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9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2" autoAdjust="0"/>
    <p:restoredTop sz="94660"/>
  </p:normalViewPr>
  <p:slideViewPr>
    <p:cSldViewPr snapToGrid="0">
      <p:cViewPr varScale="1">
        <p:scale>
          <a:sx n="84" d="100"/>
          <a:sy n="84" d="100"/>
        </p:scale>
        <p:origin x="82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89746864"/>
        <c:axId val="-89732720"/>
      </c:lineChart>
      <c:catAx>
        <c:axId val="-89746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89732720"/>
        <c:crosses val="autoZero"/>
        <c:auto val="1"/>
        <c:lblAlgn val="ctr"/>
        <c:lblOffset val="100"/>
        <c:noMultiLvlLbl val="0"/>
      </c:catAx>
      <c:valAx>
        <c:axId val="-89732720"/>
        <c:scaling>
          <c:orientation val="minMax"/>
          <c:min val="1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89746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5"/>
        <c:axId val="-89730544"/>
        <c:axId val="-89744144"/>
      </c:barChart>
      <c:catAx>
        <c:axId val="-8973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9744144"/>
        <c:crosses val="autoZero"/>
        <c:auto val="1"/>
        <c:lblAlgn val="ctr"/>
        <c:lblOffset val="100"/>
        <c:noMultiLvlLbl val="0"/>
      </c:catAx>
      <c:valAx>
        <c:axId val="-89744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8973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49987286301"/>
                  <c:y val="-0.161463967090847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9F2986-E8E5-49AD-BF5C-9579C74147F0}" type="VALUE">
                      <a:rPr lang="en-US" altLang="zh-CN" sz="1800" smtClean="0">
                        <a:solidFill>
                          <a:schemeClr val="bg1"/>
                        </a:solidFill>
                      </a:rPr>
                      <a:pPr>
                        <a:defRPr sz="1800" b="1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9806238718411553"/>
                  <c:y val="6.4379078227401881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50%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4546A">
                  <a:lumMod val="75000"/>
                </a:srgb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6.3740974729241881E-2"/>
                  <c:y val="-0.302501286365268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 smtClean="0">
                        <a:solidFill>
                          <a:schemeClr val="bg1"/>
                        </a:solidFill>
                      </a:rPr>
                      <a:t>94%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WORD 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32</c:v>
                </c:pt>
                <c:pt idx="1">
                  <c:v>20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WORD B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12</c:v>
                </c:pt>
                <c:pt idx="1">
                  <c:v>30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89753392"/>
        <c:axId val="-89718032"/>
      </c:areaChart>
      <c:catAx>
        <c:axId val="-89753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9718032"/>
        <c:crosses val="autoZero"/>
        <c:auto val="1"/>
        <c:lblAlgn val="ctr"/>
        <c:lblOffset val="100"/>
        <c:noMultiLvlLbl val="0"/>
      </c:catAx>
      <c:valAx>
        <c:axId val="-89718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97533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3388-242D-4241-BD47-FD158BBB91DE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B68E5-EFBF-482F-9AC2-4332C0FB9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6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3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8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7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40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0888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手动输入 12"/>
          <p:cNvSpPr/>
          <p:nvPr userDrawn="1"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输入 13"/>
          <p:cNvSpPr/>
          <p:nvPr userDrawn="1"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手动输入 14"/>
          <p:cNvSpPr/>
          <p:nvPr userDrawn="1"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8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 userDrawn="1"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 rot="20778963">
            <a:off x="-646976" y="1540496"/>
            <a:ext cx="13477001" cy="3777009"/>
          </a:xfrm>
          <a:prstGeom prst="parallelogram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rot="11945907">
            <a:off x="1083011" y="-1064600"/>
            <a:ext cx="4950776" cy="10172220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0" y="-1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06122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47D9-FEE4-4881-B706-9575ADABFECF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3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47D9-FEE4-4881-B706-9575ADABFECF}" type="datetimeFigureOut">
              <a:rPr lang="zh-CN" altLang="en-US" smtClean="0"/>
              <a:t>2016/8/4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09EC-0F5A-4ED1-9D27-B6EB06E67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8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smtClean="0">
                <a:solidFill>
                  <a:schemeClr val="bg1"/>
                </a:solidFill>
              </a:rPr>
              <a:t>2016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5945415" y="2502322"/>
            <a:ext cx="38817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POWERPOINT</a:t>
            </a:r>
            <a:r>
              <a:rPr kumimoji="1" lang="zh-CN" altLang="en-US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endParaRPr kumimoji="1" lang="en-US" altLang="zh-CN" sz="4800" b="1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kumimoji="1" lang="en-US" altLang="zh-CN" sz="48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TEMPLATE</a:t>
            </a:r>
            <a:endParaRPr kumimoji="1" lang="zh-CN" altLang="en-US" sz="4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5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0" y="0"/>
            <a:ext cx="12192000" cy="6858000"/>
          </a:xfrm>
          <a:prstGeom prst="parallelogram">
            <a:avLst>
              <a:gd name="adj" fmla="val 5388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9936" y="412955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A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74943" y="5574891"/>
            <a:ext cx="2212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TEXT B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221169" y="3125306"/>
            <a:ext cx="1162050" cy="1103348"/>
          </a:xfrm>
          <a:prstGeom prst="triangl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梯形 8"/>
          <p:cNvSpPr/>
          <p:nvPr/>
        </p:nvSpPr>
        <p:spPr>
          <a:xfrm>
            <a:off x="1870171" y="4213414"/>
            <a:ext cx="1872181" cy="666102"/>
          </a:xfrm>
          <a:prstGeom prst="trapezoid">
            <a:avLst>
              <a:gd name="adj" fmla="val 53744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/>
        </p:nvSpPr>
        <p:spPr>
          <a:xfrm>
            <a:off x="1548376" y="4881998"/>
            <a:ext cx="2515624" cy="645829"/>
          </a:xfrm>
          <a:prstGeom prst="trapezoid">
            <a:avLst>
              <a:gd name="adj" fmla="val 49619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>
            <a:off x="1201994" y="5516493"/>
            <a:ext cx="3218913" cy="673663"/>
          </a:xfrm>
          <a:prstGeom prst="trapezoid">
            <a:avLst>
              <a:gd name="adj" fmla="val 515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57886" y="3805643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7886" y="4440138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57886" y="509380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57886" y="566428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42352" y="4205753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64000" y="481799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68800" y="5493355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783624" y="6168067"/>
            <a:ext cx="14392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979069" y="3828544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343976" y="4417000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6" name="文本框 25"/>
          <p:cNvSpPr txBox="1"/>
          <p:nvPr/>
        </p:nvSpPr>
        <p:spPr>
          <a:xfrm>
            <a:off x="4672857" y="5091711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5073790" y="5761936"/>
            <a:ext cx="72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8" name="矩形 27"/>
          <p:cNvSpPr/>
          <p:nvPr/>
        </p:nvSpPr>
        <p:spPr>
          <a:xfrm>
            <a:off x="3470058" y="729558"/>
            <a:ext cx="1760896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383219" y="1360363"/>
            <a:ext cx="1916611" cy="141267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095068731"/>
              </p:ext>
            </p:extLst>
          </p:nvPr>
        </p:nvGraphicFramePr>
        <p:xfrm>
          <a:off x="5604388" y="588842"/>
          <a:ext cx="4941390" cy="2248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矩形 31"/>
          <p:cNvSpPr/>
          <p:nvPr/>
        </p:nvSpPr>
        <p:spPr>
          <a:xfrm>
            <a:off x="5299830" y="3501045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04388" y="4244646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02325" y="4955363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22872" y="5636668"/>
            <a:ext cx="270730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94832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8551" y="0"/>
            <a:ext cx="2542126" cy="1429946"/>
          </a:xfrm>
          <a:prstGeom prst="triangle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56834" y="1724479"/>
            <a:ext cx="6085387" cy="389683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4" y="1724479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等腰三角形 6"/>
          <p:cNvSpPr/>
          <p:nvPr/>
        </p:nvSpPr>
        <p:spPr>
          <a:xfrm rot="10800000">
            <a:off x="1087124" y="1610179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274" y="3142633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9" name="等腰三角形 8"/>
          <p:cNvSpPr/>
          <p:nvPr/>
        </p:nvSpPr>
        <p:spPr>
          <a:xfrm rot="10800000">
            <a:off x="1087124" y="3028333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274" y="4560787"/>
            <a:ext cx="3634555" cy="1189554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1" name="等腰三角形 10"/>
          <p:cNvSpPr/>
          <p:nvPr/>
        </p:nvSpPr>
        <p:spPr>
          <a:xfrm rot="10800000">
            <a:off x="1087124" y="4446487"/>
            <a:ext cx="438150" cy="367481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6834" y="4829629"/>
            <a:ext cx="6085387" cy="79168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6834" y="4893250"/>
            <a:ext cx="608538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</a:t>
            </a:r>
            <a:r>
              <a:rPr lang="zh-CN" altLang="en-US" sz="1400" kern="0" dirty="0">
                <a:solidFill>
                  <a:schemeClr val="bg1"/>
                </a:solidFill>
                <a:latin typeface="Century Gothic"/>
                <a:ea typeface="微软雅黑" panose="020B0503020204020204" pitchFamily="34" charset="-122"/>
              </a:rPr>
              <a:t>修改。顶部“开始”面板中可以对字体、字号、颜色、行距等进行修改。</a:t>
            </a:r>
            <a:endParaRPr lang="zh-CN" altLang="en-US" sz="1400" kern="0" dirty="0">
              <a:solidFill>
                <a:schemeClr val="bg1"/>
              </a:solidFill>
            </a:endParaRPr>
          </a:p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282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99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 rot="10800000">
            <a:off x="-3431709" y="-5417"/>
            <a:ext cx="6863417" cy="6863417"/>
          </a:xfrm>
          <a:prstGeom prst="pie">
            <a:avLst>
              <a:gd name="adj1" fmla="val 5347296"/>
              <a:gd name="adj2" fmla="val 16200000"/>
            </a:avLst>
          </a:prstGeom>
        </p:spPr>
      </p:pic>
      <p:grpSp>
        <p:nvGrpSpPr>
          <p:cNvPr id="2" name="组合 1"/>
          <p:cNvGrpSpPr/>
          <p:nvPr/>
        </p:nvGrpSpPr>
        <p:grpSpPr>
          <a:xfrm>
            <a:off x="2228850" y="838200"/>
            <a:ext cx="781050" cy="781050"/>
            <a:chOff x="2228850" y="838200"/>
            <a:chExt cx="781050" cy="781050"/>
          </a:xfrm>
        </p:grpSpPr>
        <p:sp>
          <p:nvSpPr>
            <p:cNvPr id="5" name="椭圆 4"/>
            <p:cNvSpPr/>
            <p:nvPr/>
          </p:nvSpPr>
          <p:spPr>
            <a:xfrm>
              <a:off x="2228850" y="838200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 20"/>
            <p:cNvGrpSpPr/>
            <p:nvPr/>
          </p:nvGrpSpPr>
          <p:grpSpPr>
            <a:xfrm>
              <a:off x="2311400" y="1025525"/>
              <a:ext cx="615950" cy="406400"/>
              <a:chOff x="3786188" y="1143000"/>
              <a:chExt cx="615950" cy="406400"/>
            </a:xfrm>
          </p:grpSpPr>
          <p:sp>
            <p:nvSpPr>
              <p:cNvPr id="10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09900" y="2307808"/>
            <a:ext cx="781050" cy="781050"/>
            <a:chOff x="3009900" y="2307808"/>
            <a:chExt cx="781050" cy="781050"/>
          </a:xfrm>
        </p:grpSpPr>
        <p:sp>
          <p:nvSpPr>
            <p:cNvPr id="6" name="椭圆 5"/>
            <p:cNvSpPr/>
            <p:nvPr/>
          </p:nvSpPr>
          <p:spPr>
            <a:xfrm>
              <a:off x="3009900" y="2307808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 19"/>
            <p:cNvGrpSpPr/>
            <p:nvPr/>
          </p:nvGrpSpPr>
          <p:grpSpPr>
            <a:xfrm>
              <a:off x="3205606" y="2464970"/>
              <a:ext cx="394843" cy="527654"/>
              <a:chOff x="3910013" y="1676400"/>
              <a:chExt cx="349250" cy="466725"/>
            </a:xfrm>
          </p:grpSpPr>
          <p:sp>
            <p:nvSpPr>
              <p:cNvPr id="13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2228850" y="5400172"/>
            <a:ext cx="781050" cy="781050"/>
            <a:chOff x="2228850" y="5400172"/>
            <a:chExt cx="781050" cy="781050"/>
          </a:xfrm>
        </p:grpSpPr>
        <p:sp>
          <p:nvSpPr>
            <p:cNvPr id="8" name="椭圆 7"/>
            <p:cNvSpPr/>
            <p:nvPr/>
          </p:nvSpPr>
          <p:spPr>
            <a:xfrm>
              <a:off x="2228850" y="5400172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48"/>
            <p:cNvSpPr>
              <a:spLocks noEditPoints="1"/>
            </p:cNvSpPr>
            <p:nvPr/>
          </p:nvSpPr>
          <p:spPr bwMode="auto">
            <a:xfrm>
              <a:off x="2376487" y="5535109"/>
              <a:ext cx="485775" cy="511175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400425" y="1020386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88935" y="2398148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088934" y="4013282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507123" y="5447290"/>
            <a:ext cx="6143625" cy="62940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1" name="椭圆 20"/>
          <p:cNvSpPr/>
          <p:nvPr/>
        </p:nvSpPr>
        <p:spPr>
          <a:xfrm>
            <a:off x="-2370371" y="1094870"/>
            <a:ext cx="4662487" cy="466248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7582" y="1368299"/>
            <a:ext cx="7016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39805" y="3861633"/>
            <a:ext cx="781050" cy="781050"/>
            <a:chOff x="2839805" y="3861633"/>
            <a:chExt cx="781050" cy="781050"/>
          </a:xfrm>
        </p:grpSpPr>
        <p:sp>
          <p:nvSpPr>
            <p:cNvPr id="7" name="椭圆 6"/>
            <p:cNvSpPr/>
            <p:nvPr/>
          </p:nvSpPr>
          <p:spPr>
            <a:xfrm>
              <a:off x="2839805" y="3861633"/>
              <a:ext cx="781050" cy="7810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45"/>
            <p:cNvSpPr>
              <a:spLocks noEditPoints="1"/>
            </p:cNvSpPr>
            <p:nvPr/>
          </p:nvSpPr>
          <p:spPr bwMode="auto">
            <a:xfrm>
              <a:off x="3011823" y="4028320"/>
              <a:ext cx="495300" cy="447675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051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4088493" y="2115457"/>
            <a:ext cx="1001486" cy="15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47921" y="1854200"/>
            <a:ext cx="3193143" cy="22787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88493" y="4742543"/>
            <a:ext cx="4833257" cy="2177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78360295"/>
              </p:ext>
            </p:extLst>
          </p:nvPr>
        </p:nvGraphicFramePr>
        <p:xfrm>
          <a:off x="2306113" y="3318209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08762428"/>
              </p:ext>
            </p:extLst>
          </p:nvPr>
        </p:nvGraphicFramePr>
        <p:xfrm>
          <a:off x="8104570" y="3746381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933172615"/>
              </p:ext>
            </p:extLst>
          </p:nvPr>
        </p:nvGraphicFramePr>
        <p:xfrm>
          <a:off x="4091370" y="633066"/>
          <a:ext cx="2836480" cy="189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6334125" y="64251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159851" y="5385964"/>
            <a:ext cx="4162425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08505" y="2242398"/>
            <a:ext cx="2672896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901502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90700" y="1790700"/>
            <a:ext cx="3467100" cy="34671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609850" y="1619250"/>
            <a:ext cx="3810000" cy="3810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67400" y="2114550"/>
            <a:ext cx="2781300" cy="27813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76950" y="1419225"/>
            <a:ext cx="4171950" cy="417195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90850" y="2092766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3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050" y="211455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6050" y="269932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96063" y="326656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596063" y="3480829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156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手动输入 3"/>
          <p:cNvSpPr/>
          <p:nvPr/>
        </p:nvSpPr>
        <p:spPr>
          <a:xfrm rot="5400000" flipH="1">
            <a:off x="-361950" y="1047750"/>
            <a:ext cx="6858000" cy="4762500"/>
          </a:xfrm>
          <a:prstGeom prst="flowChartManualInpu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手动输入 1"/>
          <p:cNvSpPr/>
          <p:nvPr/>
        </p:nvSpPr>
        <p:spPr>
          <a:xfrm rot="5400000" flipH="1">
            <a:off x="-1047750" y="1047750"/>
            <a:ext cx="6858000" cy="4762500"/>
          </a:xfrm>
          <a:prstGeom prst="flowChartManualInpu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手动输入 2"/>
          <p:cNvSpPr/>
          <p:nvPr/>
        </p:nvSpPr>
        <p:spPr>
          <a:xfrm rot="5400000" flipH="1">
            <a:off x="-1333500" y="1047750"/>
            <a:ext cx="6858000" cy="47625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52612" y="56797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1025" y="1014894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tx2">
                    <a:lumMod val="75000"/>
                  </a:schemeClr>
                </a:solidFill>
              </a:rPr>
              <a:t>89</a:t>
            </a:r>
            <a:r>
              <a:rPr lang="en-US" altLang="zh-CN" sz="6600" dirty="0" smtClean="0">
                <a:solidFill>
                  <a:schemeClr val="tx2">
                    <a:lumMod val="75000"/>
                  </a:schemeClr>
                </a:solidFill>
              </a:rPr>
              <a:t>%</a:t>
            </a:r>
            <a:endParaRPr lang="zh-CN" altLang="en-US" sz="66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3900" y="2800742"/>
            <a:ext cx="304800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72193" y="3031473"/>
            <a:ext cx="3494314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99370" y="2259565"/>
            <a:ext cx="4089868" cy="3117100"/>
            <a:chOff x="4634483" y="1488989"/>
            <a:chExt cx="3347982" cy="2551670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4634483" y="3032373"/>
              <a:ext cx="504056" cy="14401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634483" y="2613454"/>
              <a:ext cx="345290" cy="4189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973595" y="2619632"/>
              <a:ext cx="481913" cy="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115698" y="2619632"/>
              <a:ext cx="345988" cy="56223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73595" y="2248930"/>
              <a:ext cx="370702" cy="3645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5338119" y="1773196"/>
              <a:ext cx="345989" cy="48809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677930" y="1488989"/>
              <a:ext cx="358346" cy="29038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690287" y="1773194"/>
              <a:ext cx="469556" cy="14210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19584" y="2255108"/>
              <a:ext cx="506627" cy="14828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832389" y="2403389"/>
              <a:ext cx="481914" cy="3521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820032" y="1915297"/>
              <a:ext cx="339811" cy="49427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42454" y="1488989"/>
              <a:ext cx="481914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5455508" y="2397211"/>
              <a:ext cx="364524" cy="22860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461686" y="2613454"/>
              <a:ext cx="500449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628503" y="3032375"/>
              <a:ext cx="333632" cy="54490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128054" y="3175686"/>
              <a:ext cx="475735" cy="40525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597611" y="3601995"/>
              <a:ext cx="518984" cy="617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962135" y="3033584"/>
              <a:ext cx="488092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166022" y="1692876"/>
              <a:ext cx="358346" cy="22242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524368" y="1692876"/>
              <a:ext cx="494270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962135" y="2743200"/>
              <a:ext cx="352168" cy="2965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72200" y="1921476"/>
              <a:ext cx="488092" cy="413951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660292" y="1909119"/>
              <a:ext cx="358346" cy="4263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314303" y="2347784"/>
              <a:ext cx="339811" cy="40777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308124" y="2755557"/>
              <a:ext cx="500449" cy="2162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6444049" y="2965622"/>
              <a:ext cx="364524" cy="29038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6110416" y="3256005"/>
              <a:ext cx="327454" cy="42013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660292" y="2329248"/>
              <a:ext cx="500449" cy="2162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6796216" y="2539314"/>
              <a:ext cx="364525" cy="444843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18638" y="1902941"/>
              <a:ext cx="500448" cy="506627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166919" y="2403389"/>
              <a:ext cx="358346" cy="13592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7519086" y="2397211"/>
              <a:ext cx="463379" cy="74140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7636476" y="2489886"/>
              <a:ext cx="345989" cy="12356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 flipV="1">
              <a:off x="7160741" y="2539314"/>
              <a:ext cx="469556" cy="67962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7302843" y="2613454"/>
              <a:ext cx="339811" cy="55605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6802395" y="2971800"/>
              <a:ext cx="506627" cy="197708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450227" y="3249827"/>
              <a:ext cx="494270" cy="13592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938319" y="3175686"/>
              <a:ext cx="352167" cy="210065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110416" y="3663778"/>
              <a:ext cx="469557" cy="358346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6579973" y="3399115"/>
              <a:ext cx="358346" cy="641544"/>
            </a:xfrm>
            <a:prstGeom prst="line">
              <a:avLst/>
            </a:prstGeom>
            <a:noFill/>
            <a:ln w="3810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1" name="椭圆 50"/>
          <p:cNvSpPr/>
          <p:nvPr/>
        </p:nvSpPr>
        <p:spPr>
          <a:xfrm>
            <a:off x="7377802" y="4720036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66526" y="5244584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419703" y="4198009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0279800" y="335017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086987" y="2634422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921219" y="214085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007976" y="3093558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189931" y="4035515"/>
            <a:ext cx="218876" cy="2188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7"/>
          <p:cNvSpPr>
            <a:spLocks noChangeArrowheads="1"/>
          </p:cNvSpPr>
          <p:nvPr/>
        </p:nvSpPr>
        <p:spPr bwMode="auto">
          <a:xfrm>
            <a:off x="8334187" y="5442988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9566566" y="429945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矩形 7"/>
          <p:cNvSpPr>
            <a:spLocks noChangeArrowheads="1"/>
          </p:cNvSpPr>
          <p:nvPr/>
        </p:nvSpPr>
        <p:spPr bwMode="auto">
          <a:xfrm>
            <a:off x="10498676" y="328727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2" name="矩形 7"/>
          <p:cNvSpPr>
            <a:spLocks noChangeArrowheads="1"/>
          </p:cNvSpPr>
          <p:nvPr/>
        </p:nvSpPr>
        <p:spPr bwMode="auto">
          <a:xfrm>
            <a:off x="9264906" y="2324342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3" name="矩形 7"/>
          <p:cNvSpPr>
            <a:spLocks noChangeArrowheads="1"/>
          </p:cNvSpPr>
          <p:nvPr/>
        </p:nvSpPr>
        <p:spPr bwMode="auto">
          <a:xfrm>
            <a:off x="7649749" y="1711104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6189931" y="2820221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5367496" y="3880067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6721173" y="4899906"/>
            <a:ext cx="814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8965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903" y="1946788"/>
            <a:ext cx="10323871" cy="4041058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4903" y="348855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4903" y="933630"/>
            <a:ext cx="3438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标题点击此处添加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28700" y="1291234"/>
            <a:ext cx="327567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997646764"/>
              </p:ext>
            </p:extLst>
          </p:nvPr>
        </p:nvGraphicFramePr>
        <p:xfrm>
          <a:off x="1195292" y="2663240"/>
          <a:ext cx="5429572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6789265" y="2192781"/>
            <a:ext cx="3029453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6789266" y="2630565"/>
            <a:ext cx="1563508" cy="3617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6796325" y="2851959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796325" y="3967317"/>
            <a:ext cx="35124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789264" y="4052288"/>
            <a:ext cx="3690049" cy="153271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14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09"/>
          <a:stretch/>
        </p:blipFill>
        <p:spPr>
          <a:xfrm>
            <a:off x="1659311" y="1018808"/>
            <a:ext cx="3687097" cy="15511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59310" y="2723360"/>
            <a:ext cx="3687097" cy="1544776"/>
          </a:xfrm>
          <a:prstGeom prst="rect">
            <a:avLst/>
          </a:prstGeom>
          <a:blipFill rotWithShape="1">
            <a:blip r:embed="rId3"/>
            <a:srcRect/>
            <a:stretch>
              <a:fillRect t="4" b="-3325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309" y="4421530"/>
            <a:ext cx="3687097" cy="154477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579" y="1018808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579" y="2723360"/>
            <a:ext cx="1544896" cy="154489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579" y="4421530"/>
            <a:ext cx="3263963" cy="15447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8713" y="1018808"/>
            <a:ext cx="1544896" cy="1544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9646" y="2723360"/>
            <a:ext cx="3260888" cy="1544776"/>
          </a:xfrm>
          <a:prstGeom prst="rect">
            <a:avLst/>
          </a:prstGeom>
          <a:blipFill rotWithShape="1">
            <a:blip r:embed="rId4"/>
            <a:srcRect/>
            <a:stretch>
              <a:fillRect b="-17852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58713" y="4421530"/>
            <a:ext cx="1544896" cy="15448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37" b="25209"/>
          <a:stretch/>
        </p:blipFill>
        <p:spPr>
          <a:xfrm>
            <a:off x="7239646" y="1018808"/>
            <a:ext cx="1525109" cy="15511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76748" y="1338640"/>
            <a:ext cx="3252217" cy="90523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" name="Freeform 216"/>
          <p:cNvSpPr>
            <a:spLocks noEditPoints="1"/>
          </p:cNvSpPr>
          <p:nvPr/>
        </p:nvSpPr>
        <p:spPr bwMode="auto">
          <a:xfrm>
            <a:off x="5944235" y="1338640"/>
            <a:ext cx="715948" cy="712350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951387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363542" y="1337212"/>
            <a:ext cx="736528" cy="713778"/>
            <a:chOff x="5314950" y="3314700"/>
            <a:chExt cx="822325" cy="796925"/>
          </a:xfrm>
        </p:grpSpPr>
        <p:sp>
          <p:nvSpPr>
            <p:cNvPr id="22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44852" y="2050990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TEXT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7496283" y="1507598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5944235" y="3075979"/>
            <a:ext cx="650875" cy="866775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文本框 28"/>
          <p:cNvSpPr txBox="1"/>
          <p:nvPr/>
        </p:nvSpPr>
        <p:spPr>
          <a:xfrm>
            <a:off x="5532325" y="4748021"/>
            <a:ext cx="3252217" cy="9325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2468" y="4921906"/>
            <a:ext cx="11583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98929" y="4421530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64</a:t>
            </a:r>
            <a:r>
              <a:rPr lang="en-US" altLang="zh-CN" sz="4400" dirty="0" smtClean="0">
                <a:solidFill>
                  <a:schemeClr val="bg1"/>
                </a:solidFill>
              </a:rPr>
              <a:t>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48458" y="5398782"/>
            <a:ext cx="708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050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流程图: 手动输入 3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3540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278527" y="1733550"/>
            <a:ext cx="4006968" cy="4169857"/>
          </a:xfrm>
          <a:prstGeom prst="homePlate">
            <a:avLst>
              <a:gd name="adj" fmla="val 28224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5577320" y="1736843"/>
            <a:ext cx="3331461" cy="4160265"/>
          </a:xfrm>
          <a:prstGeom prst="homePlate">
            <a:avLst>
              <a:gd name="adj" fmla="val 28224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3166666" y="1733550"/>
            <a:ext cx="3397028" cy="4169853"/>
          </a:xfrm>
          <a:prstGeom prst="homePlate">
            <a:avLst>
              <a:gd name="adj" fmla="val 2822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边形 20"/>
          <p:cNvSpPr/>
          <p:nvPr/>
        </p:nvSpPr>
        <p:spPr>
          <a:xfrm>
            <a:off x="1229819" y="1733550"/>
            <a:ext cx="2946182" cy="4169853"/>
          </a:xfrm>
          <a:custGeom>
            <a:avLst/>
            <a:gdLst/>
            <a:ahLst/>
            <a:cxnLst/>
            <a:rect l="l" t="t" r="r" b="b"/>
            <a:pathLst>
              <a:path w="1747984" h="2099604">
                <a:moveTo>
                  <a:pt x="1747984" y="1049802"/>
                </a:moveTo>
                <a:lnTo>
                  <a:pt x="1155392" y="2099604"/>
                </a:lnTo>
                <a:lnTo>
                  <a:pt x="0" y="2099604"/>
                </a:lnTo>
                <a:lnTo>
                  <a:pt x="0" y="0"/>
                </a:lnTo>
                <a:lnTo>
                  <a:pt x="115539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827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8753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6446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85510" y="1873906"/>
            <a:ext cx="9591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32844" y="2783703"/>
            <a:ext cx="1109503" cy="110950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372318" y="2783703"/>
            <a:ext cx="1109503" cy="1109503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8" name="椭圆 27"/>
          <p:cNvSpPr/>
          <p:nvPr/>
        </p:nvSpPr>
        <p:spPr>
          <a:xfrm>
            <a:off x="6680010" y="2780410"/>
            <a:ext cx="1112796" cy="1112796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29" name="椭圆 28"/>
          <p:cNvSpPr/>
          <p:nvPr/>
        </p:nvSpPr>
        <p:spPr>
          <a:xfrm>
            <a:off x="9110819" y="2780410"/>
            <a:ext cx="1112796" cy="1112796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30" name="文本框 29"/>
          <p:cNvSpPr txBox="1"/>
          <p:nvPr/>
        </p:nvSpPr>
        <p:spPr>
          <a:xfrm>
            <a:off x="1533525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34230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86194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18061" y="4011916"/>
            <a:ext cx="1914731" cy="177277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0570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57187" y="2083707"/>
            <a:ext cx="37882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</a:rPr>
              <a:t>2015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26103" y="2446564"/>
            <a:ext cx="0" cy="1797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274726" y="3694792"/>
            <a:ext cx="3032066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，建议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5945415" y="2502322"/>
            <a:ext cx="23374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kumimoji="1"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kumimoji="1"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0766" y="4056597"/>
            <a:ext cx="2089539" cy="30777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62600" y="1828800"/>
            <a:ext cx="4457700" cy="3238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24100" y="1828800"/>
            <a:ext cx="3238500" cy="3238500"/>
          </a:xfrm>
          <a:prstGeom prst="rect">
            <a:avLst/>
          </a:prstGeom>
          <a:noFill/>
          <a:ln w="127000">
            <a:solidFill>
              <a:schemeClr val="bg1">
                <a:lumMod val="8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4600" y="1924050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1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2187" y="20955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2187" y="26802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72200" y="32475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172200" y="34617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71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3" name="矩形 2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771178" y="419091"/>
            <a:ext cx="3736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4479869" y="3901943"/>
            <a:ext cx="1367758" cy="1367758"/>
          </a:xfrm>
          <a:prstGeom prst="blockArc">
            <a:avLst>
              <a:gd name="adj1" fmla="val 14117055"/>
              <a:gd name="adj2" fmla="val 21368723"/>
              <a:gd name="adj3" fmla="val 696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4230007" y="3645731"/>
            <a:ext cx="1877970" cy="1877970"/>
          </a:xfrm>
          <a:prstGeom prst="blockArc">
            <a:avLst>
              <a:gd name="adj1" fmla="val 12956988"/>
              <a:gd name="adj2" fmla="val 21380772"/>
              <a:gd name="adj3" fmla="val 460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3987016" y="3408778"/>
            <a:ext cx="2354045" cy="2354045"/>
          </a:xfrm>
          <a:prstGeom prst="blockArc">
            <a:avLst>
              <a:gd name="adj1" fmla="val 16662247"/>
              <a:gd name="adj2" fmla="val 21383345"/>
              <a:gd name="adj3" fmla="val 40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3771178" y="3200854"/>
            <a:ext cx="2789614" cy="2789614"/>
          </a:xfrm>
          <a:prstGeom prst="blockArc">
            <a:avLst>
              <a:gd name="adj1" fmla="val 12662507"/>
              <a:gd name="adj2" fmla="val 21386541"/>
              <a:gd name="adj3" fmla="val 338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253241" y="208955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157991" y="208955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442665" y="211726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693804" y="3519944"/>
            <a:ext cx="0" cy="981226"/>
          </a:xfrm>
          <a:prstGeom prst="line">
            <a:avLst/>
          </a:prstGeom>
          <a:ln w="127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598554" y="3519944"/>
            <a:ext cx="0" cy="981226"/>
          </a:xfrm>
          <a:prstGeom prst="line">
            <a:avLst/>
          </a:prstGeom>
          <a:ln w="63500">
            <a:solidFill>
              <a:schemeClr val="accent1">
                <a:lumMod val="60000"/>
                <a:lumOff val="40000"/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442665" y="3547654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1178" y="3062030"/>
            <a:ext cx="3482063" cy="2890781"/>
            <a:chOff x="3771178" y="3062030"/>
            <a:chExt cx="3482063" cy="2890781"/>
          </a:xfrm>
        </p:grpSpPr>
        <p:sp>
          <p:nvSpPr>
            <p:cNvPr id="16" name="饼形 15"/>
            <p:cNvSpPr/>
            <p:nvPr/>
          </p:nvSpPr>
          <p:spPr>
            <a:xfrm>
              <a:off x="3771178" y="3062030"/>
              <a:ext cx="2890781" cy="2890781"/>
            </a:xfrm>
            <a:prstGeom prst="pie">
              <a:avLst>
                <a:gd name="adj1" fmla="val 0"/>
                <a:gd name="adj2" fmla="val 10797634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 defTabSz="91422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66747" y="4696270"/>
              <a:ext cx="1899626" cy="890677"/>
            </a:xfrm>
            <a:prstGeom prst="rect">
              <a:avLst/>
            </a:prstGeom>
            <a:noFill/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253241" y="4881556"/>
              <a:ext cx="0" cy="981226"/>
            </a:xfrm>
            <a:prstGeom prst="line">
              <a:avLst/>
            </a:prstGeom>
            <a:ln w="1270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157991" y="4881556"/>
              <a:ext cx="0" cy="981226"/>
            </a:xfrm>
            <a:prstGeom prst="line">
              <a:avLst/>
            </a:prstGeom>
            <a:ln w="63500">
              <a:solidFill>
                <a:schemeClr val="accent1">
                  <a:lumMod val="60000"/>
                  <a:lumOff val="40000"/>
                  <a:alpha val="9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7442665" y="4909266"/>
            <a:ext cx="415588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920343" y="2743200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11779" y="2171248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68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457741" y="25113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149177" y="19394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78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213153" y="2918564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904589" y="2346612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43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250391" y="2338191"/>
            <a:ext cx="0" cy="12257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941827" y="1766239"/>
            <a:ext cx="88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89</a:t>
            </a:r>
            <a:r>
              <a:rPr lang="en-US" altLang="zh-CN" sz="2000" dirty="0" smtClean="0"/>
              <a:t>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2514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07200" y="0"/>
            <a:ext cx="53847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48229" y="1088573"/>
            <a:ext cx="870857" cy="870857"/>
            <a:chOff x="1248229" y="1088573"/>
            <a:chExt cx="870857" cy="870857"/>
          </a:xfrm>
        </p:grpSpPr>
        <p:sp>
          <p:nvSpPr>
            <p:cNvPr id="3" name="椭圆 2"/>
            <p:cNvSpPr/>
            <p:nvPr/>
          </p:nvSpPr>
          <p:spPr>
            <a:xfrm>
              <a:off x="1248229" y="108857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 20"/>
            <p:cNvGrpSpPr/>
            <p:nvPr/>
          </p:nvGrpSpPr>
          <p:grpSpPr>
            <a:xfrm>
              <a:off x="1375682" y="1320801"/>
              <a:ext cx="615950" cy="406400"/>
              <a:chOff x="3786188" y="1143000"/>
              <a:chExt cx="615950" cy="406400"/>
            </a:xfrm>
            <a:solidFill>
              <a:schemeClr val="bg1"/>
            </a:solidFill>
          </p:grpSpPr>
          <p:sp>
            <p:nvSpPr>
              <p:cNvPr id="8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48229" y="2423888"/>
            <a:ext cx="870857" cy="870857"/>
            <a:chOff x="1248229" y="2423888"/>
            <a:chExt cx="870857" cy="870857"/>
          </a:xfrm>
        </p:grpSpPr>
        <p:sp>
          <p:nvSpPr>
            <p:cNvPr id="4" name="椭圆 3"/>
            <p:cNvSpPr/>
            <p:nvPr/>
          </p:nvSpPr>
          <p:spPr>
            <a:xfrm>
              <a:off x="1248229" y="242388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 19"/>
            <p:cNvGrpSpPr/>
            <p:nvPr/>
          </p:nvGrpSpPr>
          <p:grpSpPr>
            <a:xfrm>
              <a:off x="1462767" y="2611439"/>
              <a:ext cx="424089" cy="566737"/>
              <a:chOff x="3910013" y="1676400"/>
              <a:chExt cx="349250" cy="466725"/>
            </a:xfrm>
            <a:solidFill>
              <a:schemeClr val="bg1"/>
            </a:solidFill>
          </p:grpSpPr>
          <p:sp>
            <p:nvSpPr>
              <p:cNvPr id="11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248229" y="3759203"/>
            <a:ext cx="870857" cy="870857"/>
            <a:chOff x="1248229" y="3759203"/>
            <a:chExt cx="870857" cy="870857"/>
          </a:xfrm>
        </p:grpSpPr>
        <p:sp>
          <p:nvSpPr>
            <p:cNvPr id="5" name="椭圆 4"/>
            <p:cNvSpPr/>
            <p:nvPr/>
          </p:nvSpPr>
          <p:spPr>
            <a:xfrm>
              <a:off x="1248229" y="3759203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5"/>
            <p:cNvSpPr>
              <a:spLocks noEditPoints="1"/>
            </p:cNvSpPr>
            <p:nvPr/>
          </p:nvSpPr>
          <p:spPr bwMode="auto">
            <a:xfrm>
              <a:off x="1414461" y="3919993"/>
              <a:ext cx="566808" cy="512307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48229" y="5094518"/>
            <a:ext cx="870857" cy="870857"/>
            <a:chOff x="1248229" y="5094518"/>
            <a:chExt cx="870857" cy="870857"/>
          </a:xfrm>
        </p:grpSpPr>
        <p:sp>
          <p:nvSpPr>
            <p:cNvPr id="6" name="椭圆 5"/>
            <p:cNvSpPr/>
            <p:nvPr/>
          </p:nvSpPr>
          <p:spPr>
            <a:xfrm>
              <a:off x="1248229" y="5094518"/>
              <a:ext cx="870857" cy="8708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48"/>
            <p:cNvSpPr>
              <a:spLocks noEditPoints="1"/>
            </p:cNvSpPr>
            <p:nvPr/>
          </p:nvSpPr>
          <p:spPr bwMode="auto">
            <a:xfrm>
              <a:off x="1415369" y="5274358"/>
              <a:ext cx="540500" cy="568761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2220686" y="1150505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220686" y="251357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220686" y="37814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220686" y="5135223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701317481"/>
              </p:ext>
            </p:extLst>
          </p:nvPr>
        </p:nvGraphicFramePr>
        <p:xfrm>
          <a:off x="7192761" y="1378404"/>
          <a:ext cx="4613676" cy="2795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1111618" y="1215593"/>
            <a:ext cx="725714" cy="576696"/>
          </a:xfrm>
          <a:prstGeom prst="wedgeRectCallout">
            <a:avLst>
              <a:gd name="adj1" fmla="val -20833"/>
              <a:gd name="adj2" fmla="val 8011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TEXT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7568869" y="4570868"/>
            <a:ext cx="3861460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字体等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进行修改。建议正文</a:t>
            </a:r>
            <a:r>
              <a:rPr lang="en-US" altLang="zh-CN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113855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7050" y="0"/>
            <a:ext cx="91249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43174" y="564615"/>
            <a:ext cx="1279618" cy="1481182"/>
            <a:chOff x="2543174" y="564615"/>
            <a:chExt cx="1279618" cy="1481182"/>
          </a:xfrm>
        </p:grpSpPr>
        <p:sp>
          <p:nvSpPr>
            <p:cNvPr id="5" name="矩形 4"/>
            <p:cNvSpPr/>
            <p:nvPr/>
          </p:nvSpPr>
          <p:spPr>
            <a:xfrm rot="2705224">
              <a:off x="2543174" y="781051"/>
              <a:ext cx="1047750" cy="1047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067050" y="564615"/>
              <a:ext cx="740311" cy="740311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3066492" y="1290638"/>
              <a:ext cx="756300" cy="755159"/>
            </a:xfrm>
            <a:prstGeom prst="line">
              <a:avLst/>
            </a:prstGeom>
            <a:ln w="381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706455" y="683756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/>
              <a:t>1</a:t>
            </a:r>
            <a:endParaRPr lang="zh-CN" altLang="en-US" sz="72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1357570" y="2550141"/>
            <a:ext cx="1761380" cy="1572585"/>
            <a:chOff x="1357570" y="2550141"/>
            <a:chExt cx="1761380" cy="1572585"/>
          </a:xfrm>
        </p:grpSpPr>
        <p:sp>
          <p:nvSpPr>
            <p:cNvPr id="9" name="矩形 8"/>
            <p:cNvSpPr/>
            <p:nvPr/>
          </p:nvSpPr>
          <p:spPr>
            <a:xfrm rot="2705224">
              <a:off x="1546366" y="2550142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5224">
              <a:off x="1357570" y="2550141"/>
              <a:ext cx="1572584" cy="1572584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705224">
              <a:off x="1451968" y="2550142"/>
              <a:ext cx="1572584" cy="1572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54583" y="2880030"/>
              <a:ext cx="1511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 rot="5400000">
            <a:off x="6662613" y="1419226"/>
            <a:ext cx="2672691" cy="2672691"/>
            <a:chOff x="3543550" y="3807210"/>
            <a:chExt cx="2700000" cy="2700000"/>
          </a:xfrm>
        </p:grpSpPr>
        <p:sp>
          <p:nvSpPr>
            <p:cNvPr id="143" name="弧形 142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noFill/>
            <a:ln w="158750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noFill/>
            <a:ln w="15875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5" name="弧形 144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noFill/>
            <a:ln w="158750" cap="flat" cmpd="sng" algn="ctr">
              <a:solidFill>
                <a:schemeClr val="tx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6" name="弧形 145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noFill/>
            <a:ln w="158750" cap="flat" cmpd="sng" algn="ctr">
              <a:solidFill>
                <a:schemeClr val="tx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5307159" y="1176671"/>
            <a:ext cx="1615698" cy="744849"/>
            <a:chOff x="2735177" y="1375558"/>
            <a:chExt cx="2154264" cy="993132"/>
          </a:xfrm>
        </p:grpSpPr>
        <p:sp>
          <p:nvSpPr>
            <p:cNvPr id="151" name="任意多边形 150"/>
            <p:cNvSpPr/>
            <p:nvPr/>
          </p:nvSpPr>
          <p:spPr>
            <a:xfrm>
              <a:off x="2735177" y="1903741"/>
              <a:ext cx="2154264" cy="464949"/>
            </a:xfrm>
            <a:custGeom>
              <a:avLst/>
              <a:gdLst>
                <a:gd name="connsiteX0" fmla="*/ 2154264 w 2154264"/>
                <a:gd name="connsiteY0" fmla="*/ 464949 h 464949"/>
                <a:gd name="connsiteX1" fmla="*/ 1704813 w 2154264"/>
                <a:gd name="connsiteY1" fmla="*/ 0 h 464949"/>
                <a:gd name="connsiteX2" fmla="*/ 0 w 2154264"/>
                <a:gd name="connsiteY2" fmla="*/ 0 h 46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4264" h="464949">
                  <a:moveTo>
                    <a:pt x="2154264" y="464949"/>
                  </a:moveTo>
                  <a:lnTo>
                    <a:pt x="1704813" y="0"/>
                  </a:lnTo>
                  <a:lnTo>
                    <a:pt x="0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758782" y="1375558"/>
              <a:ext cx="86688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34%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8306080" y="1026608"/>
            <a:ext cx="1354309" cy="592694"/>
            <a:chOff x="6581339" y="1175474"/>
            <a:chExt cx="1805745" cy="790260"/>
          </a:xfrm>
        </p:grpSpPr>
        <p:sp>
          <p:nvSpPr>
            <p:cNvPr id="155" name="任意多边形 154"/>
            <p:cNvSpPr/>
            <p:nvPr/>
          </p:nvSpPr>
          <p:spPr>
            <a:xfrm>
              <a:off x="6581339" y="1686764"/>
              <a:ext cx="1720312" cy="278970"/>
            </a:xfrm>
            <a:custGeom>
              <a:avLst/>
              <a:gdLst>
                <a:gd name="connsiteX0" fmla="*/ 0 w 1720312"/>
                <a:gd name="connsiteY0" fmla="*/ 278970 h 278970"/>
                <a:gd name="connsiteX1" fmla="*/ 278970 w 1720312"/>
                <a:gd name="connsiteY1" fmla="*/ 0 h 278970"/>
                <a:gd name="connsiteX2" fmla="*/ 1720312 w 1720312"/>
                <a:gd name="connsiteY2" fmla="*/ 0 h 278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0312" h="278970">
                  <a:moveTo>
                    <a:pt x="0" y="278970"/>
                  </a:moveTo>
                  <a:lnTo>
                    <a:pt x="278970" y="0"/>
                  </a:lnTo>
                  <a:lnTo>
                    <a:pt x="1720312" y="0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7520200" y="1175474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55%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6000666" y="3303116"/>
            <a:ext cx="1234330" cy="415498"/>
            <a:chOff x="3507453" y="4210819"/>
            <a:chExt cx="1645773" cy="553998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3512407" y="4353305"/>
              <a:ext cx="1640819" cy="387457"/>
            </a:xfrm>
            <a:custGeom>
              <a:avLst/>
              <a:gdLst>
                <a:gd name="connsiteX0" fmla="*/ 0 w 1844299"/>
                <a:gd name="connsiteY0" fmla="*/ 0 h 387457"/>
                <a:gd name="connsiteX1" fmla="*/ 402956 w 1844299"/>
                <a:gd name="connsiteY1" fmla="*/ 387457 h 387457"/>
                <a:gd name="connsiteX2" fmla="*/ 1844299 w 1844299"/>
                <a:gd name="connsiteY2" fmla="*/ 387457 h 38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4299" h="387457">
                  <a:moveTo>
                    <a:pt x="0" y="0"/>
                  </a:moveTo>
                  <a:lnTo>
                    <a:pt x="402956" y="387457"/>
                  </a:lnTo>
                  <a:lnTo>
                    <a:pt x="1844299" y="387457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507453" y="4210819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67%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8734824" y="3075837"/>
            <a:ext cx="1355297" cy="423484"/>
            <a:chOff x="7152998" y="3907785"/>
            <a:chExt cx="1807062" cy="564646"/>
          </a:xfrm>
        </p:grpSpPr>
        <p:sp>
          <p:nvSpPr>
            <p:cNvPr id="169" name="任意多边形 168"/>
            <p:cNvSpPr/>
            <p:nvPr/>
          </p:nvSpPr>
          <p:spPr>
            <a:xfrm>
              <a:off x="7152998" y="3907785"/>
              <a:ext cx="1797803" cy="526942"/>
            </a:xfrm>
            <a:custGeom>
              <a:avLst/>
              <a:gdLst>
                <a:gd name="connsiteX0" fmla="*/ 0 w 1797803"/>
                <a:gd name="connsiteY0" fmla="*/ 0 h 526942"/>
                <a:gd name="connsiteX1" fmla="*/ 526942 w 1797803"/>
                <a:gd name="connsiteY1" fmla="*/ 526942 h 526942"/>
                <a:gd name="connsiteX2" fmla="*/ 1797803 w 1797803"/>
                <a:gd name="connsiteY2" fmla="*/ 526942 h 526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7803" h="526942">
                  <a:moveTo>
                    <a:pt x="0" y="0"/>
                  </a:moveTo>
                  <a:lnTo>
                    <a:pt x="526942" y="526942"/>
                  </a:lnTo>
                  <a:lnTo>
                    <a:pt x="1797803" y="526942"/>
                  </a:lnTo>
                </a:path>
              </a:pathLst>
            </a:custGeom>
            <a:noFill/>
            <a:ln w="222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  <p:txBody>
            <a:bodyPr rtlCol="0" anchor="ctr"/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8093176" y="3918433"/>
              <a:ext cx="866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87%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4" name="矩形 173"/>
          <p:cNvSpPr/>
          <p:nvPr/>
        </p:nvSpPr>
        <p:spPr>
          <a:xfrm>
            <a:off x="3905713" y="1707667"/>
            <a:ext cx="257796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3905712" y="1451257"/>
            <a:ext cx="13519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77" name="矩形 176"/>
          <p:cNvSpPr/>
          <p:nvPr/>
        </p:nvSpPr>
        <p:spPr>
          <a:xfrm>
            <a:off x="4058231" y="3781300"/>
            <a:ext cx="263178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058230" y="3524890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8607" y="1707667"/>
            <a:ext cx="254003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9218606" y="1451257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3" name="矩形 182"/>
          <p:cNvSpPr/>
          <p:nvPr/>
        </p:nvSpPr>
        <p:spPr>
          <a:xfrm>
            <a:off x="9548191" y="3798121"/>
            <a:ext cx="25311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9548190" y="3541711"/>
            <a:ext cx="13519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</a:p>
        </p:txBody>
      </p:sp>
      <p:sp>
        <p:nvSpPr>
          <p:cNvPr id="185" name="矩形 184"/>
          <p:cNvSpPr/>
          <p:nvPr/>
        </p:nvSpPr>
        <p:spPr>
          <a:xfrm>
            <a:off x="3975310" y="5028834"/>
            <a:ext cx="7553087" cy="116223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0978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3067050" y="0"/>
              <a:ext cx="91249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手动输入 4"/>
            <p:cNvSpPr/>
            <p:nvPr/>
          </p:nvSpPr>
          <p:spPr>
            <a:xfrm>
              <a:off x="0" y="0"/>
              <a:ext cx="3067050" cy="6858000"/>
            </a:xfrm>
            <a:prstGeom prst="flowChartManualInpu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6856" y="0"/>
            <a:ext cx="6844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1302" y="1714500"/>
            <a:ext cx="5895324" cy="3505200"/>
          </a:xfrm>
          <a:prstGeom prst="rect">
            <a:avLst/>
          </a:prstGeom>
          <a:blipFill rotWithShape="1">
            <a:blip r:embed="rId2"/>
            <a:srcRect/>
            <a:stretch>
              <a:fillRect t="-12181" b="-1687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27" y="1714500"/>
            <a:ext cx="3943324" cy="3505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12155" y="2057400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2155" y="2642175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12168" y="3209419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312168" y="3423679"/>
            <a:ext cx="3494314" cy="1391262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91302" y="5349736"/>
            <a:ext cx="9838649" cy="909478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27420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8661631" y="1132708"/>
            <a:ext cx="2033895" cy="203389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970626" y="1181100"/>
            <a:ext cx="5010150" cy="5010150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23476" y="2228850"/>
            <a:ext cx="4057650" cy="3962400"/>
            <a:chOff x="5429250" y="1962150"/>
            <a:chExt cx="4057650" cy="3962400"/>
          </a:xfrm>
        </p:grpSpPr>
        <p:sp>
          <p:nvSpPr>
            <p:cNvPr id="5" name="椭圆 4"/>
            <p:cNvSpPr/>
            <p:nvPr/>
          </p:nvSpPr>
          <p:spPr>
            <a:xfrm>
              <a:off x="5600700" y="1962150"/>
              <a:ext cx="3886200" cy="3886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429250" y="2038350"/>
              <a:ext cx="3886200" cy="388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47001" y="1107326"/>
            <a:ext cx="2266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89</a:t>
            </a:r>
            <a:r>
              <a:rPr lang="en-US" altLang="zh-CN" sz="6600" dirty="0" smtClean="0">
                <a:solidFill>
                  <a:schemeClr val="bg1"/>
                </a:solidFill>
              </a:rPr>
              <a:t>%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44148" y="3686175"/>
            <a:ext cx="2667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44148" y="3914596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" name="Freeform 218"/>
          <p:cNvSpPr>
            <a:spLocks/>
          </p:cNvSpPr>
          <p:nvPr/>
        </p:nvSpPr>
        <p:spPr bwMode="auto">
          <a:xfrm>
            <a:off x="3885151" y="2822755"/>
            <a:ext cx="752475" cy="737040"/>
          </a:xfrm>
          <a:custGeom>
            <a:avLst/>
            <a:gdLst/>
            <a:ahLst/>
            <a:cxnLst>
              <a:cxn ang="0">
                <a:pos x="322" y="248"/>
              </a:cxn>
              <a:cxn ang="0">
                <a:pos x="296" y="254"/>
              </a:cxn>
              <a:cxn ang="0">
                <a:pos x="274" y="270"/>
              </a:cxn>
              <a:cxn ang="0">
                <a:pos x="132" y="200"/>
              </a:cxn>
              <a:cxn ang="0">
                <a:pos x="134" y="190"/>
              </a:cxn>
              <a:cxn ang="0">
                <a:pos x="274" y="112"/>
              </a:cxn>
              <a:cxn ang="0">
                <a:pos x="284" y="120"/>
              </a:cxn>
              <a:cxn ang="0">
                <a:pos x="308" y="132"/>
              </a:cxn>
              <a:cxn ang="0">
                <a:pos x="322" y="132"/>
              </a:cxn>
              <a:cxn ang="0">
                <a:pos x="348" y="128"/>
              </a:cxn>
              <a:cxn ang="0">
                <a:pos x="370" y="112"/>
              </a:cxn>
              <a:cxn ang="0">
                <a:pos x="384" y="92"/>
              </a:cxn>
              <a:cxn ang="0">
                <a:pos x="390" y="66"/>
              </a:cxn>
              <a:cxn ang="0">
                <a:pos x="388" y="52"/>
              </a:cxn>
              <a:cxn ang="0">
                <a:pos x="378" y="28"/>
              </a:cxn>
              <a:cxn ang="0">
                <a:pos x="360" y="10"/>
              </a:cxn>
              <a:cxn ang="0">
                <a:pos x="336" y="0"/>
              </a:cxn>
              <a:cxn ang="0">
                <a:pos x="322" y="0"/>
              </a:cxn>
              <a:cxn ang="0">
                <a:pos x="296" y="4"/>
              </a:cxn>
              <a:cxn ang="0">
                <a:pos x="276" y="18"/>
              </a:cxn>
              <a:cxn ang="0">
                <a:pos x="262" y="40"/>
              </a:cxn>
              <a:cxn ang="0">
                <a:pos x="256" y="66"/>
              </a:cxn>
              <a:cxn ang="0">
                <a:pos x="256" y="76"/>
              </a:cxn>
              <a:cxn ang="0">
                <a:pos x="116" y="144"/>
              </a:cxn>
              <a:cxn ang="0">
                <a:pos x="94" y="128"/>
              </a:cxn>
              <a:cxn ang="0">
                <a:pos x="66" y="124"/>
              </a:cxn>
              <a:cxn ang="0">
                <a:pos x="54" y="124"/>
              </a:cxn>
              <a:cxn ang="0">
                <a:pos x="30" y="134"/>
              </a:cxn>
              <a:cxn ang="0">
                <a:pos x="12" y="152"/>
              </a:cxn>
              <a:cxn ang="0">
                <a:pos x="2" y="176"/>
              </a:cxn>
              <a:cxn ang="0">
                <a:pos x="0" y="190"/>
              </a:cxn>
              <a:cxn ang="0">
                <a:pos x="6" y="216"/>
              </a:cxn>
              <a:cxn ang="0">
                <a:pos x="20" y="238"/>
              </a:cxn>
              <a:cxn ang="0">
                <a:pos x="40" y="252"/>
              </a:cxn>
              <a:cxn ang="0">
                <a:pos x="66" y="256"/>
              </a:cxn>
              <a:cxn ang="0">
                <a:pos x="80" y="256"/>
              </a:cxn>
              <a:cxn ang="0">
                <a:pos x="104" y="244"/>
              </a:cxn>
              <a:cxn ang="0">
                <a:pos x="256" y="306"/>
              </a:cxn>
              <a:cxn ang="0">
                <a:pos x="256" y="316"/>
              </a:cxn>
              <a:cxn ang="0">
                <a:pos x="258" y="328"/>
              </a:cxn>
              <a:cxn ang="0">
                <a:pos x="268" y="352"/>
              </a:cxn>
              <a:cxn ang="0">
                <a:pos x="286" y="370"/>
              </a:cxn>
              <a:cxn ang="0">
                <a:pos x="310" y="380"/>
              </a:cxn>
              <a:cxn ang="0">
                <a:pos x="322" y="382"/>
              </a:cxn>
              <a:cxn ang="0">
                <a:pos x="348" y="376"/>
              </a:cxn>
              <a:cxn ang="0">
                <a:pos x="370" y="362"/>
              </a:cxn>
              <a:cxn ang="0">
                <a:pos x="384" y="342"/>
              </a:cxn>
              <a:cxn ang="0">
                <a:pos x="390" y="316"/>
              </a:cxn>
              <a:cxn ang="0">
                <a:pos x="388" y="302"/>
              </a:cxn>
              <a:cxn ang="0">
                <a:pos x="378" y="278"/>
              </a:cxn>
              <a:cxn ang="0">
                <a:pos x="360" y="260"/>
              </a:cxn>
              <a:cxn ang="0">
                <a:pos x="336" y="250"/>
              </a:cxn>
              <a:cxn ang="0">
                <a:pos x="322" y="248"/>
              </a:cxn>
            </a:cxnLst>
            <a:rect l="0" t="0" r="r" b="b"/>
            <a:pathLst>
              <a:path w="390" h="382">
                <a:moveTo>
                  <a:pt x="322" y="248"/>
                </a:moveTo>
                <a:lnTo>
                  <a:pt x="322" y="248"/>
                </a:lnTo>
                <a:lnTo>
                  <a:pt x="308" y="250"/>
                </a:lnTo>
                <a:lnTo>
                  <a:pt x="296" y="254"/>
                </a:lnTo>
                <a:lnTo>
                  <a:pt x="284" y="260"/>
                </a:lnTo>
                <a:lnTo>
                  <a:pt x="274" y="270"/>
                </a:lnTo>
                <a:lnTo>
                  <a:pt x="132" y="200"/>
                </a:lnTo>
                <a:lnTo>
                  <a:pt x="132" y="200"/>
                </a:lnTo>
                <a:lnTo>
                  <a:pt x="134" y="190"/>
                </a:lnTo>
                <a:lnTo>
                  <a:pt x="134" y="190"/>
                </a:lnTo>
                <a:lnTo>
                  <a:pt x="132" y="180"/>
                </a:lnTo>
                <a:lnTo>
                  <a:pt x="274" y="112"/>
                </a:lnTo>
                <a:lnTo>
                  <a:pt x="274" y="112"/>
                </a:lnTo>
                <a:lnTo>
                  <a:pt x="284" y="120"/>
                </a:lnTo>
                <a:lnTo>
                  <a:pt x="296" y="126"/>
                </a:lnTo>
                <a:lnTo>
                  <a:pt x="308" y="132"/>
                </a:lnTo>
                <a:lnTo>
                  <a:pt x="322" y="132"/>
                </a:lnTo>
                <a:lnTo>
                  <a:pt x="322" y="132"/>
                </a:lnTo>
                <a:lnTo>
                  <a:pt x="336" y="132"/>
                </a:lnTo>
                <a:lnTo>
                  <a:pt x="348" y="128"/>
                </a:lnTo>
                <a:lnTo>
                  <a:pt x="360" y="122"/>
                </a:lnTo>
                <a:lnTo>
                  <a:pt x="370" y="112"/>
                </a:lnTo>
                <a:lnTo>
                  <a:pt x="378" y="104"/>
                </a:lnTo>
                <a:lnTo>
                  <a:pt x="384" y="92"/>
                </a:lnTo>
                <a:lnTo>
                  <a:pt x="388" y="80"/>
                </a:lnTo>
                <a:lnTo>
                  <a:pt x="390" y="66"/>
                </a:lnTo>
                <a:lnTo>
                  <a:pt x="390" y="66"/>
                </a:lnTo>
                <a:lnTo>
                  <a:pt x="388" y="52"/>
                </a:lnTo>
                <a:lnTo>
                  <a:pt x="384" y="40"/>
                </a:lnTo>
                <a:lnTo>
                  <a:pt x="378" y="28"/>
                </a:lnTo>
                <a:lnTo>
                  <a:pt x="370" y="18"/>
                </a:lnTo>
                <a:lnTo>
                  <a:pt x="360" y="10"/>
                </a:lnTo>
                <a:lnTo>
                  <a:pt x="348" y="4"/>
                </a:lnTo>
                <a:lnTo>
                  <a:pt x="336" y="0"/>
                </a:lnTo>
                <a:lnTo>
                  <a:pt x="322" y="0"/>
                </a:lnTo>
                <a:lnTo>
                  <a:pt x="322" y="0"/>
                </a:lnTo>
                <a:lnTo>
                  <a:pt x="310" y="0"/>
                </a:lnTo>
                <a:lnTo>
                  <a:pt x="296" y="4"/>
                </a:lnTo>
                <a:lnTo>
                  <a:pt x="286" y="10"/>
                </a:lnTo>
                <a:lnTo>
                  <a:pt x="276" y="18"/>
                </a:lnTo>
                <a:lnTo>
                  <a:pt x="268" y="28"/>
                </a:lnTo>
                <a:lnTo>
                  <a:pt x="262" y="40"/>
                </a:lnTo>
                <a:lnTo>
                  <a:pt x="258" y="52"/>
                </a:lnTo>
                <a:lnTo>
                  <a:pt x="256" y="66"/>
                </a:lnTo>
                <a:lnTo>
                  <a:pt x="256" y="66"/>
                </a:lnTo>
                <a:lnTo>
                  <a:pt x="256" y="76"/>
                </a:lnTo>
                <a:lnTo>
                  <a:pt x="116" y="144"/>
                </a:lnTo>
                <a:lnTo>
                  <a:pt x="116" y="144"/>
                </a:lnTo>
                <a:lnTo>
                  <a:pt x="106" y="136"/>
                </a:lnTo>
                <a:lnTo>
                  <a:pt x="94" y="128"/>
                </a:lnTo>
                <a:lnTo>
                  <a:pt x="80" y="124"/>
                </a:lnTo>
                <a:lnTo>
                  <a:pt x="66" y="124"/>
                </a:lnTo>
                <a:lnTo>
                  <a:pt x="66" y="124"/>
                </a:lnTo>
                <a:lnTo>
                  <a:pt x="54" y="124"/>
                </a:lnTo>
                <a:lnTo>
                  <a:pt x="40" y="128"/>
                </a:lnTo>
                <a:lnTo>
                  <a:pt x="30" y="134"/>
                </a:lnTo>
                <a:lnTo>
                  <a:pt x="20" y="142"/>
                </a:lnTo>
                <a:lnTo>
                  <a:pt x="12" y="152"/>
                </a:lnTo>
                <a:lnTo>
                  <a:pt x="6" y="164"/>
                </a:lnTo>
                <a:lnTo>
                  <a:pt x="2" y="176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6"/>
                </a:lnTo>
                <a:lnTo>
                  <a:pt x="12" y="228"/>
                </a:lnTo>
                <a:lnTo>
                  <a:pt x="20" y="238"/>
                </a:lnTo>
                <a:lnTo>
                  <a:pt x="30" y="246"/>
                </a:lnTo>
                <a:lnTo>
                  <a:pt x="40" y="252"/>
                </a:lnTo>
                <a:lnTo>
                  <a:pt x="54" y="256"/>
                </a:lnTo>
                <a:lnTo>
                  <a:pt x="66" y="256"/>
                </a:lnTo>
                <a:lnTo>
                  <a:pt x="66" y="256"/>
                </a:lnTo>
                <a:lnTo>
                  <a:pt x="80" y="256"/>
                </a:lnTo>
                <a:lnTo>
                  <a:pt x="94" y="252"/>
                </a:lnTo>
                <a:lnTo>
                  <a:pt x="104" y="244"/>
                </a:lnTo>
                <a:lnTo>
                  <a:pt x="114" y="236"/>
                </a:lnTo>
                <a:lnTo>
                  <a:pt x="256" y="306"/>
                </a:lnTo>
                <a:lnTo>
                  <a:pt x="256" y="306"/>
                </a:lnTo>
                <a:lnTo>
                  <a:pt x="256" y="316"/>
                </a:lnTo>
                <a:lnTo>
                  <a:pt x="256" y="316"/>
                </a:lnTo>
                <a:lnTo>
                  <a:pt x="258" y="328"/>
                </a:lnTo>
                <a:lnTo>
                  <a:pt x="262" y="342"/>
                </a:lnTo>
                <a:lnTo>
                  <a:pt x="268" y="352"/>
                </a:lnTo>
                <a:lnTo>
                  <a:pt x="276" y="362"/>
                </a:lnTo>
                <a:lnTo>
                  <a:pt x="286" y="370"/>
                </a:lnTo>
                <a:lnTo>
                  <a:pt x="296" y="376"/>
                </a:lnTo>
                <a:lnTo>
                  <a:pt x="310" y="380"/>
                </a:lnTo>
                <a:lnTo>
                  <a:pt x="322" y="382"/>
                </a:lnTo>
                <a:lnTo>
                  <a:pt x="322" y="382"/>
                </a:lnTo>
                <a:lnTo>
                  <a:pt x="336" y="380"/>
                </a:lnTo>
                <a:lnTo>
                  <a:pt x="348" y="376"/>
                </a:lnTo>
                <a:lnTo>
                  <a:pt x="360" y="370"/>
                </a:lnTo>
                <a:lnTo>
                  <a:pt x="370" y="362"/>
                </a:lnTo>
                <a:lnTo>
                  <a:pt x="378" y="352"/>
                </a:lnTo>
                <a:lnTo>
                  <a:pt x="384" y="342"/>
                </a:lnTo>
                <a:lnTo>
                  <a:pt x="388" y="328"/>
                </a:lnTo>
                <a:lnTo>
                  <a:pt x="390" y="316"/>
                </a:lnTo>
                <a:lnTo>
                  <a:pt x="390" y="316"/>
                </a:lnTo>
                <a:lnTo>
                  <a:pt x="388" y="302"/>
                </a:lnTo>
                <a:lnTo>
                  <a:pt x="384" y="290"/>
                </a:lnTo>
                <a:lnTo>
                  <a:pt x="378" y="278"/>
                </a:lnTo>
                <a:lnTo>
                  <a:pt x="370" y="268"/>
                </a:lnTo>
                <a:lnTo>
                  <a:pt x="360" y="260"/>
                </a:lnTo>
                <a:lnTo>
                  <a:pt x="348" y="254"/>
                </a:lnTo>
                <a:lnTo>
                  <a:pt x="336" y="250"/>
                </a:lnTo>
                <a:lnTo>
                  <a:pt x="322" y="248"/>
                </a:lnTo>
                <a:lnTo>
                  <a:pt x="322" y="2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28401" y="2333357"/>
            <a:ext cx="1628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/>
              <a:t>64</a:t>
            </a:r>
            <a:r>
              <a:rPr lang="en-US" altLang="zh-CN" sz="4400" dirty="0" smtClean="0"/>
              <a:t>%</a:t>
            </a:r>
            <a:endParaRPr lang="zh-CN" altLang="en-US" sz="4400" dirty="0"/>
          </a:p>
        </p:txBody>
      </p:sp>
      <p:grpSp>
        <p:nvGrpSpPr>
          <p:cNvPr id="15" name="组 3"/>
          <p:cNvGrpSpPr/>
          <p:nvPr/>
        </p:nvGrpSpPr>
        <p:grpSpPr>
          <a:xfrm>
            <a:off x="7287573" y="3429000"/>
            <a:ext cx="704850" cy="666750"/>
            <a:chOff x="4321175" y="111125"/>
            <a:chExt cx="704850" cy="666750"/>
          </a:xfrm>
        </p:grpSpPr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6338248" y="4229100"/>
            <a:ext cx="2667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432909" y="4283469"/>
            <a:ext cx="2807878" cy="146963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7117" y="256408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07118" y="984478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95461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809750" y="1695450"/>
            <a:ext cx="3810000" cy="3409950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2800350" y="1409700"/>
            <a:ext cx="3810000" cy="34099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438650" y="49987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591050" y="633222"/>
            <a:ext cx="5734050" cy="5131975"/>
          </a:xfrm>
          <a:prstGeom prst="triangl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00350" y="2237101"/>
            <a:ext cx="289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PART</a:t>
            </a:r>
          </a:p>
          <a:p>
            <a:pPr algn="ctr"/>
            <a:r>
              <a:rPr lang="en-US" altLang="zh-CN" sz="9600" dirty="0" smtClean="0">
                <a:solidFill>
                  <a:schemeClr val="bg1"/>
                </a:solidFill>
              </a:rPr>
              <a:t>2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900" y="2526548"/>
            <a:ext cx="3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6900" y="3111323"/>
            <a:ext cx="3438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76913" y="3678567"/>
            <a:ext cx="33004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76913" y="3892827"/>
            <a:ext cx="3494314" cy="150930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0334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0" y="0"/>
            <a:ext cx="8305800" cy="6858000"/>
            <a:chOff x="0" y="0"/>
            <a:chExt cx="83058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48387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143250" y="1695450"/>
              <a:ext cx="6858000" cy="34671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414" y="1845163"/>
            <a:ext cx="5218294" cy="4174637"/>
            <a:chOff x="1709736" y="995364"/>
            <a:chExt cx="6119806" cy="4895853"/>
          </a:xfrm>
          <a:solidFill>
            <a:schemeClr val="bg1">
              <a:lumMod val="7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3607" y="625237"/>
            <a:ext cx="3029453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38" name="矩形 37"/>
          <p:cNvSpPr/>
          <p:nvPr/>
        </p:nvSpPr>
        <p:spPr>
          <a:xfrm>
            <a:off x="533608" y="1353307"/>
            <a:ext cx="1563508" cy="5524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ADD TITLE</a:t>
            </a:r>
            <a:endParaRPr lang="zh-CN" altLang="en-US" sz="2400" b="1" dirty="0"/>
          </a:p>
        </p:txBody>
      </p:sp>
      <p:sp>
        <p:nvSpPr>
          <p:cNvPr id="40" name="Freeform 19"/>
          <p:cNvSpPr>
            <a:spLocks/>
          </p:cNvSpPr>
          <p:nvPr/>
        </p:nvSpPr>
        <p:spPr bwMode="gray">
          <a:xfrm>
            <a:off x="5983883" y="894667"/>
            <a:ext cx="1157401" cy="812281"/>
          </a:xfrm>
          <a:custGeom>
            <a:avLst/>
            <a:gdLst/>
            <a:ahLst/>
            <a:cxnLst>
              <a:cxn ang="0">
                <a:pos x="496" y="96"/>
              </a:cxn>
              <a:cxn ang="0">
                <a:pos x="424" y="40"/>
              </a:cxn>
              <a:cxn ang="0">
                <a:pos x="408" y="56"/>
              </a:cxn>
              <a:cxn ang="0">
                <a:pos x="376" y="40"/>
              </a:cxn>
              <a:cxn ang="0">
                <a:pos x="312" y="56"/>
              </a:cxn>
              <a:cxn ang="0">
                <a:pos x="312" y="0"/>
              </a:cxn>
              <a:cxn ang="0">
                <a:pos x="280" y="0"/>
              </a:cxn>
              <a:cxn ang="0">
                <a:pos x="216" y="8"/>
              </a:cxn>
              <a:cxn ang="0">
                <a:pos x="208" y="40"/>
              </a:cxn>
              <a:cxn ang="0">
                <a:pos x="168" y="24"/>
              </a:cxn>
              <a:cxn ang="0">
                <a:pos x="144" y="48"/>
              </a:cxn>
              <a:cxn ang="0">
                <a:pos x="152" y="88"/>
              </a:cxn>
              <a:cxn ang="0">
                <a:pos x="144" y="112"/>
              </a:cxn>
              <a:cxn ang="0">
                <a:pos x="112" y="168"/>
              </a:cxn>
              <a:cxn ang="0">
                <a:pos x="72" y="224"/>
              </a:cxn>
              <a:cxn ang="0">
                <a:pos x="32" y="272"/>
              </a:cxn>
              <a:cxn ang="0">
                <a:pos x="0" y="296"/>
              </a:cxn>
              <a:cxn ang="0">
                <a:pos x="8" y="312"/>
              </a:cxn>
              <a:cxn ang="0">
                <a:pos x="16" y="360"/>
              </a:cxn>
              <a:cxn ang="0">
                <a:pos x="56" y="384"/>
              </a:cxn>
              <a:cxn ang="0">
                <a:pos x="40" y="344"/>
              </a:cxn>
              <a:cxn ang="0">
                <a:pos x="80" y="304"/>
              </a:cxn>
              <a:cxn ang="0">
                <a:pos x="152" y="280"/>
              </a:cxn>
              <a:cxn ang="0">
                <a:pos x="192" y="296"/>
              </a:cxn>
              <a:cxn ang="0">
                <a:pos x="240" y="248"/>
              </a:cxn>
              <a:cxn ang="0">
                <a:pos x="264" y="240"/>
              </a:cxn>
              <a:cxn ang="0">
                <a:pos x="264" y="216"/>
              </a:cxn>
              <a:cxn ang="0">
                <a:pos x="280" y="208"/>
              </a:cxn>
              <a:cxn ang="0">
                <a:pos x="336" y="232"/>
              </a:cxn>
              <a:cxn ang="0">
                <a:pos x="336" y="200"/>
              </a:cxn>
              <a:cxn ang="0">
                <a:pos x="376" y="192"/>
              </a:cxn>
              <a:cxn ang="0">
                <a:pos x="392" y="200"/>
              </a:cxn>
              <a:cxn ang="0">
                <a:pos x="400" y="184"/>
              </a:cxn>
              <a:cxn ang="0">
                <a:pos x="448" y="176"/>
              </a:cxn>
              <a:cxn ang="0">
                <a:pos x="480" y="136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bg1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16553" y="1522282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GUANGDONG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266111" y="1208235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657408" y="932134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57408" y="395763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67%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36360" y="3350674"/>
            <a:ext cx="253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福建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FUJIAN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024173" y="3036627"/>
            <a:ext cx="126647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9362438" y="2760526"/>
            <a:ext cx="2577965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62438" y="2224155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53%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gray">
          <a:xfrm>
            <a:off x="7261026" y="2556941"/>
            <a:ext cx="606108" cy="755787"/>
          </a:xfrm>
          <a:custGeom>
            <a:avLst/>
            <a:gdLst/>
            <a:ahLst/>
            <a:cxnLst>
              <a:cxn ang="0">
                <a:pos x="272" y="56"/>
              </a:cxn>
              <a:cxn ang="0">
                <a:pos x="272" y="48"/>
              </a:cxn>
              <a:cxn ang="0">
                <a:pos x="256" y="48"/>
              </a:cxn>
              <a:cxn ang="0">
                <a:pos x="256" y="56"/>
              </a:cxn>
              <a:cxn ang="0">
                <a:pos x="240" y="56"/>
              </a:cxn>
              <a:cxn ang="0">
                <a:pos x="232" y="56"/>
              </a:cxn>
              <a:cxn ang="0">
                <a:pos x="232" y="32"/>
              </a:cxn>
              <a:cxn ang="0">
                <a:pos x="224" y="32"/>
              </a:cxn>
              <a:cxn ang="0">
                <a:pos x="208" y="56"/>
              </a:cxn>
              <a:cxn ang="0">
                <a:pos x="184" y="56"/>
              </a:cxn>
              <a:cxn ang="0">
                <a:pos x="176" y="32"/>
              </a:cxn>
              <a:cxn ang="0">
                <a:pos x="168" y="16"/>
              </a:cxn>
              <a:cxn ang="0">
                <a:pos x="160" y="0"/>
              </a:cxn>
              <a:cxn ang="0">
                <a:pos x="144" y="0"/>
              </a:cxn>
              <a:cxn ang="0">
                <a:pos x="144" y="8"/>
              </a:cxn>
              <a:cxn ang="0">
                <a:pos x="112" y="16"/>
              </a:cxn>
              <a:cxn ang="0">
                <a:pos x="112" y="32"/>
              </a:cxn>
              <a:cxn ang="0">
                <a:pos x="80" y="32"/>
              </a:cxn>
              <a:cxn ang="0">
                <a:pos x="64" y="48"/>
              </a:cxn>
              <a:cxn ang="0">
                <a:pos x="64" y="72"/>
              </a:cxn>
              <a:cxn ang="0">
                <a:pos x="72" y="88"/>
              </a:cxn>
              <a:cxn ang="0">
                <a:pos x="48" y="112"/>
              </a:cxn>
              <a:cxn ang="0">
                <a:pos x="40" y="112"/>
              </a:cxn>
              <a:cxn ang="0">
                <a:pos x="32" y="144"/>
              </a:cxn>
              <a:cxn ang="0">
                <a:pos x="32" y="160"/>
              </a:cxn>
              <a:cxn ang="0">
                <a:pos x="32" y="176"/>
              </a:cxn>
              <a:cxn ang="0">
                <a:pos x="16" y="200"/>
              </a:cxn>
              <a:cxn ang="0">
                <a:pos x="8" y="216"/>
              </a:cxn>
              <a:cxn ang="0">
                <a:pos x="0" y="256"/>
              </a:cxn>
              <a:cxn ang="0">
                <a:pos x="8" y="272"/>
              </a:cxn>
              <a:cxn ang="0">
                <a:pos x="56" y="272"/>
              </a:cxn>
              <a:cxn ang="0">
                <a:pos x="80" y="328"/>
              </a:cxn>
              <a:cxn ang="0">
                <a:pos x="88" y="368"/>
              </a:cxn>
              <a:cxn ang="0">
                <a:pos x="112" y="328"/>
              </a:cxn>
              <a:cxn ang="0">
                <a:pos x="120" y="336"/>
              </a:cxn>
              <a:cxn ang="0">
                <a:pos x="152" y="304"/>
              </a:cxn>
              <a:cxn ang="0">
                <a:pos x="152" y="280"/>
              </a:cxn>
              <a:cxn ang="0">
                <a:pos x="184" y="272"/>
              </a:cxn>
              <a:cxn ang="0">
                <a:pos x="200" y="232"/>
              </a:cxn>
              <a:cxn ang="0">
                <a:pos x="216" y="224"/>
              </a:cxn>
              <a:cxn ang="0">
                <a:pos x="216" y="200"/>
              </a:cxn>
              <a:cxn ang="0">
                <a:pos x="240" y="200"/>
              </a:cxn>
              <a:cxn ang="0">
                <a:pos x="248" y="160"/>
              </a:cxn>
              <a:cxn ang="0">
                <a:pos x="240" y="128"/>
              </a:cxn>
              <a:cxn ang="0">
                <a:pos x="248" y="120"/>
              </a:cxn>
              <a:cxn ang="0">
                <a:pos x="232" y="104"/>
              </a:cxn>
              <a:cxn ang="0">
                <a:pos x="248" y="96"/>
              </a:cxn>
              <a:cxn ang="0">
                <a:pos x="256" y="104"/>
              </a:cxn>
              <a:cxn ang="0">
                <a:pos x="272" y="80"/>
              </a:cxn>
              <a:cxn ang="0">
                <a:pos x="272" y="56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67521" y="5193723"/>
            <a:ext cx="2532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HEILONGJIANG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909134" y="4881385"/>
            <a:ext cx="11492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10141199" y="4603575"/>
            <a:ext cx="183711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141199" y="4067204"/>
            <a:ext cx="1196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</a:rPr>
              <a:t>48%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61" name="Freeform 7"/>
          <p:cNvSpPr>
            <a:spLocks/>
          </p:cNvSpPr>
          <p:nvPr/>
        </p:nvSpPr>
        <p:spPr bwMode="invGray">
          <a:xfrm>
            <a:off x="7810266" y="4243533"/>
            <a:ext cx="939227" cy="857073"/>
          </a:xfrm>
          <a:custGeom>
            <a:avLst/>
            <a:gdLst/>
            <a:ahLst/>
            <a:cxnLst>
              <a:cxn ang="0">
                <a:pos x="16" y="64"/>
              </a:cxn>
              <a:cxn ang="0">
                <a:pos x="32" y="104"/>
              </a:cxn>
              <a:cxn ang="0">
                <a:pos x="72" y="104"/>
              </a:cxn>
              <a:cxn ang="0">
                <a:pos x="104" y="176"/>
              </a:cxn>
              <a:cxn ang="0">
                <a:pos x="160" y="160"/>
              </a:cxn>
              <a:cxn ang="0">
                <a:pos x="232" y="168"/>
              </a:cxn>
              <a:cxn ang="0">
                <a:pos x="216" y="312"/>
              </a:cxn>
              <a:cxn ang="0">
                <a:pos x="192" y="392"/>
              </a:cxn>
              <a:cxn ang="0">
                <a:pos x="104" y="464"/>
              </a:cxn>
              <a:cxn ang="0">
                <a:pos x="152" y="488"/>
              </a:cxn>
              <a:cxn ang="0">
                <a:pos x="136" y="520"/>
              </a:cxn>
              <a:cxn ang="0">
                <a:pos x="176" y="544"/>
              </a:cxn>
              <a:cxn ang="0">
                <a:pos x="192" y="576"/>
              </a:cxn>
              <a:cxn ang="0">
                <a:pos x="288" y="584"/>
              </a:cxn>
              <a:cxn ang="0">
                <a:pos x="320" y="592"/>
              </a:cxn>
              <a:cxn ang="0">
                <a:pos x="384" y="640"/>
              </a:cxn>
              <a:cxn ang="0">
                <a:pos x="424" y="664"/>
              </a:cxn>
              <a:cxn ang="0">
                <a:pos x="432" y="624"/>
              </a:cxn>
              <a:cxn ang="0">
                <a:pos x="480" y="696"/>
              </a:cxn>
              <a:cxn ang="0">
                <a:pos x="496" y="680"/>
              </a:cxn>
              <a:cxn ang="0">
                <a:pos x="552" y="680"/>
              </a:cxn>
              <a:cxn ang="0">
                <a:pos x="592" y="632"/>
              </a:cxn>
              <a:cxn ang="0">
                <a:pos x="600" y="528"/>
              </a:cxn>
              <a:cxn ang="0">
                <a:pos x="664" y="536"/>
              </a:cxn>
              <a:cxn ang="0">
                <a:pos x="680" y="344"/>
              </a:cxn>
              <a:cxn ang="0">
                <a:pos x="696" y="296"/>
              </a:cxn>
              <a:cxn ang="0">
                <a:pos x="704" y="256"/>
              </a:cxn>
              <a:cxn ang="0">
                <a:pos x="608" y="320"/>
              </a:cxn>
              <a:cxn ang="0">
                <a:pos x="560" y="360"/>
              </a:cxn>
              <a:cxn ang="0">
                <a:pos x="488" y="304"/>
              </a:cxn>
              <a:cxn ang="0">
                <a:pos x="440" y="280"/>
              </a:cxn>
              <a:cxn ang="0">
                <a:pos x="376" y="256"/>
              </a:cxn>
              <a:cxn ang="0">
                <a:pos x="360" y="240"/>
              </a:cxn>
              <a:cxn ang="0">
                <a:pos x="336" y="248"/>
              </a:cxn>
              <a:cxn ang="0">
                <a:pos x="264" y="128"/>
              </a:cxn>
              <a:cxn ang="0">
                <a:pos x="248" y="88"/>
              </a:cxn>
              <a:cxn ang="0">
                <a:pos x="144" y="24"/>
              </a:cxn>
              <a:cxn ang="0">
                <a:pos x="16" y="16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chemeClr val="bg1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/>
            <a:endParaRPr lang="zh-CN" altLang="en-US" sz="1350">
              <a:solidFill>
                <a:prstClr val="black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840520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546A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2200</Words>
  <Application>Microsoft Office PowerPoint</Application>
  <PresentationFormat>宽屏</PresentationFormat>
  <Paragraphs>148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Calibri Light</vt:lpstr>
      <vt:lpstr>Century Gothic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123</cp:lastModifiedBy>
  <cp:revision>44</cp:revision>
  <dcterms:created xsi:type="dcterms:W3CDTF">2015-07-30T03:49:32Z</dcterms:created>
  <dcterms:modified xsi:type="dcterms:W3CDTF">2016-08-04T10:34:07Z</dcterms:modified>
</cp:coreProperties>
</file>