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custDataLst>
    <p:tags r:id="rId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768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D765EF-310B-4098-8E88-25D63CE2DE8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CF5C6E-1589-4CC9-B92D-87C2DBFCB9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485694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0" y="0"/>
            <a:ext cx="1224136" cy="216024"/>
          </a:xfrm>
          <a:prstGeom prst="rect">
            <a:avLst/>
          </a:prstGeom>
          <a:solidFill>
            <a:srgbClr val="1CA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47328" y="330424"/>
            <a:ext cx="3068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5859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在这里添加本页标题</a:t>
            </a:r>
            <a:endParaRPr lang="zh-CN" altLang="en-US" sz="2400" dirty="0">
              <a:solidFill>
                <a:srgbClr val="5859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五边形 45"/>
          <p:cNvSpPr/>
          <p:nvPr/>
        </p:nvSpPr>
        <p:spPr>
          <a:xfrm rot="10800000" flipV="1">
            <a:off x="11496600" y="216024"/>
            <a:ext cx="695400" cy="576064"/>
          </a:xfrm>
          <a:prstGeom prst="homePlate">
            <a:avLst/>
          </a:prstGeom>
          <a:solidFill>
            <a:srgbClr val="1CA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79376" y="2275363"/>
            <a:ext cx="11377264" cy="1240805"/>
            <a:chOff x="1799449" y="2852936"/>
            <a:chExt cx="8428037" cy="919162"/>
          </a:xfrm>
        </p:grpSpPr>
        <p:sp>
          <p:nvSpPr>
            <p:cNvPr id="48" name="任意多边形 47"/>
            <p:cNvSpPr/>
            <p:nvPr/>
          </p:nvSpPr>
          <p:spPr>
            <a:xfrm>
              <a:off x="1799449" y="2852936"/>
              <a:ext cx="1984375" cy="919162"/>
            </a:xfrm>
            <a:custGeom>
              <a:avLst/>
              <a:gdLst>
                <a:gd name="connsiteX0" fmla="*/ 0 w 1674206"/>
                <a:gd name="connsiteY0" fmla="*/ 0 h 775493"/>
                <a:gd name="connsiteX1" fmla="*/ 1240155 w 1674206"/>
                <a:gd name="connsiteY1" fmla="*/ 0 h 775493"/>
                <a:gd name="connsiteX2" fmla="*/ 1674206 w 1674206"/>
                <a:gd name="connsiteY2" fmla="*/ 387747 h 775493"/>
                <a:gd name="connsiteX3" fmla="*/ 1240155 w 1674206"/>
                <a:gd name="connsiteY3" fmla="*/ 775493 h 775493"/>
                <a:gd name="connsiteX4" fmla="*/ 0 w 1674206"/>
                <a:gd name="connsiteY4" fmla="*/ 775493 h 775493"/>
                <a:gd name="connsiteX5" fmla="*/ 434051 w 1674206"/>
                <a:gd name="connsiteY5" fmla="*/ 387747 h 775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4206" h="775493">
                  <a:moveTo>
                    <a:pt x="0" y="0"/>
                  </a:moveTo>
                  <a:lnTo>
                    <a:pt x="1240155" y="0"/>
                  </a:lnTo>
                  <a:lnTo>
                    <a:pt x="1674206" y="387747"/>
                  </a:lnTo>
                  <a:lnTo>
                    <a:pt x="1240155" y="775493"/>
                  </a:lnTo>
                  <a:lnTo>
                    <a:pt x="0" y="775493"/>
                  </a:lnTo>
                  <a:lnTo>
                    <a:pt x="434051" y="387747"/>
                  </a:lnTo>
                  <a:close/>
                </a:path>
              </a:pathLst>
            </a:custGeom>
            <a:solidFill>
              <a:srgbClr val="32B6A1"/>
            </a:solidFill>
            <a:ln>
              <a:noFill/>
            </a:ln>
            <a:effectLst>
              <a:outerShdw blurRad="762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0000" tIns="0" rIns="25200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1804455" y="3023151"/>
              <a:ext cx="540246" cy="542148"/>
            </a:xfrm>
            <a:prstGeom prst="ellipse">
              <a:avLst/>
            </a:prstGeom>
            <a:solidFill>
              <a:srgbClr val="1CAE97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01</a:t>
              </a:r>
              <a:endPara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2" name="任意多边形 81"/>
            <p:cNvSpPr/>
            <p:nvPr/>
          </p:nvSpPr>
          <p:spPr>
            <a:xfrm>
              <a:off x="3948395" y="2852936"/>
              <a:ext cx="1982788" cy="919162"/>
            </a:xfrm>
            <a:custGeom>
              <a:avLst/>
              <a:gdLst>
                <a:gd name="connsiteX0" fmla="*/ 0 w 1674206"/>
                <a:gd name="connsiteY0" fmla="*/ 0 h 775493"/>
                <a:gd name="connsiteX1" fmla="*/ 1240155 w 1674206"/>
                <a:gd name="connsiteY1" fmla="*/ 0 h 775493"/>
                <a:gd name="connsiteX2" fmla="*/ 1674206 w 1674206"/>
                <a:gd name="connsiteY2" fmla="*/ 387747 h 775493"/>
                <a:gd name="connsiteX3" fmla="*/ 1240155 w 1674206"/>
                <a:gd name="connsiteY3" fmla="*/ 775493 h 775493"/>
                <a:gd name="connsiteX4" fmla="*/ 0 w 1674206"/>
                <a:gd name="connsiteY4" fmla="*/ 775493 h 775493"/>
                <a:gd name="connsiteX5" fmla="*/ 434051 w 1674206"/>
                <a:gd name="connsiteY5" fmla="*/ 387747 h 775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4206" h="775493">
                  <a:moveTo>
                    <a:pt x="0" y="0"/>
                  </a:moveTo>
                  <a:lnTo>
                    <a:pt x="1240155" y="0"/>
                  </a:lnTo>
                  <a:lnTo>
                    <a:pt x="1674206" y="387747"/>
                  </a:lnTo>
                  <a:lnTo>
                    <a:pt x="1240155" y="775493"/>
                  </a:lnTo>
                  <a:lnTo>
                    <a:pt x="0" y="775493"/>
                  </a:lnTo>
                  <a:lnTo>
                    <a:pt x="434051" y="387747"/>
                  </a:lnTo>
                  <a:close/>
                </a:path>
              </a:pathLst>
            </a:custGeom>
            <a:solidFill>
              <a:srgbClr val="B4CB7F"/>
            </a:solidFill>
            <a:ln>
              <a:noFill/>
            </a:ln>
            <a:effectLst>
              <a:outerShdw blurRad="762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0000" tIns="0" rIns="25200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83" name="椭圆 82"/>
            <p:cNvSpPr/>
            <p:nvPr/>
          </p:nvSpPr>
          <p:spPr>
            <a:xfrm>
              <a:off x="3928513" y="3023151"/>
              <a:ext cx="540246" cy="542148"/>
            </a:xfrm>
            <a:prstGeom prst="ellipse">
              <a:avLst/>
            </a:prstGeom>
            <a:solidFill>
              <a:srgbClr val="B4CB7F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02</a:t>
              </a:r>
              <a:endPara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4" name="任意多边形 83"/>
            <p:cNvSpPr/>
            <p:nvPr/>
          </p:nvSpPr>
          <p:spPr>
            <a:xfrm>
              <a:off x="6095754" y="2852936"/>
              <a:ext cx="1982787" cy="919162"/>
            </a:xfrm>
            <a:custGeom>
              <a:avLst/>
              <a:gdLst>
                <a:gd name="connsiteX0" fmla="*/ 0 w 1674206"/>
                <a:gd name="connsiteY0" fmla="*/ 0 h 775493"/>
                <a:gd name="connsiteX1" fmla="*/ 1240155 w 1674206"/>
                <a:gd name="connsiteY1" fmla="*/ 0 h 775493"/>
                <a:gd name="connsiteX2" fmla="*/ 1674206 w 1674206"/>
                <a:gd name="connsiteY2" fmla="*/ 387747 h 775493"/>
                <a:gd name="connsiteX3" fmla="*/ 1240155 w 1674206"/>
                <a:gd name="connsiteY3" fmla="*/ 775493 h 775493"/>
                <a:gd name="connsiteX4" fmla="*/ 0 w 1674206"/>
                <a:gd name="connsiteY4" fmla="*/ 775493 h 775493"/>
                <a:gd name="connsiteX5" fmla="*/ 434051 w 1674206"/>
                <a:gd name="connsiteY5" fmla="*/ 387747 h 775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4206" h="775493">
                  <a:moveTo>
                    <a:pt x="0" y="0"/>
                  </a:moveTo>
                  <a:lnTo>
                    <a:pt x="1240155" y="0"/>
                  </a:lnTo>
                  <a:lnTo>
                    <a:pt x="1674206" y="387747"/>
                  </a:lnTo>
                  <a:lnTo>
                    <a:pt x="1240155" y="775493"/>
                  </a:lnTo>
                  <a:lnTo>
                    <a:pt x="0" y="775493"/>
                  </a:lnTo>
                  <a:lnTo>
                    <a:pt x="434051" y="387747"/>
                  </a:lnTo>
                  <a:close/>
                </a:path>
              </a:pathLst>
            </a:custGeom>
            <a:solidFill>
              <a:srgbClr val="F7B447"/>
            </a:solidFill>
            <a:ln>
              <a:noFill/>
            </a:ln>
            <a:effectLst>
              <a:outerShdw blurRad="762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0000" tIns="0" rIns="25200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85" name="椭圆 84"/>
            <p:cNvSpPr/>
            <p:nvPr/>
          </p:nvSpPr>
          <p:spPr>
            <a:xfrm>
              <a:off x="6075872" y="3023151"/>
              <a:ext cx="540246" cy="542148"/>
            </a:xfrm>
            <a:prstGeom prst="ellipse">
              <a:avLst/>
            </a:prstGeom>
            <a:solidFill>
              <a:srgbClr val="F7B447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03</a:t>
              </a:r>
              <a:endPara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6" name="任意多边形 85"/>
            <p:cNvSpPr/>
            <p:nvPr/>
          </p:nvSpPr>
          <p:spPr>
            <a:xfrm>
              <a:off x="8243111" y="2852936"/>
              <a:ext cx="1984375" cy="919162"/>
            </a:xfrm>
            <a:custGeom>
              <a:avLst/>
              <a:gdLst>
                <a:gd name="connsiteX0" fmla="*/ 0 w 1674206"/>
                <a:gd name="connsiteY0" fmla="*/ 0 h 775493"/>
                <a:gd name="connsiteX1" fmla="*/ 1240155 w 1674206"/>
                <a:gd name="connsiteY1" fmla="*/ 0 h 775493"/>
                <a:gd name="connsiteX2" fmla="*/ 1674206 w 1674206"/>
                <a:gd name="connsiteY2" fmla="*/ 387747 h 775493"/>
                <a:gd name="connsiteX3" fmla="*/ 1240155 w 1674206"/>
                <a:gd name="connsiteY3" fmla="*/ 775493 h 775493"/>
                <a:gd name="connsiteX4" fmla="*/ 0 w 1674206"/>
                <a:gd name="connsiteY4" fmla="*/ 775493 h 775493"/>
                <a:gd name="connsiteX5" fmla="*/ 434051 w 1674206"/>
                <a:gd name="connsiteY5" fmla="*/ 387747 h 775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4206" h="775493">
                  <a:moveTo>
                    <a:pt x="0" y="0"/>
                  </a:moveTo>
                  <a:lnTo>
                    <a:pt x="1240155" y="0"/>
                  </a:lnTo>
                  <a:lnTo>
                    <a:pt x="1674206" y="387747"/>
                  </a:lnTo>
                  <a:lnTo>
                    <a:pt x="1240155" y="775493"/>
                  </a:lnTo>
                  <a:lnTo>
                    <a:pt x="0" y="775493"/>
                  </a:lnTo>
                  <a:lnTo>
                    <a:pt x="434051" y="387747"/>
                  </a:lnTo>
                  <a:close/>
                </a:path>
              </a:pathLst>
            </a:custGeom>
            <a:solidFill>
              <a:srgbClr val="D05E51"/>
            </a:solidFill>
            <a:ln>
              <a:noFill/>
            </a:ln>
            <a:effectLst>
              <a:outerShdw blurRad="762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0000" tIns="0" rIns="25200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87" name="椭圆 86"/>
            <p:cNvSpPr/>
            <p:nvPr/>
          </p:nvSpPr>
          <p:spPr>
            <a:xfrm>
              <a:off x="8243111" y="3041443"/>
              <a:ext cx="542148" cy="542148"/>
            </a:xfrm>
            <a:prstGeom prst="ellipse">
              <a:avLst/>
            </a:prstGeom>
            <a:solidFill>
              <a:srgbClr val="D05E51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04</a:t>
              </a:r>
              <a:endPara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8" name="文本框 87"/>
          <p:cNvSpPr txBox="1"/>
          <p:nvPr/>
        </p:nvSpPr>
        <p:spPr>
          <a:xfrm>
            <a:off x="612068" y="4186399"/>
            <a:ext cx="1124457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5859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填写标题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在这里填写内容介绍</a:t>
            </a:r>
            <a:r>
              <a:rPr lang="zh-CN" altLang="en-US" sz="1200" dirty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在这里填写内容</a:t>
            </a:r>
            <a:r>
              <a:rPr lang="zh-CN" altLang="en-US" sz="1200" dirty="0" smtClean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sz="1200" dirty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在这里填写内容</a:t>
            </a:r>
            <a:r>
              <a:rPr lang="zh-CN" altLang="en-US" sz="1200" dirty="0" smtClean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sz="1200" dirty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在这里填写内容</a:t>
            </a:r>
            <a:r>
              <a:rPr lang="zh-CN" altLang="en-US" sz="1200" dirty="0" smtClean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sz="1200" dirty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在这里填写内容</a:t>
            </a:r>
            <a:r>
              <a:rPr lang="zh-CN" altLang="en-US" sz="1200" dirty="0" smtClean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sz="1200" dirty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在这里填写内容</a:t>
            </a:r>
            <a:r>
              <a:rPr lang="zh-CN" altLang="en-US" sz="1200" dirty="0" smtClean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sz="1200" dirty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在这里填写内容</a:t>
            </a:r>
            <a:r>
              <a:rPr lang="zh-CN" altLang="en-US" sz="1200" dirty="0" smtClean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sz="1200" dirty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在这里填写内容</a:t>
            </a:r>
            <a:r>
              <a:rPr lang="zh-CN" altLang="en-US" sz="1200" dirty="0" smtClean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sz="1200" dirty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在这里填写内容</a:t>
            </a:r>
            <a:r>
              <a:rPr lang="zh-CN" altLang="en-US" sz="1200" dirty="0" smtClean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sz="1200" dirty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在这里填写内容</a:t>
            </a:r>
            <a:r>
              <a:rPr lang="zh-CN" altLang="en-US" sz="1200" dirty="0" smtClean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sz="1200" dirty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在这里填写内容</a:t>
            </a:r>
            <a:r>
              <a:rPr lang="zh-CN" altLang="en-US" sz="1200" dirty="0" smtClean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sz="1200" dirty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在这里填写内容</a:t>
            </a:r>
            <a:r>
              <a:rPr lang="zh-CN" altLang="en-US" sz="1200" dirty="0" smtClean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sz="1200" dirty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在这里填写内容</a:t>
            </a:r>
            <a:r>
              <a:rPr lang="zh-CN" altLang="en-US" sz="1200" dirty="0" smtClean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sz="1200" dirty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在这里填写内容</a:t>
            </a:r>
            <a:r>
              <a:rPr lang="zh-CN" altLang="en-US" sz="1200" dirty="0" smtClean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sz="1200" dirty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在这里填写内容</a:t>
            </a:r>
            <a:r>
              <a:rPr lang="zh-CN" altLang="en-US" sz="1200" dirty="0" smtClean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sz="1200" dirty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在这里填写内容</a:t>
            </a:r>
            <a:r>
              <a:rPr lang="zh-CN" altLang="en-US" sz="1200" dirty="0" smtClean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sz="1200" dirty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在这里填写内容</a:t>
            </a:r>
            <a:r>
              <a:rPr lang="zh-CN" altLang="en-US" sz="1200" dirty="0" smtClean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sz="1200" dirty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在这里填写内容</a:t>
            </a:r>
            <a:r>
              <a:rPr lang="zh-CN" altLang="en-US" sz="1200" dirty="0" smtClean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sz="1200" dirty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在这里填写内容</a:t>
            </a:r>
            <a:r>
              <a:rPr lang="zh-CN" altLang="en-US" sz="1200" dirty="0" smtClean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sz="1200" dirty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在这里填写内容</a:t>
            </a:r>
            <a:r>
              <a:rPr lang="zh-CN" altLang="en-US" sz="1200" dirty="0" smtClean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sz="1200" dirty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在这里填写内容</a:t>
            </a:r>
            <a:r>
              <a:rPr lang="zh-CN" altLang="en-US" sz="1200" dirty="0" smtClean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sz="1200" dirty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在这里填写内容</a:t>
            </a:r>
            <a:r>
              <a:rPr lang="zh-CN" altLang="en-US" sz="1200" dirty="0" smtClean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endParaRPr lang="en-US" altLang="zh-CN" sz="1200" dirty="0">
              <a:solidFill>
                <a:srgbClr val="5A5B5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584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8968132980b343ee687d4c914bd0a8db43922fb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</Words>
  <Application>Microsoft Office PowerPoint</Application>
  <PresentationFormat>自定义</PresentationFormat>
  <Paragraphs>12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18</cp:revision>
  <dcterms:created xsi:type="dcterms:W3CDTF">2015-07-15T07:19:39Z</dcterms:created>
  <dcterms:modified xsi:type="dcterms:W3CDTF">2016-03-09T05:04:50Z</dcterms:modified>
</cp:coreProperties>
</file>