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  <p:sldId id="292" r:id="rId15"/>
  </p:sldIdLst>
  <p:sldSz cx="9601200" cy="5400675"/>
  <p:notesSz cx="6858000" cy="9144000"/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978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itchFamily="2" charset="-122"/>
                <a:ea typeface="叶根友毛笔行书2.0版" pitchFamily="2" charset="-122"/>
              </a:rPr>
              <a:t>BY:UNDRELAN</a:t>
            </a:r>
            <a:endParaRPr lang="zh-CN" altLang="en-US" sz="124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5" y="45462"/>
            <a:ext cx="9382991" cy="530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382</Words>
  <Application>Microsoft Office PowerPoint</Application>
  <PresentationFormat>自定义</PresentationFormat>
  <Paragraphs>104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经典繁方篆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92</cp:revision>
  <dcterms:created xsi:type="dcterms:W3CDTF">2015-05-01T10:15:00Z</dcterms:created>
  <dcterms:modified xsi:type="dcterms:W3CDTF">2022-01-20T09:07:23Z</dcterms:modified>
  <cp:category>wodezhiwu.com 老徐</cp:category>
</cp:coreProperties>
</file>