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77777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859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72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5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与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81294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1749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7695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378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8812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DA330-99E0-4B4D-9C61-82CFEE5A232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02866-32EA-4EDE-B1EF-E5D366E4AC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4951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1" r:id="rId3"/>
    <p:sldLayoutId id="2147483650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72675" y="1085132"/>
            <a:ext cx="5247300" cy="4658443"/>
            <a:chOff x="3073416" y="1202879"/>
            <a:chExt cx="3446804" cy="3060000"/>
          </a:xfrm>
        </p:grpSpPr>
        <p:grpSp>
          <p:nvGrpSpPr>
            <p:cNvPr id="3" name="组合 2"/>
            <p:cNvGrpSpPr/>
            <p:nvPr/>
          </p:nvGrpSpPr>
          <p:grpSpPr>
            <a:xfrm>
              <a:off x="3630085" y="1922879"/>
              <a:ext cx="2340000" cy="2340000"/>
              <a:chOff x="1889832" y="1617774"/>
              <a:chExt cx="2340000" cy="234000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1889832" y="1617774"/>
                <a:ext cx="2340000" cy="2340000"/>
                <a:chOff x="1889832" y="1617774"/>
                <a:chExt cx="2340000" cy="2340000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1889832" y="1617774"/>
                  <a:ext cx="2340000" cy="234000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2159832" y="1887774"/>
                  <a:ext cx="1800000" cy="1800000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2429832" y="2157774"/>
                  <a:ext cx="1260000" cy="126000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" name="TextBox 9"/>
              <p:cNvSpPr txBox="1"/>
              <p:nvPr/>
            </p:nvSpPr>
            <p:spPr>
              <a:xfrm>
                <a:off x="2616918" y="2408766"/>
                <a:ext cx="963676" cy="6671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 smtClean="0">
                    <a:latin typeface="微软雅黑" pitchFamily="34" charset="-122"/>
                    <a:ea typeface="微软雅黑" pitchFamily="34" charset="-122"/>
                  </a:rPr>
                  <a:t>请在此处</a:t>
                </a:r>
                <a:endParaRPr lang="en-US" altLang="zh-CN" sz="2000" dirty="0" smtClean="0"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2000" dirty="0" smtClean="0">
                    <a:latin typeface="微软雅黑" pitchFamily="34" charset="-122"/>
                    <a:ea typeface="微软雅黑" pitchFamily="34" charset="-122"/>
                  </a:rPr>
                  <a:t>添加关键字</a:t>
                </a:r>
                <a:endParaRPr lang="zh-CN" altLang="en-US" sz="2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287073" y="1202879"/>
              <a:ext cx="1026024" cy="1260000"/>
              <a:chOff x="2546820" y="1160073"/>
              <a:chExt cx="1026024" cy="1260000"/>
            </a:xfrm>
          </p:grpSpPr>
          <p:sp>
            <p:nvSpPr>
              <p:cNvPr id="13" name="下箭头 12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6"/>
              <p:cNvSpPr txBox="1"/>
              <p:nvPr/>
            </p:nvSpPr>
            <p:spPr>
              <a:xfrm>
                <a:off x="2890724" y="1459218"/>
                <a:ext cx="338214" cy="505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44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7200000">
              <a:off x="5377208" y="3118795"/>
              <a:ext cx="1026024" cy="1260000"/>
              <a:chOff x="2546820" y="1160073"/>
              <a:chExt cx="1026024" cy="1260000"/>
            </a:xfrm>
          </p:grpSpPr>
          <p:sp>
            <p:nvSpPr>
              <p:cNvPr id="10" name="下箭头 9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TextBox 41"/>
              <p:cNvSpPr txBox="1"/>
              <p:nvPr/>
            </p:nvSpPr>
            <p:spPr>
              <a:xfrm rot="10800000">
                <a:off x="2872635" y="1518800"/>
                <a:ext cx="338214" cy="505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44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14400000" flipH="1">
              <a:off x="3190404" y="3118795"/>
              <a:ext cx="1026024" cy="1260000"/>
              <a:chOff x="2546820" y="1160073"/>
              <a:chExt cx="1026024" cy="1260000"/>
            </a:xfrm>
          </p:grpSpPr>
          <p:sp>
            <p:nvSpPr>
              <p:cNvPr id="7" name="下箭头 6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TextBox 45"/>
              <p:cNvSpPr txBox="1"/>
              <p:nvPr/>
            </p:nvSpPr>
            <p:spPr>
              <a:xfrm rot="10800126">
                <a:off x="2879522" y="1486068"/>
                <a:ext cx="338214" cy="505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44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22" name="文本框 21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7202008" y="1006320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</a:rPr>
              <a:t>请在此处添加小标题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203065" y="1365492"/>
            <a:ext cx="3557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91923" y="4401078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</a:rPr>
              <a:t>请在此处添加小标题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992981" y="4760250"/>
            <a:ext cx="27215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01077" y="4516497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</a:rPr>
              <a:t>请在此处添加小标题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4750" y="4885829"/>
            <a:ext cx="27215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707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版式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标准字体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101</Words>
  <Application>Microsoft Office PowerPoint</Application>
  <PresentationFormat>自定义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版式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33</cp:revision>
  <dcterms:created xsi:type="dcterms:W3CDTF">2014-12-24T03:19:07Z</dcterms:created>
  <dcterms:modified xsi:type="dcterms:W3CDTF">2016-03-08T09:10:16Z</dcterms:modified>
</cp:coreProperties>
</file>