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19" r:id="rId2"/>
    <p:sldId id="281" r:id="rId3"/>
    <p:sldId id="258" r:id="rId4"/>
    <p:sldId id="259" r:id="rId5"/>
    <p:sldId id="292" r:id="rId6"/>
    <p:sldId id="260" r:id="rId7"/>
    <p:sldId id="261" r:id="rId8"/>
    <p:sldId id="262" r:id="rId9"/>
    <p:sldId id="263" r:id="rId10"/>
    <p:sldId id="264" r:id="rId11"/>
    <p:sldId id="265" r:id="rId12"/>
    <p:sldId id="266" r:id="rId13"/>
    <p:sldId id="272" r:id="rId14"/>
    <p:sldId id="282" r:id="rId15"/>
    <p:sldId id="284" r:id="rId16"/>
    <p:sldId id="283" r:id="rId17"/>
    <p:sldId id="267" r:id="rId18"/>
    <p:sldId id="289" r:id="rId19"/>
    <p:sldId id="290" r:id="rId20"/>
    <p:sldId id="293" r:id="rId21"/>
    <p:sldId id="307" r:id="rId22"/>
    <p:sldId id="306" r:id="rId23"/>
    <p:sldId id="305" r:id="rId24"/>
    <p:sldId id="304" r:id="rId25"/>
    <p:sldId id="303" r:id="rId26"/>
    <p:sldId id="302" r:id="rId27"/>
    <p:sldId id="301" r:id="rId28"/>
    <p:sldId id="300" r:id="rId29"/>
    <p:sldId id="299" r:id="rId30"/>
    <p:sldId id="298" r:id="rId31"/>
    <p:sldId id="297" r:id="rId32"/>
    <p:sldId id="296" r:id="rId33"/>
    <p:sldId id="295" r:id="rId34"/>
    <p:sldId id="294" r:id="rId35"/>
    <p:sldId id="268" r:id="rId36"/>
    <p:sldId id="308" r:id="rId37"/>
    <p:sldId id="309" r:id="rId38"/>
    <p:sldId id="269" r:id="rId39"/>
    <p:sldId id="271" r:id="rId40"/>
    <p:sldId id="276" r:id="rId41"/>
    <p:sldId id="274" r:id="rId42"/>
    <p:sldId id="277" r:id="rId43"/>
    <p:sldId id="270" r:id="rId44"/>
    <p:sldId id="273" r:id="rId45"/>
    <p:sldId id="285" r:id="rId46"/>
    <p:sldId id="286" r:id="rId47"/>
    <p:sldId id="310" r:id="rId48"/>
    <p:sldId id="275" r:id="rId49"/>
    <p:sldId id="278" r:id="rId50"/>
    <p:sldId id="279" r:id="rId51"/>
    <p:sldId id="320" r:id="rId52"/>
  </p:sldIdLst>
  <p:sldSz cx="9144000" cy="5715000" type="screen16x1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guide id="3" pos="5488">
          <p15:clr>
            <a:srgbClr val="A4A3A4"/>
          </p15:clr>
        </p15:guide>
        <p15:guide id="4" pos="2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1D1"/>
    <a:srgbClr val="C00000"/>
    <a:srgbClr val="D60000"/>
    <a:srgbClr val="FF6600"/>
    <a:srgbClr val="DE0000"/>
    <a:srgbClr val="000000"/>
    <a:srgbClr val="7030A0"/>
    <a:srgbClr val="FF7D7D"/>
    <a:srgbClr val="990033"/>
    <a:srgbClr val="AF27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475" autoAdjust="0"/>
  </p:normalViewPr>
  <p:slideViewPr>
    <p:cSldViewPr showGuides="1">
      <p:cViewPr varScale="1">
        <p:scale>
          <a:sx n="124" d="100"/>
          <a:sy n="124" d="100"/>
        </p:scale>
        <p:origin x="1260" y="90"/>
      </p:cViewPr>
      <p:guideLst>
        <p:guide orient="horz" pos="1800"/>
        <p:guide pos="2880"/>
        <p:guide pos="5488"/>
        <p:guide pos="272"/>
      </p:guideLst>
    </p:cSldViewPr>
  </p:slideViewPr>
  <p:notesTextViewPr>
    <p:cViewPr>
      <p:scale>
        <a:sx n="100" d="100"/>
        <a:sy n="100" d="100"/>
      </p:scale>
      <p:origin x="0" y="0"/>
    </p:cViewPr>
  </p:notesTextViewPr>
  <p:sorterViewPr>
    <p:cViewPr>
      <p:scale>
        <a:sx n="95" d="100"/>
        <a:sy n="95"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685446009389665E-2"/>
          <c:y val="0.10485436893203884"/>
          <c:w val="0.92840375586854451"/>
          <c:h val="0.78058252427184283"/>
        </c:manualLayout>
      </c:layout>
      <c:barChart>
        <c:barDir val="col"/>
        <c:grouping val="clustered"/>
        <c:varyColors val="0"/>
        <c:ser>
          <c:idx val="0"/>
          <c:order val="0"/>
          <c:tx>
            <c:strRef>
              <c:f>Sheet1!$A$2</c:f>
              <c:strCache>
                <c:ptCount val="1"/>
              </c:strCache>
            </c:strRef>
          </c:tx>
          <c:spPr>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10079">
              <a:solidFill>
                <a:schemeClr val="accent1"/>
              </a:solidFill>
              <a:prstDash val="solid"/>
            </a:ln>
            <a:scene3d>
              <a:camera prst="orthographicFront"/>
              <a:lightRig rig="threePt" dir="t"/>
            </a:scene3d>
            <a:sp3d prstMaterial="matte">
              <a:contourClr>
                <a:srgbClr val="000000"/>
              </a:contourClr>
            </a:sp3d>
          </c:spPr>
          <c:invertIfNegative val="0"/>
          <c:dPt>
            <c:idx val="0"/>
            <c:invertIfNegative val="0"/>
            <c:bubble3D val="0"/>
            <c:spPr>
              <a:solidFill>
                <a:srgbClr val="0070C0"/>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0-473E-4E09-82AB-32750F1BDA49}"/>
              </c:ext>
            </c:extLst>
          </c:dPt>
          <c:dPt>
            <c:idx val="1"/>
            <c:invertIfNegative val="0"/>
            <c:bubble3D val="0"/>
            <c:spPr>
              <a:solidFill>
                <a:schemeClr val="bg1">
                  <a:lumMod val="50000"/>
                </a:schemeClr>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1-473E-4E09-82AB-32750F1BDA49}"/>
              </c:ext>
            </c:extLst>
          </c:dPt>
          <c:dPt>
            <c:idx val="2"/>
            <c:invertIfNegative val="0"/>
            <c:bubble3D val="0"/>
            <c:spPr>
              <a:solidFill>
                <a:schemeClr val="bg1">
                  <a:lumMod val="75000"/>
                </a:schemeClr>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2-473E-4E09-82AB-32750F1BDA49}"/>
              </c:ext>
            </c:extLst>
          </c:dPt>
          <c:dPt>
            <c:idx val="3"/>
            <c:invertIfNegative val="0"/>
            <c:bubble3D val="0"/>
            <c:spPr>
              <a:solidFill>
                <a:srgbClr val="0070C0"/>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3-473E-4E09-82AB-32750F1BDA49}"/>
              </c:ext>
            </c:extLst>
          </c:dPt>
          <c:dPt>
            <c:idx val="4"/>
            <c:invertIfNegative val="0"/>
            <c:bubble3D val="0"/>
            <c:spPr>
              <a:solidFill>
                <a:schemeClr val="bg1">
                  <a:lumMod val="50000"/>
                </a:schemeClr>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4-473E-4E09-82AB-32750F1BDA49}"/>
              </c:ext>
            </c:extLst>
          </c:dPt>
          <c:dPt>
            <c:idx val="5"/>
            <c:invertIfNegative val="0"/>
            <c:bubble3D val="0"/>
            <c:spPr>
              <a:solidFill>
                <a:schemeClr val="bg1">
                  <a:lumMod val="75000"/>
                </a:schemeClr>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5-473E-4E09-82AB-32750F1BDA49}"/>
              </c:ext>
            </c:extLst>
          </c:dPt>
          <c:dPt>
            <c:idx val="6"/>
            <c:invertIfNegative val="0"/>
            <c:bubble3D val="0"/>
            <c:spPr>
              <a:solidFill>
                <a:srgbClr val="0070C0"/>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6-473E-4E09-82AB-32750F1BDA49}"/>
              </c:ext>
            </c:extLst>
          </c:dPt>
          <c:dPt>
            <c:idx val="7"/>
            <c:invertIfNegative val="0"/>
            <c:bubble3D val="0"/>
            <c:spPr>
              <a:solidFill>
                <a:schemeClr val="bg1">
                  <a:lumMod val="50000"/>
                </a:schemeClr>
              </a:solidFill>
              <a:ln w="10079">
                <a:solidFill>
                  <a:schemeClr val="accent1"/>
                </a:solidFill>
                <a:prstDash val="solid"/>
              </a:ln>
              <a:scene3d>
                <a:camera prst="orthographicFront"/>
                <a:lightRig rig="threePt" dir="t"/>
              </a:scene3d>
              <a:sp3d prstMaterial="matte">
                <a:contourClr>
                  <a:srgbClr val="000000"/>
                </a:contourClr>
              </a:sp3d>
            </c:spPr>
            <c:extLst xmlns:c16r2="http://schemas.microsoft.com/office/drawing/2015/06/chart">
              <c:ext xmlns:c16="http://schemas.microsoft.com/office/drawing/2014/chart" uri="{C3380CC4-5D6E-409C-BE32-E72D297353CC}">
                <c16:uniqueId val="{00000007-473E-4E09-82AB-32750F1BDA49}"/>
              </c:ext>
            </c:extLst>
          </c:dPt>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Sheet1!$B$2:$I$2</c:f>
              <c:numCache>
                <c:formatCode>General</c:formatCode>
                <c:ptCount val="8"/>
                <c:pt idx="0">
                  <c:v>60</c:v>
                </c:pt>
                <c:pt idx="1">
                  <c:v>30.6</c:v>
                </c:pt>
                <c:pt idx="2">
                  <c:v>45.9</c:v>
                </c:pt>
                <c:pt idx="3">
                  <c:v>32</c:v>
                </c:pt>
                <c:pt idx="4">
                  <c:v>24</c:v>
                </c:pt>
                <c:pt idx="5">
                  <c:v>50</c:v>
                </c:pt>
                <c:pt idx="6">
                  <c:v>22</c:v>
                </c:pt>
                <c:pt idx="7">
                  <c:v>40</c:v>
                </c:pt>
              </c:numCache>
            </c:numRef>
          </c:val>
          <c:extLst xmlns:c16r2="http://schemas.microsoft.com/office/drawing/2015/06/chart">
            <c:ext xmlns:c16="http://schemas.microsoft.com/office/drawing/2014/chart" uri="{C3380CC4-5D6E-409C-BE32-E72D297353CC}">
              <c16:uniqueId val="{00000008-473E-4E09-82AB-32750F1BDA49}"/>
            </c:ext>
          </c:extLst>
        </c:ser>
        <c:dLbls>
          <c:showLegendKey val="0"/>
          <c:showVal val="0"/>
          <c:showCatName val="0"/>
          <c:showSerName val="0"/>
          <c:showPercent val="0"/>
          <c:showBubbleSize val="0"/>
        </c:dLbls>
        <c:gapWidth val="110"/>
        <c:overlap val="40"/>
        <c:axId val="293441536"/>
        <c:axId val="293443456"/>
      </c:barChart>
      <c:lineChart>
        <c:grouping val="standard"/>
        <c:varyColors val="0"/>
        <c:ser>
          <c:idx val="1"/>
          <c:order val="1"/>
          <c:tx>
            <c:strRef>
              <c:f>Sheet1!$A$3</c:f>
              <c:strCache>
                <c:ptCount val="1"/>
              </c:strCache>
            </c:strRef>
          </c:tx>
          <c:spPr>
            <a:ln w="20159">
              <a:solidFill>
                <a:srgbClr val="FF6600"/>
              </a:solidFill>
              <a:prstDash val="solid"/>
            </a:ln>
          </c:spPr>
          <c:marker>
            <c:symbol val="square"/>
            <c:size val="3"/>
            <c:spPr>
              <a:solidFill>
                <a:srgbClr val="FF6600"/>
              </a:solidFill>
              <a:ln>
                <a:solidFill>
                  <a:srgbClr val="FF6600"/>
                </a:solidFill>
                <a:prstDash val="solid"/>
              </a:ln>
            </c:spPr>
          </c:marker>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Sheet1!$B$3:$I$3</c:f>
              <c:numCache>
                <c:formatCode>General</c:formatCode>
                <c:ptCount val="8"/>
                <c:pt idx="0">
                  <c:v>78</c:v>
                </c:pt>
                <c:pt idx="1">
                  <c:v>65</c:v>
                </c:pt>
                <c:pt idx="2">
                  <c:v>55</c:v>
                </c:pt>
                <c:pt idx="3">
                  <c:v>59</c:v>
                </c:pt>
                <c:pt idx="4">
                  <c:v>45</c:v>
                </c:pt>
                <c:pt idx="5">
                  <c:v>66</c:v>
                </c:pt>
                <c:pt idx="6">
                  <c:v>78</c:v>
                </c:pt>
                <c:pt idx="7">
                  <c:v>66</c:v>
                </c:pt>
              </c:numCache>
            </c:numRef>
          </c:val>
          <c:smooth val="0"/>
          <c:extLst xmlns:c16r2="http://schemas.microsoft.com/office/drawing/2015/06/chart">
            <c:ext xmlns:c16="http://schemas.microsoft.com/office/drawing/2014/chart" uri="{C3380CC4-5D6E-409C-BE32-E72D297353CC}">
              <c16:uniqueId val="{00000009-473E-4E09-82AB-32750F1BDA49}"/>
            </c:ext>
          </c:extLst>
        </c:ser>
        <c:dLbls>
          <c:showLegendKey val="0"/>
          <c:showVal val="0"/>
          <c:showCatName val="0"/>
          <c:showSerName val="0"/>
          <c:showPercent val="0"/>
          <c:showBubbleSize val="0"/>
        </c:dLbls>
        <c:marker val="1"/>
        <c:smooth val="0"/>
        <c:axId val="293441536"/>
        <c:axId val="293443456"/>
      </c:lineChart>
      <c:catAx>
        <c:axId val="293441536"/>
        <c:scaling>
          <c:orientation val="minMax"/>
        </c:scaling>
        <c:delete val="0"/>
        <c:axPos val="b"/>
        <c:numFmt formatCode="General" sourceLinked="1"/>
        <c:majorTickMark val="in"/>
        <c:minorTickMark val="none"/>
        <c:tickLblPos val="nextTo"/>
        <c:spPr>
          <a:ln w="2520">
            <a:solidFill>
              <a:schemeClr val="tx1"/>
            </a:solidFill>
            <a:prstDash val="solid"/>
          </a:ln>
        </c:spPr>
        <c:txPr>
          <a:bodyPr rot="0" vert="horz"/>
          <a:lstStyle/>
          <a:p>
            <a:pPr>
              <a:defRPr sz="1270" b="0" i="0" u="none" strike="noStrike" baseline="0">
                <a:solidFill>
                  <a:schemeClr val="tx1"/>
                </a:solidFill>
                <a:latin typeface="黑体"/>
                <a:ea typeface="黑体"/>
                <a:cs typeface="黑体"/>
              </a:defRPr>
            </a:pPr>
            <a:endParaRPr lang="zh-CN"/>
          </a:p>
        </c:txPr>
        <c:crossAx val="293443456"/>
        <c:crosses val="autoZero"/>
        <c:auto val="1"/>
        <c:lblAlgn val="ctr"/>
        <c:lblOffset val="100"/>
        <c:tickLblSkip val="1"/>
        <c:tickMarkSkip val="1"/>
        <c:noMultiLvlLbl val="0"/>
      </c:catAx>
      <c:valAx>
        <c:axId val="293443456"/>
        <c:scaling>
          <c:orientation val="minMax"/>
        </c:scaling>
        <c:delete val="0"/>
        <c:axPos val="l"/>
        <c:majorGridlines>
          <c:spPr>
            <a:ln w="10079">
              <a:solidFill>
                <a:srgbClr val="969696"/>
              </a:solidFill>
              <a:prstDash val="solid"/>
            </a:ln>
          </c:spPr>
        </c:majorGridlines>
        <c:numFmt formatCode="General" sourceLinked="1"/>
        <c:majorTickMark val="in"/>
        <c:minorTickMark val="none"/>
        <c:tickLblPos val="nextTo"/>
        <c:spPr>
          <a:ln w="7560">
            <a:noFill/>
          </a:ln>
        </c:spPr>
        <c:txPr>
          <a:bodyPr rot="0" vert="horz"/>
          <a:lstStyle/>
          <a:p>
            <a:pPr>
              <a:defRPr sz="1111" b="0" i="0" u="none" strike="noStrike" baseline="0">
                <a:solidFill>
                  <a:schemeClr val="tx1"/>
                </a:solidFill>
                <a:latin typeface="Arial"/>
                <a:ea typeface="Arial"/>
                <a:cs typeface="Arial"/>
              </a:defRPr>
            </a:pPr>
            <a:endParaRPr lang="zh-CN"/>
          </a:p>
        </c:txPr>
        <c:crossAx val="293441536"/>
        <c:crosses val="autoZero"/>
        <c:crossBetween val="between"/>
      </c:valAx>
      <c:spPr>
        <a:noFill/>
        <a:ln w="25400">
          <a:noFill/>
        </a:ln>
      </c:spPr>
    </c:plotArea>
    <c:legend>
      <c:legendPos val="r"/>
      <c:layout>
        <c:manualLayout>
          <c:xMode val="edge"/>
          <c:yMode val="edge"/>
          <c:x val="0.460093896713615"/>
          <c:y val="0.12815533980582541"/>
          <c:w val="9.5070422535211585E-2"/>
          <c:h val="4.6601941747572775E-2"/>
        </c:manualLayout>
      </c:layout>
      <c:overlay val="0"/>
      <c:spPr>
        <a:solidFill>
          <a:schemeClr val="bg1"/>
        </a:solidFill>
        <a:ln w="2520">
          <a:solidFill>
            <a:schemeClr val="tx1"/>
          </a:solidFill>
          <a:prstDash val="solid"/>
        </a:ln>
      </c:spPr>
      <c:txPr>
        <a:bodyPr/>
        <a:lstStyle/>
        <a:p>
          <a:pPr>
            <a:defRPr sz="873" b="0" i="0" u="none" strike="noStrike" baseline="0">
              <a:solidFill>
                <a:schemeClr val="tx1"/>
              </a:solidFill>
              <a:latin typeface="宋体"/>
              <a:ea typeface="宋体"/>
              <a:cs typeface="宋体"/>
            </a:defRPr>
          </a:pPr>
          <a:endParaRPr lang="zh-CN"/>
        </a:p>
      </c:txPr>
    </c:legend>
    <c:plotVisOnly val="1"/>
    <c:dispBlanksAs val="gap"/>
    <c:showDLblsOverMax val="0"/>
  </c:chart>
  <c:spPr>
    <a:noFill/>
    <a:ln>
      <a:noFill/>
    </a:ln>
  </c:spPr>
  <c:txPr>
    <a:bodyPr/>
    <a:lstStyle/>
    <a:p>
      <a:pPr>
        <a:defRPr sz="1429" b="1" i="0" u="none" strike="noStrike" baseline="0">
          <a:solidFill>
            <a:schemeClr val="tx1"/>
          </a:solidFill>
          <a:latin typeface="黑体"/>
          <a:ea typeface="黑体"/>
          <a:cs typeface="黑体"/>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solidFill>
          <a:srgbClr val="C0000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a:solidFill>
                <a:schemeClr val="bg1"/>
              </a:solidFill>
              <a:effectLst>
                <a:outerShdw blurRad="38100" dist="38100" dir="2700000" algn="tl">
                  <a:srgbClr val="000000">
                    <a:alpha val="43137"/>
                  </a:srgbClr>
                </a:outerShdw>
              </a:effectLst>
              <a:latin typeface="+mn-lt"/>
            </a:rPr>
            <a:t>Director</a:t>
          </a: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solidFill>
          <a:srgbClr val="FF9933"/>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a:solidFill>
                <a:schemeClr val="tx1">
                  <a:lumMod val="95000"/>
                  <a:lumOff val="5000"/>
                </a:schemeClr>
              </a:solidFill>
              <a:effectLst>
                <a:outerShdw blurRad="38100" dist="38100" dir="2700000" algn="tl">
                  <a:srgbClr val="000000">
                    <a:alpha val="43137"/>
                  </a:srgbClr>
                </a:outerShdw>
              </a:effectLst>
              <a:latin typeface="+mn-lt"/>
            </a:rPr>
            <a:t>Assistant Director</a:t>
          </a:r>
        </a:p>
      </dgm:t>
    </dgm:pt>
    <dgm:pt modelId="{CF26113D-6A0A-4713-86CC-7FD228261CD3}" type="parTrans" cxnId="{CDC71884-BD12-4F80-9D01-DDD73DE14C40}">
      <dgm:prSe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solidFill>
                <a:schemeClr val="bg1"/>
              </a:solidFill>
              <a:effectLst>
                <a:outerShdw blurRad="38100" dist="38100" dir="2700000" algn="tl">
                  <a:srgbClr val="000000">
                    <a:alpha val="43137"/>
                  </a:srgbClr>
                </a:outerShdw>
              </a:effectLst>
              <a:latin typeface="+mn-lt"/>
            </a:rPr>
            <a:t>Manager 1</a:t>
          </a:r>
        </a:p>
      </dgm:t>
    </dgm:pt>
    <dgm:pt modelId="{32311DAE-60AB-4328-B6C4-AB469884960A}" type="parTrans" cxnId="{75303680-BD82-4AAE-8136-5BF421012345}">
      <dgm:prSe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solidFill>
                <a:schemeClr val="bg1"/>
              </a:solidFill>
              <a:effectLst>
                <a:outerShdw blurRad="38100" dist="38100" dir="2700000" algn="tl">
                  <a:srgbClr val="000000">
                    <a:alpha val="43137"/>
                  </a:srgbClr>
                </a:outerShdw>
              </a:effectLst>
              <a:latin typeface="+mn-lt"/>
            </a:rPr>
            <a:t>Manager 2</a:t>
          </a:r>
        </a:p>
      </dgm:t>
    </dgm:pt>
    <dgm:pt modelId="{881E1EED-3ABE-4B57-A992-77DB54D31452}" type="parTrans" cxnId="{FD9600FC-9809-4E22-AA7A-A9D053D242F6}">
      <dgm:prSe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solidFill>
                <a:schemeClr val="bg1"/>
              </a:solidFill>
              <a:effectLst>
                <a:outerShdw blurRad="38100" dist="38100" dir="2700000" algn="tl">
                  <a:srgbClr val="000000">
                    <a:alpha val="43137"/>
                  </a:srgbClr>
                </a:outerShdw>
              </a:effectLst>
              <a:latin typeface="+mn-lt"/>
            </a:rPr>
            <a:t>Manager 3</a:t>
          </a:r>
        </a:p>
      </dgm:t>
    </dgm:pt>
    <dgm:pt modelId="{02887B1B-6669-45CF-A76D-BE5BD8206A15}" type="parTrans" cxnId="{EFE02B3B-FC76-4AEF-B703-ED394F428A10}">
      <dgm:prSe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latin typeface="+mn-lt"/>
            </a:rPr>
            <a:t>Employee</a:t>
          </a:r>
        </a:p>
      </dgm:t>
    </dgm:pt>
    <dgm:pt modelId="{40304D92-845E-4959-9D9D-38DEB2DD43BB}" type="parTrans" cxnId="{1ECC2A3F-9427-47BE-973F-4DCFD4462726}">
      <dgm:prSe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latin typeface="+mn-lt"/>
            </a:rPr>
            <a:t>Employee</a:t>
          </a:r>
        </a:p>
      </dgm:t>
    </dgm:pt>
    <dgm:pt modelId="{A988EA30-FD68-49C6-9A61-7B07355B1465}" type="parTrans" cxnId="{32414A1F-C67A-466E-9F15-ABFFBB5DEE83}">
      <dgm:prSe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latin typeface="+mn-lt"/>
            </a:rPr>
            <a:t>Employee</a:t>
          </a:r>
        </a:p>
      </dgm:t>
    </dgm:pt>
    <dgm:pt modelId="{240F6E0C-E67B-42B0-A75D-E71D89E87D2F}" type="parTrans" cxnId="{DDA7829A-5185-44C0-A2BE-8D07B03F292F}">
      <dgm:prSe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latin typeface="+mn-lt"/>
            </a:rPr>
            <a:t>Employee</a:t>
          </a:r>
        </a:p>
      </dgm:t>
    </dgm:pt>
    <dgm:pt modelId="{40D686E1-B42B-44A0-8743-8EB94A98D441}" type="parTrans" cxnId="{26D4ABF9-F7A2-4603-BF3F-FB99526ABB6C}">
      <dgm:prSe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a:latin typeface="+mn-lt"/>
            </a:rPr>
            <a:t>Employee</a:t>
          </a: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zh-CN" alt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zh-CN" altLang="en-US"/>
        </a:p>
      </dgm:t>
    </dgm:pt>
    <dgm:pt modelId="{D4D77FF8-A099-4EBC-B6AB-BA6A9371657F}" type="pres">
      <dgm:prSet presAssocID="{51097EB1-516E-4EC7-BD68-83E33CAF397F}" presName="rootConnector1" presStyleLbl="node1" presStyleIdx="0" presStyleCnt="0"/>
      <dgm:spPr/>
      <dgm:t>
        <a:bodyPr/>
        <a:lstStyle/>
        <a:p>
          <a:endParaRPr lang="zh-CN" alt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zh-CN" alt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zh-CN" altLang="en-US"/>
        </a:p>
      </dgm:t>
    </dgm:pt>
    <dgm:pt modelId="{F7EFF19D-C7A1-45EF-A642-85720BC4F226}" type="pres">
      <dgm:prSet presAssocID="{84BB3171-D547-4EE0-975C-B1EE37E294B3}" presName="rootConnector" presStyleLbl="node2" presStyleIdx="0" presStyleCnt="3"/>
      <dgm:spPr/>
      <dgm:t>
        <a:bodyPr/>
        <a:lstStyle/>
        <a:p>
          <a:endParaRPr lang="zh-CN" alt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zh-CN" alt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zh-CN" altLang="en-US"/>
        </a:p>
      </dgm:t>
    </dgm:pt>
    <dgm:pt modelId="{C3290D73-BFD9-4A67-8FCB-3D0DF1313B8A}" type="pres">
      <dgm:prSet presAssocID="{8D1BCD80-A289-4753-89A9-08E3EDA9B073}" presName="rootConnector" presStyleLbl="node3" presStyleIdx="0" presStyleCnt="5"/>
      <dgm:spPr/>
      <dgm:t>
        <a:bodyPr/>
        <a:lstStyle/>
        <a:p>
          <a:endParaRPr lang="zh-CN" alt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zh-CN" alt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zh-CN" altLang="en-US"/>
        </a:p>
      </dgm:t>
    </dgm:pt>
    <dgm:pt modelId="{AAE3E057-C405-4F76-826F-BD4703BD011E}" type="pres">
      <dgm:prSet presAssocID="{F9DC2850-A1F8-4A92-AE32-EAC5B9DF17F0}" presName="rootConnector" presStyleLbl="node3" presStyleIdx="1" presStyleCnt="5"/>
      <dgm:spPr/>
      <dgm:t>
        <a:bodyPr/>
        <a:lstStyle/>
        <a:p>
          <a:endParaRPr lang="zh-CN" alt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zh-CN" alt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zh-CN" altLang="en-US"/>
        </a:p>
      </dgm:t>
    </dgm:pt>
    <dgm:pt modelId="{D5886ADF-AE10-4913-8EBA-4DDEA33634CD}" type="pres">
      <dgm:prSet presAssocID="{49BED9FC-E480-42C4-B6AE-83FCFB888053}" presName="rootConnector" presStyleLbl="node3" presStyleIdx="2" presStyleCnt="5"/>
      <dgm:spPr/>
      <dgm:t>
        <a:bodyPr/>
        <a:lstStyle/>
        <a:p>
          <a:endParaRPr lang="zh-CN" alt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zh-CN" alt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zh-CN" altLang="en-US"/>
        </a:p>
      </dgm:t>
    </dgm:pt>
    <dgm:pt modelId="{6A5C9377-EB34-4F1F-B069-93002837CDBD}" type="pres">
      <dgm:prSet presAssocID="{B587D8A3-6776-4852-8225-AA7C13B9DC0C}" presName="rootConnector" presStyleLbl="node2" presStyleIdx="1" presStyleCnt="3"/>
      <dgm:spPr/>
      <dgm:t>
        <a:bodyPr/>
        <a:lstStyle/>
        <a:p>
          <a:endParaRPr lang="zh-CN" alt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zh-CN" alt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zh-CN" altLang="en-US"/>
        </a:p>
      </dgm:t>
    </dgm:pt>
    <dgm:pt modelId="{070E9EB2-9602-4AB8-8171-0B5527F4082B}" type="pres">
      <dgm:prSet presAssocID="{7956E139-486C-4C54-9B1D-A6EDA4C9F310}" presName="rootConnector" presStyleLbl="node3" presStyleIdx="3" presStyleCnt="5"/>
      <dgm:spPr/>
      <dgm:t>
        <a:bodyPr/>
        <a:lstStyle/>
        <a:p>
          <a:endParaRPr lang="zh-CN" alt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zh-CN" alt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zh-CN" altLang="en-US"/>
        </a:p>
      </dgm:t>
    </dgm:pt>
    <dgm:pt modelId="{306C9AEB-4C3B-4A3E-A658-50B1C2A674C6}" type="pres">
      <dgm:prSet presAssocID="{10AEF509-0A3B-4458-8C0A-F259DAE55B32}" presName="rootConnector" presStyleLbl="node2" presStyleIdx="2" presStyleCnt="3"/>
      <dgm:spPr/>
      <dgm:t>
        <a:bodyPr/>
        <a:lstStyle/>
        <a:p>
          <a:endParaRPr lang="zh-CN" alt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zh-CN" alt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zh-CN" altLang="en-US"/>
        </a:p>
      </dgm:t>
    </dgm:pt>
    <dgm:pt modelId="{301F5365-2CB2-4E0E-BF3B-FE703FC08734}" type="pres">
      <dgm:prSet presAssocID="{7B70AD0C-F223-4DB8-A68D-79D191D4A06E}" presName="rootConnector" presStyleLbl="node3" presStyleIdx="4" presStyleCnt="5"/>
      <dgm:spPr/>
      <dgm:t>
        <a:bodyPr/>
        <a:lstStyle/>
        <a:p>
          <a:endParaRPr lang="zh-CN" alt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zh-CN" alt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zh-CN" altLang="en-US"/>
        </a:p>
      </dgm:t>
    </dgm:pt>
    <dgm:pt modelId="{E84E4821-DB83-48D7-8502-0B886EB4E5FF}" type="pres">
      <dgm:prSet presAssocID="{0017812B-5907-4432-A506-F7FBB4CAC3A5}" presName="rootConnector3" presStyleLbl="asst1" presStyleIdx="0" presStyleCnt="1"/>
      <dgm:spPr/>
      <dgm:t>
        <a:bodyPr/>
        <a:lstStyle/>
        <a:p>
          <a:endParaRPr lang="zh-CN" alt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AC942D52-ED29-455C-BDA0-6D38E57DB08C}" type="presOf" srcId="{51097EB1-516E-4EC7-BD68-83E33CAF397F}" destId="{44573FFB-DAE9-462A-BBAB-A7460594A8F6}" srcOrd="0" destOrd="0" presId="urn:microsoft.com/office/officeart/2005/8/layout/orgChart1"/>
    <dgm:cxn modelId="{BA67E734-5A6C-45BB-81BD-5827BE5B2760}" type="presOf" srcId="{10AEF509-0A3B-4458-8C0A-F259DAE55B32}" destId="{E331FF3E-15EF-46F8-B3B4-0A42A335B93A}" srcOrd="0" destOrd="0" presId="urn:microsoft.com/office/officeart/2005/8/layout/orgChart1"/>
    <dgm:cxn modelId="{F4C8EBF5-0106-40CE-A899-0CFEABB5DA74}" type="presOf" srcId="{F9DC2850-A1F8-4A92-AE32-EAC5B9DF17F0}" destId="{37ADFEE9-796F-4466-A81D-829AC3C962AE}" srcOrd="0" destOrd="0" presId="urn:microsoft.com/office/officeart/2005/8/layout/orgChart1"/>
    <dgm:cxn modelId="{1ECC2A3F-9427-47BE-973F-4DCFD4462726}" srcId="{84BB3171-D547-4EE0-975C-B1EE37E294B3}" destId="{8D1BCD80-A289-4753-89A9-08E3EDA9B073}" srcOrd="0" destOrd="0" parTransId="{40304D92-845E-4959-9D9D-38DEB2DD43BB}" sibTransId="{A053173E-12A6-463F-95A3-93FDEB2B57AA}"/>
    <dgm:cxn modelId="{32414A1F-C67A-466E-9F15-ABFFBB5DEE83}" srcId="{84BB3171-D547-4EE0-975C-B1EE37E294B3}" destId="{F9DC2850-A1F8-4A92-AE32-EAC5B9DF17F0}" srcOrd="1" destOrd="0" parTransId="{A988EA30-FD68-49C6-9A61-7B07355B1465}" sibTransId="{13A38596-ECDE-4D8A-913E-0DA209FA83A0}"/>
    <dgm:cxn modelId="{86AB8A4A-5163-40D6-9D79-44C55EF152FF}" type="presOf" srcId="{84BB3171-D547-4EE0-975C-B1EE37E294B3}" destId="{F7EFF19D-C7A1-45EF-A642-85720BC4F226}" srcOrd="1" destOrd="0" presId="urn:microsoft.com/office/officeart/2005/8/layout/orgChart1"/>
    <dgm:cxn modelId="{EDF8F86F-F044-481F-9009-38C956F8ADB2}" type="presOf" srcId="{CF26113D-6A0A-4713-86CC-7FD228261CD3}" destId="{831616C0-0F4D-4933-9F50-7F2EE71A2384}" srcOrd="0" destOrd="0" presId="urn:microsoft.com/office/officeart/2005/8/layout/orgChart1"/>
    <dgm:cxn modelId="{14324B56-138A-4237-BEE9-1F51A2CC659A}" type="presOf" srcId="{B587D8A3-6776-4852-8225-AA7C13B9DC0C}" destId="{F5D57871-8BD2-4D87-A9C1-CD2E85AB2063}" srcOrd="0" destOrd="0" presId="urn:microsoft.com/office/officeart/2005/8/layout/orgChart1"/>
    <dgm:cxn modelId="{C9EE75AF-D0E3-4D8C-AA19-1C7BB3012671}" type="presOf" srcId="{84BB3171-D547-4EE0-975C-B1EE37E294B3}" destId="{8F3A91CF-B24C-4BE9-ADFD-AD19EC7C71CC}"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8528D0A5-9952-44AF-9548-151C25BE1C55}" type="presOf" srcId="{0017812B-5907-4432-A506-F7FBB4CAC3A5}" destId="{E84E4821-DB83-48D7-8502-0B886EB4E5FF}" srcOrd="1" destOrd="0" presId="urn:microsoft.com/office/officeart/2005/8/layout/orgChart1"/>
    <dgm:cxn modelId="{5BC6F72E-F882-491F-A257-D64EA3A9DF5F}" type="presOf" srcId="{51097EB1-516E-4EC7-BD68-83E33CAF397F}" destId="{D4D77FF8-A099-4EBC-B6AB-BA6A9371657F}" srcOrd="1"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DA808EFE-B875-4667-BBCF-B1CA4BF502BD}" type="presOf" srcId="{40304D92-845E-4959-9D9D-38DEB2DD43BB}" destId="{3251666E-BD92-4284-82F8-25ACE8838765}" srcOrd="0" destOrd="0" presId="urn:microsoft.com/office/officeart/2005/8/layout/orgChart1"/>
    <dgm:cxn modelId="{7EFF92B1-2D79-41C9-B7A0-9BBBECDC05FE}" type="presOf" srcId="{240F6E0C-E67B-42B0-A75D-E71D89E87D2F}" destId="{368D5737-F7B5-4C2A-B129-6547AEFC904B}" srcOrd="0" destOrd="0" presId="urn:microsoft.com/office/officeart/2005/8/layout/orgChart1"/>
    <dgm:cxn modelId="{47B3521C-859B-4CAB-8B46-9E166C21E8CC}" type="presOf" srcId="{B587D8A3-6776-4852-8225-AA7C13B9DC0C}" destId="{6A5C9377-EB34-4F1F-B069-93002837CDBD}" srcOrd="1" destOrd="0" presId="urn:microsoft.com/office/officeart/2005/8/layout/orgChart1"/>
    <dgm:cxn modelId="{14899477-5E91-4642-9B58-28C8E4069EE9}" type="presOf" srcId="{02887B1B-6669-45CF-A76D-BE5BD8206A15}" destId="{3207232B-595E-4876-8766-9B58F1C7AC0F}" srcOrd="0" destOrd="0" presId="urn:microsoft.com/office/officeart/2005/8/layout/orgChart1"/>
    <dgm:cxn modelId="{1A4839F1-D717-4855-A82B-A4DD533E264E}" type="presOf" srcId="{40D686E1-B42B-44A0-8743-8EB94A98D441}" destId="{2E28E21A-E6D3-41E8-A3B2-B020993C6E8D}" srcOrd="0"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52D10D54-5D4F-4FB2-9889-41D84FD29DB6}" type="presOf" srcId="{7B70AD0C-F223-4DB8-A68D-79D191D4A06E}" destId="{87D6A031-FE8B-4CA6-B255-C3F3D18B355E}" srcOrd="0" destOrd="0" presId="urn:microsoft.com/office/officeart/2005/8/layout/orgChart1"/>
    <dgm:cxn modelId="{D52D05B6-7778-4DEB-817F-0911306BF27C}" type="presOf" srcId="{49BED9FC-E480-42C4-B6AE-83FCFB888053}" destId="{B76F5259-13ED-429A-ACE4-6710D87CA642}" srcOrd="0"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7AF565D4-4064-457C-8D5F-FEBAA6177F73}" type="presOf" srcId="{7A02260D-2D79-48F4-BBE6-5BA4879B0CE3}" destId="{1E270467-069D-4549-B306-AD002CDD1837}" srcOrd="0" destOrd="0" presId="urn:microsoft.com/office/officeart/2005/8/layout/orgChart1"/>
    <dgm:cxn modelId="{5EB7BBD4-5856-4A94-9D7F-4788D02C3825}" srcId="{84BB3171-D547-4EE0-975C-B1EE37E294B3}" destId="{49BED9FC-E480-42C4-B6AE-83FCFB888053}" srcOrd="2" destOrd="0" parTransId="{29C4A01F-4E49-4CD0-9201-7A97613D22C6}" sibTransId="{FB60C884-6D1A-45D3-8820-9A3FFEA89F2B}"/>
    <dgm:cxn modelId="{795191DC-3EA1-4980-9938-DAA3A1ECAE16}" type="presOf" srcId="{29C4A01F-4E49-4CD0-9201-7A97613D22C6}" destId="{2694BE38-920F-402F-BE0E-6FBCA51372D2}" srcOrd="0"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A0E9F7C7-AA50-4E3B-A483-F41F6AC1C9E0}" type="presOf" srcId="{7B70AD0C-F223-4DB8-A68D-79D191D4A06E}" destId="{301F5365-2CB2-4E0E-BF3B-FE703FC08734}" srcOrd="1" destOrd="0" presId="urn:microsoft.com/office/officeart/2005/8/layout/orgChart1"/>
    <dgm:cxn modelId="{A3156CFD-975D-4563-8A9D-DDD39F7EA054}" type="presOf" srcId="{32311DAE-60AB-4328-B6C4-AB469884960A}" destId="{656302AA-031A-47B9-B232-3F6F0DA30E04}" srcOrd="0" destOrd="0" presId="urn:microsoft.com/office/officeart/2005/8/layout/orgChart1"/>
    <dgm:cxn modelId="{4B61A2E4-56E5-43A4-BD8D-262AC46F04D6}" type="presOf" srcId="{F9DC2850-A1F8-4A92-AE32-EAC5B9DF17F0}" destId="{AAE3E057-C405-4F76-826F-BD4703BD011E}" srcOrd="1" destOrd="0" presId="urn:microsoft.com/office/officeart/2005/8/layout/orgChart1"/>
    <dgm:cxn modelId="{75303680-BD82-4AAE-8136-5BF421012345}" srcId="{51097EB1-516E-4EC7-BD68-83E33CAF397F}" destId="{84BB3171-D547-4EE0-975C-B1EE37E294B3}" srcOrd="1" destOrd="0" parTransId="{32311DAE-60AB-4328-B6C4-AB469884960A}" sibTransId="{CC95A488-F6CD-45C5-B122-455B1BBEA1E6}"/>
    <dgm:cxn modelId="{E4265DEA-3469-426C-A893-55C4E45E3FBA}" type="presOf" srcId="{10AEF509-0A3B-4458-8C0A-F259DAE55B32}" destId="{306C9AEB-4C3B-4A3E-A658-50B1C2A674C6}" srcOrd="1" destOrd="0" presId="urn:microsoft.com/office/officeart/2005/8/layout/orgChart1"/>
    <dgm:cxn modelId="{2588B698-D60D-46A3-A035-E2EAF53DC1F3}" type="presOf" srcId="{8D1BCD80-A289-4753-89A9-08E3EDA9B073}" destId="{C3290D73-BFD9-4A67-8FCB-3D0DF1313B8A}" srcOrd="1" destOrd="0" presId="urn:microsoft.com/office/officeart/2005/8/layout/orgChart1"/>
    <dgm:cxn modelId="{81AFFD1D-FCD3-49F1-9517-FB7F093A6991}" type="presOf" srcId="{881E1EED-3ABE-4B57-A992-77DB54D31452}" destId="{A1FC3926-C5DC-415A-998E-07DE6B4721B4}" srcOrd="0" destOrd="0" presId="urn:microsoft.com/office/officeart/2005/8/layout/orgChart1"/>
    <dgm:cxn modelId="{1CD3520E-6C52-42CF-810C-03EFEC77A1B5}" type="presOf" srcId="{0017812B-5907-4432-A506-F7FBB4CAC3A5}" destId="{AB5AFCE7-F2E3-402A-BCC2-EA5EE8A88DAB}" srcOrd="0" destOrd="0" presId="urn:microsoft.com/office/officeart/2005/8/layout/orgChart1"/>
    <dgm:cxn modelId="{C04C1948-A5B8-4427-8999-9412FBE7EDAE}" type="presOf" srcId="{A988EA30-FD68-49C6-9A61-7B07355B1465}" destId="{5E27DEE9-48D6-4144-8DA7-3EAD052FB58B}" srcOrd="0" destOrd="0" presId="urn:microsoft.com/office/officeart/2005/8/layout/orgChart1"/>
    <dgm:cxn modelId="{50DECE46-6BD6-4166-A704-D8EABA97CF08}" type="presOf" srcId="{49BED9FC-E480-42C4-B6AE-83FCFB888053}" destId="{D5886ADF-AE10-4913-8EBA-4DDEA33634CD}" srcOrd="1" destOrd="0" presId="urn:microsoft.com/office/officeart/2005/8/layout/orgChart1"/>
    <dgm:cxn modelId="{7EC16AD6-EB79-4002-AB16-FF66ADF69C09}" type="presOf" srcId="{7956E139-486C-4C54-9B1D-A6EDA4C9F310}" destId="{070E9EB2-9602-4AB8-8171-0B5527F4082B}" srcOrd="1" destOrd="0" presId="urn:microsoft.com/office/officeart/2005/8/layout/orgChart1"/>
    <dgm:cxn modelId="{6E349DA3-57C2-4778-8E9A-3989940B23E1}" type="presOf" srcId="{8D1BCD80-A289-4753-89A9-08E3EDA9B073}" destId="{7DDB042D-1936-4908-A4B3-602ACD964BFD}" srcOrd="0" destOrd="0" presId="urn:microsoft.com/office/officeart/2005/8/layout/orgChart1"/>
    <dgm:cxn modelId="{8879D50C-2955-4EFF-973E-E0859EA91009}" type="presOf" srcId="{7956E139-486C-4C54-9B1D-A6EDA4C9F310}" destId="{E0E95209-3916-41DD-AD26-1904A76D73DD}" srcOrd="0"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ECC90B16-7DB0-4588-9F1F-E0F2A4E9F406}" type="presParOf" srcId="{1E270467-069D-4549-B306-AD002CDD1837}" destId="{1044A5FA-3F18-4CD9-B9A2-F0CD90C76B35}" srcOrd="0" destOrd="0" presId="urn:microsoft.com/office/officeart/2005/8/layout/orgChart1"/>
    <dgm:cxn modelId="{E1F7F67A-8922-4D57-A65B-F1BA2ABDC458}" type="presParOf" srcId="{1044A5FA-3F18-4CD9-B9A2-F0CD90C76B35}" destId="{08402BF0-9877-4F1C-8665-555DED361B1F}" srcOrd="0" destOrd="0" presId="urn:microsoft.com/office/officeart/2005/8/layout/orgChart1"/>
    <dgm:cxn modelId="{C38DB01B-FA09-4344-9C55-D8060EDABD71}" type="presParOf" srcId="{08402BF0-9877-4F1C-8665-555DED361B1F}" destId="{44573FFB-DAE9-462A-BBAB-A7460594A8F6}" srcOrd="0" destOrd="0" presId="urn:microsoft.com/office/officeart/2005/8/layout/orgChart1"/>
    <dgm:cxn modelId="{DA888FB4-C416-4E00-A7AD-5C975841DADF}" type="presParOf" srcId="{08402BF0-9877-4F1C-8665-555DED361B1F}" destId="{D4D77FF8-A099-4EBC-B6AB-BA6A9371657F}" srcOrd="1" destOrd="0" presId="urn:microsoft.com/office/officeart/2005/8/layout/orgChart1"/>
    <dgm:cxn modelId="{948EC9DB-889E-43FF-89C8-C8278E9FA0AF}" type="presParOf" srcId="{1044A5FA-3F18-4CD9-B9A2-F0CD90C76B35}" destId="{765B40D6-F2A3-4170-9507-910C7D698033}" srcOrd="1" destOrd="0" presId="urn:microsoft.com/office/officeart/2005/8/layout/orgChart1"/>
    <dgm:cxn modelId="{E1480E21-100E-4A52-A823-F54C3C357E23}" type="presParOf" srcId="{765B40D6-F2A3-4170-9507-910C7D698033}" destId="{656302AA-031A-47B9-B232-3F6F0DA30E04}" srcOrd="0" destOrd="0" presId="urn:microsoft.com/office/officeart/2005/8/layout/orgChart1"/>
    <dgm:cxn modelId="{C6A8C0A1-E2EB-4A4E-91BC-D6FAAC047778}" type="presParOf" srcId="{765B40D6-F2A3-4170-9507-910C7D698033}" destId="{F734B151-C4A1-4C98-B490-DC0B3A785E4E}" srcOrd="1" destOrd="0" presId="urn:microsoft.com/office/officeart/2005/8/layout/orgChart1"/>
    <dgm:cxn modelId="{4E35A4CB-95F3-4CCF-AAB1-5B2A1174947A}" type="presParOf" srcId="{F734B151-C4A1-4C98-B490-DC0B3A785E4E}" destId="{013E4D27-2F57-489A-A678-F555DC38E1C9}" srcOrd="0" destOrd="0" presId="urn:microsoft.com/office/officeart/2005/8/layout/orgChart1"/>
    <dgm:cxn modelId="{B9CFCE30-6A75-4238-A0C5-D0C2BE743EC5}" type="presParOf" srcId="{013E4D27-2F57-489A-A678-F555DC38E1C9}" destId="{8F3A91CF-B24C-4BE9-ADFD-AD19EC7C71CC}" srcOrd="0" destOrd="0" presId="urn:microsoft.com/office/officeart/2005/8/layout/orgChart1"/>
    <dgm:cxn modelId="{124E2EA0-AD58-4DBF-AFA8-9EC69313E18B}" type="presParOf" srcId="{013E4D27-2F57-489A-A678-F555DC38E1C9}" destId="{F7EFF19D-C7A1-45EF-A642-85720BC4F226}" srcOrd="1" destOrd="0" presId="urn:microsoft.com/office/officeart/2005/8/layout/orgChart1"/>
    <dgm:cxn modelId="{6C86707C-9B4C-4DB0-B18F-BDDE7DCFF187}" type="presParOf" srcId="{F734B151-C4A1-4C98-B490-DC0B3A785E4E}" destId="{1CF3C5E4-A3C1-40E3-A127-C2CD6868E475}" srcOrd="1" destOrd="0" presId="urn:microsoft.com/office/officeart/2005/8/layout/orgChart1"/>
    <dgm:cxn modelId="{584C2236-57AD-4219-AA22-6DB823E0374C}" type="presParOf" srcId="{1CF3C5E4-A3C1-40E3-A127-C2CD6868E475}" destId="{3251666E-BD92-4284-82F8-25ACE8838765}" srcOrd="0" destOrd="0" presId="urn:microsoft.com/office/officeart/2005/8/layout/orgChart1"/>
    <dgm:cxn modelId="{041E57AA-D60C-41D7-91F4-581D1AA5F68A}" type="presParOf" srcId="{1CF3C5E4-A3C1-40E3-A127-C2CD6868E475}" destId="{ACF35240-AE6E-4B9E-BC58-831EA93FC298}" srcOrd="1" destOrd="0" presId="urn:microsoft.com/office/officeart/2005/8/layout/orgChart1"/>
    <dgm:cxn modelId="{A28531D7-C852-4F5F-A564-C735134B9B1F}" type="presParOf" srcId="{ACF35240-AE6E-4B9E-BC58-831EA93FC298}" destId="{EB933958-82AF-4F0A-A016-3EE1E2A5895D}" srcOrd="0" destOrd="0" presId="urn:microsoft.com/office/officeart/2005/8/layout/orgChart1"/>
    <dgm:cxn modelId="{7279D887-8BB1-430E-B769-69A6C9582400}" type="presParOf" srcId="{EB933958-82AF-4F0A-A016-3EE1E2A5895D}" destId="{7DDB042D-1936-4908-A4B3-602ACD964BFD}" srcOrd="0" destOrd="0" presId="urn:microsoft.com/office/officeart/2005/8/layout/orgChart1"/>
    <dgm:cxn modelId="{A1700201-0DA8-44CB-9DD0-3506646DD934}" type="presParOf" srcId="{EB933958-82AF-4F0A-A016-3EE1E2A5895D}" destId="{C3290D73-BFD9-4A67-8FCB-3D0DF1313B8A}" srcOrd="1" destOrd="0" presId="urn:microsoft.com/office/officeart/2005/8/layout/orgChart1"/>
    <dgm:cxn modelId="{E566A6C7-E48B-46E4-B3AE-4DB87D45E32E}" type="presParOf" srcId="{ACF35240-AE6E-4B9E-BC58-831EA93FC298}" destId="{66662B3B-A753-48A5-B3D4-D7BB7B643BD7}" srcOrd="1" destOrd="0" presId="urn:microsoft.com/office/officeart/2005/8/layout/orgChart1"/>
    <dgm:cxn modelId="{B8732A0B-33D9-47AD-B8D2-B70C9F1EC128}" type="presParOf" srcId="{ACF35240-AE6E-4B9E-BC58-831EA93FC298}" destId="{7B5DA1BE-0204-4B21-8F63-9C30CAB78CAB}" srcOrd="2" destOrd="0" presId="urn:microsoft.com/office/officeart/2005/8/layout/orgChart1"/>
    <dgm:cxn modelId="{5D6072F1-9F60-41A5-99C5-56B037BB7997}" type="presParOf" srcId="{1CF3C5E4-A3C1-40E3-A127-C2CD6868E475}" destId="{5E27DEE9-48D6-4144-8DA7-3EAD052FB58B}" srcOrd="2" destOrd="0" presId="urn:microsoft.com/office/officeart/2005/8/layout/orgChart1"/>
    <dgm:cxn modelId="{0EA6147F-2CE6-4D58-A45C-02D7DCE2B621}" type="presParOf" srcId="{1CF3C5E4-A3C1-40E3-A127-C2CD6868E475}" destId="{99870BF6-37D2-4A0D-8249-B878952CC92C}" srcOrd="3" destOrd="0" presId="urn:microsoft.com/office/officeart/2005/8/layout/orgChart1"/>
    <dgm:cxn modelId="{D8C793DB-AE3A-4B45-B6D9-A9511B07079B}" type="presParOf" srcId="{99870BF6-37D2-4A0D-8249-B878952CC92C}" destId="{E4C11842-F4CC-4B9F-9A31-FAF730E62C88}" srcOrd="0" destOrd="0" presId="urn:microsoft.com/office/officeart/2005/8/layout/orgChart1"/>
    <dgm:cxn modelId="{49872820-16DC-4D41-8FCF-559A6E75B25B}" type="presParOf" srcId="{E4C11842-F4CC-4B9F-9A31-FAF730E62C88}" destId="{37ADFEE9-796F-4466-A81D-829AC3C962AE}" srcOrd="0" destOrd="0" presId="urn:microsoft.com/office/officeart/2005/8/layout/orgChart1"/>
    <dgm:cxn modelId="{C8391DC8-1060-47B6-81AD-1FEDC3FDE5F2}" type="presParOf" srcId="{E4C11842-F4CC-4B9F-9A31-FAF730E62C88}" destId="{AAE3E057-C405-4F76-826F-BD4703BD011E}" srcOrd="1" destOrd="0" presId="urn:microsoft.com/office/officeart/2005/8/layout/orgChart1"/>
    <dgm:cxn modelId="{C4A29306-8068-4726-972C-5CC2CE39F897}" type="presParOf" srcId="{99870BF6-37D2-4A0D-8249-B878952CC92C}" destId="{5ED61AE5-70DE-4D38-B31D-AF77A3652BE4}" srcOrd="1" destOrd="0" presId="urn:microsoft.com/office/officeart/2005/8/layout/orgChart1"/>
    <dgm:cxn modelId="{BD94B8A8-78EF-4D36-817B-DA5725BEE5B4}" type="presParOf" srcId="{99870BF6-37D2-4A0D-8249-B878952CC92C}" destId="{A4D3CAAB-46EC-4129-BBB2-16AA23B0A748}" srcOrd="2" destOrd="0" presId="urn:microsoft.com/office/officeart/2005/8/layout/orgChart1"/>
    <dgm:cxn modelId="{E9526D65-4424-4F0E-84CA-37CC82E27227}" type="presParOf" srcId="{1CF3C5E4-A3C1-40E3-A127-C2CD6868E475}" destId="{2694BE38-920F-402F-BE0E-6FBCA51372D2}" srcOrd="4" destOrd="0" presId="urn:microsoft.com/office/officeart/2005/8/layout/orgChart1"/>
    <dgm:cxn modelId="{AAD04772-7DB0-44E2-9EB3-5B28789A6E83}" type="presParOf" srcId="{1CF3C5E4-A3C1-40E3-A127-C2CD6868E475}" destId="{A18BFB93-E78C-498A-A6D6-4A9745ED008D}" srcOrd="5" destOrd="0" presId="urn:microsoft.com/office/officeart/2005/8/layout/orgChart1"/>
    <dgm:cxn modelId="{C1F76BD0-A898-425F-A6DA-C243202D360C}" type="presParOf" srcId="{A18BFB93-E78C-498A-A6D6-4A9745ED008D}" destId="{BCB48B50-88D9-42DD-B418-934121BD6244}" srcOrd="0" destOrd="0" presId="urn:microsoft.com/office/officeart/2005/8/layout/orgChart1"/>
    <dgm:cxn modelId="{19303558-D22C-4ED5-B9DC-5614CE27D409}" type="presParOf" srcId="{BCB48B50-88D9-42DD-B418-934121BD6244}" destId="{B76F5259-13ED-429A-ACE4-6710D87CA642}" srcOrd="0" destOrd="0" presId="urn:microsoft.com/office/officeart/2005/8/layout/orgChart1"/>
    <dgm:cxn modelId="{DCC330B5-CC16-4669-8D42-95BF3279DF6F}" type="presParOf" srcId="{BCB48B50-88D9-42DD-B418-934121BD6244}" destId="{D5886ADF-AE10-4913-8EBA-4DDEA33634CD}" srcOrd="1" destOrd="0" presId="urn:microsoft.com/office/officeart/2005/8/layout/orgChart1"/>
    <dgm:cxn modelId="{3E476809-F13F-4425-83A5-4DD38EC44DC0}" type="presParOf" srcId="{A18BFB93-E78C-498A-A6D6-4A9745ED008D}" destId="{EFE12D73-3069-420D-8DD2-06D2E8921ECC}" srcOrd="1" destOrd="0" presId="urn:microsoft.com/office/officeart/2005/8/layout/orgChart1"/>
    <dgm:cxn modelId="{A30F370E-ACD7-4B02-89C1-16F7D3F07AE6}" type="presParOf" srcId="{A18BFB93-E78C-498A-A6D6-4A9745ED008D}" destId="{12987071-E7FF-4447-B17E-5702B28183DC}" srcOrd="2" destOrd="0" presId="urn:microsoft.com/office/officeart/2005/8/layout/orgChart1"/>
    <dgm:cxn modelId="{E93FAD27-5EA5-4695-BF9A-BED2774A8B50}" type="presParOf" srcId="{F734B151-C4A1-4C98-B490-DC0B3A785E4E}" destId="{7F37F89A-73E1-495F-ADC3-43C17222322E}" srcOrd="2" destOrd="0" presId="urn:microsoft.com/office/officeart/2005/8/layout/orgChart1"/>
    <dgm:cxn modelId="{5CC94765-B268-4AE9-9478-F4477C902E38}" type="presParOf" srcId="{765B40D6-F2A3-4170-9507-910C7D698033}" destId="{A1FC3926-C5DC-415A-998E-07DE6B4721B4}" srcOrd="2" destOrd="0" presId="urn:microsoft.com/office/officeart/2005/8/layout/orgChart1"/>
    <dgm:cxn modelId="{4F70F41E-B4AA-4E4A-9C01-C0E79F08B39B}" type="presParOf" srcId="{765B40D6-F2A3-4170-9507-910C7D698033}" destId="{DD45321E-AD1E-46A4-8308-7B74C6A0E9E7}" srcOrd="3" destOrd="0" presId="urn:microsoft.com/office/officeart/2005/8/layout/orgChart1"/>
    <dgm:cxn modelId="{F428E007-E589-4AAE-96B0-80CBA1E169F9}" type="presParOf" srcId="{DD45321E-AD1E-46A4-8308-7B74C6A0E9E7}" destId="{8C502452-1125-463D-817B-E417F07B5B52}" srcOrd="0" destOrd="0" presId="urn:microsoft.com/office/officeart/2005/8/layout/orgChart1"/>
    <dgm:cxn modelId="{74A8C35E-70B1-429F-914F-5D0F323E1E3F}" type="presParOf" srcId="{8C502452-1125-463D-817B-E417F07B5B52}" destId="{F5D57871-8BD2-4D87-A9C1-CD2E85AB2063}" srcOrd="0" destOrd="0" presId="urn:microsoft.com/office/officeart/2005/8/layout/orgChart1"/>
    <dgm:cxn modelId="{A2C4C551-7303-467C-A816-131B9EBAD2FF}" type="presParOf" srcId="{8C502452-1125-463D-817B-E417F07B5B52}" destId="{6A5C9377-EB34-4F1F-B069-93002837CDBD}" srcOrd="1" destOrd="0" presId="urn:microsoft.com/office/officeart/2005/8/layout/orgChart1"/>
    <dgm:cxn modelId="{F61EF725-5B4B-405D-9064-864E9B9BF626}" type="presParOf" srcId="{DD45321E-AD1E-46A4-8308-7B74C6A0E9E7}" destId="{37EF3606-D103-4413-9A2E-D2D1C2690E3B}" srcOrd="1" destOrd="0" presId="urn:microsoft.com/office/officeart/2005/8/layout/orgChart1"/>
    <dgm:cxn modelId="{33D0711A-5288-4EA8-8045-3CE2F4418557}" type="presParOf" srcId="{37EF3606-D103-4413-9A2E-D2D1C2690E3B}" destId="{368D5737-F7B5-4C2A-B129-6547AEFC904B}" srcOrd="0" destOrd="0" presId="urn:microsoft.com/office/officeart/2005/8/layout/orgChart1"/>
    <dgm:cxn modelId="{96FB9142-8B3D-484B-9506-BF0A78CEE023}" type="presParOf" srcId="{37EF3606-D103-4413-9A2E-D2D1C2690E3B}" destId="{A97C44DF-341B-4403-B3D4-147E52353EE3}" srcOrd="1" destOrd="0" presId="urn:microsoft.com/office/officeart/2005/8/layout/orgChart1"/>
    <dgm:cxn modelId="{345F5B5E-F003-442D-B80C-35A9062356CE}" type="presParOf" srcId="{A97C44DF-341B-4403-B3D4-147E52353EE3}" destId="{D6BC9856-6E53-4967-85B3-8604A5AE16C9}" srcOrd="0" destOrd="0" presId="urn:microsoft.com/office/officeart/2005/8/layout/orgChart1"/>
    <dgm:cxn modelId="{C6E40EDA-261F-417A-AA98-0D51781AFCF4}" type="presParOf" srcId="{D6BC9856-6E53-4967-85B3-8604A5AE16C9}" destId="{E0E95209-3916-41DD-AD26-1904A76D73DD}" srcOrd="0" destOrd="0" presId="urn:microsoft.com/office/officeart/2005/8/layout/orgChart1"/>
    <dgm:cxn modelId="{F52AF665-7A71-4E21-9745-5074ACE616AE}" type="presParOf" srcId="{D6BC9856-6E53-4967-85B3-8604A5AE16C9}" destId="{070E9EB2-9602-4AB8-8171-0B5527F4082B}" srcOrd="1" destOrd="0" presId="urn:microsoft.com/office/officeart/2005/8/layout/orgChart1"/>
    <dgm:cxn modelId="{ADB4BB1D-E337-40C7-AF00-751E6AE2B660}" type="presParOf" srcId="{A97C44DF-341B-4403-B3D4-147E52353EE3}" destId="{5A8CC298-7532-4F4B-80C6-EDB5F428A4BF}" srcOrd="1" destOrd="0" presId="urn:microsoft.com/office/officeart/2005/8/layout/orgChart1"/>
    <dgm:cxn modelId="{F9242F31-2E12-418E-9D1D-392E0644A5AE}" type="presParOf" srcId="{A97C44DF-341B-4403-B3D4-147E52353EE3}" destId="{5CB3CD16-9B31-48CB-8A7E-6E0F415124C8}" srcOrd="2" destOrd="0" presId="urn:microsoft.com/office/officeart/2005/8/layout/orgChart1"/>
    <dgm:cxn modelId="{F6A8F2A0-15B8-4825-8731-F54B1E8CCDD0}" type="presParOf" srcId="{DD45321E-AD1E-46A4-8308-7B74C6A0E9E7}" destId="{D4AE8B38-9747-4B79-92E8-6BCB0FA608D4}" srcOrd="2" destOrd="0" presId="urn:microsoft.com/office/officeart/2005/8/layout/orgChart1"/>
    <dgm:cxn modelId="{A822717C-142D-4D56-9A72-2221D7770A3C}" type="presParOf" srcId="{765B40D6-F2A3-4170-9507-910C7D698033}" destId="{3207232B-595E-4876-8766-9B58F1C7AC0F}" srcOrd="4" destOrd="0" presId="urn:microsoft.com/office/officeart/2005/8/layout/orgChart1"/>
    <dgm:cxn modelId="{41A8C2F0-3C27-4049-804E-4B70F174E024}" type="presParOf" srcId="{765B40D6-F2A3-4170-9507-910C7D698033}" destId="{FB774252-28BB-40F2-B325-AC7C3A8667DE}" srcOrd="5" destOrd="0" presId="urn:microsoft.com/office/officeart/2005/8/layout/orgChart1"/>
    <dgm:cxn modelId="{8BDB018B-97F3-45BE-8BE1-4CCA40165ABE}" type="presParOf" srcId="{FB774252-28BB-40F2-B325-AC7C3A8667DE}" destId="{5FC9EB61-0CDA-4A57-B705-F1AA84865C70}" srcOrd="0" destOrd="0" presId="urn:microsoft.com/office/officeart/2005/8/layout/orgChart1"/>
    <dgm:cxn modelId="{DF4FCF8E-175A-4F75-ACF5-E1288F22E343}" type="presParOf" srcId="{5FC9EB61-0CDA-4A57-B705-F1AA84865C70}" destId="{E331FF3E-15EF-46F8-B3B4-0A42A335B93A}" srcOrd="0" destOrd="0" presId="urn:microsoft.com/office/officeart/2005/8/layout/orgChart1"/>
    <dgm:cxn modelId="{1185AD0F-B047-466F-8D16-6D4071C92C0D}" type="presParOf" srcId="{5FC9EB61-0CDA-4A57-B705-F1AA84865C70}" destId="{306C9AEB-4C3B-4A3E-A658-50B1C2A674C6}" srcOrd="1" destOrd="0" presId="urn:microsoft.com/office/officeart/2005/8/layout/orgChart1"/>
    <dgm:cxn modelId="{AD22FE2F-43BD-45AF-B30D-9C31AE372779}" type="presParOf" srcId="{FB774252-28BB-40F2-B325-AC7C3A8667DE}" destId="{1BC79899-5DBE-47D9-B19F-59DEFDA43A3E}" srcOrd="1" destOrd="0" presId="urn:microsoft.com/office/officeart/2005/8/layout/orgChart1"/>
    <dgm:cxn modelId="{BE3DE3B0-918C-4FF0-8469-B7A455094BEC}" type="presParOf" srcId="{1BC79899-5DBE-47D9-B19F-59DEFDA43A3E}" destId="{2E28E21A-E6D3-41E8-A3B2-B020993C6E8D}" srcOrd="0" destOrd="0" presId="urn:microsoft.com/office/officeart/2005/8/layout/orgChart1"/>
    <dgm:cxn modelId="{15DE16D4-E23F-4D7A-9A7F-62E5790095E9}" type="presParOf" srcId="{1BC79899-5DBE-47D9-B19F-59DEFDA43A3E}" destId="{30027031-90F8-46D3-BBC9-EA7F579286E0}" srcOrd="1" destOrd="0" presId="urn:microsoft.com/office/officeart/2005/8/layout/orgChart1"/>
    <dgm:cxn modelId="{CD635BD7-8C85-48D2-BB39-DCCBA62C1410}" type="presParOf" srcId="{30027031-90F8-46D3-BBC9-EA7F579286E0}" destId="{5C8A4435-E59D-4449-972A-6C2024249CF7}" srcOrd="0" destOrd="0" presId="urn:microsoft.com/office/officeart/2005/8/layout/orgChart1"/>
    <dgm:cxn modelId="{D9A18B56-D984-4418-8AF6-2389913F0581}" type="presParOf" srcId="{5C8A4435-E59D-4449-972A-6C2024249CF7}" destId="{87D6A031-FE8B-4CA6-B255-C3F3D18B355E}" srcOrd="0" destOrd="0" presId="urn:microsoft.com/office/officeart/2005/8/layout/orgChart1"/>
    <dgm:cxn modelId="{0082BE29-BBC2-4C5D-A848-0AB407B3C4D0}" type="presParOf" srcId="{5C8A4435-E59D-4449-972A-6C2024249CF7}" destId="{301F5365-2CB2-4E0E-BF3B-FE703FC08734}" srcOrd="1" destOrd="0" presId="urn:microsoft.com/office/officeart/2005/8/layout/orgChart1"/>
    <dgm:cxn modelId="{54AA51CC-3EDA-4F0A-A21E-AE54CFFC6C56}" type="presParOf" srcId="{30027031-90F8-46D3-BBC9-EA7F579286E0}" destId="{D0577D8F-A2AF-4EDC-94D2-AC0E338E1F49}" srcOrd="1" destOrd="0" presId="urn:microsoft.com/office/officeart/2005/8/layout/orgChart1"/>
    <dgm:cxn modelId="{040BB721-A5DE-46CA-95EF-4462AE447FF5}" type="presParOf" srcId="{30027031-90F8-46D3-BBC9-EA7F579286E0}" destId="{55D2F304-7AB5-4034-8D97-1CD74549AB7A}" srcOrd="2" destOrd="0" presId="urn:microsoft.com/office/officeart/2005/8/layout/orgChart1"/>
    <dgm:cxn modelId="{A768D4AA-5A8F-4337-8116-8BBEBEA2E8BF}" type="presParOf" srcId="{FB774252-28BB-40F2-B325-AC7C3A8667DE}" destId="{BEEC5B5F-AD4E-4AD4-BBE3-9F3B7849911E}" srcOrd="2" destOrd="0" presId="urn:microsoft.com/office/officeart/2005/8/layout/orgChart1"/>
    <dgm:cxn modelId="{8612992C-711A-41B3-A1CD-B1E86622ADC3}" type="presParOf" srcId="{1044A5FA-3F18-4CD9-B9A2-F0CD90C76B35}" destId="{9B3A79EC-A38F-41E8-8A20-42CCE86F632F}" srcOrd="2" destOrd="0" presId="urn:microsoft.com/office/officeart/2005/8/layout/orgChart1"/>
    <dgm:cxn modelId="{0947EDD3-A0C5-4280-83E4-EDE2B1450780}" type="presParOf" srcId="{9B3A79EC-A38F-41E8-8A20-42CCE86F632F}" destId="{831616C0-0F4D-4933-9F50-7F2EE71A2384}" srcOrd="0" destOrd="0" presId="urn:microsoft.com/office/officeart/2005/8/layout/orgChart1"/>
    <dgm:cxn modelId="{8DD86AF1-9610-44F4-82A3-057E8DE17F37}" type="presParOf" srcId="{9B3A79EC-A38F-41E8-8A20-42CCE86F632F}" destId="{4A47885C-441B-4B81-A26C-328F54C6D03B}" srcOrd="1" destOrd="0" presId="urn:microsoft.com/office/officeart/2005/8/layout/orgChart1"/>
    <dgm:cxn modelId="{02A25DAD-B18C-4BBE-B376-09FCF555E999}" type="presParOf" srcId="{4A47885C-441B-4B81-A26C-328F54C6D03B}" destId="{B897F028-0807-4494-B7EF-0FE259C76D69}" srcOrd="0" destOrd="0" presId="urn:microsoft.com/office/officeart/2005/8/layout/orgChart1"/>
    <dgm:cxn modelId="{871298A3-B2E5-4F29-9375-AE6AAF1AFE84}" type="presParOf" srcId="{B897F028-0807-4494-B7EF-0FE259C76D69}" destId="{AB5AFCE7-F2E3-402A-BCC2-EA5EE8A88DAB}" srcOrd="0" destOrd="0" presId="urn:microsoft.com/office/officeart/2005/8/layout/orgChart1"/>
    <dgm:cxn modelId="{71309549-D545-4E96-A2B8-523FA7A0FA40}" type="presParOf" srcId="{B897F028-0807-4494-B7EF-0FE259C76D69}" destId="{E84E4821-DB83-48D7-8502-0B886EB4E5FF}" srcOrd="1" destOrd="0" presId="urn:microsoft.com/office/officeart/2005/8/layout/orgChart1"/>
    <dgm:cxn modelId="{06270A5B-57DB-4241-BDFA-AE2382874BB4}" type="presParOf" srcId="{4A47885C-441B-4B81-A26C-328F54C6D03B}" destId="{509C2BA4-93FD-4033-82CB-2EF3E94E0FBF}" srcOrd="1" destOrd="0" presId="urn:microsoft.com/office/officeart/2005/8/layout/orgChart1"/>
    <dgm:cxn modelId="{4708EEC5-7086-4AB9-B7FD-742170680E8B}"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A3737-223A-4F27-8B29-ED2030295110}" type="datetimeFigureOut">
              <a:rPr lang="zh-CN" altLang="en-US" smtClean="0"/>
              <a:pPr/>
              <a:t>2016/8/10 Wednesday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CC50-06F9-46E1-8299-F7BE55AE0FD6}" type="slidenum">
              <a:rPr lang="zh-CN" altLang="en-US" smtClean="0"/>
              <a:pPr/>
              <a:t>‹#›</a:t>
            </a:fld>
            <a:endParaRPr lang="zh-CN" altLang="en-US"/>
          </a:p>
        </p:txBody>
      </p:sp>
    </p:spTree>
    <p:extLst>
      <p:ext uri="{BB962C8B-B14F-4D97-AF65-F5344CB8AC3E}">
        <p14:creationId xmlns:p14="http://schemas.microsoft.com/office/powerpoint/2010/main" val="2409734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47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49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4_标题幻灯片">
    <p:spTree>
      <p:nvGrpSpPr>
        <p:cNvPr id="1" name=""/>
        <p:cNvGrpSpPr/>
        <p:nvPr/>
      </p:nvGrpSpPr>
      <p:grpSpPr>
        <a:xfrm>
          <a:off x="0" y="0"/>
          <a:ext cx="0" cy="0"/>
          <a:chOff x="0" y="0"/>
          <a:chExt cx="0" cy="0"/>
        </a:xfrm>
      </p:grpSpPr>
      <p:pic>
        <p:nvPicPr>
          <p:cNvPr id="13" name="图片 12" descr="2009281511599_2.jpg"/>
          <p:cNvPicPr>
            <a:picLocks noChangeAspect="1"/>
          </p:cNvPicPr>
          <p:nvPr userDrawn="1"/>
        </p:nvPicPr>
        <p:blipFill>
          <a:blip r:embed="rId2" cstate="print"/>
          <a:srcRect t="6358" b="9913"/>
          <a:stretch>
            <a:fillRect/>
          </a:stretch>
        </p:blipFill>
        <p:spPr>
          <a:xfrm>
            <a:off x="0" y="0"/>
            <a:ext cx="9144000" cy="5435600"/>
          </a:xfrm>
          <a:prstGeom prst="rect">
            <a:avLst/>
          </a:prstGeom>
        </p:spPr>
      </p:pic>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0070C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a:t>单击此处编辑母版标题样式</a:t>
            </a:r>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12" name="Rectangle 9"/>
          <p:cNvSpPr>
            <a:spLocks noChangeArrowheads="1"/>
          </p:cNvSpPr>
          <p:nvPr userDrawn="1"/>
        </p:nvSpPr>
        <p:spPr bwMode="gray">
          <a:xfrm>
            <a:off x="7192963" y="49911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 name="图片 9" descr="background1.jpg"/>
          <p:cNvPicPr>
            <a:picLocks noChangeAspect="1"/>
          </p:cNvPicPr>
          <p:nvPr userDrawn="1"/>
        </p:nvPicPr>
        <p:blipFill>
          <a:blip r:embed="rId2" cstate="print"/>
          <a:srcRect t="12988"/>
          <a:stretch>
            <a:fillRect/>
          </a:stretch>
        </p:blipFill>
        <p:spPr>
          <a:xfrm>
            <a:off x="0" y="742265"/>
            <a:ext cx="9144000" cy="4972735"/>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6"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1"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a:t>单击此处编辑母版标题样式</a:t>
            </a:r>
          </a:p>
        </p:txBody>
      </p:sp>
      <p:sp>
        <p:nvSpPr>
          <p:cNvPr id="12" name="内容占位符 2"/>
          <p:cNvSpPr>
            <a:spLocks noGrp="1"/>
          </p:cNvSpPr>
          <p:nvPr>
            <p:ph idx="1"/>
          </p:nvPr>
        </p:nvSpPr>
        <p:spPr>
          <a:xfrm>
            <a:off x="457200" y="1333500"/>
            <a:ext cx="8229600" cy="3771636"/>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5"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
        <p:nvSpPr>
          <p:cNvPr id="13" name="任意多边形 12"/>
          <p:cNvSpPr/>
          <p:nvPr userDrawn="1"/>
        </p:nvSpPr>
        <p:spPr>
          <a:xfrm flipH="1" flipV="1">
            <a:off x="0" y="-157835"/>
            <a:ext cx="9144000" cy="597568"/>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81179"/>
              <a:gd name="connsiteX1" fmla="*/ 9144000 w 9144000"/>
              <a:gd name="connsiteY1" fmla="*/ 2143012 h 3681179"/>
              <a:gd name="connsiteX2" fmla="*/ 9144000 w 9144000"/>
              <a:gd name="connsiteY2" fmla="*/ 1498149 h 3681179"/>
              <a:gd name="connsiteX3" fmla="*/ 9144000 w 9144000"/>
              <a:gd name="connsiteY3" fmla="*/ 3618943 h 3681179"/>
              <a:gd name="connsiteX4" fmla="*/ 0 w 9144000"/>
              <a:gd name="connsiteY4" fmla="*/ 3618943 h 3681179"/>
              <a:gd name="connsiteX5" fmla="*/ 0 w 9144000"/>
              <a:gd name="connsiteY5" fmla="*/ 0 h 3681179"/>
              <a:gd name="connsiteX0" fmla="*/ 0 w 9144000"/>
              <a:gd name="connsiteY0" fmla="*/ 0 h 3618943"/>
              <a:gd name="connsiteX1" fmla="*/ 9144000 w 9144000"/>
              <a:gd name="connsiteY1" fmla="*/ 2143012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143012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381125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2489220"/>
              <a:gd name="connsiteX1" fmla="*/ 9144000 w 9144000"/>
              <a:gd name="connsiteY1" fmla="*/ 1143306 h 2489220"/>
              <a:gd name="connsiteX2" fmla="*/ 9144000 w 9144000"/>
              <a:gd name="connsiteY2" fmla="*/ 1143306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1143306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982978"/>
              <a:gd name="connsiteX1" fmla="*/ 9144000 w 9144000"/>
              <a:gd name="connsiteY1" fmla="*/ 476225 h 2982978"/>
              <a:gd name="connsiteX2" fmla="*/ 9144000 w 9144000"/>
              <a:gd name="connsiteY2" fmla="*/ 714337 h 2982978"/>
              <a:gd name="connsiteX3" fmla="*/ 9144000 w 9144000"/>
              <a:gd name="connsiteY3" fmla="*/ 2143011 h 2982978"/>
              <a:gd name="connsiteX4" fmla="*/ 0 w 9144000"/>
              <a:gd name="connsiteY4" fmla="*/ 2143011 h 2982978"/>
              <a:gd name="connsiteX5" fmla="*/ 0 w 9144000"/>
              <a:gd name="connsiteY5" fmla="*/ 0 h 2982978"/>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41938"/>
              <a:gd name="connsiteX1" fmla="*/ 9144000 w 9144000"/>
              <a:gd name="connsiteY1" fmla="*/ 476225 h 2641938"/>
              <a:gd name="connsiteX2" fmla="*/ 9144000 w 9144000"/>
              <a:gd name="connsiteY2" fmla="*/ 714337 h 2641938"/>
              <a:gd name="connsiteX3" fmla="*/ 9144000 w 9144000"/>
              <a:gd name="connsiteY3" fmla="*/ 2143011 h 2641938"/>
              <a:gd name="connsiteX4" fmla="*/ 0 w 9144000"/>
              <a:gd name="connsiteY4" fmla="*/ 2143011 h 2641938"/>
              <a:gd name="connsiteX5" fmla="*/ 0 w 9144000"/>
              <a:gd name="connsiteY5" fmla="*/ 0 h 2641938"/>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3137094"/>
              <a:gd name="connsiteX1" fmla="*/ 9144000 w 9144000"/>
              <a:gd name="connsiteY1" fmla="*/ 476225 h 3137094"/>
              <a:gd name="connsiteX2" fmla="*/ 9144000 w 9144000"/>
              <a:gd name="connsiteY2" fmla="*/ 714337 h 3137094"/>
              <a:gd name="connsiteX3" fmla="*/ 9144000 w 9144000"/>
              <a:gd name="connsiteY3" fmla="*/ 2143011 h 3137094"/>
              <a:gd name="connsiteX4" fmla="*/ 0 w 9144000"/>
              <a:gd name="connsiteY4" fmla="*/ 2143011 h 3137094"/>
              <a:gd name="connsiteX5" fmla="*/ 0 w 9144000"/>
              <a:gd name="connsiteY5" fmla="*/ 0 h 3137094"/>
              <a:gd name="connsiteX0" fmla="*/ 0 w 9144000"/>
              <a:gd name="connsiteY0" fmla="*/ 0 h 2573576"/>
              <a:gd name="connsiteX1" fmla="*/ 9144000 w 9144000"/>
              <a:gd name="connsiteY1" fmla="*/ 476225 h 2573576"/>
              <a:gd name="connsiteX2" fmla="*/ 9144000 w 9144000"/>
              <a:gd name="connsiteY2" fmla="*/ 714337 h 2573576"/>
              <a:gd name="connsiteX3" fmla="*/ 9144000 w 9144000"/>
              <a:gd name="connsiteY3" fmla="*/ 2143011 h 2573576"/>
              <a:gd name="connsiteX4" fmla="*/ 0 w 9144000"/>
              <a:gd name="connsiteY4" fmla="*/ 2143011 h 2573576"/>
              <a:gd name="connsiteX5" fmla="*/ 0 w 9144000"/>
              <a:gd name="connsiteY5" fmla="*/ 0 h 2573576"/>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3422490"/>
              <a:gd name="connsiteX1" fmla="*/ 9144000 w 9144000"/>
              <a:gd name="connsiteY1" fmla="*/ 740506 h 3422490"/>
              <a:gd name="connsiteX2" fmla="*/ 9144000 w 9144000"/>
              <a:gd name="connsiteY2" fmla="*/ 978618 h 3422490"/>
              <a:gd name="connsiteX3" fmla="*/ 9144000 w 9144000"/>
              <a:gd name="connsiteY3" fmla="*/ 2407292 h 3422490"/>
              <a:gd name="connsiteX4" fmla="*/ 0 w 9144000"/>
              <a:gd name="connsiteY4" fmla="*/ 2407292 h 3422490"/>
              <a:gd name="connsiteX5" fmla="*/ 0 w 9144000"/>
              <a:gd name="connsiteY5" fmla="*/ 0 h 3422490"/>
              <a:gd name="connsiteX0" fmla="*/ 0 w 9144000"/>
              <a:gd name="connsiteY0" fmla="*/ 0 h 2902770"/>
              <a:gd name="connsiteX1" fmla="*/ 9144000 w 9144000"/>
              <a:gd name="connsiteY1" fmla="*/ 740506 h 2902770"/>
              <a:gd name="connsiteX2" fmla="*/ 9144000 w 9144000"/>
              <a:gd name="connsiteY2" fmla="*/ 978618 h 2902770"/>
              <a:gd name="connsiteX3" fmla="*/ 9144000 w 9144000"/>
              <a:gd name="connsiteY3" fmla="*/ 2407292 h 2902770"/>
              <a:gd name="connsiteX4" fmla="*/ 0 w 9144000"/>
              <a:gd name="connsiteY4" fmla="*/ 2407292 h 2902770"/>
              <a:gd name="connsiteX5" fmla="*/ 0 w 9144000"/>
              <a:gd name="connsiteY5" fmla="*/ 0 h 2902770"/>
              <a:gd name="connsiteX0" fmla="*/ 0 w 9144000"/>
              <a:gd name="connsiteY0" fmla="*/ 0 h 2859274"/>
              <a:gd name="connsiteX1" fmla="*/ 9144000 w 9144000"/>
              <a:gd name="connsiteY1" fmla="*/ 740506 h 2859274"/>
              <a:gd name="connsiteX2" fmla="*/ 9144000 w 9144000"/>
              <a:gd name="connsiteY2" fmla="*/ 978618 h 2859274"/>
              <a:gd name="connsiteX3" fmla="*/ 9144000 w 9144000"/>
              <a:gd name="connsiteY3" fmla="*/ 2407292 h 2859274"/>
              <a:gd name="connsiteX4" fmla="*/ 0 w 9144000"/>
              <a:gd name="connsiteY4" fmla="*/ 2407292 h 2859274"/>
              <a:gd name="connsiteX5" fmla="*/ 0 w 9144000"/>
              <a:gd name="connsiteY5" fmla="*/ 0 h 2859274"/>
              <a:gd name="connsiteX0" fmla="*/ 0 w 9144000"/>
              <a:gd name="connsiteY0" fmla="*/ 0 h 2815778"/>
              <a:gd name="connsiteX1" fmla="*/ 9144000 w 9144000"/>
              <a:gd name="connsiteY1" fmla="*/ 740506 h 2815778"/>
              <a:gd name="connsiteX2" fmla="*/ 9144000 w 9144000"/>
              <a:gd name="connsiteY2" fmla="*/ 978618 h 2815778"/>
              <a:gd name="connsiteX3" fmla="*/ 9144000 w 9144000"/>
              <a:gd name="connsiteY3" fmla="*/ 2407292 h 2815778"/>
              <a:gd name="connsiteX4" fmla="*/ 0 w 9144000"/>
              <a:gd name="connsiteY4" fmla="*/ 2407292 h 2815778"/>
              <a:gd name="connsiteX5" fmla="*/ 0 w 9144000"/>
              <a:gd name="connsiteY5" fmla="*/ 0 h 2815778"/>
              <a:gd name="connsiteX0" fmla="*/ 0 w 9144000"/>
              <a:gd name="connsiteY0" fmla="*/ 0 h 3352831"/>
              <a:gd name="connsiteX1" fmla="*/ 9144000 w 9144000"/>
              <a:gd name="connsiteY1" fmla="*/ 740506 h 3352831"/>
              <a:gd name="connsiteX2" fmla="*/ 9144000 w 9144000"/>
              <a:gd name="connsiteY2" fmla="*/ 978618 h 3352831"/>
              <a:gd name="connsiteX3" fmla="*/ 9144000 w 9144000"/>
              <a:gd name="connsiteY3" fmla="*/ 2407292 h 3352831"/>
              <a:gd name="connsiteX4" fmla="*/ 0 w 9144000"/>
              <a:gd name="connsiteY4" fmla="*/ 2407292 h 3352831"/>
              <a:gd name="connsiteX5" fmla="*/ 0 w 9144000"/>
              <a:gd name="connsiteY5" fmla="*/ 0 h 3352831"/>
              <a:gd name="connsiteX0" fmla="*/ 0 w 9144000"/>
              <a:gd name="connsiteY0" fmla="*/ 0 h 2962122"/>
              <a:gd name="connsiteX1" fmla="*/ 9144000 w 9144000"/>
              <a:gd name="connsiteY1" fmla="*/ 740506 h 2962122"/>
              <a:gd name="connsiteX2" fmla="*/ 9144000 w 9144000"/>
              <a:gd name="connsiteY2" fmla="*/ 978618 h 2962122"/>
              <a:gd name="connsiteX3" fmla="*/ 9144000 w 9144000"/>
              <a:gd name="connsiteY3" fmla="*/ 2407292 h 2962122"/>
              <a:gd name="connsiteX4" fmla="*/ 0 w 9144000"/>
              <a:gd name="connsiteY4" fmla="*/ 2407292 h 2962122"/>
              <a:gd name="connsiteX5" fmla="*/ 0 w 9144000"/>
              <a:gd name="connsiteY5" fmla="*/ 0 h 2962122"/>
              <a:gd name="connsiteX0" fmla="*/ 0 w 9144000"/>
              <a:gd name="connsiteY0" fmla="*/ 0 h 3003041"/>
              <a:gd name="connsiteX1" fmla="*/ 9144000 w 9144000"/>
              <a:gd name="connsiteY1" fmla="*/ 740506 h 3003041"/>
              <a:gd name="connsiteX2" fmla="*/ 9144000 w 9144000"/>
              <a:gd name="connsiteY2" fmla="*/ 978618 h 3003041"/>
              <a:gd name="connsiteX3" fmla="*/ 9144000 w 9144000"/>
              <a:gd name="connsiteY3" fmla="*/ 2407292 h 3003041"/>
              <a:gd name="connsiteX4" fmla="*/ 0 w 9144000"/>
              <a:gd name="connsiteY4" fmla="*/ 2407292 h 3003041"/>
              <a:gd name="connsiteX5" fmla="*/ 0 w 9144000"/>
              <a:gd name="connsiteY5" fmla="*/ 0 h 3003041"/>
              <a:gd name="connsiteX0" fmla="*/ 0 w 9144000"/>
              <a:gd name="connsiteY0" fmla="*/ 0 h 2785938"/>
              <a:gd name="connsiteX1" fmla="*/ 9144000 w 9144000"/>
              <a:gd name="connsiteY1" fmla="*/ 740506 h 2785938"/>
              <a:gd name="connsiteX2" fmla="*/ 9144000 w 9144000"/>
              <a:gd name="connsiteY2" fmla="*/ 978618 h 2785938"/>
              <a:gd name="connsiteX3" fmla="*/ 9144000 w 9144000"/>
              <a:gd name="connsiteY3" fmla="*/ 2407292 h 2785938"/>
              <a:gd name="connsiteX4" fmla="*/ 0 w 9144000"/>
              <a:gd name="connsiteY4" fmla="*/ 2407292 h 2785938"/>
              <a:gd name="connsiteX5" fmla="*/ 0 w 9144000"/>
              <a:gd name="connsiteY5" fmla="*/ 0 h 2785938"/>
              <a:gd name="connsiteX0" fmla="*/ 0 w 9144000"/>
              <a:gd name="connsiteY0" fmla="*/ 0 h 2806948"/>
              <a:gd name="connsiteX1" fmla="*/ 9144000 w 9144000"/>
              <a:gd name="connsiteY1" fmla="*/ 740506 h 2806948"/>
              <a:gd name="connsiteX2" fmla="*/ 9144000 w 9144000"/>
              <a:gd name="connsiteY2" fmla="*/ 978618 h 2806948"/>
              <a:gd name="connsiteX3" fmla="*/ 9144000 w 9144000"/>
              <a:gd name="connsiteY3" fmla="*/ 2407292 h 2806948"/>
              <a:gd name="connsiteX4" fmla="*/ 0 w 9144000"/>
              <a:gd name="connsiteY4" fmla="*/ 2407292 h 2806948"/>
              <a:gd name="connsiteX5" fmla="*/ 0 w 9144000"/>
              <a:gd name="connsiteY5" fmla="*/ 0 h 2806948"/>
              <a:gd name="connsiteX0" fmla="*/ 0 w 9144000"/>
              <a:gd name="connsiteY0" fmla="*/ 0 h 2892463"/>
              <a:gd name="connsiteX1" fmla="*/ 9144000 w 9144000"/>
              <a:gd name="connsiteY1" fmla="*/ 740506 h 2892463"/>
              <a:gd name="connsiteX2" fmla="*/ 9144000 w 9144000"/>
              <a:gd name="connsiteY2" fmla="*/ 978618 h 2892463"/>
              <a:gd name="connsiteX3" fmla="*/ 9144000 w 9144000"/>
              <a:gd name="connsiteY3" fmla="*/ 2407292 h 2892463"/>
              <a:gd name="connsiteX4" fmla="*/ 0 w 9144000"/>
              <a:gd name="connsiteY4" fmla="*/ 2407292 h 2892463"/>
              <a:gd name="connsiteX5" fmla="*/ 0 w 9144000"/>
              <a:gd name="connsiteY5" fmla="*/ 0 h 2892463"/>
              <a:gd name="connsiteX0" fmla="*/ 0 w 9144000"/>
              <a:gd name="connsiteY0" fmla="*/ 0 h 3365011"/>
              <a:gd name="connsiteX1" fmla="*/ 9144000 w 9144000"/>
              <a:gd name="connsiteY1" fmla="*/ 740506 h 3365011"/>
              <a:gd name="connsiteX2" fmla="*/ 9144000 w 9144000"/>
              <a:gd name="connsiteY2" fmla="*/ 978618 h 3365011"/>
              <a:gd name="connsiteX3" fmla="*/ 9144000 w 9144000"/>
              <a:gd name="connsiteY3" fmla="*/ 2407292 h 3365011"/>
              <a:gd name="connsiteX4" fmla="*/ 0 w 9144000"/>
              <a:gd name="connsiteY4" fmla="*/ 2407292 h 3365011"/>
              <a:gd name="connsiteX5" fmla="*/ 0 w 9144000"/>
              <a:gd name="connsiteY5" fmla="*/ 0 h 3365011"/>
              <a:gd name="connsiteX0" fmla="*/ 0 w 9144000"/>
              <a:gd name="connsiteY0" fmla="*/ 0 h 3038807"/>
              <a:gd name="connsiteX1" fmla="*/ 9144000 w 9144000"/>
              <a:gd name="connsiteY1" fmla="*/ 740506 h 3038807"/>
              <a:gd name="connsiteX2" fmla="*/ 9144000 w 9144000"/>
              <a:gd name="connsiteY2" fmla="*/ 978618 h 3038807"/>
              <a:gd name="connsiteX3" fmla="*/ 9144000 w 9144000"/>
              <a:gd name="connsiteY3" fmla="*/ 2407292 h 3038807"/>
              <a:gd name="connsiteX4" fmla="*/ 0 w 9144000"/>
              <a:gd name="connsiteY4" fmla="*/ 2407292 h 3038807"/>
              <a:gd name="connsiteX5" fmla="*/ 0 w 9144000"/>
              <a:gd name="connsiteY5" fmla="*/ 0 h 3038807"/>
              <a:gd name="connsiteX0" fmla="*/ 0 w 9144000"/>
              <a:gd name="connsiteY0" fmla="*/ 0 h 3144231"/>
              <a:gd name="connsiteX1" fmla="*/ 9144000 w 9144000"/>
              <a:gd name="connsiteY1" fmla="*/ 740506 h 3144231"/>
              <a:gd name="connsiteX2" fmla="*/ 9144000 w 9144000"/>
              <a:gd name="connsiteY2" fmla="*/ 978618 h 3144231"/>
              <a:gd name="connsiteX3" fmla="*/ 9144000 w 9144000"/>
              <a:gd name="connsiteY3" fmla="*/ 2407292 h 3144231"/>
              <a:gd name="connsiteX4" fmla="*/ 0 w 9144000"/>
              <a:gd name="connsiteY4" fmla="*/ 2407292 h 3144231"/>
              <a:gd name="connsiteX5" fmla="*/ 0 w 9144000"/>
              <a:gd name="connsiteY5" fmla="*/ 0 h 3144231"/>
              <a:gd name="connsiteX0" fmla="*/ 0 w 9144000"/>
              <a:gd name="connsiteY0" fmla="*/ 0 h 2927128"/>
              <a:gd name="connsiteX1" fmla="*/ 9144000 w 9144000"/>
              <a:gd name="connsiteY1" fmla="*/ 740506 h 2927128"/>
              <a:gd name="connsiteX2" fmla="*/ 9144000 w 9144000"/>
              <a:gd name="connsiteY2" fmla="*/ 978618 h 2927128"/>
              <a:gd name="connsiteX3" fmla="*/ 9144000 w 9144000"/>
              <a:gd name="connsiteY3" fmla="*/ 2407292 h 2927128"/>
              <a:gd name="connsiteX4" fmla="*/ 0 w 9144000"/>
              <a:gd name="connsiteY4" fmla="*/ 2407292 h 2927128"/>
              <a:gd name="connsiteX5" fmla="*/ 0 w 9144000"/>
              <a:gd name="connsiteY5" fmla="*/ 0 h 2927128"/>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2795541"/>
              <a:gd name="connsiteX1" fmla="*/ 9144000 w 9144000"/>
              <a:gd name="connsiteY1" fmla="*/ 740506 h 2795541"/>
              <a:gd name="connsiteX2" fmla="*/ 9144000 w 9144000"/>
              <a:gd name="connsiteY2" fmla="*/ 978618 h 2795541"/>
              <a:gd name="connsiteX3" fmla="*/ 9144000 w 9144000"/>
              <a:gd name="connsiteY3" fmla="*/ 2407292 h 2795541"/>
              <a:gd name="connsiteX4" fmla="*/ 0 w 9144000"/>
              <a:gd name="connsiteY4" fmla="*/ 2407292 h 2795541"/>
              <a:gd name="connsiteX5" fmla="*/ 0 w 9144000"/>
              <a:gd name="connsiteY5" fmla="*/ 0 h 2795541"/>
              <a:gd name="connsiteX0" fmla="*/ 0 w 9144000"/>
              <a:gd name="connsiteY0" fmla="*/ 0 h 3010067"/>
              <a:gd name="connsiteX1" fmla="*/ 9144000 w 9144000"/>
              <a:gd name="connsiteY1" fmla="*/ 740506 h 3010067"/>
              <a:gd name="connsiteX2" fmla="*/ 9144000 w 9144000"/>
              <a:gd name="connsiteY2" fmla="*/ 978618 h 3010067"/>
              <a:gd name="connsiteX3" fmla="*/ 9144000 w 9144000"/>
              <a:gd name="connsiteY3" fmla="*/ 2407292 h 3010067"/>
              <a:gd name="connsiteX4" fmla="*/ 0 w 9144000"/>
              <a:gd name="connsiteY4" fmla="*/ 2407292 h 3010067"/>
              <a:gd name="connsiteX5" fmla="*/ 0 w 9144000"/>
              <a:gd name="connsiteY5" fmla="*/ 0 h 3010067"/>
              <a:gd name="connsiteX0" fmla="*/ 0 w 9144000"/>
              <a:gd name="connsiteY0" fmla="*/ 0 h 3115491"/>
              <a:gd name="connsiteX1" fmla="*/ 9144000 w 9144000"/>
              <a:gd name="connsiteY1" fmla="*/ 740506 h 3115491"/>
              <a:gd name="connsiteX2" fmla="*/ 9144000 w 9144000"/>
              <a:gd name="connsiteY2" fmla="*/ 978618 h 3115491"/>
              <a:gd name="connsiteX3" fmla="*/ 9144000 w 9144000"/>
              <a:gd name="connsiteY3" fmla="*/ 2407292 h 3115491"/>
              <a:gd name="connsiteX4" fmla="*/ 0 w 9144000"/>
              <a:gd name="connsiteY4" fmla="*/ 2407292 h 3115491"/>
              <a:gd name="connsiteX5" fmla="*/ 0 w 9144000"/>
              <a:gd name="connsiteY5" fmla="*/ 0 h 3115491"/>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2830206"/>
              <a:gd name="connsiteX1" fmla="*/ 9144000 w 9144000"/>
              <a:gd name="connsiteY1" fmla="*/ 740506 h 2830206"/>
              <a:gd name="connsiteX2" fmla="*/ 9144000 w 9144000"/>
              <a:gd name="connsiteY2" fmla="*/ 978618 h 2830206"/>
              <a:gd name="connsiteX3" fmla="*/ 9144000 w 9144000"/>
              <a:gd name="connsiteY3" fmla="*/ 2407292 h 2830206"/>
              <a:gd name="connsiteX4" fmla="*/ 0 w 9144000"/>
              <a:gd name="connsiteY4" fmla="*/ 2407292 h 2830206"/>
              <a:gd name="connsiteX5" fmla="*/ 0 w 9144000"/>
              <a:gd name="connsiteY5" fmla="*/ 0 h 2830206"/>
              <a:gd name="connsiteX0" fmla="*/ 0 w 9144000"/>
              <a:gd name="connsiteY0" fmla="*/ 0 h 2915721"/>
              <a:gd name="connsiteX1" fmla="*/ 9144000 w 9144000"/>
              <a:gd name="connsiteY1" fmla="*/ 740506 h 2915721"/>
              <a:gd name="connsiteX2" fmla="*/ 9144000 w 9144000"/>
              <a:gd name="connsiteY2" fmla="*/ 978618 h 2915721"/>
              <a:gd name="connsiteX3" fmla="*/ 9144000 w 9144000"/>
              <a:gd name="connsiteY3" fmla="*/ 2407292 h 2915721"/>
              <a:gd name="connsiteX4" fmla="*/ 0 w 9144000"/>
              <a:gd name="connsiteY4" fmla="*/ 2407292 h 2915721"/>
              <a:gd name="connsiteX5" fmla="*/ 0 w 9144000"/>
              <a:gd name="connsiteY5" fmla="*/ 0 h 2915721"/>
              <a:gd name="connsiteX0" fmla="*/ 0 w 9144000"/>
              <a:gd name="connsiteY0" fmla="*/ 0 h 4053232"/>
              <a:gd name="connsiteX1" fmla="*/ 9144000 w 9144000"/>
              <a:gd name="connsiteY1" fmla="*/ 740506 h 4053232"/>
              <a:gd name="connsiteX2" fmla="*/ 9144000 w 9144000"/>
              <a:gd name="connsiteY2" fmla="*/ 978618 h 4053232"/>
              <a:gd name="connsiteX3" fmla="*/ 9144000 w 9144000"/>
              <a:gd name="connsiteY3" fmla="*/ 2407292 h 4053232"/>
              <a:gd name="connsiteX4" fmla="*/ 0 w 9144000"/>
              <a:gd name="connsiteY4" fmla="*/ 2407292 h 4053232"/>
              <a:gd name="connsiteX5" fmla="*/ 0 w 9144000"/>
              <a:gd name="connsiteY5" fmla="*/ 0 h 4053232"/>
              <a:gd name="connsiteX0" fmla="*/ 0 w 9144000"/>
              <a:gd name="connsiteY0" fmla="*/ 0 h 3161611"/>
              <a:gd name="connsiteX1" fmla="*/ 9144000 w 9144000"/>
              <a:gd name="connsiteY1" fmla="*/ 740506 h 3161611"/>
              <a:gd name="connsiteX2" fmla="*/ 9144000 w 9144000"/>
              <a:gd name="connsiteY2" fmla="*/ 978618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740506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161611">
                <a:moveTo>
                  <a:pt x="0" y="0"/>
                </a:moveTo>
                <a:cubicBezTo>
                  <a:pt x="5090251" y="3161611"/>
                  <a:pt x="6327576" y="2305507"/>
                  <a:pt x="9144000" y="952449"/>
                </a:cubicBezTo>
                <a:lnTo>
                  <a:pt x="9144000" y="1428674"/>
                </a:lnTo>
                <a:lnTo>
                  <a:pt x="9144000" y="2407292"/>
                </a:lnTo>
                <a:lnTo>
                  <a:pt x="0" y="2407292"/>
                </a:lnTo>
                <a:lnTo>
                  <a:pt x="0"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5400000" scaled="1"/>
            <a:tileRect/>
          </a:gradFill>
          <a:ln>
            <a:noFill/>
          </a:ln>
          <a:effectLst>
            <a:outerShdw dist="254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0" y="-151106"/>
            <a:ext cx="9144000" cy="803361"/>
          </a:xfrm>
          <a:custGeom>
            <a:avLst/>
            <a:gdLst>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450050 h 450050"/>
              <a:gd name="connsiteX4" fmla="*/ 0 w 9144000"/>
              <a:gd name="connsiteY4" fmla="*/ 0 h 450050"/>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180020 h 450050"/>
              <a:gd name="connsiteX4" fmla="*/ 0 w 9144000"/>
              <a:gd name="connsiteY4" fmla="*/ 0 h 450050"/>
              <a:gd name="connsiteX0" fmla="*/ 0 w 9144000"/>
              <a:gd name="connsiteY0" fmla="*/ 0 h 180020"/>
              <a:gd name="connsiteX1" fmla="*/ 9144000 w 9144000"/>
              <a:gd name="connsiteY1" fmla="*/ 0 h 180020"/>
              <a:gd name="connsiteX2" fmla="*/ 9144000 w 9144000"/>
              <a:gd name="connsiteY2" fmla="*/ 135015 h 180020"/>
              <a:gd name="connsiteX3" fmla="*/ 0 w 9144000"/>
              <a:gd name="connsiteY3" fmla="*/ 180020 h 180020"/>
              <a:gd name="connsiteX4" fmla="*/ 0 w 9144000"/>
              <a:gd name="connsiteY4" fmla="*/ 0 h 180020"/>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540060"/>
              <a:gd name="connsiteX1" fmla="*/ 9144000 w 9144000"/>
              <a:gd name="connsiteY1" fmla="*/ 269637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540060"/>
              <a:gd name="connsiteX1" fmla="*/ 9144000 w 9144000"/>
              <a:gd name="connsiteY1" fmla="*/ 450049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832275"/>
              <a:gd name="connsiteX1" fmla="*/ 9144000 w 9144000"/>
              <a:gd name="connsiteY1" fmla="*/ 450049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630070 h 832275"/>
              <a:gd name="connsiteX4" fmla="*/ 0 w 9144000"/>
              <a:gd name="connsiteY4" fmla="*/ 269637 h 832275"/>
              <a:gd name="connsiteX0" fmla="*/ 0 w 9144000"/>
              <a:gd name="connsiteY0" fmla="*/ 269637 h 561852"/>
              <a:gd name="connsiteX1" fmla="*/ 9144000 w 9144000"/>
              <a:gd name="connsiteY1" fmla="*/ 381832 h 561852"/>
              <a:gd name="connsiteX2" fmla="*/ 9144000 w 9144000"/>
              <a:gd name="connsiteY2" fmla="*/ 561852 h 561852"/>
              <a:gd name="connsiteX3" fmla="*/ 0 w 9144000"/>
              <a:gd name="connsiteY3" fmla="*/ 359647 h 561852"/>
              <a:gd name="connsiteX4" fmla="*/ 0 w 9144000"/>
              <a:gd name="connsiteY4" fmla="*/ 269637 h 561852"/>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66912 h 865992"/>
              <a:gd name="connsiteX4" fmla="*/ 0 w 9144000"/>
              <a:gd name="connsiteY4" fmla="*/ 415941 h 865992"/>
              <a:gd name="connsiteX0" fmla="*/ 0 w 9144000"/>
              <a:gd name="connsiteY0" fmla="*/ 415941 h 760026"/>
              <a:gd name="connsiteX1" fmla="*/ 9144000 w 9144000"/>
              <a:gd name="connsiteY1" fmla="*/ 512181 h 760026"/>
              <a:gd name="connsiteX2" fmla="*/ 9144000 w 9144000"/>
              <a:gd name="connsiteY2" fmla="*/ 760026 h 760026"/>
              <a:gd name="connsiteX3" fmla="*/ 0 w 9144000"/>
              <a:gd name="connsiteY3" fmla="*/ 460946 h 760026"/>
              <a:gd name="connsiteX4" fmla="*/ 0 w 9144000"/>
              <a:gd name="connsiteY4" fmla="*/ 415941 h 760026"/>
              <a:gd name="connsiteX0" fmla="*/ 0 w 9144000"/>
              <a:gd name="connsiteY0" fmla="*/ 415941 h 850036"/>
              <a:gd name="connsiteX1" fmla="*/ 9144000 w 9144000"/>
              <a:gd name="connsiteY1" fmla="*/ 602191 h 850036"/>
              <a:gd name="connsiteX2" fmla="*/ 9144000 w 9144000"/>
              <a:gd name="connsiteY2" fmla="*/ 850036 h 850036"/>
              <a:gd name="connsiteX3" fmla="*/ 0 w 9144000"/>
              <a:gd name="connsiteY3" fmla="*/ 550956 h 850036"/>
              <a:gd name="connsiteX4" fmla="*/ 0 w 9144000"/>
              <a:gd name="connsiteY4" fmla="*/ 415941 h 850036"/>
              <a:gd name="connsiteX0" fmla="*/ 0 w 9144000"/>
              <a:gd name="connsiteY0" fmla="*/ 428133 h 862228"/>
              <a:gd name="connsiteX1" fmla="*/ 9144000 w 9144000"/>
              <a:gd name="connsiteY1" fmla="*/ 614383 h 862228"/>
              <a:gd name="connsiteX2" fmla="*/ 9144000 w 9144000"/>
              <a:gd name="connsiteY2" fmla="*/ 862228 h 862228"/>
              <a:gd name="connsiteX3" fmla="*/ 0 w 9144000"/>
              <a:gd name="connsiteY3" fmla="*/ 563148 h 862228"/>
              <a:gd name="connsiteX4" fmla="*/ 0 w 9144000"/>
              <a:gd name="connsiteY4" fmla="*/ 428133 h 862228"/>
              <a:gd name="connsiteX0" fmla="*/ 0 w 9144000"/>
              <a:gd name="connsiteY0" fmla="*/ 354981 h 789076"/>
              <a:gd name="connsiteX1" fmla="*/ 9144000 w 9144000"/>
              <a:gd name="connsiteY1" fmla="*/ 541231 h 789076"/>
              <a:gd name="connsiteX2" fmla="*/ 9144000 w 9144000"/>
              <a:gd name="connsiteY2" fmla="*/ 789076 h 789076"/>
              <a:gd name="connsiteX3" fmla="*/ 0 w 9144000"/>
              <a:gd name="connsiteY3" fmla="*/ 489996 h 789076"/>
              <a:gd name="connsiteX4" fmla="*/ 0 w 9144000"/>
              <a:gd name="connsiteY4" fmla="*/ 354981 h 789076"/>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347213 h 781308"/>
              <a:gd name="connsiteX1" fmla="*/ 9144000 w 9144000"/>
              <a:gd name="connsiteY1" fmla="*/ 533463 h 781308"/>
              <a:gd name="connsiteX2" fmla="*/ 9144000 w 9144000"/>
              <a:gd name="connsiteY2" fmla="*/ 781308 h 781308"/>
              <a:gd name="connsiteX3" fmla="*/ 0 w 9144000"/>
              <a:gd name="connsiteY3" fmla="*/ 482228 h 781308"/>
              <a:gd name="connsiteX4" fmla="*/ 0 w 9144000"/>
              <a:gd name="connsiteY4" fmla="*/ 347213 h 781308"/>
              <a:gd name="connsiteX0" fmla="*/ 0 w 9144000"/>
              <a:gd name="connsiteY0" fmla="*/ 530093 h 964188"/>
              <a:gd name="connsiteX1" fmla="*/ 9144000 w 9144000"/>
              <a:gd name="connsiteY1" fmla="*/ 716343 h 964188"/>
              <a:gd name="connsiteX2" fmla="*/ 9144000 w 9144000"/>
              <a:gd name="connsiteY2" fmla="*/ 964188 h 964188"/>
              <a:gd name="connsiteX3" fmla="*/ 0 w 9144000"/>
              <a:gd name="connsiteY3" fmla="*/ 665108 h 964188"/>
              <a:gd name="connsiteX4" fmla="*/ 0 w 9144000"/>
              <a:gd name="connsiteY4" fmla="*/ 530093 h 964188"/>
              <a:gd name="connsiteX0" fmla="*/ 0 w 9144000"/>
              <a:gd name="connsiteY0" fmla="*/ 465128 h 899223"/>
              <a:gd name="connsiteX1" fmla="*/ 9144000 w 9144000"/>
              <a:gd name="connsiteY1" fmla="*/ 651378 h 899223"/>
              <a:gd name="connsiteX2" fmla="*/ 9144000 w 9144000"/>
              <a:gd name="connsiteY2" fmla="*/ 899223 h 899223"/>
              <a:gd name="connsiteX3" fmla="*/ 0 w 9144000"/>
              <a:gd name="connsiteY3" fmla="*/ 600143 h 899223"/>
              <a:gd name="connsiteX4" fmla="*/ 0 w 9144000"/>
              <a:gd name="connsiteY4" fmla="*/ 465128 h 899223"/>
              <a:gd name="connsiteX0" fmla="*/ 0 w 9144000"/>
              <a:gd name="connsiteY0" fmla="*/ 384208 h 818303"/>
              <a:gd name="connsiteX1" fmla="*/ 9144000 w 9144000"/>
              <a:gd name="connsiteY1" fmla="*/ 570458 h 818303"/>
              <a:gd name="connsiteX2" fmla="*/ 9144000 w 9144000"/>
              <a:gd name="connsiteY2" fmla="*/ 818303 h 818303"/>
              <a:gd name="connsiteX3" fmla="*/ 0 w 9144000"/>
              <a:gd name="connsiteY3" fmla="*/ 519223 h 818303"/>
              <a:gd name="connsiteX4" fmla="*/ 0 w 9144000"/>
              <a:gd name="connsiteY4" fmla="*/ 384208 h 818303"/>
              <a:gd name="connsiteX0" fmla="*/ 0 w 9144000"/>
              <a:gd name="connsiteY0" fmla="*/ 542704 h 976799"/>
              <a:gd name="connsiteX1" fmla="*/ 9144000 w 9144000"/>
              <a:gd name="connsiteY1" fmla="*/ 728954 h 976799"/>
              <a:gd name="connsiteX2" fmla="*/ 9144000 w 9144000"/>
              <a:gd name="connsiteY2" fmla="*/ 976799 h 976799"/>
              <a:gd name="connsiteX3" fmla="*/ 0 w 9144000"/>
              <a:gd name="connsiteY3" fmla="*/ 677719 h 976799"/>
              <a:gd name="connsiteX4" fmla="*/ 0 w 9144000"/>
              <a:gd name="connsiteY4" fmla="*/ 542704 h 976799"/>
              <a:gd name="connsiteX0" fmla="*/ 0 w 9144000"/>
              <a:gd name="connsiteY0" fmla="*/ 477739 h 911834"/>
              <a:gd name="connsiteX1" fmla="*/ 9144000 w 9144000"/>
              <a:gd name="connsiteY1" fmla="*/ 663989 h 911834"/>
              <a:gd name="connsiteX2" fmla="*/ 9144000 w 9144000"/>
              <a:gd name="connsiteY2" fmla="*/ 911834 h 911834"/>
              <a:gd name="connsiteX3" fmla="*/ 0 w 9144000"/>
              <a:gd name="connsiteY3" fmla="*/ 612754 h 911834"/>
              <a:gd name="connsiteX4" fmla="*/ 0 w 9144000"/>
              <a:gd name="connsiteY4" fmla="*/ 477739 h 911834"/>
              <a:gd name="connsiteX0" fmla="*/ 0 w 9144000"/>
              <a:gd name="connsiteY0" fmla="*/ 396819 h 830914"/>
              <a:gd name="connsiteX1" fmla="*/ 9144000 w 9144000"/>
              <a:gd name="connsiteY1" fmla="*/ 583069 h 830914"/>
              <a:gd name="connsiteX2" fmla="*/ 9144000 w 9144000"/>
              <a:gd name="connsiteY2" fmla="*/ 830914 h 830914"/>
              <a:gd name="connsiteX3" fmla="*/ 0 w 9144000"/>
              <a:gd name="connsiteY3" fmla="*/ 531834 h 830914"/>
              <a:gd name="connsiteX4" fmla="*/ 0 w 9144000"/>
              <a:gd name="connsiteY4" fmla="*/ 396819 h 830914"/>
              <a:gd name="connsiteX0" fmla="*/ 0 w 9144000"/>
              <a:gd name="connsiteY0" fmla="*/ 591891 h 1025986"/>
              <a:gd name="connsiteX1" fmla="*/ 9144000 w 9144000"/>
              <a:gd name="connsiteY1" fmla="*/ 778141 h 1025986"/>
              <a:gd name="connsiteX2" fmla="*/ 9144000 w 9144000"/>
              <a:gd name="connsiteY2" fmla="*/ 1025986 h 1025986"/>
              <a:gd name="connsiteX3" fmla="*/ 0 w 9144000"/>
              <a:gd name="connsiteY3" fmla="*/ 726906 h 1025986"/>
              <a:gd name="connsiteX4" fmla="*/ 0 w 9144000"/>
              <a:gd name="connsiteY4" fmla="*/ 591891 h 1025986"/>
              <a:gd name="connsiteX0" fmla="*/ 0 w 9144000"/>
              <a:gd name="connsiteY0" fmla="*/ 506305 h 940400"/>
              <a:gd name="connsiteX1" fmla="*/ 9144000 w 9144000"/>
              <a:gd name="connsiteY1" fmla="*/ 692555 h 940400"/>
              <a:gd name="connsiteX2" fmla="*/ 9144000 w 9144000"/>
              <a:gd name="connsiteY2" fmla="*/ 940400 h 940400"/>
              <a:gd name="connsiteX3" fmla="*/ 0 w 9144000"/>
              <a:gd name="connsiteY3" fmla="*/ 641320 h 940400"/>
              <a:gd name="connsiteX4" fmla="*/ 0 w 9144000"/>
              <a:gd name="connsiteY4" fmla="*/ 506305 h 940400"/>
              <a:gd name="connsiteX0" fmla="*/ 0 w 9144000"/>
              <a:gd name="connsiteY0" fmla="*/ 458198 h 892293"/>
              <a:gd name="connsiteX1" fmla="*/ 9144000 w 9144000"/>
              <a:gd name="connsiteY1" fmla="*/ 644448 h 892293"/>
              <a:gd name="connsiteX2" fmla="*/ 9144000 w 9144000"/>
              <a:gd name="connsiteY2" fmla="*/ 892293 h 892293"/>
              <a:gd name="connsiteX3" fmla="*/ 0 w 9144000"/>
              <a:gd name="connsiteY3" fmla="*/ 593213 h 892293"/>
              <a:gd name="connsiteX4" fmla="*/ 0 w 9144000"/>
              <a:gd name="connsiteY4" fmla="*/ 458198 h 89229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38238 h 872333"/>
              <a:gd name="connsiteX1" fmla="*/ 9144000 w 9144000"/>
              <a:gd name="connsiteY1" fmla="*/ 624488 h 872333"/>
              <a:gd name="connsiteX2" fmla="*/ 9144000 w 9144000"/>
              <a:gd name="connsiteY2" fmla="*/ 872333 h 872333"/>
              <a:gd name="connsiteX3" fmla="*/ 0 w 9144000"/>
              <a:gd name="connsiteY3" fmla="*/ 573253 h 872333"/>
              <a:gd name="connsiteX4" fmla="*/ 0 w 9144000"/>
              <a:gd name="connsiteY4" fmla="*/ 438238 h 872333"/>
              <a:gd name="connsiteX0" fmla="*/ 0 w 9144000"/>
              <a:gd name="connsiteY0" fmla="*/ 280358 h 714453"/>
              <a:gd name="connsiteX1" fmla="*/ 9144000 w 9144000"/>
              <a:gd name="connsiteY1" fmla="*/ 466608 h 714453"/>
              <a:gd name="connsiteX2" fmla="*/ 9144000 w 9144000"/>
              <a:gd name="connsiteY2" fmla="*/ 714453 h 714453"/>
              <a:gd name="connsiteX3" fmla="*/ 0 w 9144000"/>
              <a:gd name="connsiteY3" fmla="*/ 415373 h 714453"/>
              <a:gd name="connsiteX4" fmla="*/ 0 w 9144000"/>
              <a:gd name="connsiteY4" fmla="*/ 280358 h 71445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50430 h 884525"/>
              <a:gd name="connsiteX1" fmla="*/ 9144000 w 9144000"/>
              <a:gd name="connsiteY1" fmla="*/ 636680 h 884525"/>
              <a:gd name="connsiteX2" fmla="*/ 9144000 w 9144000"/>
              <a:gd name="connsiteY2" fmla="*/ 884525 h 884525"/>
              <a:gd name="connsiteX3" fmla="*/ 0 w 9144000"/>
              <a:gd name="connsiteY3" fmla="*/ 585445 h 884525"/>
              <a:gd name="connsiteX4" fmla="*/ 0 w 9144000"/>
              <a:gd name="connsiteY4" fmla="*/ 450430 h 884525"/>
              <a:gd name="connsiteX0" fmla="*/ 0 w 9144000"/>
              <a:gd name="connsiteY0" fmla="*/ 365747 h 799842"/>
              <a:gd name="connsiteX1" fmla="*/ 9144000 w 9144000"/>
              <a:gd name="connsiteY1" fmla="*/ 551997 h 799842"/>
              <a:gd name="connsiteX2" fmla="*/ 9144000 w 9144000"/>
              <a:gd name="connsiteY2" fmla="*/ 799842 h 799842"/>
              <a:gd name="connsiteX3" fmla="*/ 0 w 9144000"/>
              <a:gd name="connsiteY3" fmla="*/ 500762 h 799842"/>
              <a:gd name="connsiteX4" fmla="*/ 0 w 9144000"/>
              <a:gd name="connsiteY4" fmla="*/ 365747 h 799842"/>
              <a:gd name="connsiteX0" fmla="*/ 0 w 9144000"/>
              <a:gd name="connsiteY0" fmla="*/ 463283 h 897378"/>
              <a:gd name="connsiteX1" fmla="*/ 9144000 w 9144000"/>
              <a:gd name="connsiteY1" fmla="*/ 649533 h 897378"/>
              <a:gd name="connsiteX2" fmla="*/ 9144000 w 9144000"/>
              <a:gd name="connsiteY2" fmla="*/ 897378 h 897378"/>
              <a:gd name="connsiteX3" fmla="*/ 0 w 9144000"/>
              <a:gd name="connsiteY3" fmla="*/ 598298 h 897378"/>
              <a:gd name="connsiteX4" fmla="*/ 0 w 9144000"/>
              <a:gd name="connsiteY4" fmla="*/ 463283 h 897378"/>
              <a:gd name="connsiteX0" fmla="*/ 0 w 9144000"/>
              <a:gd name="connsiteY0" fmla="*/ 536435 h 970530"/>
              <a:gd name="connsiteX1" fmla="*/ 9144000 w 9144000"/>
              <a:gd name="connsiteY1" fmla="*/ 722685 h 970530"/>
              <a:gd name="connsiteX2" fmla="*/ 9144000 w 9144000"/>
              <a:gd name="connsiteY2" fmla="*/ 970530 h 970530"/>
              <a:gd name="connsiteX3" fmla="*/ 0 w 9144000"/>
              <a:gd name="connsiteY3" fmla="*/ 671450 h 970530"/>
              <a:gd name="connsiteX4" fmla="*/ 0 w 9144000"/>
              <a:gd name="connsiteY4" fmla="*/ 536435 h 970530"/>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373934 h 808029"/>
              <a:gd name="connsiteX1" fmla="*/ 9144000 w 9144000"/>
              <a:gd name="connsiteY1" fmla="*/ 560184 h 808029"/>
              <a:gd name="connsiteX2" fmla="*/ 9144000 w 9144000"/>
              <a:gd name="connsiteY2" fmla="*/ 808029 h 808029"/>
              <a:gd name="connsiteX3" fmla="*/ 0 w 9144000"/>
              <a:gd name="connsiteY3" fmla="*/ 508949 h 808029"/>
              <a:gd name="connsiteX4" fmla="*/ 0 w 9144000"/>
              <a:gd name="connsiteY4" fmla="*/ 373934 h 808029"/>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434894 h 803361"/>
              <a:gd name="connsiteX1" fmla="*/ 9144000 w 9144000"/>
              <a:gd name="connsiteY1" fmla="*/ 621144 h 803361"/>
              <a:gd name="connsiteX2" fmla="*/ 9144000 w 9144000"/>
              <a:gd name="connsiteY2" fmla="*/ 803361 h 803361"/>
              <a:gd name="connsiteX3" fmla="*/ 0 w 9144000"/>
              <a:gd name="connsiteY3" fmla="*/ 569909 h 803361"/>
              <a:gd name="connsiteX4" fmla="*/ 0 w 9144000"/>
              <a:gd name="connsiteY4" fmla="*/ 434894 h 80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03361">
                <a:moveTo>
                  <a:pt x="0" y="434894"/>
                </a:moveTo>
                <a:cubicBezTo>
                  <a:pt x="3687973" y="0"/>
                  <a:pt x="5961894" y="231276"/>
                  <a:pt x="9144000" y="621144"/>
                </a:cubicBezTo>
                <a:lnTo>
                  <a:pt x="9144000" y="803361"/>
                </a:lnTo>
                <a:cubicBezTo>
                  <a:pt x="5530958" y="225931"/>
                  <a:pt x="2442302" y="154536"/>
                  <a:pt x="0" y="569909"/>
                </a:cubicBezTo>
                <a:lnTo>
                  <a:pt x="0" y="434894"/>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chemeClr val="lt1"/>
              </a:solidFill>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background1.jpg"/>
          <p:cNvPicPr>
            <a:picLocks noChangeAspect="1"/>
          </p:cNvPicPr>
          <p:nvPr userDrawn="1"/>
        </p:nvPicPr>
        <p:blipFill>
          <a:blip r:embed="rId2" cstate="print"/>
          <a:stretch>
            <a:fillRect/>
          </a:stretch>
        </p:blipFill>
        <p:spPr>
          <a:xfrm>
            <a:off x="0" y="0"/>
            <a:ext cx="9144000" cy="5715000"/>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8"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a:t>单击此处编辑母版标题样式</a:t>
            </a:r>
          </a:p>
        </p:txBody>
      </p:sp>
      <p:sp>
        <p:nvSpPr>
          <p:cNvPr id="9" name="内容占位符 2"/>
          <p:cNvSpPr>
            <a:spLocks noGrp="1"/>
          </p:cNvSpPr>
          <p:nvPr>
            <p:ph idx="1"/>
          </p:nvPr>
        </p:nvSpPr>
        <p:spPr>
          <a:xfrm>
            <a:off x="457200" y="1333500"/>
            <a:ext cx="8229600" cy="3771636"/>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Picture 4" descr="Header WM"/>
          <p:cNvPicPr>
            <a:picLocks noChangeAspect="1" noChangeArrowheads="1"/>
          </p:cNvPicPr>
          <p:nvPr userDrawn="1"/>
        </p:nvPicPr>
        <p:blipFill>
          <a:blip r:embed="rId2" cstate="print"/>
          <a:srcRect/>
          <a:stretch>
            <a:fillRect/>
          </a:stretch>
        </p:blipFill>
        <p:spPr bwMode="auto">
          <a:xfrm>
            <a:off x="0" y="0"/>
            <a:ext cx="9144000" cy="5715000"/>
          </a:xfrm>
          <a:prstGeom prst="rect">
            <a:avLst/>
          </a:prstGeom>
          <a:noFill/>
        </p:spPr>
      </p:pic>
      <p:sp>
        <p:nvSpPr>
          <p:cNvPr id="2" name="标题 1"/>
          <p:cNvSpPr>
            <a:spLocks noGrp="1"/>
          </p:cNvSpPr>
          <p:nvPr>
            <p:ph type="title"/>
          </p:nvPr>
        </p:nvSpPr>
        <p:spPr>
          <a:xfrm>
            <a:off x="457200" y="0"/>
            <a:ext cx="8229600" cy="723900"/>
          </a:xfrm>
        </p:spPr>
        <p:txBody>
          <a:bodyPr>
            <a:normAutofit/>
          </a:bodyPr>
          <a:lstStyle>
            <a:lvl1pPr algn="l">
              <a:defRPr sz="3200" b="1"/>
            </a:lvl1pPr>
          </a:lstStyle>
          <a:p>
            <a:r>
              <a:rPr lang="zh-CN" altLang="en-US"/>
              <a:t>单击此处编辑母版标题样式</a:t>
            </a:r>
          </a:p>
        </p:txBody>
      </p:sp>
      <p:sp>
        <p:nvSpPr>
          <p:cNvPr id="4" name="页脚占位符 3"/>
          <p:cNvSpPr>
            <a:spLocks noGrp="1"/>
          </p:cNvSpPr>
          <p:nvPr>
            <p:ph type="ftr" sz="quarter" idx="11"/>
          </p:nvPr>
        </p:nvSpPr>
        <p:spPr/>
        <p:txBody>
          <a:bodyPr/>
          <a:lstStyle/>
          <a:p>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5A1F916-A0C1-401C-91A2-FC5D01BD5005}" type="slidenum">
              <a:rPr lang="zh-CN" altLang="en-US" smtClean="0"/>
              <a:pPr/>
              <a:t>‹#›</a:t>
            </a:fld>
            <a:endParaRPr lang="zh-CN" altLang="en-US"/>
          </a:p>
        </p:txBody>
      </p:sp>
      <p:sp>
        <p:nvSpPr>
          <p:cNvPr id="7" name="灯片编号占位符 5"/>
          <p:cNvSpPr txBox="1">
            <a:spLocks/>
          </p:cNvSpPr>
          <p:nvPr userDrawn="1"/>
        </p:nvSpPr>
        <p:spPr>
          <a:xfrm>
            <a:off x="476545" y="5296959"/>
            <a:ext cx="2133600" cy="304271"/>
          </a:xfrm>
          <a:prstGeom prst="rect">
            <a:avLst/>
          </a:prstGeom>
        </p:spPr>
        <p:txBody>
          <a:bodyPr/>
          <a:lstStyle>
            <a:lvl1pPr algn="l">
              <a:defRPr b="1">
                <a:solidFill>
                  <a:srgbClr val="C000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AD2822F-7577-4079-9AD2-51F19AC5FD8F}" type="slidenum">
              <a:rPr kumimoji="0" lang="zh-CN" altLang="en-US" sz="1800" b="1" i="0" u="none" strike="noStrike" kern="1200" cap="none" spc="0" normalizeH="0" baseline="0" noProof="0" smtClean="0">
                <a:ln>
                  <a:noFill/>
                </a:ln>
                <a:solidFill>
                  <a:srgbClr val="C00000"/>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1" i="0" u="none" strike="noStrike" kern="1200" cap="none" spc="0" normalizeH="0" baseline="0" noProof="0" dirty="0">
              <a:ln>
                <a:noFill/>
              </a:ln>
              <a:solidFill>
                <a:srgbClr val="C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62" r:id="rId2"/>
    <p:sldLayoutId id="2147483663"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a:spLocks noGrp="1"/>
          </p:cNvSpPr>
          <p:nvPr>
            <p:ph type="ctrTitle"/>
          </p:nvPr>
        </p:nvSpPr>
        <p:spPr>
          <a:xfrm>
            <a:off x="431800" y="4102100"/>
            <a:ext cx="5962650" cy="1225021"/>
          </a:xfrm>
        </p:spPr>
        <p:txBody>
          <a:bodyPr>
            <a:normAutofit/>
          </a:bodyPr>
          <a:lstStyle/>
          <a:p>
            <a:pPr algn="ctr"/>
            <a:r>
              <a:rPr lang="zh-CN" altLang="en-US" sz="3600" dirty="0"/>
              <a:t>幻灯片主标题替换</a:t>
            </a:r>
          </a:p>
        </p:txBody>
      </p:sp>
      <p:sp>
        <p:nvSpPr>
          <p:cNvPr id="7" name="副标题 4"/>
          <p:cNvSpPr>
            <a:spLocks noGrp="1"/>
          </p:cNvSpPr>
          <p:nvPr>
            <p:ph type="subTitle" idx="1"/>
          </p:nvPr>
        </p:nvSpPr>
        <p:spPr/>
        <p:txBody>
          <a:bodyPr>
            <a:normAutofit/>
          </a:bodyPr>
          <a:lstStyle/>
          <a:p>
            <a:pPr marL="1516063"/>
            <a:r>
              <a:rPr lang="zh-CN" altLang="en-US" dirty="0"/>
              <a:t>作者信息或副标题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4" name="Rectangle 4"/>
          <p:cNvSpPr>
            <a:spLocks noChangeArrowheads="1"/>
          </p:cNvSpPr>
          <p:nvPr/>
        </p:nvSpPr>
        <p:spPr bwMode="gray">
          <a:xfrm>
            <a:off x="476250" y="1524000"/>
            <a:ext cx="3990975" cy="2994025"/>
          </a:xfrm>
          <a:prstGeom prst="rect">
            <a:avLst/>
          </a:prstGeom>
          <a:blipFill dpi="0" rotWithShape="1">
            <a:blip r:embed="rId2"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5" name="Rectangle 3"/>
          <p:cNvSpPr>
            <a:spLocks noChangeArrowheads="1"/>
          </p:cNvSpPr>
          <p:nvPr/>
        </p:nvSpPr>
        <p:spPr bwMode="auto">
          <a:xfrm>
            <a:off x="4718050" y="1466850"/>
            <a:ext cx="3889375" cy="1860550"/>
          </a:xfrm>
          <a:prstGeom prst="rect">
            <a:avLst/>
          </a:prstGeom>
          <a:noFill/>
          <a:ln w="9525">
            <a:noFill/>
            <a:miter lim="800000"/>
            <a:headEnd/>
            <a:tailEnd/>
          </a:ln>
        </p:spPr>
        <p:txBody>
          <a:bodyPr lIns="0" rIns="0"/>
          <a:lstStyle/>
          <a:p>
            <a:pPr>
              <a:lnSpc>
                <a:spcPct val="120000"/>
              </a:lnSpc>
              <a:spcBef>
                <a:spcPct val="20000"/>
              </a:spcBef>
            </a:pPr>
            <a:r>
              <a:rPr lang="zh-CN" altLang="en-US" sz="2800" b="1" i="0" dirty="0"/>
              <a:t>图片配字</a:t>
            </a:r>
            <a:endParaRPr lang="en-US" altLang="zh-CN" sz="2800" b="1" i="0" dirty="0"/>
          </a:p>
          <a:p>
            <a:pPr>
              <a:lnSpc>
                <a:spcPct val="120000"/>
              </a:lnSpc>
              <a:spcBef>
                <a:spcPct val="20000"/>
              </a:spcBef>
            </a:pPr>
            <a:endParaRPr lang="zh-CN" altLang="en-US" sz="2800" b="1" i="0" dirty="0"/>
          </a:p>
          <a:p>
            <a:pPr>
              <a:lnSpc>
                <a:spcPct val="120000"/>
              </a:lnSpc>
              <a:spcBef>
                <a:spcPct val="20000"/>
              </a:spcBef>
            </a:pPr>
            <a:r>
              <a:rPr lang="zh-CN" altLang="en-US" sz="1600" i="0" dirty="0"/>
              <a:t>单击添加您的信息</a:t>
            </a:r>
          </a:p>
        </p:txBody>
      </p:sp>
      <p:sp>
        <p:nvSpPr>
          <p:cNvPr id="7" name="Rectangle 4"/>
          <p:cNvSpPr>
            <a:spLocks noChangeArrowheads="1"/>
          </p:cNvSpPr>
          <p:nvPr/>
        </p:nvSpPr>
        <p:spPr bwMode="gray">
          <a:xfrm>
            <a:off x="476250" y="1524000"/>
            <a:ext cx="3990975" cy="2994025"/>
          </a:xfrm>
          <a:prstGeom prst="rect">
            <a:avLst/>
          </a:prstGeom>
          <a:blipFill dpi="0" rotWithShape="1">
            <a:blip r:embed="rId3"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8"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10</a:t>
            </a:fld>
            <a:endParaRPr lang="en-US" altLang="zh-CN" dirty="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3000"/>
                                        <p:tgtEl>
                                          <p:spTgt spid="7"/>
                                        </p:tgtEl>
                                      </p:cBhvr>
                                    </p:animEffect>
                                    <p:set>
                                      <p:cBhvr>
                                        <p:cTn id="7" dur="1" fill="hold">
                                          <p:stCondLst>
                                            <p:cond delay="2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aphicFrame>
        <p:nvGraphicFramePr>
          <p:cNvPr id="14" name="Group 13"/>
          <p:cNvGraphicFramePr>
            <a:graphicFrameLocks noGrp="1"/>
          </p:cNvGraphicFramePr>
          <p:nvPr>
            <p:ph idx="4294967295"/>
          </p:nvPr>
        </p:nvGraphicFramePr>
        <p:xfrm>
          <a:off x="708528" y="2227430"/>
          <a:ext cx="1973262" cy="1893889"/>
        </p:xfrm>
        <a:graphic>
          <a:graphicData uri="http://schemas.openxmlformats.org/drawingml/2006/table">
            <a:tbl>
              <a:tblPr/>
              <a:tblGrid>
                <a:gridCol w="1973262">
                  <a:extLst>
                    <a:ext uri="{9D8B030D-6E8A-4147-A177-3AD203B41FA5}">
                      <a16:colId xmlns:a16="http://schemas.microsoft.com/office/drawing/2014/main" xmlns="" val="20000"/>
                    </a:ext>
                  </a:extLst>
                </a:gridCol>
              </a:tblGrid>
              <a:tr h="3476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a:ln>
                            <a:noFill/>
                          </a:ln>
                          <a:solidFill>
                            <a:schemeClr val="tx1"/>
                          </a:solidFill>
                          <a:effectLst/>
                          <a:latin typeface="Arial" charset="0"/>
                          <a:ea typeface="华文细黑" pitchFamily="2" charset="-122"/>
                        </a:rPr>
                        <a:t>1</a:t>
                      </a:r>
                      <a:r>
                        <a:rPr kumimoji="0" lang="zh-CN" altLang="en-US" sz="1000" b="1" i="0" u="none" strike="noStrike" cap="none" normalizeH="0" baseline="0" dirty="0">
                          <a:ln>
                            <a:noFill/>
                          </a:ln>
                          <a:solidFill>
                            <a:schemeClr val="tx1"/>
                          </a:solidFill>
                          <a:effectLst/>
                          <a:latin typeface="Arial" charset="0"/>
                          <a:ea typeface="华文细黑" pitchFamily="2" charset="-122"/>
                        </a:rPr>
                        <a:t>、</a:t>
                      </a:r>
                      <a:endParaRPr kumimoji="0" lang="en-US" altLang="zh-CN" sz="1000" b="0" i="0" u="none" strike="noStrike" cap="none" normalizeH="0" baseline="0" dirty="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a:ln>
                            <a:noFill/>
                          </a:ln>
                          <a:solidFill>
                            <a:schemeClr val="tx1"/>
                          </a:solidFill>
                          <a:effectLst/>
                          <a:latin typeface="Arial" charset="0"/>
                          <a:ea typeface="华文细黑" pitchFamily="2" charset="-122"/>
                        </a:rPr>
                        <a:t>2</a:t>
                      </a:r>
                      <a:r>
                        <a:rPr kumimoji="0" lang="zh-CN" altLang="en-US" sz="1000" b="1" i="0" u="none" strike="noStrike" cap="none" normalizeH="0" baseline="0" dirty="0">
                          <a:ln>
                            <a:noFill/>
                          </a:ln>
                          <a:solidFill>
                            <a:schemeClr val="tx1"/>
                          </a:solidFill>
                          <a:effectLst/>
                          <a:latin typeface="Arial" charset="0"/>
                          <a:ea typeface="华文细黑" pitchFamily="2" charset="-122"/>
                        </a:rPr>
                        <a:t>、</a:t>
                      </a:r>
                      <a:endParaRPr kumimoji="0" lang="en-US" altLang="zh-CN" sz="1000" b="0" i="0" u="none" strike="noStrike" cap="none" normalizeH="0" baseline="0" dirty="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06388">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a:ln>
                            <a:noFill/>
                          </a:ln>
                          <a:solidFill>
                            <a:schemeClr val="tx1"/>
                          </a:solidFill>
                          <a:effectLst/>
                          <a:latin typeface="Arial" charset="0"/>
                          <a:ea typeface="华文细黑" pitchFamily="2" charset="-122"/>
                        </a:rPr>
                        <a:t>3</a:t>
                      </a:r>
                      <a:r>
                        <a:rPr kumimoji="0" lang="zh-CN" altLang="en-US" sz="1000" b="1" i="0" u="none" strike="noStrike" cap="none" normalizeH="0" baseline="0">
                          <a:ln>
                            <a:noFill/>
                          </a:ln>
                          <a:solidFill>
                            <a:schemeClr val="tx1"/>
                          </a:solidFill>
                          <a:effectLst/>
                          <a:latin typeface="Arial" charset="0"/>
                          <a:ea typeface="华文细黑" pitchFamily="2" charset="-122"/>
                        </a:rPr>
                        <a:t>、</a:t>
                      </a:r>
                      <a:endParaRPr kumimoji="0" lang="en-US" altLang="zh-CN" sz="1000" b="0" i="0" u="none" strike="noStrike" cap="none" normalizeH="0" baseline="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1432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a:ln>
                            <a:noFill/>
                          </a:ln>
                          <a:solidFill>
                            <a:schemeClr val="tx1"/>
                          </a:solidFill>
                          <a:effectLst/>
                          <a:latin typeface="Arial" charset="0"/>
                          <a:ea typeface="华文细黑" pitchFamily="2" charset="-122"/>
                        </a:rPr>
                        <a:t>4</a:t>
                      </a:r>
                      <a:r>
                        <a:rPr kumimoji="0" lang="zh-CN" altLang="en-US" sz="1000" b="1" i="0" u="none" strike="noStrike" cap="none" normalizeH="0" baseline="0">
                          <a:ln>
                            <a:noFill/>
                          </a:ln>
                          <a:solidFill>
                            <a:schemeClr val="tx1"/>
                          </a:solidFill>
                          <a:effectLst/>
                          <a:latin typeface="Arial" charset="0"/>
                          <a:ea typeface="华文细黑" pitchFamily="2" charset="-122"/>
                        </a:rPr>
                        <a:t>、</a:t>
                      </a:r>
                      <a:endParaRPr kumimoji="0" lang="en-US" altLang="zh-CN" sz="1000" b="0" i="0" u="none" strike="noStrike" cap="none" normalizeH="0" baseline="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095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a:ln>
                            <a:noFill/>
                          </a:ln>
                          <a:solidFill>
                            <a:schemeClr val="tx1"/>
                          </a:solidFill>
                          <a:effectLst/>
                          <a:latin typeface="Arial" charset="0"/>
                          <a:ea typeface="华文细黑" pitchFamily="2" charset="-122"/>
                        </a:rPr>
                        <a:t>5</a:t>
                      </a:r>
                      <a:r>
                        <a:rPr kumimoji="0" lang="zh-CN" altLang="en-US" sz="1000" b="1" i="0" u="none" strike="noStrike" cap="none" normalizeH="0" baseline="0">
                          <a:ln>
                            <a:noFill/>
                          </a:ln>
                          <a:solidFill>
                            <a:schemeClr val="tx1"/>
                          </a:solidFill>
                          <a:effectLst/>
                          <a:latin typeface="Arial" charset="0"/>
                          <a:ea typeface="华文细黑" pitchFamily="2" charset="-122"/>
                        </a:rPr>
                        <a:t>、</a:t>
                      </a:r>
                      <a:endParaRPr kumimoji="0" lang="en-US" altLang="zh-CN" sz="1000" b="0" i="0" u="none" strike="noStrike" cap="none" normalizeH="0" baseline="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a:ln>
                            <a:noFill/>
                          </a:ln>
                          <a:solidFill>
                            <a:schemeClr val="tx1"/>
                          </a:solidFill>
                          <a:effectLst/>
                          <a:latin typeface="Arial" charset="0"/>
                          <a:ea typeface="华文细黑" pitchFamily="2" charset="-122"/>
                        </a:rPr>
                        <a:t>6</a:t>
                      </a:r>
                      <a:r>
                        <a:rPr kumimoji="0" lang="zh-CN" altLang="en-US" sz="1000" b="1" i="0" u="none" strike="noStrike" cap="none" normalizeH="0" baseline="0" dirty="0">
                          <a:ln>
                            <a:noFill/>
                          </a:ln>
                          <a:solidFill>
                            <a:schemeClr val="tx1"/>
                          </a:solidFill>
                          <a:effectLst/>
                          <a:latin typeface="Arial" charset="0"/>
                          <a:ea typeface="华文细黑" pitchFamily="2" charset="-122"/>
                        </a:rPr>
                        <a:t>、</a:t>
                      </a:r>
                      <a:endParaRPr kumimoji="0" lang="en-US" altLang="zh-CN" sz="1000" b="0" i="0" u="none" strike="noStrike" cap="none" normalizeH="0" baseline="0" dirty="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8" name="AutoShape 6"/>
          <p:cNvSpPr>
            <a:spLocks noChangeArrowheads="1"/>
          </p:cNvSpPr>
          <p:nvPr/>
        </p:nvSpPr>
        <p:spPr bwMode="auto">
          <a:xfrm>
            <a:off x="5973763" y="1398588"/>
            <a:ext cx="232886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lnSpc>
                <a:spcPct val="120000"/>
              </a:lnSpc>
              <a:defRPr/>
            </a:pPr>
            <a:endParaRPr lang="zh-CN" altLang="en-US" sz="1600" i="0">
              <a:latin typeface="Arial" charset="0"/>
            </a:endParaRPr>
          </a:p>
        </p:txBody>
      </p:sp>
      <p:sp>
        <p:nvSpPr>
          <p:cNvPr id="9" name="AutoShape 7"/>
          <p:cNvSpPr>
            <a:spLocks noChangeArrowheads="1"/>
          </p:cNvSpPr>
          <p:nvPr/>
        </p:nvSpPr>
        <p:spPr bwMode="auto">
          <a:xfrm>
            <a:off x="6029325" y="1270000"/>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0" name="AutoShape 9"/>
          <p:cNvSpPr>
            <a:spLocks noChangeArrowheads="1"/>
          </p:cNvSpPr>
          <p:nvPr/>
        </p:nvSpPr>
        <p:spPr bwMode="auto">
          <a:xfrm>
            <a:off x="468313" y="1398588"/>
            <a:ext cx="2193925" cy="3895725"/>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zh-CN" altLang="en-US">
              <a:latin typeface="Arial" charset="0"/>
            </a:endParaRPr>
          </a:p>
        </p:txBody>
      </p:sp>
      <p:sp>
        <p:nvSpPr>
          <p:cNvPr id="11" name="AutoShape 10"/>
          <p:cNvSpPr>
            <a:spLocks noChangeArrowheads="1"/>
          </p:cNvSpPr>
          <p:nvPr/>
        </p:nvSpPr>
        <p:spPr bwMode="auto">
          <a:xfrm>
            <a:off x="3167063" y="1398588"/>
            <a:ext cx="230981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defRPr/>
            </a:pPr>
            <a:endParaRPr lang="zh-CN" altLang="en-US" sz="1600" b="1" i="0">
              <a:latin typeface="Arial" charset="0"/>
            </a:endParaRPr>
          </a:p>
        </p:txBody>
      </p:sp>
      <p:sp>
        <p:nvSpPr>
          <p:cNvPr id="12" name="AutoShape 11"/>
          <p:cNvSpPr>
            <a:spLocks noChangeArrowheads="1"/>
          </p:cNvSpPr>
          <p:nvPr/>
        </p:nvSpPr>
        <p:spPr bwMode="auto">
          <a:xfrm>
            <a:off x="3119438" y="1282700"/>
            <a:ext cx="2757487" cy="725488"/>
          </a:xfrm>
          <a:prstGeom prst="chevron">
            <a:avLst>
              <a:gd name="adj" fmla="val 56362"/>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3" name="AutoShape 12"/>
          <p:cNvSpPr>
            <a:spLocks noChangeArrowheads="1"/>
          </p:cNvSpPr>
          <p:nvPr/>
        </p:nvSpPr>
        <p:spPr bwMode="auto">
          <a:xfrm>
            <a:off x="468313" y="1282700"/>
            <a:ext cx="2641600" cy="725488"/>
          </a:xfrm>
          <a:prstGeom prst="homePlate">
            <a:avLst>
              <a:gd name="adj" fmla="val 63872"/>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p>
        </p:txBody>
      </p:sp>
      <p:grpSp>
        <p:nvGrpSpPr>
          <p:cNvPr id="31" name="组合 30"/>
          <p:cNvGrpSpPr/>
          <p:nvPr/>
        </p:nvGrpSpPr>
        <p:grpSpPr>
          <a:xfrm>
            <a:off x="425450" y="4324350"/>
            <a:ext cx="8293100" cy="869950"/>
            <a:chOff x="382588" y="5414963"/>
            <a:chExt cx="8293100" cy="869950"/>
          </a:xfrm>
        </p:grpSpPr>
        <p:grpSp>
          <p:nvGrpSpPr>
            <p:cNvPr id="4" name="Group 2"/>
            <p:cNvGrpSpPr>
              <a:grpSpLocks/>
            </p:cNvGrpSpPr>
            <p:nvPr/>
          </p:nvGrpSpPr>
          <p:grpSpPr bwMode="auto">
            <a:xfrm>
              <a:off x="468313" y="5414963"/>
              <a:ext cx="8207375" cy="825500"/>
              <a:chOff x="295" y="3411"/>
              <a:chExt cx="5170" cy="520"/>
            </a:xfrm>
          </p:grpSpPr>
          <p:sp>
            <p:nvSpPr>
              <p:cNvPr id="5" name="Rectangle 3" descr="浅色下对角线"/>
              <p:cNvSpPr>
                <a:spLocks noChangeArrowheads="1"/>
              </p:cNvSpPr>
              <p:nvPr/>
            </p:nvSpPr>
            <p:spPr bwMode="auto">
              <a:xfrm>
                <a:off x="295" y="3411"/>
                <a:ext cx="5170" cy="520"/>
              </a:xfrm>
              <a:prstGeom prst="rect">
                <a:avLst/>
              </a:prstGeom>
              <a:pattFill prst="ltDnDiag">
                <a:fgClr>
                  <a:srgbClr val="C0C0C0"/>
                </a:fgClr>
                <a:bgClr>
                  <a:schemeClr val="bg1"/>
                </a:bgClr>
              </a:pattFill>
              <a:ln w="9525">
                <a:solidFill>
                  <a:srgbClr val="808080"/>
                </a:solidFill>
                <a:miter lim="800000"/>
                <a:headEnd/>
                <a:tailEnd/>
              </a:ln>
            </p:spPr>
            <p:txBody>
              <a:bodyPr wrap="none" anchor="ctr"/>
              <a:lstStyle/>
              <a:p>
                <a:endParaRPr lang="zh-CN" altLang="en-US" b="1" i="0">
                  <a:solidFill>
                    <a:srgbClr val="FF6600"/>
                  </a:solidFill>
                </a:endParaRPr>
              </a:p>
            </p:txBody>
          </p:sp>
          <p:sp>
            <p:nvSpPr>
              <p:cNvPr id="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chemeClr val="accent1"/>
                  </a:buClr>
                  <a:buFont typeface="Wingdings" pitchFamily="2" charset="2"/>
                  <a:buNone/>
                </a:pPr>
                <a:endParaRPr lang="zh-CN" altLang="en-US" sz="900" b="1" i="0">
                  <a:solidFill>
                    <a:srgbClr val="043B72"/>
                  </a:solidFill>
                  <a:cs typeface="Arial" pitchFamily="34" charset="0"/>
                </a:endParaRPr>
              </a:p>
            </p:txBody>
          </p:sp>
          <p:sp>
            <p:nvSpPr>
              <p:cNvPr id="7" name="Line 5"/>
              <p:cNvSpPr>
                <a:spLocks noChangeShapeType="1"/>
              </p:cNvSpPr>
              <p:nvPr/>
            </p:nvSpPr>
            <p:spPr bwMode="auto">
              <a:xfrm>
                <a:off x="295" y="3684"/>
                <a:ext cx="5170" cy="0"/>
              </a:xfrm>
              <a:prstGeom prst="line">
                <a:avLst/>
              </a:prstGeom>
              <a:noFill/>
              <a:ln w="12700">
                <a:solidFill>
                  <a:schemeClr val="bg2"/>
                </a:solidFill>
                <a:round/>
                <a:headEnd/>
                <a:tailEnd/>
              </a:ln>
            </p:spPr>
            <p:txBody>
              <a:bodyPr/>
              <a:lstStyle/>
              <a:p>
                <a:endParaRPr lang="zh-CN" altLang="en-US"/>
              </a:p>
            </p:txBody>
          </p:sp>
        </p:grpSp>
        <p:sp>
          <p:nvSpPr>
            <p:cNvPr id="15" name="Line 53"/>
            <p:cNvSpPr>
              <a:spLocks noChangeShapeType="1"/>
            </p:cNvSpPr>
            <p:nvPr/>
          </p:nvSpPr>
          <p:spPr bwMode="auto">
            <a:xfrm>
              <a:off x="382588" y="6284913"/>
              <a:ext cx="2189162" cy="0"/>
            </a:xfrm>
            <a:prstGeom prst="line">
              <a:avLst/>
            </a:prstGeom>
            <a:noFill/>
            <a:ln w="28575" cap="sq">
              <a:noFill/>
              <a:round/>
              <a:headEnd/>
              <a:tailEnd/>
            </a:ln>
          </p:spPr>
          <p:txBody>
            <a:bodyPr/>
            <a:lstStyle/>
            <a:p>
              <a:endParaRPr lang="zh-CN" altLang="en-US"/>
            </a:p>
          </p:txBody>
        </p:sp>
        <p:sp>
          <p:nvSpPr>
            <p:cNvPr id="16" name="Line 54"/>
            <p:cNvSpPr>
              <a:spLocks noChangeShapeType="1"/>
            </p:cNvSpPr>
            <p:nvPr/>
          </p:nvSpPr>
          <p:spPr bwMode="auto">
            <a:xfrm>
              <a:off x="468313" y="5638800"/>
              <a:ext cx="0" cy="334963"/>
            </a:xfrm>
            <a:prstGeom prst="line">
              <a:avLst/>
            </a:prstGeom>
            <a:noFill/>
            <a:ln w="28575" cap="sq">
              <a:noFill/>
              <a:round/>
              <a:headEnd/>
              <a:tailEnd/>
            </a:ln>
          </p:spPr>
          <p:txBody>
            <a:bodyPr/>
            <a:lstStyle/>
            <a:p>
              <a:endParaRPr lang="zh-CN" altLang="en-US"/>
            </a:p>
          </p:txBody>
        </p:sp>
        <p:sp>
          <p:nvSpPr>
            <p:cNvPr id="17" name="Line 55"/>
            <p:cNvSpPr>
              <a:spLocks noChangeShapeType="1"/>
            </p:cNvSpPr>
            <p:nvPr/>
          </p:nvSpPr>
          <p:spPr bwMode="auto">
            <a:xfrm>
              <a:off x="8675688" y="5505450"/>
              <a:ext cx="0" cy="334963"/>
            </a:xfrm>
            <a:prstGeom prst="line">
              <a:avLst/>
            </a:prstGeom>
            <a:noFill/>
            <a:ln w="28575" cap="sq">
              <a:noFill/>
              <a:round/>
              <a:headEnd/>
              <a:tailEnd/>
            </a:ln>
          </p:spPr>
          <p:txBody>
            <a:bodyPr/>
            <a:lstStyle/>
            <a:p>
              <a:endParaRPr lang="zh-CN" altLang="en-US"/>
            </a:p>
          </p:txBody>
        </p:sp>
        <p:sp>
          <p:nvSpPr>
            <p:cNvPr id="18" name="Line 56"/>
            <p:cNvSpPr>
              <a:spLocks noChangeShapeType="1"/>
            </p:cNvSpPr>
            <p:nvPr/>
          </p:nvSpPr>
          <p:spPr bwMode="auto">
            <a:xfrm>
              <a:off x="468313" y="5981700"/>
              <a:ext cx="0" cy="303213"/>
            </a:xfrm>
            <a:prstGeom prst="line">
              <a:avLst/>
            </a:prstGeom>
            <a:noFill/>
            <a:ln w="28575" cap="sq">
              <a:noFill/>
              <a:round/>
              <a:headEnd/>
              <a:tailEnd/>
            </a:ln>
          </p:spPr>
          <p:txBody>
            <a:bodyPr/>
            <a:lstStyle/>
            <a:p>
              <a:endParaRPr lang="zh-CN" altLang="en-US"/>
            </a:p>
          </p:txBody>
        </p:sp>
        <p:sp>
          <p:nvSpPr>
            <p:cNvPr id="19" name="Line 57"/>
            <p:cNvSpPr>
              <a:spLocks noChangeShapeType="1"/>
            </p:cNvSpPr>
            <p:nvPr/>
          </p:nvSpPr>
          <p:spPr bwMode="auto">
            <a:xfrm>
              <a:off x="468313" y="5678488"/>
              <a:ext cx="0" cy="303212"/>
            </a:xfrm>
            <a:prstGeom prst="line">
              <a:avLst/>
            </a:prstGeom>
            <a:noFill/>
            <a:ln w="28575" cap="sq">
              <a:noFill/>
              <a:round/>
              <a:headEnd/>
              <a:tailEnd/>
            </a:ln>
          </p:spPr>
          <p:txBody>
            <a:bodyPr/>
            <a:lstStyle/>
            <a:p>
              <a:endParaRPr lang="zh-CN" altLang="en-US"/>
            </a:p>
          </p:txBody>
        </p:sp>
        <p:sp>
          <p:nvSpPr>
            <p:cNvPr id="20" name="Line 58"/>
            <p:cNvSpPr>
              <a:spLocks noChangeShapeType="1"/>
            </p:cNvSpPr>
            <p:nvPr/>
          </p:nvSpPr>
          <p:spPr bwMode="auto">
            <a:xfrm>
              <a:off x="2657475" y="5975350"/>
              <a:ext cx="6018213" cy="0"/>
            </a:xfrm>
            <a:prstGeom prst="line">
              <a:avLst/>
            </a:prstGeom>
            <a:noFill/>
            <a:ln w="28575" cap="sq">
              <a:noFill/>
              <a:round/>
              <a:headEnd/>
              <a:tailEnd/>
            </a:ln>
          </p:spPr>
          <p:txBody>
            <a:bodyPr/>
            <a:lstStyle/>
            <a:p>
              <a:endParaRPr lang="zh-CN" altLang="en-US"/>
            </a:p>
          </p:txBody>
        </p:sp>
        <p:sp>
          <p:nvSpPr>
            <p:cNvPr id="21" name="Line 59"/>
            <p:cNvSpPr>
              <a:spLocks noChangeShapeType="1"/>
            </p:cNvSpPr>
            <p:nvPr/>
          </p:nvSpPr>
          <p:spPr bwMode="auto">
            <a:xfrm>
              <a:off x="8675688" y="5545138"/>
              <a:ext cx="0" cy="303212"/>
            </a:xfrm>
            <a:prstGeom prst="line">
              <a:avLst/>
            </a:prstGeom>
            <a:noFill/>
            <a:ln w="28575" cap="sq">
              <a:noFill/>
              <a:round/>
              <a:headEnd/>
              <a:tailEnd/>
            </a:ln>
          </p:spPr>
          <p:txBody>
            <a:bodyPr/>
            <a:lstStyle/>
            <a:p>
              <a:endParaRPr lang="zh-CN" altLang="en-US"/>
            </a:p>
          </p:txBody>
        </p:sp>
        <p:sp>
          <p:nvSpPr>
            <p:cNvPr id="22" name="Line 60"/>
            <p:cNvSpPr>
              <a:spLocks noChangeShapeType="1"/>
            </p:cNvSpPr>
            <p:nvPr/>
          </p:nvSpPr>
          <p:spPr bwMode="auto">
            <a:xfrm>
              <a:off x="8675688" y="5848350"/>
              <a:ext cx="0" cy="303213"/>
            </a:xfrm>
            <a:prstGeom prst="line">
              <a:avLst/>
            </a:prstGeom>
            <a:noFill/>
            <a:ln w="28575" cap="sq">
              <a:noFill/>
              <a:round/>
              <a:headEnd/>
              <a:tailEnd/>
            </a:ln>
          </p:spPr>
          <p:txBody>
            <a:bodyPr/>
            <a:lstStyle/>
            <a:p>
              <a:endParaRPr lang="zh-CN" altLang="en-US"/>
            </a:p>
          </p:txBody>
        </p:sp>
        <p:sp>
          <p:nvSpPr>
            <p:cNvPr id="23"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r>
                <a:rPr lang="en-US" altLang="zh-CN" sz="1000" b="1" i="0"/>
                <a:t>… </a:t>
              </a:r>
            </a:p>
          </p:txBody>
        </p:sp>
        <p:sp>
          <p:nvSpPr>
            <p:cNvPr id="24"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r>
                <a:rPr lang="zh-CN" altLang="en-US" sz="1400" b="1" i="0">
                  <a:solidFill>
                    <a:srgbClr val="FE7000"/>
                  </a:solidFill>
                </a:rPr>
                <a:t>内容</a:t>
              </a:r>
            </a:p>
          </p:txBody>
        </p:sp>
        <p:sp>
          <p:nvSpPr>
            <p:cNvPr id="25"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r>
                <a:rPr lang="en-US" altLang="zh-CN" sz="1000" b="1" i="0"/>
                <a:t>…</a:t>
              </a:r>
            </a:p>
          </p:txBody>
        </p:sp>
        <p:sp>
          <p:nvSpPr>
            <p:cNvPr id="26"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7"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8"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r>
                <a:rPr lang="en-US" altLang="zh-CN" sz="1000" b="1" i="0"/>
                <a:t>…</a:t>
              </a:r>
            </a:p>
          </p:txBody>
        </p:sp>
      </p:grpSp>
      <p:sp>
        <p:nvSpPr>
          <p:cNvPr id="29" name="Line 67"/>
          <p:cNvSpPr>
            <a:spLocks noChangeShapeType="1"/>
          </p:cNvSpPr>
          <p:nvPr/>
        </p:nvSpPr>
        <p:spPr bwMode="auto">
          <a:xfrm>
            <a:off x="29813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0" name="Line 68"/>
          <p:cNvSpPr>
            <a:spLocks noChangeShapeType="1"/>
          </p:cNvSpPr>
          <p:nvPr/>
        </p:nvSpPr>
        <p:spPr bwMode="auto">
          <a:xfrm>
            <a:off x="58388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3"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11</a:t>
            </a:fld>
            <a:endParaRPr lang="en-US" altLang="zh-CN" dirty="0">
              <a:solidFill>
                <a:schemeClr val="tx1"/>
              </a:solidFill>
              <a:latin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aphicFrame>
        <p:nvGraphicFramePr>
          <p:cNvPr id="5" name="Object 3"/>
          <p:cNvGraphicFramePr>
            <a:graphicFrameLocks noChangeAspect="1"/>
          </p:cNvGraphicFramePr>
          <p:nvPr/>
        </p:nvGraphicFramePr>
        <p:xfrm>
          <a:off x="520700" y="1155700"/>
          <a:ext cx="8102600" cy="3968749"/>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12</a:t>
            </a:fld>
            <a:endParaRPr lang="en-US" altLang="zh-CN" dirty="0">
              <a:solidFill>
                <a:schemeClr val="tx1"/>
              </a:solidFill>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2307399" y="3517909"/>
            <a:ext cx="455723" cy="949338"/>
            <a:chOff x="1214414" y="2661856"/>
            <a:chExt cx="1500198" cy="1341221"/>
          </a:xfrm>
          <a:effectLst>
            <a:reflection blurRad="6350" stA="52000" endA="300" endPos="35000" dir="5400000" sy="-100000" algn="bl" rotWithShape="0"/>
          </a:effectLst>
        </p:grpSpPr>
        <p:sp>
          <p:nvSpPr>
            <p:cNvPr id="5" name="圆角矩形 2"/>
            <p:cNvSpPr/>
            <p:nvPr/>
          </p:nvSpPr>
          <p:spPr>
            <a:xfrm>
              <a:off x="1214414" y="2714620"/>
              <a:ext cx="1500198" cy="1288457"/>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7" name="组合 1"/>
          <p:cNvGrpSpPr/>
          <p:nvPr/>
        </p:nvGrpSpPr>
        <p:grpSpPr>
          <a:xfrm>
            <a:off x="1856886" y="3846525"/>
            <a:ext cx="455723" cy="620722"/>
            <a:chOff x="1214414" y="2661856"/>
            <a:chExt cx="1500198" cy="876953"/>
          </a:xfrm>
          <a:effectLst>
            <a:reflection blurRad="6350" stA="52000" endA="300" endPos="35000" dir="5400000" sy="-100000" algn="bl" rotWithShape="0"/>
          </a:effectLst>
        </p:grpSpPr>
        <p:sp>
          <p:nvSpPr>
            <p:cNvPr id="8"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1"/>
          <p:cNvGrpSpPr/>
          <p:nvPr/>
        </p:nvGrpSpPr>
        <p:grpSpPr>
          <a:xfrm>
            <a:off x="3767919" y="3627448"/>
            <a:ext cx="455723" cy="839799"/>
            <a:chOff x="1214414" y="2661856"/>
            <a:chExt cx="1500198" cy="1341221"/>
          </a:xfrm>
          <a:effectLst>
            <a:reflection blurRad="6350" stA="52000" endA="300" endPos="35000" dir="5400000" sy="-100000" algn="bl" rotWithShape="0"/>
          </a:effectLst>
        </p:grpSpPr>
        <p:sp>
          <p:nvSpPr>
            <p:cNvPr id="11" name="圆角矩形 2"/>
            <p:cNvSpPr/>
            <p:nvPr/>
          </p:nvSpPr>
          <p:spPr>
            <a:xfrm>
              <a:off x="1214414" y="2714620"/>
              <a:ext cx="1500198" cy="1288457"/>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3" name="组合 1"/>
          <p:cNvGrpSpPr/>
          <p:nvPr/>
        </p:nvGrpSpPr>
        <p:grpSpPr>
          <a:xfrm>
            <a:off x="3306165" y="4065603"/>
            <a:ext cx="455723" cy="401644"/>
            <a:chOff x="1214414" y="2661856"/>
            <a:chExt cx="1500198" cy="876953"/>
          </a:xfrm>
          <a:effectLst>
            <a:reflection blurRad="6350" stA="52000" endA="300" endPos="35000" dir="5400000" sy="-100000" algn="bl" rotWithShape="0"/>
          </a:effectLst>
        </p:grpSpPr>
        <p:sp>
          <p:nvSpPr>
            <p:cNvPr id="14"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5"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6" name="组合 1"/>
          <p:cNvGrpSpPr/>
          <p:nvPr/>
        </p:nvGrpSpPr>
        <p:grpSpPr>
          <a:xfrm>
            <a:off x="4870456" y="3676318"/>
            <a:ext cx="455723" cy="790929"/>
            <a:chOff x="1214414" y="2661856"/>
            <a:chExt cx="1500198" cy="1212917"/>
          </a:xfrm>
          <a:effectLst>
            <a:reflection blurRad="6350" stA="52000" endA="300" endPos="35000" dir="5400000" sy="-100000" algn="bl" rotWithShape="0"/>
          </a:effectLst>
        </p:grpSpPr>
        <p:sp>
          <p:nvSpPr>
            <p:cNvPr id="17"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8"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9" name="组合 1"/>
          <p:cNvGrpSpPr/>
          <p:nvPr/>
        </p:nvGrpSpPr>
        <p:grpSpPr>
          <a:xfrm>
            <a:off x="5337978" y="3189292"/>
            <a:ext cx="455723" cy="1277955"/>
            <a:chOff x="1214414" y="2661856"/>
            <a:chExt cx="1500198" cy="1805490"/>
          </a:xfrm>
          <a:effectLst>
            <a:reflection blurRad="6350" stA="52000" endA="300" endPos="35000" dir="5400000" sy="-100000" algn="bl" rotWithShape="0"/>
          </a:effectLst>
        </p:grpSpPr>
        <p:sp>
          <p:nvSpPr>
            <p:cNvPr id="20" name="圆角矩形 2"/>
            <p:cNvSpPr/>
            <p:nvPr/>
          </p:nvSpPr>
          <p:spPr>
            <a:xfrm>
              <a:off x="1214414" y="2714620"/>
              <a:ext cx="1500198" cy="1752726"/>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1"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2" name="组合 1"/>
          <p:cNvGrpSpPr/>
          <p:nvPr/>
        </p:nvGrpSpPr>
        <p:grpSpPr>
          <a:xfrm>
            <a:off x="6417205" y="3532575"/>
            <a:ext cx="455723" cy="973494"/>
            <a:chOff x="1214414" y="2661856"/>
            <a:chExt cx="1500198" cy="1212917"/>
          </a:xfrm>
          <a:effectLst>
            <a:reflection blurRad="6350" stA="52000" endA="300" endPos="35000" dir="5400000" sy="-100000" algn="bl" rotWithShape="0"/>
          </a:effectLst>
        </p:grpSpPr>
        <p:sp>
          <p:nvSpPr>
            <p:cNvPr id="23"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5" name="组合 1"/>
          <p:cNvGrpSpPr/>
          <p:nvPr/>
        </p:nvGrpSpPr>
        <p:grpSpPr>
          <a:xfrm>
            <a:off x="6847368" y="3445714"/>
            <a:ext cx="455723" cy="1021529"/>
            <a:chOff x="1214414" y="3074541"/>
            <a:chExt cx="1500198" cy="1443214"/>
          </a:xfrm>
          <a:effectLst>
            <a:reflection blurRad="6350" stA="52000" endA="300" endPos="35000" dir="5400000" sy="-100000" algn="bl" rotWithShape="0"/>
          </a:effectLst>
        </p:grpSpPr>
        <p:sp>
          <p:nvSpPr>
            <p:cNvPr id="26" name="圆角矩形 2"/>
            <p:cNvSpPr/>
            <p:nvPr/>
          </p:nvSpPr>
          <p:spPr>
            <a:xfrm>
              <a:off x="1214414" y="3074541"/>
              <a:ext cx="1500198" cy="1443214"/>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7" name="任意多边形 3"/>
            <p:cNvSpPr/>
            <p:nvPr/>
          </p:nvSpPr>
          <p:spPr>
            <a:xfrm>
              <a:off x="1214414" y="3091554"/>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35"/>
          <p:cNvGrpSpPr>
            <a:grpSpLocks/>
          </p:cNvGrpSpPr>
          <p:nvPr/>
        </p:nvGrpSpPr>
        <p:grpSpPr bwMode="auto">
          <a:xfrm>
            <a:off x="1178718" y="1612901"/>
            <a:ext cx="6786563" cy="3451223"/>
            <a:chOff x="649288" y="1274762"/>
            <a:chExt cx="7826375" cy="3749675"/>
          </a:xfrm>
        </p:grpSpPr>
        <p:sp>
          <p:nvSpPr>
            <p:cNvPr id="29" name="AutoShape 5"/>
            <p:cNvSpPr>
              <a:spLocks noChangeArrowheads="1"/>
            </p:cNvSpPr>
            <p:nvPr/>
          </p:nvSpPr>
          <p:spPr bwMode="auto">
            <a:xfrm>
              <a:off x="649288" y="1274762"/>
              <a:ext cx="7826375" cy="3749675"/>
            </a:xfrm>
            <a:prstGeom prst="roundRect">
              <a:avLst>
                <a:gd name="adj" fmla="val 3231"/>
              </a:avLst>
            </a:prstGeom>
            <a:noFill/>
            <a:ln w="25400">
              <a:solidFill>
                <a:schemeClr val="accent5">
                  <a:lumMod val="40000"/>
                  <a:lumOff val="60000"/>
                </a:schemeClr>
              </a:solidFill>
              <a:prstDash val="sysDot"/>
              <a:round/>
              <a:headEnd/>
              <a:tailEnd/>
            </a:ln>
          </p:spPr>
          <p:txBody>
            <a:bodyPr wrap="none" lIns="91425" tIns="45713" rIns="91425" bIns="45713" anchor="ctr"/>
            <a:lstStyle/>
            <a:p>
              <a:pPr algn="ctr" fontAlgn="auto">
                <a:spcBef>
                  <a:spcPts val="0"/>
                </a:spcBef>
                <a:spcAft>
                  <a:spcPts val="0"/>
                </a:spcAft>
                <a:defRPr/>
              </a:pPr>
              <a:endParaRPr lang="zh-CN" altLang="zh-CN">
                <a:latin typeface="+mn-lt"/>
                <a:ea typeface="+mn-ea"/>
              </a:endParaRPr>
            </a:p>
          </p:txBody>
        </p:sp>
        <p:sp>
          <p:nvSpPr>
            <p:cNvPr id="30" name="Rectangle 9"/>
            <p:cNvSpPr>
              <a:spLocks noChangeArrowheads="1"/>
            </p:cNvSpPr>
            <p:nvPr/>
          </p:nvSpPr>
          <p:spPr bwMode="auto">
            <a:xfrm>
              <a:off x="777876" y="1453465"/>
              <a:ext cx="7569200" cy="3524252"/>
            </a:xfrm>
            <a:prstGeom prst="roundRect">
              <a:avLst>
                <a:gd name="adj" fmla="val 3486"/>
              </a:avLst>
            </a:prstGeom>
            <a:solidFill>
              <a:schemeClr val="bg1">
                <a:alpha val="65881"/>
              </a:schemeClr>
            </a:solidFill>
            <a:ln w="9525">
              <a:noFill/>
              <a:miter lim="800000"/>
              <a:headEnd/>
              <a:tailEnd/>
            </a:ln>
            <a:effectLst/>
            <a:scene3d>
              <a:camera prst="orthographicFront">
                <a:rot lat="0" lon="0" rev="0"/>
              </a:camera>
              <a:lightRig rig="chilly" dir="t">
                <a:rot lat="0" lon="0" rev="18480000"/>
              </a:lightRig>
            </a:scene3d>
            <a:sp3d prstMaterial="clear">
              <a:bevelT h="63500"/>
            </a:sp3d>
          </p:spPr>
          <p:txBody>
            <a:bodyPr/>
            <a:lstStyle/>
            <a:p>
              <a:pPr fontAlgn="auto">
                <a:spcBef>
                  <a:spcPts val="0"/>
                </a:spcBef>
                <a:spcAft>
                  <a:spcPts val="0"/>
                </a:spcAft>
                <a:defRPr/>
              </a:pPr>
              <a:endParaRPr lang="zh-CN" altLang="zh-CN">
                <a:latin typeface="Calibri" pitchFamily="34" charset="0"/>
                <a:ea typeface="+mn-ea"/>
              </a:endParaRPr>
            </a:p>
          </p:txBody>
        </p:sp>
      </p:grpSp>
      <p:sp>
        <p:nvSpPr>
          <p:cNvPr id="31" name="Line 11"/>
          <p:cNvSpPr>
            <a:spLocks noChangeShapeType="1"/>
          </p:cNvSpPr>
          <p:nvPr/>
        </p:nvSpPr>
        <p:spPr bwMode="auto">
          <a:xfrm>
            <a:off x="3042443" y="2574925"/>
            <a:ext cx="1588"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2" name="Line 12"/>
          <p:cNvSpPr>
            <a:spLocks noChangeShapeType="1"/>
          </p:cNvSpPr>
          <p:nvPr/>
        </p:nvSpPr>
        <p:spPr bwMode="auto">
          <a:xfrm>
            <a:off x="4563268" y="2574925"/>
            <a:ext cx="1588" cy="1876425"/>
          </a:xfrm>
          <a:prstGeom prst="line">
            <a:avLst/>
          </a:prstGeom>
          <a:noFill/>
          <a:ln w="15875">
            <a:solidFill>
              <a:srgbClr val="0070C0"/>
            </a:solidFill>
            <a:prstDash val="dash"/>
            <a:round/>
            <a:headEnd/>
            <a:tailEnd/>
          </a:ln>
        </p:spPr>
        <p:txBody>
          <a:bodyPr/>
          <a:lstStyle/>
          <a:p>
            <a:endParaRPr lang="zh-CN" altLang="en-US"/>
          </a:p>
        </p:txBody>
      </p:sp>
      <p:sp>
        <p:nvSpPr>
          <p:cNvPr id="33" name="Line 13"/>
          <p:cNvSpPr>
            <a:spLocks noChangeShapeType="1"/>
          </p:cNvSpPr>
          <p:nvPr/>
        </p:nvSpPr>
        <p:spPr bwMode="auto">
          <a:xfrm>
            <a:off x="6074568" y="2574925"/>
            <a:ext cx="3175"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4" name="Text Box 56"/>
          <p:cNvSpPr txBox="1">
            <a:spLocks noChangeArrowheads="1"/>
          </p:cNvSpPr>
          <p:nvPr/>
        </p:nvSpPr>
        <p:spPr bwMode="auto">
          <a:xfrm>
            <a:off x="188515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添加文本</a:t>
            </a:r>
            <a:endParaRPr lang="zh-CN" dirty="0">
              <a:latin typeface="+mn-lt"/>
              <a:ea typeface="+mn-ea"/>
            </a:endParaRPr>
          </a:p>
        </p:txBody>
      </p:sp>
      <p:sp>
        <p:nvSpPr>
          <p:cNvPr id="35" name="Text Box 57"/>
          <p:cNvSpPr txBox="1">
            <a:spLocks noChangeArrowheads="1"/>
          </p:cNvSpPr>
          <p:nvPr/>
        </p:nvSpPr>
        <p:spPr bwMode="auto">
          <a:xfrm>
            <a:off x="3404393"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6" name="Text Box 58"/>
          <p:cNvSpPr txBox="1">
            <a:spLocks noChangeArrowheads="1"/>
          </p:cNvSpPr>
          <p:nvPr/>
        </p:nvSpPr>
        <p:spPr bwMode="auto">
          <a:xfrm>
            <a:off x="492680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7" name="Text Box 59"/>
          <p:cNvSpPr txBox="1">
            <a:spLocks noChangeArrowheads="1"/>
          </p:cNvSpPr>
          <p:nvPr/>
        </p:nvSpPr>
        <p:spPr bwMode="auto">
          <a:xfrm>
            <a:off x="6455568"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8" name="Text Box 56"/>
          <p:cNvSpPr txBox="1">
            <a:spLocks noChangeArrowheads="1"/>
          </p:cNvSpPr>
          <p:nvPr/>
        </p:nvSpPr>
        <p:spPr bwMode="auto">
          <a:xfrm>
            <a:off x="2256631" y="3236913"/>
            <a:ext cx="544512"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39" name="Text Box 56"/>
          <p:cNvSpPr txBox="1">
            <a:spLocks noChangeArrowheads="1"/>
          </p:cNvSpPr>
          <p:nvPr/>
        </p:nvSpPr>
        <p:spPr bwMode="auto">
          <a:xfrm>
            <a:off x="3645693" y="3360738"/>
            <a:ext cx="73342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0" name="Text Box 56"/>
          <p:cNvSpPr txBox="1">
            <a:spLocks noChangeArrowheads="1"/>
          </p:cNvSpPr>
          <p:nvPr/>
        </p:nvSpPr>
        <p:spPr bwMode="auto">
          <a:xfrm>
            <a:off x="3293268" y="3794125"/>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1" name="Text Box 56"/>
          <p:cNvSpPr txBox="1">
            <a:spLocks noChangeArrowheads="1"/>
          </p:cNvSpPr>
          <p:nvPr/>
        </p:nvSpPr>
        <p:spPr bwMode="auto">
          <a:xfrm>
            <a:off x="5217318" y="2887663"/>
            <a:ext cx="66357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2" name="Text Box 56"/>
          <p:cNvSpPr txBox="1">
            <a:spLocks noChangeArrowheads="1"/>
          </p:cNvSpPr>
          <p:nvPr/>
        </p:nvSpPr>
        <p:spPr bwMode="auto">
          <a:xfrm>
            <a:off x="4844256" y="3425825"/>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3" name="Text Box 56"/>
          <p:cNvSpPr txBox="1">
            <a:spLocks noChangeArrowheads="1"/>
          </p:cNvSpPr>
          <p:nvPr/>
        </p:nvSpPr>
        <p:spPr bwMode="auto">
          <a:xfrm>
            <a:off x="6804818" y="3167063"/>
            <a:ext cx="571500"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4" name="Text Box 56"/>
          <p:cNvSpPr txBox="1">
            <a:spLocks noChangeArrowheads="1"/>
          </p:cNvSpPr>
          <p:nvPr/>
        </p:nvSpPr>
        <p:spPr bwMode="auto">
          <a:xfrm>
            <a:off x="6365081" y="3251200"/>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5" name="Line 8"/>
          <p:cNvSpPr>
            <a:spLocks noChangeShapeType="1"/>
          </p:cNvSpPr>
          <p:nvPr/>
        </p:nvSpPr>
        <p:spPr bwMode="auto">
          <a:xfrm>
            <a:off x="1577181" y="2190750"/>
            <a:ext cx="0" cy="2263775"/>
          </a:xfrm>
          <a:prstGeom prst="line">
            <a:avLst/>
          </a:prstGeom>
          <a:noFill/>
          <a:ln w="25400">
            <a:solidFill>
              <a:schemeClr val="tx1">
                <a:lumMod val="50000"/>
                <a:lumOff val="50000"/>
              </a:schemeClr>
            </a:solidFill>
            <a:round/>
            <a:headEnd type="triangle" w="med" len="med"/>
            <a:tailEnd/>
          </a:ln>
        </p:spPr>
        <p:txBody>
          <a:bodyPr/>
          <a:lstStyle/>
          <a:p>
            <a:endParaRPr lang="zh-CN" altLang="en-US"/>
          </a:p>
        </p:txBody>
      </p:sp>
      <p:sp>
        <p:nvSpPr>
          <p:cNvPr id="46" name="Line 8"/>
          <p:cNvSpPr>
            <a:spLocks noChangeShapeType="1"/>
          </p:cNvSpPr>
          <p:nvPr/>
        </p:nvSpPr>
        <p:spPr bwMode="auto">
          <a:xfrm rot="16200000">
            <a:off x="4535487" y="1497806"/>
            <a:ext cx="0" cy="5932488"/>
          </a:xfrm>
          <a:prstGeom prst="line">
            <a:avLst/>
          </a:prstGeom>
          <a:noFill/>
          <a:ln w="25400">
            <a:solidFill>
              <a:schemeClr val="tx1">
                <a:lumMod val="50000"/>
                <a:lumOff val="50000"/>
              </a:schemeClr>
            </a:solidFill>
            <a:round/>
            <a:headEnd/>
            <a:tailEnd type="triangle" w="med" len="med"/>
          </a:ln>
        </p:spPr>
        <p:txBody>
          <a:bodyPr/>
          <a:lstStyle/>
          <a:p>
            <a:endParaRPr lang="zh-CN" altLang="en-US"/>
          </a:p>
        </p:txBody>
      </p:sp>
      <p:grpSp>
        <p:nvGrpSpPr>
          <p:cNvPr id="47" name="组合 69"/>
          <p:cNvGrpSpPr>
            <a:grpSpLocks/>
          </p:cNvGrpSpPr>
          <p:nvPr/>
        </p:nvGrpSpPr>
        <p:grpSpPr bwMode="auto">
          <a:xfrm>
            <a:off x="2982118" y="1327150"/>
            <a:ext cx="3251200" cy="584200"/>
            <a:chOff x="2947172" y="1895454"/>
            <a:chExt cx="3249657" cy="584766"/>
          </a:xfrm>
        </p:grpSpPr>
        <p:grpSp>
          <p:nvGrpSpPr>
            <p:cNvPr id="48" name="组合 1"/>
            <p:cNvGrpSpPr>
              <a:grpSpLocks/>
            </p:cNvGrpSpPr>
            <p:nvPr/>
          </p:nvGrpSpPr>
          <p:grpSpPr bwMode="auto">
            <a:xfrm>
              <a:off x="3039144" y="1895454"/>
              <a:ext cx="3065714" cy="584766"/>
              <a:chOff x="1214414" y="2661856"/>
              <a:chExt cx="1500198" cy="767144"/>
            </a:xfrm>
          </p:grpSpPr>
          <p:sp>
            <p:nvSpPr>
              <p:cNvPr id="50" name="圆角矩形 2"/>
              <p:cNvSpPr/>
              <p:nvPr/>
            </p:nvSpPr>
            <p:spPr>
              <a:xfrm>
                <a:off x="1214414" y="2714620"/>
                <a:ext cx="1500198" cy="714380"/>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a:gradFill>
                  <a:gsLst>
                    <a:gs pos="0">
                      <a:schemeClr val="bg1"/>
                    </a:gs>
                    <a:gs pos="70000">
                      <a:schemeClr val="bg1">
                        <a:alpha val="62000"/>
                      </a:schemeClr>
                    </a:gs>
                    <a:gs pos="100000">
                      <a:srgbClr val="FFEBFA">
                        <a:alpha val="27000"/>
                      </a:srgb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1" name="任意多边形 3"/>
              <p:cNvSpPr/>
              <p:nvPr/>
            </p:nvSpPr>
            <p:spPr>
              <a:xfrm>
                <a:off x="1214443" y="2661856"/>
                <a:ext cx="1500139" cy="583697"/>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9" name="TextBox 39"/>
            <p:cNvSpPr txBox="1">
              <a:spLocks noChangeArrowheads="1"/>
            </p:cNvSpPr>
            <p:nvPr/>
          </p:nvSpPr>
          <p:spPr bwMode="auto">
            <a:xfrm>
              <a:off x="2947172" y="1969685"/>
              <a:ext cx="3249657" cy="461665"/>
            </a:xfrm>
            <a:prstGeom prst="rect">
              <a:avLst/>
            </a:prstGeom>
            <a:noFill/>
            <a:ln w="9525">
              <a:noFill/>
              <a:miter lim="800000"/>
              <a:headEnd/>
              <a:tailEnd/>
            </a:ln>
          </p:spPr>
          <p:txBody>
            <a:bodyPr>
              <a:spAutoFit/>
            </a:bodyPr>
            <a:lstStyle/>
            <a:p>
              <a:pPr algn="ctr"/>
              <a:r>
                <a:rPr lang="zh-CN" altLang="en-US" sz="2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52" name="Text Box 56"/>
          <p:cNvSpPr txBox="1">
            <a:spLocks noChangeArrowheads="1"/>
          </p:cNvSpPr>
          <p:nvPr/>
        </p:nvSpPr>
        <p:spPr bwMode="auto">
          <a:xfrm>
            <a:off x="1820068" y="3567113"/>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5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13</a:t>
            </a:fld>
            <a:endParaRPr lang="en-US" altLang="zh-CN" dirty="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2" presetClass="entr" presetSubtype="1" fill="hold" nodeType="withEffect">
                                  <p:stCondLst>
                                    <p:cond delay="800"/>
                                  </p:stCondLst>
                                  <p:childTnLst>
                                    <p:set>
                                      <p:cBhvr>
                                        <p:cTn id="9" dur="1" fill="hold">
                                          <p:stCondLst>
                                            <p:cond delay="0"/>
                                          </p:stCondLst>
                                        </p:cTn>
                                        <p:tgtEl>
                                          <p:spTgt spid="47"/>
                                        </p:tgtEl>
                                        <p:attrNameLst>
                                          <p:attrName>style.visibility</p:attrName>
                                        </p:attrNameLst>
                                      </p:cBhvr>
                                      <p:to>
                                        <p:strVal val="visible"/>
                                      </p:to>
                                    </p:set>
                                    <p:animEffect transition="in" filter="slide(fromTop)">
                                      <p:cBhvr>
                                        <p:cTn id="10" dur="500"/>
                                        <p:tgtEl>
                                          <p:spTgt spid="47"/>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grpId="0" nodeType="withEffect">
                                  <p:stCondLst>
                                    <p:cond delay="120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grpId="0" nodeType="withEffect">
                                  <p:stCondLst>
                                    <p:cond delay="120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120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000"/>
                                        <p:tgtEl>
                                          <p:spTgt spid="4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10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10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animBg="1"/>
      <p:bldP spid="46" grpId="0" animBg="1"/>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181" name="矩形 180"/>
          <p:cNvSpPr/>
          <p:nvPr/>
        </p:nvSpPr>
        <p:spPr>
          <a:xfrm>
            <a:off x="4853856" y="2595086"/>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cxnSp>
        <p:nvCxnSpPr>
          <p:cNvPr id="148" name="直接连接符 147"/>
          <p:cNvCxnSpPr/>
          <p:nvPr/>
        </p:nvCxnSpPr>
        <p:spPr>
          <a:xfrm>
            <a:off x="1113806" y="4851641"/>
            <a:ext cx="7328864" cy="0"/>
          </a:xfrm>
          <a:prstGeom prst="line">
            <a:avLst/>
          </a:prstGeom>
          <a:noFill/>
          <a:ln w="9525" cap="flat" cmpd="sng" algn="ctr">
            <a:solidFill>
              <a:srgbClr val="C0C0C0"/>
            </a:solidFill>
            <a:prstDash val="solid"/>
          </a:ln>
          <a:effectLst/>
        </p:spPr>
      </p:cxnSp>
      <p:cxnSp>
        <p:nvCxnSpPr>
          <p:cNvPr id="149" name="直接连接符 148"/>
          <p:cNvCxnSpPr/>
          <p:nvPr/>
        </p:nvCxnSpPr>
        <p:spPr>
          <a:xfrm>
            <a:off x="1113806" y="4563255"/>
            <a:ext cx="7328864" cy="0"/>
          </a:xfrm>
          <a:prstGeom prst="line">
            <a:avLst/>
          </a:prstGeom>
          <a:noFill/>
          <a:ln w="9525" cap="flat" cmpd="sng" algn="ctr">
            <a:solidFill>
              <a:srgbClr val="C0C0C0"/>
            </a:solidFill>
            <a:prstDash val="solid"/>
          </a:ln>
          <a:effectLst/>
        </p:spPr>
      </p:cxnSp>
      <p:cxnSp>
        <p:nvCxnSpPr>
          <p:cNvPr id="150" name="直接连接符 149"/>
          <p:cNvCxnSpPr/>
          <p:nvPr/>
        </p:nvCxnSpPr>
        <p:spPr>
          <a:xfrm>
            <a:off x="1113806" y="4274868"/>
            <a:ext cx="7328864" cy="0"/>
          </a:xfrm>
          <a:prstGeom prst="line">
            <a:avLst/>
          </a:prstGeom>
          <a:noFill/>
          <a:ln w="9525" cap="flat" cmpd="sng" algn="ctr">
            <a:solidFill>
              <a:srgbClr val="C0C0C0"/>
            </a:solidFill>
            <a:prstDash val="solid"/>
          </a:ln>
          <a:effectLst/>
        </p:spPr>
      </p:cxnSp>
      <p:cxnSp>
        <p:nvCxnSpPr>
          <p:cNvPr id="151" name="直接连接符 150"/>
          <p:cNvCxnSpPr/>
          <p:nvPr/>
        </p:nvCxnSpPr>
        <p:spPr>
          <a:xfrm>
            <a:off x="1113806" y="3698093"/>
            <a:ext cx="7328864" cy="0"/>
          </a:xfrm>
          <a:prstGeom prst="line">
            <a:avLst/>
          </a:prstGeom>
          <a:noFill/>
          <a:ln w="9525" cap="flat" cmpd="sng" algn="ctr">
            <a:solidFill>
              <a:srgbClr val="C0C0C0"/>
            </a:solidFill>
            <a:prstDash val="solid"/>
          </a:ln>
          <a:effectLst/>
        </p:spPr>
      </p:cxnSp>
      <p:cxnSp>
        <p:nvCxnSpPr>
          <p:cNvPr id="152" name="直接连接符 151"/>
          <p:cNvCxnSpPr/>
          <p:nvPr/>
        </p:nvCxnSpPr>
        <p:spPr>
          <a:xfrm>
            <a:off x="1113806" y="3986481"/>
            <a:ext cx="7328864" cy="0"/>
          </a:xfrm>
          <a:prstGeom prst="line">
            <a:avLst/>
          </a:prstGeom>
          <a:noFill/>
          <a:ln w="9525" cap="flat" cmpd="sng" algn="ctr">
            <a:solidFill>
              <a:srgbClr val="C0C0C0"/>
            </a:solidFill>
            <a:prstDash val="solid"/>
          </a:ln>
          <a:effectLst/>
        </p:spPr>
      </p:cxnSp>
      <p:cxnSp>
        <p:nvCxnSpPr>
          <p:cNvPr id="153" name="直接连接符 152"/>
          <p:cNvCxnSpPr/>
          <p:nvPr/>
        </p:nvCxnSpPr>
        <p:spPr>
          <a:xfrm>
            <a:off x="1113806" y="3409706"/>
            <a:ext cx="7328864" cy="0"/>
          </a:xfrm>
          <a:prstGeom prst="line">
            <a:avLst/>
          </a:prstGeom>
          <a:noFill/>
          <a:ln w="9525" cap="flat" cmpd="sng" algn="ctr">
            <a:solidFill>
              <a:srgbClr val="C0C0C0"/>
            </a:solidFill>
            <a:prstDash val="solid"/>
          </a:ln>
          <a:effectLst/>
        </p:spPr>
      </p:cxnSp>
      <p:cxnSp>
        <p:nvCxnSpPr>
          <p:cNvPr id="154" name="直接连接符 153"/>
          <p:cNvCxnSpPr/>
          <p:nvPr/>
        </p:nvCxnSpPr>
        <p:spPr>
          <a:xfrm>
            <a:off x="1113806" y="3121319"/>
            <a:ext cx="7328864" cy="0"/>
          </a:xfrm>
          <a:prstGeom prst="line">
            <a:avLst/>
          </a:prstGeom>
          <a:noFill/>
          <a:ln w="9525" cap="flat" cmpd="sng" algn="ctr">
            <a:solidFill>
              <a:srgbClr val="C0C0C0"/>
            </a:solidFill>
            <a:prstDash val="solid"/>
          </a:ln>
          <a:effectLst/>
        </p:spPr>
      </p:cxnSp>
      <p:cxnSp>
        <p:nvCxnSpPr>
          <p:cNvPr id="155" name="直接连接符 154"/>
          <p:cNvCxnSpPr/>
          <p:nvPr/>
        </p:nvCxnSpPr>
        <p:spPr>
          <a:xfrm>
            <a:off x="1113806" y="2832932"/>
            <a:ext cx="7328864" cy="0"/>
          </a:xfrm>
          <a:prstGeom prst="line">
            <a:avLst/>
          </a:prstGeom>
          <a:noFill/>
          <a:ln w="9525" cap="flat" cmpd="sng" algn="ctr">
            <a:solidFill>
              <a:srgbClr val="C0C0C0"/>
            </a:solidFill>
            <a:prstDash val="solid"/>
          </a:ln>
          <a:effectLst/>
        </p:spPr>
      </p:cxnSp>
      <p:cxnSp>
        <p:nvCxnSpPr>
          <p:cNvPr id="156" name="直接连接符 155"/>
          <p:cNvCxnSpPr/>
          <p:nvPr/>
        </p:nvCxnSpPr>
        <p:spPr>
          <a:xfrm>
            <a:off x="1113806" y="2544544"/>
            <a:ext cx="7328864" cy="0"/>
          </a:xfrm>
          <a:prstGeom prst="line">
            <a:avLst/>
          </a:prstGeom>
          <a:noFill/>
          <a:ln w="9525" cap="flat" cmpd="sng" algn="ctr">
            <a:solidFill>
              <a:srgbClr val="C0C0C0"/>
            </a:solidFill>
            <a:prstDash val="solid"/>
          </a:ln>
          <a:effectLst/>
        </p:spPr>
      </p:cxnSp>
      <p:cxnSp>
        <p:nvCxnSpPr>
          <p:cNvPr id="157" name="直接连接符 156"/>
          <p:cNvCxnSpPr/>
          <p:nvPr/>
        </p:nvCxnSpPr>
        <p:spPr>
          <a:xfrm>
            <a:off x="1113806" y="2256157"/>
            <a:ext cx="7328864" cy="0"/>
          </a:xfrm>
          <a:prstGeom prst="line">
            <a:avLst/>
          </a:prstGeom>
          <a:noFill/>
          <a:ln w="9525" cap="flat" cmpd="sng" algn="ctr">
            <a:solidFill>
              <a:srgbClr val="C0C0C0"/>
            </a:solidFill>
            <a:prstDash val="solid"/>
          </a:ln>
          <a:effectLst/>
        </p:spPr>
      </p:cxnSp>
      <p:cxnSp>
        <p:nvCxnSpPr>
          <p:cNvPr id="158" name="直接连接符 157"/>
          <p:cNvCxnSpPr/>
          <p:nvPr/>
        </p:nvCxnSpPr>
        <p:spPr>
          <a:xfrm>
            <a:off x="1113806" y="1967770"/>
            <a:ext cx="7328864" cy="0"/>
          </a:xfrm>
          <a:prstGeom prst="line">
            <a:avLst/>
          </a:prstGeom>
          <a:noFill/>
          <a:ln w="9525" cap="flat" cmpd="sng" algn="ctr">
            <a:solidFill>
              <a:srgbClr val="C0C0C0"/>
            </a:solidFill>
            <a:prstDash val="solid"/>
          </a:ln>
          <a:effectLst/>
        </p:spPr>
      </p:cxnSp>
      <p:cxnSp>
        <p:nvCxnSpPr>
          <p:cNvPr id="159" name="直接连接符 158"/>
          <p:cNvCxnSpPr/>
          <p:nvPr/>
        </p:nvCxnSpPr>
        <p:spPr>
          <a:xfrm>
            <a:off x="1113806" y="1679382"/>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160" name="TextBox 159"/>
          <p:cNvSpPr txBox="1"/>
          <p:nvPr/>
        </p:nvSpPr>
        <p:spPr>
          <a:xfrm>
            <a:off x="527050" y="442515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1" name="TextBox 160"/>
          <p:cNvSpPr txBox="1"/>
          <p:nvPr/>
        </p:nvSpPr>
        <p:spPr>
          <a:xfrm>
            <a:off x="527050" y="471528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2" name="TextBox 161"/>
          <p:cNvSpPr txBox="1"/>
          <p:nvPr/>
        </p:nvSpPr>
        <p:spPr>
          <a:xfrm>
            <a:off x="527050" y="4135031"/>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3" name="TextBox 162"/>
          <p:cNvSpPr txBox="1"/>
          <p:nvPr/>
        </p:nvSpPr>
        <p:spPr>
          <a:xfrm>
            <a:off x="527050" y="3844903"/>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30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4" name="TextBox 163"/>
          <p:cNvSpPr txBox="1"/>
          <p:nvPr/>
        </p:nvSpPr>
        <p:spPr>
          <a:xfrm>
            <a:off x="537865" y="355477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40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5" name="TextBox 164"/>
          <p:cNvSpPr txBox="1"/>
          <p:nvPr/>
        </p:nvSpPr>
        <p:spPr>
          <a:xfrm>
            <a:off x="527050" y="326464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50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6" name="TextBox 165"/>
          <p:cNvSpPr txBox="1"/>
          <p:nvPr/>
        </p:nvSpPr>
        <p:spPr>
          <a:xfrm>
            <a:off x="537865" y="2974520"/>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60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7" name="TextBox 166"/>
          <p:cNvSpPr txBox="1"/>
          <p:nvPr/>
        </p:nvSpPr>
        <p:spPr>
          <a:xfrm>
            <a:off x="537865" y="2684392"/>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70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8" name="TextBox 167"/>
          <p:cNvSpPr txBox="1"/>
          <p:nvPr/>
        </p:nvSpPr>
        <p:spPr>
          <a:xfrm>
            <a:off x="527050" y="239426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80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9" name="TextBox 168"/>
          <p:cNvSpPr txBox="1"/>
          <p:nvPr/>
        </p:nvSpPr>
        <p:spPr>
          <a:xfrm>
            <a:off x="537865" y="2104137"/>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90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0" name="TextBox 169"/>
          <p:cNvSpPr txBox="1"/>
          <p:nvPr/>
        </p:nvSpPr>
        <p:spPr>
          <a:xfrm>
            <a:off x="537865" y="1814009"/>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100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71" name="组合 53"/>
          <p:cNvGrpSpPr/>
          <p:nvPr/>
        </p:nvGrpSpPr>
        <p:grpSpPr>
          <a:xfrm>
            <a:off x="1210955" y="3086518"/>
            <a:ext cx="1680572" cy="1757534"/>
            <a:chOff x="1116000" y="3582336"/>
            <a:chExt cx="1512128" cy="1817952"/>
          </a:xfrm>
        </p:grpSpPr>
        <p:sp>
          <p:nvSpPr>
            <p:cNvPr id="215" name="矩形 2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6" name="矩形 2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7" name="矩形 2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8" name="矩形 2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2" name="组合 71"/>
          <p:cNvGrpSpPr/>
          <p:nvPr/>
        </p:nvGrpSpPr>
        <p:grpSpPr>
          <a:xfrm>
            <a:off x="3048655" y="2946859"/>
            <a:ext cx="1680572" cy="1897190"/>
            <a:chOff x="1116000" y="3437878"/>
            <a:chExt cx="1512128" cy="1962410"/>
          </a:xfrm>
        </p:grpSpPr>
        <p:sp>
          <p:nvSpPr>
            <p:cNvPr id="211" name="矩形 210"/>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2" name="矩形 211"/>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3" name="矩形 212"/>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58</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4" name="矩形 213"/>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3" name="组合 76"/>
          <p:cNvGrpSpPr/>
          <p:nvPr/>
        </p:nvGrpSpPr>
        <p:grpSpPr>
          <a:xfrm>
            <a:off x="4886355" y="2780256"/>
            <a:ext cx="1680572" cy="2063795"/>
            <a:chOff x="1116000" y="3265547"/>
            <a:chExt cx="1512128" cy="2134742"/>
          </a:xfrm>
        </p:grpSpPr>
        <p:sp>
          <p:nvSpPr>
            <p:cNvPr id="207" name="矩形 206"/>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8" name="矩形 207"/>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9" name="矩形 208"/>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0" name="矩形 209"/>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72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4" name="组合 81"/>
          <p:cNvGrpSpPr/>
          <p:nvPr/>
        </p:nvGrpSpPr>
        <p:grpSpPr>
          <a:xfrm>
            <a:off x="6724054" y="3086518"/>
            <a:ext cx="1680572" cy="1757534"/>
            <a:chOff x="1116000" y="3582336"/>
            <a:chExt cx="1512128" cy="1817952"/>
          </a:xfrm>
        </p:grpSpPr>
        <p:sp>
          <p:nvSpPr>
            <p:cNvPr id="203" name="矩形 202"/>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4" name="矩形 203"/>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5" name="矩形 204"/>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6" name="矩形 205"/>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5" name="组合 91"/>
          <p:cNvGrpSpPr/>
          <p:nvPr/>
        </p:nvGrpSpPr>
        <p:grpSpPr>
          <a:xfrm>
            <a:off x="2607014" y="1147683"/>
            <a:ext cx="1338418" cy="279565"/>
            <a:chOff x="3646051" y="1256965"/>
            <a:chExt cx="1433383" cy="307777"/>
          </a:xfrm>
        </p:grpSpPr>
        <p:sp>
          <p:nvSpPr>
            <p:cNvPr id="201" name="矩形 200"/>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2" name="TextBox 201"/>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Descripation1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6" name="组合 95"/>
          <p:cNvGrpSpPr/>
          <p:nvPr/>
        </p:nvGrpSpPr>
        <p:grpSpPr>
          <a:xfrm>
            <a:off x="4103173" y="1147683"/>
            <a:ext cx="1338418" cy="279565"/>
            <a:chOff x="3646051" y="1256965"/>
            <a:chExt cx="1433383" cy="307777"/>
          </a:xfrm>
        </p:grpSpPr>
        <p:sp>
          <p:nvSpPr>
            <p:cNvPr id="199" name="矩形 198"/>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0" name="TextBox 199"/>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Descripation2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98"/>
          <p:cNvGrpSpPr/>
          <p:nvPr/>
        </p:nvGrpSpPr>
        <p:grpSpPr>
          <a:xfrm>
            <a:off x="5599331" y="1147683"/>
            <a:ext cx="1338418" cy="279565"/>
            <a:chOff x="3646051" y="1256965"/>
            <a:chExt cx="1433383" cy="307777"/>
          </a:xfrm>
        </p:grpSpPr>
        <p:sp>
          <p:nvSpPr>
            <p:cNvPr id="197" name="矩形 196"/>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8" name="TextBox 197"/>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Descripation3</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8" name="组合 101"/>
          <p:cNvGrpSpPr/>
          <p:nvPr/>
        </p:nvGrpSpPr>
        <p:grpSpPr>
          <a:xfrm>
            <a:off x="7095489" y="1147683"/>
            <a:ext cx="1338418" cy="279565"/>
            <a:chOff x="3646051" y="1256965"/>
            <a:chExt cx="1433383" cy="307777"/>
          </a:xfrm>
        </p:grpSpPr>
        <p:sp>
          <p:nvSpPr>
            <p:cNvPr id="195" name="矩形 194"/>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6" name="TextBox 195"/>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Descripation4</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9" name="圆角矩形 178"/>
          <p:cNvSpPr/>
          <p:nvPr/>
        </p:nvSpPr>
        <p:spPr>
          <a:xfrm>
            <a:off x="2864922" y="2312555"/>
            <a:ext cx="583951" cy="320364"/>
          </a:xfrm>
          <a:prstGeom prst="roundRect">
            <a:avLst/>
          </a:prstGeom>
          <a:solidFill>
            <a:srgbClr val="FEA5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80" name="组合 114"/>
          <p:cNvGrpSpPr/>
          <p:nvPr/>
        </p:nvGrpSpPr>
        <p:grpSpPr>
          <a:xfrm>
            <a:off x="1411005" y="2472737"/>
            <a:ext cx="3675401" cy="1101086"/>
            <a:chOff x="1114605" y="2790248"/>
            <a:chExt cx="3936183" cy="1212202"/>
          </a:xfrm>
        </p:grpSpPr>
        <p:grpSp>
          <p:nvGrpSpPr>
            <p:cNvPr id="190" name="组合 113"/>
            <p:cNvGrpSpPr/>
            <p:nvPr/>
          </p:nvGrpSpPr>
          <p:grpSpPr>
            <a:xfrm>
              <a:off x="1114605" y="2790248"/>
              <a:ext cx="1557077" cy="1212202"/>
              <a:chOff x="1114605" y="2790248"/>
              <a:chExt cx="1557077" cy="1212202"/>
            </a:xfrm>
          </p:grpSpPr>
          <p:cxnSp>
            <p:nvCxnSpPr>
              <p:cNvPr id="193" name="直接连接符 192"/>
              <p:cNvCxnSpPr>
                <a:stCxn id="218" idx="0"/>
              </p:cNvCxnSpPr>
              <p:nvPr/>
            </p:nvCxnSpPr>
            <p:spPr>
              <a:xfrm flipH="1" flipV="1">
                <a:off x="1114605" y="2790248"/>
                <a:ext cx="1" cy="1212202"/>
              </a:xfrm>
              <a:prstGeom prst="line">
                <a:avLst/>
              </a:prstGeom>
              <a:noFill/>
              <a:ln w="25400" cap="flat" cmpd="sng" algn="ctr">
                <a:solidFill>
                  <a:srgbClr val="FEA501"/>
                </a:solidFill>
                <a:prstDash val="solid"/>
              </a:ln>
              <a:effectLst/>
            </p:spPr>
          </p:cxnSp>
          <p:cxnSp>
            <p:nvCxnSpPr>
              <p:cNvPr id="194" name="直接连接符 193"/>
              <p:cNvCxnSpPr>
                <a:endCxn id="179" idx="1"/>
              </p:cNvCxnSpPr>
              <p:nvPr/>
            </p:nvCxnSpPr>
            <p:spPr>
              <a:xfrm>
                <a:off x="1114606" y="2790248"/>
                <a:ext cx="1557076" cy="0"/>
              </a:xfrm>
              <a:prstGeom prst="line">
                <a:avLst/>
              </a:prstGeom>
              <a:noFill/>
              <a:ln w="25400" cap="flat" cmpd="sng" algn="ctr">
                <a:solidFill>
                  <a:srgbClr val="FEA501"/>
                </a:solidFill>
                <a:prstDash val="solid"/>
              </a:ln>
              <a:effectLst/>
            </p:spPr>
          </p:cxnSp>
        </p:grpSp>
        <p:cxnSp>
          <p:nvCxnSpPr>
            <p:cNvPr id="191" name="直接连接符 190"/>
            <p:cNvCxnSpPr>
              <a:stCxn id="179" idx="3"/>
            </p:cNvCxnSpPr>
            <p:nvPr/>
          </p:nvCxnSpPr>
          <p:spPr>
            <a:xfrm>
              <a:off x="3297066" y="2790248"/>
              <a:ext cx="1753721" cy="0"/>
            </a:xfrm>
            <a:prstGeom prst="line">
              <a:avLst/>
            </a:prstGeom>
            <a:noFill/>
            <a:ln w="25400" cap="flat" cmpd="sng" algn="ctr">
              <a:solidFill>
                <a:srgbClr val="FEA501"/>
              </a:solidFill>
              <a:prstDash val="solid"/>
            </a:ln>
            <a:effectLst/>
          </p:spPr>
        </p:cxnSp>
        <p:cxnSp>
          <p:nvCxnSpPr>
            <p:cNvPr id="192" name="直接箭头连接符 191"/>
            <p:cNvCxnSpPr>
              <a:endCxn id="210" idx="0"/>
            </p:cNvCxnSpPr>
            <p:nvPr/>
          </p:nvCxnSpPr>
          <p:spPr>
            <a:xfrm>
              <a:off x="5050787" y="2790248"/>
              <a:ext cx="1" cy="338553"/>
            </a:xfrm>
            <a:prstGeom prst="straightConnector1">
              <a:avLst/>
            </a:prstGeom>
            <a:noFill/>
            <a:ln w="25400" cap="flat" cmpd="sng" algn="ctr">
              <a:solidFill>
                <a:srgbClr val="FEA501"/>
              </a:solidFill>
              <a:prstDash val="solid"/>
              <a:tailEnd type="triangle"/>
            </a:ln>
            <a:effectLst/>
          </p:spPr>
        </p:cxnSp>
      </p:grpSp>
      <p:sp>
        <p:nvSpPr>
          <p:cNvPr id="182" name="TextBox 181"/>
          <p:cNvSpPr txBox="1"/>
          <p:nvPr/>
        </p:nvSpPr>
        <p:spPr>
          <a:xfrm>
            <a:off x="1601271"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2009</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3" name="TextBox 182"/>
          <p:cNvSpPr txBox="1"/>
          <p:nvPr/>
        </p:nvSpPr>
        <p:spPr>
          <a:xfrm>
            <a:off x="3472954"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2010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4" name="TextBox 183"/>
          <p:cNvSpPr txBox="1"/>
          <p:nvPr/>
        </p:nvSpPr>
        <p:spPr>
          <a:xfrm>
            <a:off x="5344637"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2011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5" name="TextBox 184"/>
          <p:cNvSpPr txBox="1"/>
          <p:nvPr/>
        </p:nvSpPr>
        <p:spPr>
          <a:xfrm>
            <a:off x="7216320"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2012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6" name="组合 105"/>
          <p:cNvGrpSpPr/>
          <p:nvPr/>
        </p:nvGrpSpPr>
        <p:grpSpPr>
          <a:xfrm>
            <a:off x="6878942" y="3573822"/>
            <a:ext cx="1210271" cy="1177333"/>
            <a:chOff x="5292080" y="4005064"/>
            <a:chExt cx="1296144" cy="1296144"/>
          </a:xfrm>
        </p:grpSpPr>
        <p:sp>
          <p:nvSpPr>
            <p:cNvPr id="187" name="椭圆 186"/>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8"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9" name="TextBox 188"/>
            <p:cNvSpPr txBox="1"/>
            <p:nvPr/>
          </p:nvSpPr>
          <p:spPr>
            <a:xfrm rot="21178558">
              <a:off x="5346145" y="4532215"/>
              <a:ext cx="1188016"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Text here</a:t>
              </a:r>
            </a:p>
          </p:txBody>
        </p:sp>
      </p:grpSp>
      <p:sp>
        <p:nvSpPr>
          <p:cNvPr id="75"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24" name="组合 23"/>
          <p:cNvGrpSpPr/>
          <p:nvPr/>
        </p:nvGrpSpPr>
        <p:grpSpPr>
          <a:xfrm>
            <a:off x="3241932" y="1853775"/>
            <a:ext cx="2622683" cy="2622547"/>
            <a:chOff x="3041909" y="2043035"/>
            <a:chExt cx="2622683" cy="2622547"/>
          </a:xfrm>
        </p:grpSpPr>
        <p:sp>
          <p:nvSpPr>
            <p:cNvPr id="25" name="椭圆 2"/>
            <p:cNvSpPr/>
            <p:nvPr/>
          </p:nvSpPr>
          <p:spPr>
            <a:xfrm>
              <a:off x="4407251" y="2043035"/>
              <a:ext cx="1257341" cy="1257272"/>
            </a:xfrm>
            <a:custGeom>
              <a:avLst/>
              <a:gdLst/>
              <a:ahLst/>
              <a:cxnLst/>
              <a:rect l="l" t="t" r="r" b="b"/>
              <a:pathLst>
                <a:path w="1257341" h="1257272">
                  <a:moveTo>
                    <a:pt x="0" y="0"/>
                  </a:moveTo>
                  <a:cubicBezTo>
                    <a:pt x="682765" y="26037"/>
                    <a:pt x="1231279" y="574509"/>
                    <a:pt x="1257341" y="1257272"/>
                  </a:cubicBezTo>
                  <a:lnTo>
                    <a:pt x="0" y="1257272"/>
                  </a:ln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2"/>
            <p:cNvSpPr/>
            <p:nvPr/>
          </p:nvSpPr>
          <p:spPr>
            <a:xfrm>
              <a:off x="3041909" y="2043035"/>
              <a:ext cx="1257341" cy="1257272"/>
            </a:xfrm>
            <a:custGeom>
              <a:avLst/>
              <a:gdLst/>
              <a:ahLst/>
              <a:cxnLst/>
              <a:rect l="l" t="t" r="r" b="b"/>
              <a:pathLst>
                <a:path w="1257341" h="1257272">
                  <a:moveTo>
                    <a:pt x="1257341" y="0"/>
                  </a:moveTo>
                  <a:lnTo>
                    <a:pt x="1257341" y="1257272"/>
                  </a:lnTo>
                  <a:lnTo>
                    <a:pt x="0" y="1257272"/>
                  </a:lnTo>
                  <a:cubicBezTo>
                    <a:pt x="26062" y="574509"/>
                    <a:pt x="574576" y="26037"/>
                    <a:pt x="1257341" y="0"/>
                  </a:cubicBezTo>
                  <a:close/>
                </a:path>
              </a:pathLst>
            </a:custGeom>
            <a:gradFill>
              <a:gsLst>
                <a:gs pos="0">
                  <a:srgbClr val="C3C3C3"/>
                </a:gs>
                <a:gs pos="100000">
                  <a:srgbClr val="EFEFEF"/>
                </a:gs>
              </a:gsLst>
              <a:lin ang="3600000" scaled="0"/>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
            <p:cNvSpPr/>
            <p:nvPr/>
          </p:nvSpPr>
          <p:spPr>
            <a:xfrm>
              <a:off x="3041910" y="3408307"/>
              <a:ext cx="1257341" cy="1257275"/>
            </a:xfrm>
            <a:custGeom>
              <a:avLst/>
              <a:gdLst/>
              <a:ahLst/>
              <a:cxnLst/>
              <a:rect l="l" t="t" r="r" b="b"/>
              <a:pathLst>
                <a:path w="1257341" h="1257275">
                  <a:moveTo>
                    <a:pt x="0" y="0"/>
                  </a:moveTo>
                  <a:lnTo>
                    <a:pt x="1257341" y="0"/>
                  </a:lnTo>
                  <a:lnTo>
                    <a:pt x="1257341" y="1257275"/>
                  </a:lnTo>
                  <a:cubicBezTo>
                    <a:pt x="574575" y="1231238"/>
                    <a:pt x="26061" y="682764"/>
                    <a:pt x="0" y="0"/>
                  </a:cubicBezTo>
                  <a:close/>
                </a:path>
              </a:pathLst>
            </a:custGeom>
            <a:gradFill flip="none" rotWithShape="1">
              <a:gsLst>
                <a:gs pos="0">
                  <a:srgbClr val="C3C3C3"/>
                </a:gs>
                <a:gs pos="100000">
                  <a:srgbClr val="EFEFEF"/>
                </a:gs>
              </a:gsLst>
              <a:lin ang="189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
            <p:cNvSpPr/>
            <p:nvPr/>
          </p:nvSpPr>
          <p:spPr>
            <a:xfrm>
              <a:off x="4407251" y="3408307"/>
              <a:ext cx="1257341" cy="1257275"/>
            </a:xfrm>
            <a:custGeom>
              <a:avLst/>
              <a:gdLst/>
              <a:ahLst/>
              <a:cxnLst/>
              <a:rect l="l" t="t" r="r" b="b"/>
              <a:pathLst>
                <a:path w="1257341" h="1257275">
                  <a:moveTo>
                    <a:pt x="0" y="0"/>
                  </a:moveTo>
                  <a:lnTo>
                    <a:pt x="1257341" y="0"/>
                  </a:lnTo>
                  <a:cubicBezTo>
                    <a:pt x="1231280" y="682764"/>
                    <a:pt x="682766" y="1231238"/>
                    <a:pt x="0" y="1257275"/>
                  </a:cubicBezTo>
                  <a:close/>
                </a:path>
              </a:pathLst>
            </a:custGeom>
            <a:gradFill flip="none" rotWithShape="1">
              <a:gsLst>
                <a:gs pos="0">
                  <a:srgbClr val="C3C3C3"/>
                </a:gs>
                <a:gs pos="100000">
                  <a:srgbClr val="EFEFEF"/>
                </a:gs>
              </a:gsLst>
              <a:lin ang="135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2467768" y="1079500"/>
            <a:ext cx="4171010" cy="4171096"/>
            <a:chOff x="2486496" y="1268760"/>
            <a:chExt cx="4171010" cy="4171096"/>
          </a:xfrm>
        </p:grpSpPr>
        <p:sp>
          <p:nvSpPr>
            <p:cNvPr id="30" name="椭圆 4"/>
            <p:cNvSpPr/>
            <p:nvPr/>
          </p:nvSpPr>
          <p:spPr>
            <a:xfrm>
              <a:off x="2486496" y="1268760"/>
              <a:ext cx="2031505" cy="2031548"/>
            </a:xfrm>
            <a:custGeom>
              <a:avLst/>
              <a:gdLst/>
              <a:ahLst/>
              <a:cxnLst/>
              <a:rect l="l" t="t" r="r" b="b"/>
              <a:pathLst>
                <a:path w="2031505" h="2031548">
                  <a:moveTo>
                    <a:pt x="2031505" y="0"/>
                  </a:moveTo>
                  <a:lnTo>
                    <a:pt x="2031505" y="666212"/>
                  </a:lnTo>
                  <a:cubicBezTo>
                    <a:pt x="1289086" y="692305"/>
                    <a:pt x="692304" y="1289127"/>
                    <a:pt x="666232" y="2031548"/>
                  </a:cubicBezTo>
                  <a:lnTo>
                    <a:pt x="0" y="2031548"/>
                  </a:lnTo>
                  <a:cubicBezTo>
                    <a:pt x="26203" y="921140"/>
                    <a:pt x="921099" y="26213"/>
                    <a:pt x="2031505" y="0"/>
                  </a:cubicBezTo>
                  <a:close/>
                </a:path>
              </a:pathLst>
            </a:custGeom>
            <a:solidFill>
              <a:srgbClr val="68A2E1"/>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1" name="椭圆 4"/>
            <p:cNvSpPr/>
            <p:nvPr/>
          </p:nvSpPr>
          <p:spPr>
            <a:xfrm>
              <a:off x="4626001" y="1268760"/>
              <a:ext cx="2031505" cy="2031548"/>
            </a:xfrm>
            <a:custGeom>
              <a:avLst/>
              <a:gdLst/>
              <a:ahLst/>
              <a:cxnLst/>
              <a:rect l="l" t="t" r="r" b="b"/>
              <a:pathLst>
                <a:path w="2031505" h="2031548">
                  <a:moveTo>
                    <a:pt x="0" y="0"/>
                  </a:moveTo>
                  <a:cubicBezTo>
                    <a:pt x="1110407" y="26213"/>
                    <a:pt x="2005302" y="921140"/>
                    <a:pt x="2031505" y="2031548"/>
                  </a:cubicBezTo>
                  <a:lnTo>
                    <a:pt x="1365273" y="2031548"/>
                  </a:lnTo>
                  <a:cubicBezTo>
                    <a:pt x="1339201" y="1289127"/>
                    <a:pt x="742421" y="692305"/>
                    <a:pt x="0" y="666212"/>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4"/>
            <p:cNvSpPr/>
            <p:nvPr/>
          </p:nvSpPr>
          <p:spPr>
            <a:xfrm>
              <a:off x="2486496" y="3408308"/>
              <a:ext cx="2031505" cy="2031548"/>
            </a:xfrm>
            <a:custGeom>
              <a:avLst/>
              <a:gdLst/>
              <a:ahLst/>
              <a:cxnLst/>
              <a:rect l="l" t="t" r="r" b="b"/>
              <a:pathLst>
                <a:path w="2031505" h="2031548">
                  <a:moveTo>
                    <a:pt x="0" y="0"/>
                  </a:moveTo>
                  <a:lnTo>
                    <a:pt x="666232" y="0"/>
                  </a:lnTo>
                  <a:cubicBezTo>
                    <a:pt x="692304" y="742422"/>
                    <a:pt x="1289086" y="1339243"/>
                    <a:pt x="2031505" y="1365336"/>
                  </a:cubicBezTo>
                  <a:lnTo>
                    <a:pt x="2031505" y="2031548"/>
                  </a:lnTo>
                  <a:cubicBezTo>
                    <a:pt x="921099" y="2005335"/>
                    <a:pt x="26203" y="1110408"/>
                    <a:pt x="0" y="0"/>
                  </a:cubicBezTo>
                  <a:close/>
                </a:path>
              </a:pathLst>
            </a:custGeom>
            <a:solidFill>
              <a:srgbClr val="2979D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4"/>
            <p:cNvSpPr/>
            <p:nvPr/>
          </p:nvSpPr>
          <p:spPr>
            <a:xfrm>
              <a:off x="4626001" y="3408308"/>
              <a:ext cx="2031505" cy="2031548"/>
            </a:xfrm>
            <a:custGeom>
              <a:avLst/>
              <a:gdLst/>
              <a:ahLst/>
              <a:cxnLst/>
              <a:rect l="l" t="t" r="r" b="b"/>
              <a:pathLst>
                <a:path w="2031505" h="2031548">
                  <a:moveTo>
                    <a:pt x="1365273" y="0"/>
                  </a:moveTo>
                  <a:lnTo>
                    <a:pt x="2031505" y="0"/>
                  </a:lnTo>
                  <a:cubicBezTo>
                    <a:pt x="2005302" y="1110408"/>
                    <a:pt x="1110407" y="2005335"/>
                    <a:pt x="0" y="2031548"/>
                  </a:cubicBezTo>
                  <a:lnTo>
                    <a:pt x="0" y="1365336"/>
                  </a:lnTo>
                  <a:cubicBezTo>
                    <a:pt x="742421" y="1339243"/>
                    <a:pt x="1339201" y="742422"/>
                    <a:pt x="1365273" y="0"/>
                  </a:cubicBezTo>
                  <a:close/>
                </a:path>
              </a:pathLst>
            </a:custGeom>
            <a:solidFill>
              <a:srgbClr val="0061B2"/>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TextBox 33"/>
            <p:cNvSpPr txBox="1"/>
            <p:nvPr/>
          </p:nvSpPr>
          <p:spPr>
            <a:xfrm rot="18436381">
              <a:off x="2706663"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5" name="TextBox 34"/>
            <p:cNvSpPr txBox="1"/>
            <p:nvPr/>
          </p:nvSpPr>
          <p:spPr>
            <a:xfrm rot="2914233">
              <a:off x="5318144"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rPr>
                <a:t>文本替换</a:t>
              </a:r>
            </a:p>
          </p:txBody>
        </p:sp>
        <p:sp>
          <p:nvSpPr>
            <p:cNvPr id="36" name="TextBox 35"/>
            <p:cNvSpPr txBox="1"/>
            <p:nvPr/>
          </p:nvSpPr>
          <p:spPr>
            <a:xfrm rot="18436381">
              <a:off x="5304846" y="429227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rPr>
                <a:t>文本替换</a:t>
              </a:r>
            </a:p>
          </p:txBody>
        </p:sp>
        <p:sp>
          <p:nvSpPr>
            <p:cNvPr id="37" name="TextBox 36"/>
            <p:cNvSpPr txBox="1"/>
            <p:nvPr/>
          </p:nvSpPr>
          <p:spPr>
            <a:xfrm rot="2914233">
              <a:off x="2835272" y="4360014"/>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grpSp>
      <p:cxnSp>
        <p:nvCxnSpPr>
          <p:cNvPr id="38" name="直接连接符 37"/>
          <p:cNvCxnSpPr/>
          <p:nvPr/>
        </p:nvCxnSpPr>
        <p:spPr>
          <a:xfrm>
            <a:off x="304800" y="3167732"/>
            <a:ext cx="2088000" cy="0"/>
          </a:xfrm>
          <a:prstGeom prst="line">
            <a:avLst/>
          </a:prstGeom>
          <a:noFill/>
          <a:ln w="38100" cap="flat" cmpd="sng" algn="ctr">
            <a:solidFill>
              <a:srgbClr val="C0C0C0">
                <a:lumMod val="75000"/>
              </a:srgbClr>
            </a:solidFill>
            <a:prstDash val="sysDot"/>
          </a:ln>
          <a:effectLst/>
        </p:spPr>
      </p:cxnSp>
      <p:cxnSp>
        <p:nvCxnSpPr>
          <p:cNvPr id="39" name="直接连接符 38"/>
          <p:cNvCxnSpPr/>
          <p:nvPr/>
        </p:nvCxnSpPr>
        <p:spPr>
          <a:xfrm>
            <a:off x="6713512" y="3167732"/>
            <a:ext cx="2088000" cy="0"/>
          </a:xfrm>
          <a:prstGeom prst="line">
            <a:avLst/>
          </a:prstGeom>
          <a:noFill/>
          <a:ln w="38100" cap="flat" cmpd="sng" algn="ctr">
            <a:solidFill>
              <a:srgbClr val="C0C0C0">
                <a:lumMod val="75000"/>
              </a:srgbClr>
            </a:solidFill>
            <a:prstDash val="sysDot"/>
          </a:ln>
          <a:effectLst/>
        </p:spPr>
      </p:cxnSp>
      <p:sp>
        <p:nvSpPr>
          <p:cNvPr id="40" name="TextBox 39"/>
          <p:cNvSpPr txBox="1"/>
          <p:nvPr/>
        </p:nvSpPr>
        <p:spPr>
          <a:xfrm>
            <a:off x="457522" y="12902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a:solidFill>
                  <a:prstClr val="black"/>
                </a:solidFill>
              </a:rPr>
              <a:t>单击添加段落文字</a:t>
            </a:r>
            <a:endParaRPr lang="en-US" altLang="zh-CN" dirty="0">
              <a:solidFill>
                <a:prstClr val="black"/>
              </a:solidFill>
            </a:endParaRPr>
          </a:p>
        </p:txBody>
      </p:sp>
      <p:sp>
        <p:nvSpPr>
          <p:cNvPr id="41" name="TextBox 40"/>
          <p:cNvSpPr txBox="1"/>
          <p:nvPr/>
        </p:nvSpPr>
        <p:spPr>
          <a:xfrm>
            <a:off x="6314057" y="1277380"/>
            <a:ext cx="2379416" cy="369332"/>
          </a:xfrm>
          <a:prstGeom prst="rect">
            <a:avLst/>
          </a:prstGeom>
          <a:noFill/>
        </p:spPr>
        <p:txBody>
          <a:bodyPr wrap="square" rtlCol="0">
            <a:spAutoFit/>
          </a:bodyPr>
          <a:lstStyle/>
          <a:p>
            <a:pPr marL="357188" lvl="0" indent="-357188">
              <a:buClr>
                <a:srgbClr val="B2B2B2"/>
              </a:buClr>
              <a:buSzPct val="80000"/>
              <a:buFont typeface="Wingdings" pitchFamily="2" charset="2"/>
              <a:buChar char="n"/>
            </a:pPr>
            <a:r>
              <a:rPr lang="zh-CN" altLang="en-US" dirty="0">
                <a:solidFill>
                  <a:prstClr val="black"/>
                </a:solidFill>
              </a:rPr>
              <a:t>单击添加段落文字</a:t>
            </a:r>
            <a:endParaRPr lang="en-US" altLang="zh-CN" dirty="0">
              <a:solidFill>
                <a:prstClr val="black"/>
              </a:solidFill>
            </a:endParaRPr>
          </a:p>
        </p:txBody>
      </p:sp>
      <p:sp>
        <p:nvSpPr>
          <p:cNvPr id="42" name="TextBox 41"/>
          <p:cNvSpPr txBox="1"/>
          <p:nvPr/>
        </p:nvSpPr>
        <p:spPr>
          <a:xfrm>
            <a:off x="457522" y="44017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a:solidFill>
                  <a:prstClr val="black"/>
                </a:solidFill>
              </a:rPr>
              <a:t>单击添加段落文字</a:t>
            </a:r>
            <a:endParaRPr lang="en-US" altLang="zh-CN" dirty="0">
              <a:solidFill>
                <a:prstClr val="black"/>
              </a:solidFill>
            </a:endParaRPr>
          </a:p>
        </p:txBody>
      </p:sp>
      <p:sp>
        <p:nvSpPr>
          <p:cNvPr id="43" name="TextBox 42"/>
          <p:cNvSpPr txBox="1"/>
          <p:nvPr/>
        </p:nvSpPr>
        <p:spPr>
          <a:xfrm>
            <a:off x="6064571" y="4490690"/>
            <a:ext cx="2628901" cy="369332"/>
          </a:xfrm>
          <a:prstGeom prst="rect">
            <a:avLst/>
          </a:prstGeom>
          <a:noFill/>
        </p:spPr>
        <p:txBody>
          <a:bodyPr wrap="square" rtlCol="0">
            <a:spAutoFit/>
          </a:bodyPr>
          <a:lstStyle/>
          <a:p>
            <a:pPr marL="357188" indent="-357188" algn="r">
              <a:buClr>
                <a:srgbClr val="B2B2B2"/>
              </a:buClr>
              <a:buSzPct val="80000"/>
              <a:buFont typeface="Wingdings" pitchFamily="2" charset="2"/>
              <a:buChar char="n"/>
            </a:pPr>
            <a:r>
              <a:rPr lang="zh-CN" altLang="en-US" dirty="0">
                <a:solidFill>
                  <a:prstClr val="black"/>
                </a:solidFill>
              </a:rPr>
              <a:t>单击添加段落文字</a:t>
            </a:r>
            <a:endParaRPr lang="en-US" altLang="zh-CN" dirty="0">
              <a:solidFill>
                <a:prstClr val="black"/>
              </a:solidFill>
            </a:endParaRPr>
          </a:p>
        </p:txBody>
      </p:sp>
      <p:sp>
        <p:nvSpPr>
          <p:cNvPr id="44"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959256" y="1340768"/>
            <a:ext cx="2628000" cy="2628000"/>
            <a:chOff x="3258000" y="2115000"/>
            <a:chExt cx="2628000" cy="2628000"/>
          </a:xfrm>
        </p:grpSpPr>
        <p:grpSp>
          <p:nvGrpSpPr>
            <p:cNvPr id="5" name="组合 13"/>
            <p:cNvGrpSpPr/>
            <p:nvPr/>
          </p:nvGrpSpPr>
          <p:grpSpPr>
            <a:xfrm>
              <a:off x="3348000" y="2205000"/>
              <a:ext cx="2448000" cy="2448000"/>
              <a:chOff x="3348000" y="2205000"/>
              <a:chExt cx="2448000" cy="2448000"/>
            </a:xfrm>
          </p:grpSpPr>
          <p:sp>
            <p:nvSpPr>
              <p:cNvPr id="14" name="饼形 13"/>
              <p:cNvSpPr/>
              <p:nvPr/>
            </p:nvSpPr>
            <p:spPr>
              <a:xfrm>
                <a:off x="3348000" y="2205000"/>
                <a:ext cx="2448000" cy="2448000"/>
              </a:xfrm>
              <a:prstGeom prst="pie">
                <a:avLst>
                  <a:gd name="adj1" fmla="val 2628706"/>
                  <a:gd name="adj2" fmla="val 864655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dirty="0">
                  <a:solidFill>
                    <a:schemeClr val="bg1"/>
                  </a:solidFill>
                </a:endParaRPr>
              </a:p>
            </p:txBody>
          </p:sp>
          <p:sp>
            <p:nvSpPr>
              <p:cNvPr id="15" name="饼形 14"/>
              <p:cNvSpPr>
                <a:spLocks noChangeAspect="1"/>
              </p:cNvSpPr>
              <p:nvPr/>
            </p:nvSpPr>
            <p:spPr>
              <a:xfrm>
                <a:off x="3348000" y="2205000"/>
                <a:ext cx="2448000" cy="2448000"/>
              </a:xfrm>
              <a:prstGeom prst="pie">
                <a:avLst>
                  <a:gd name="adj1" fmla="val 16281755"/>
                  <a:gd name="adj2" fmla="val 2573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a:off x="3348000" y="2205000"/>
                <a:ext cx="2448000" cy="2448000"/>
              </a:xfrm>
              <a:prstGeom prst="pie">
                <a:avLst>
                  <a:gd name="adj1" fmla="val 8694158"/>
                  <a:gd name="adj2" fmla="val 12314886"/>
                </a:avLst>
              </a:prstGeom>
              <a:solidFill>
                <a:srgbClr val="00B0F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a:off x="3348000" y="2205000"/>
                <a:ext cx="2448000" cy="2448000"/>
              </a:xfrm>
              <a:prstGeom prst="pie">
                <a:avLst>
                  <a:gd name="adj1" fmla="val 12366463"/>
                  <a:gd name="adj2" fmla="val 14544381"/>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a:off x="3348000" y="2205000"/>
                <a:ext cx="2448000" cy="2448000"/>
              </a:xfrm>
              <a:prstGeom prst="pie">
                <a:avLst>
                  <a:gd name="adj1" fmla="val 14597829"/>
                  <a:gd name="adj2" fmla="val 162096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同心圆 5"/>
            <p:cNvSpPr/>
            <p:nvPr/>
          </p:nvSpPr>
          <p:spPr>
            <a:xfrm>
              <a:off x="3294000" y="2151000"/>
              <a:ext cx="2556000" cy="2556000"/>
            </a:xfrm>
            <a:prstGeom prst="donut">
              <a:avLst>
                <a:gd name="adj" fmla="val 198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同心圆 6"/>
            <p:cNvSpPr/>
            <p:nvPr/>
          </p:nvSpPr>
          <p:spPr>
            <a:xfrm>
              <a:off x="3258000" y="2115000"/>
              <a:ext cx="2628000" cy="2628000"/>
            </a:xfrm>
            <a:prstGeom prst="donut">
              <a:avLst>
                <a:gd name="adj" fmla="val 2012"/>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chemeClr val="bg1">
                    <a:alpha val="13000"/>
                  </a:scheme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TextBox 8"/>
            <p:cNvSpPr txBox="1"/>
            <p:nvPr/>
          </p:nvSpPr>
          <p:spPr>
            <a:xfrm>
              <a:off x="4319972" y="4293096"/>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45</a:t>
              </a:r>
              <a:endParaRPr lang="zh-CN" altLang="en-US" sz="1600" dirty="0">
                <a:solidFill>
                  <a:schemeClr val="bg1"/>
                </a:solidFill>
                <a:latin typeface="Adobe 黑体 Std R" pitchFamily="34" charset="-122"/>
                <a:ea typeface="Adobe 黑体 Std R" pitchFamily="34" charset="-122"/>
              </a:endParaRPr>
            </a:p>
          </p:txBody>
        </p:sp>
        <p:sp>
          <p:nvSpPr>
            <p:cNvPr id="10" name="TextBox 9"/>
            <p:cNvSpPr txBox="1"/>
            <p:nvPr/>
          </p:nvSpPr>
          <p:spPr>
            <a:xfrm>
              <a:off x="5220072" y="293523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60</a:t>
              </a:r>
              <a:endParaRPr lang="zh-CN" altLang="en-US" sz="1600" dirty="0">
                <a:solidFill>
                  <a:schemeClr val="bg1"/>
                </a:solidFill>
                <a:latin typeface="Adobe 黑体 Std R" pitchFamily="34" charset="-122"/>
                <a:ea typeface="Adobe 黑体 Std R" pitchFamily="34" charset="-122"/>
              </a:endParaRPr>
            </a:p>
          </p:txBody>
        </p:sp>
        <p:sp>
          <p:nvSpPr>
            <p:cNvPr id="11" name="TextBox 10"/>
            <p:cNvSpPr txBox="1"/>
            <p:nvPr/>
          </p:nvSpPr>
          <p:spPr>
            <a:xfrm>
              <a:off x="4139952" y="229835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10</a:t>
              </a:r>
              <a:endParaRPr lang="zh-CN" altLang="en-US" sz="1600" dirty="0">
                <a:solidFill>
                  <a:schemeClr val="bg1"/>
                </a:solidFill>
                <a:latin typeface="Adobe 黑体 Std R" pitchFamily="34" charset="-122"/>
                <a:ea typeface="Adobe 黑体 Std R" pitchFamily="34" charset="-122"/>
              </a:endParaRPr>
            </a:p>
          </p:txBody>
        </p:sp>
        <p:sp>
          <p:nvSpPr>
            <p:cNvPr id="12" name="TextBox 11"/>
            <p:cNvSpPr txBox="1"/>
            <p:nvPr/>
          </p:nvSpPr>
          <p:spPr>
            <a:xfrm>
              <a:off x="3605165" y="2657267"/>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27</a:t>
              </a:r>
              <a:endParaRPr lang="zh-CN" altLang="en-US" sz="1600" dirty="0">
                <a:solidFill>
                  <a:schemeClr val="bg1"/>
                </a:solidFill>
                <a:latin typeface="Adobe 黑体 Std R" pitchFamily="34" charset="-122"/>
                <a:ea typeface="Adobe 黑体 Std R" pitchFamily="34" charset="-122"/>
              </a:endParaRPr>
            </a:p>
          </p:txBody>
        </p:sp>
        <p:sp>
          <p:nvSpPr>
            <p:cNvPr id="13" name="TextBox 12"/>
            <p:cNvSpPr txBox="1"/>
            <p:nvPr/>
          </p:nvSpPr>
          <p:spPr>
            <a:xfrm>
              <a:off x="3353137" y="3305339"/>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33</a:t>
              </a:r>
              <a:endParaRPr lang="zh-CN" altLang="en-US" sz="1600" dirty="0">
                <a:solidFill>
                  <a:schemeClr val="bg1"/>
                </a:solidFill>
                <a:latin typeface="Adobe 黑体 Std R" pitchFamily="34" charset="-122"/>
                <a:ea typeface="Adobe 黑体 Std R" pitchFamily="34" charset="-122"/>
              </a:endParaRPr>
            </a:p>
          </p:txBody>
        </p:sp>
      </p:grpSp>
      <p:grpSp>
        <p:nvGrpSpPr>
          <p:cNvPr id="19" name="组合 18"/>
          <p:cNvGrpSpPr/>
          <p:nvPr/>
        </p:nvGrpSpPr>
        <p:grpSpPr>
          <a:xfrm>
            <a:off x="644182" y="4250136"/>
            <a:ext cx="1480831" cy="307777"/>
            <a:chOff x="3646051" y="1256965"/>
            <a:chExt cx="1480831" cy="307777"/>
          </a:xfrm>
        </p:grpSpPr>
        <p:sp>
          <p:nvSpPr>
            <p:cNvPr id="20" name="矩形 19"/>
            <p:cNvSpPr/>
            <p:nvPr/>
          </p:nvSpPr>
          <p:spPr>
            <a:xfrm>
              <a:off x="3646051" y="1394768"/>
              <a:ext cx="108000" cy="10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TextBox 20"/>
            <p:cNvSpPr txBox="1"/>
            <p:nvPr/>
          </p:nvSpPr>
          <p:spPr>
            <a:xfrm>
              <a:off x="3707904" y="1256965"/>
              <a:ext cx="1418978" cy="307777"/>
            </a:xfrm>
            <a:prstGeom prst="rect">
              <a:avLst/>
            </a:prstGeom>
            <a:noFill/>
          </p:spPr>
          <p:txBody>
            <a:bodyPr wrap="none" rtlCol="0">
              <a:spAutoFit/>
            </a:bodyPr>
            <a:lstStyle/>
            <a:p>
              <a:r>
                <a:rPr lang="en-US" altLang="zh-CN" sz="1400" dirty="0"/>
                <a:t>Descripation1</a:t>
              </a:r>
              <a:endParaRPr lang="zh-CN" altLang="en-US" sz="1400" dirty="0"/>
            </a:p>
          </p:txBody>
        </p:sp>
      </p:grpSp>
      <p:grpSp>
        <p:nvGrpSpPr>
          <p:cNvPr id="22" name="组合 21"/>
          <p:cNvGrpSpPr/>
          <p:nvPr/>
        </p:nvGrpSpPr>
        <p:grpSpPr>
          <a:xfrm>
            <a:off x="2377886" y="4250136"/>
            <a:ext cx="1480831" cy="307777"/>
            <a:chOff x="3646051" y="1256965"/>
            <a:chExt cx="1480831" cy="307777"/>
          </a:xfrm>
        </p:grpSpPr>
        <p:sp>
          <p:nvSpPr>
            <p:cNvPr id="23" name="矩形 22"/>
            <p:cNvSpPr/>
            <p:nvPr/>
          </p:nvSpPr>
          <p:spPr>
            <a:xfrm>
              <a:off x="3646051" y="1394768"/>
              <a:ext cx="108000" cy="10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TextBox 23"/>
            <p:cNvSpPr txBox="1"/>
            <p:nvPr/>
          </p:nvSpPr>
          <p:spPr>
            <a:xfrm>
              <a:off x="3707904" y="1256965"/>
              <a:ext cx="1418978" cy="307777"/>
            </a:xfrm>
            <a:prstGeom prst="rect">
              <a:avLst/>
            </a:prstGeom>
            <a:noFill/>
          </p:spPr>
          <p:txBody>
            <a:bodyPr wrap="none" rtlCol="0">
              <a:spAutoFit/>
            </a:bodyPr>
            <a:lstStyle/>
            <a:p>
              <a:r>
                <a:rPr lang="en-US" altLang="zh-CN" sz="1400" dirty="0"/>
                <a:t>Descripation2</a:t>
              </a:r>
              <a:endParaRPr lang="zh-CN" altLang="en-US" sz="1400" dirty="0"/>
            </a:p>
          </p:txBody>
        </p:sp>
      </p:grpSp>
      <p:grpSp>
        <p:nvGrpSpPr>
          <p:cNvPr id="25" name="组合 24"/>
          <p:cNvGrpSpPr/>
          <p:nvPr/>
        </p:nvGrpSpPr>
        <p:grpSpPr>
          <a:xfrm>
            <a:off x="644182" y="4538168"/>
            <a:ext cx="1480831" cy="307777"/>
            <a:chOff x="3646051" y="1256965"/>
            <a:chExt cx="1480831" cy="307777"/>
          </a:xfrm>
        </p:grpSpPr>
        <p:sp>
          <p:nvSpPr>
            <p:cNvPr id="26" name="矩形 25"/>
            <p:cNvSpPr/>
            <p:nvPr/>
          </p:nvSpPr>
          <p:spPr>
            <a:xfrm>
              <a:off x="3646051" y="1394768"/>
              <a:ext cx="108000" cy="108000"/>
            </a:xfrm>
            <a:prstGeom prst="rect">
              <a:avLst/>
            </a:prstGeom>
            <a:solidFill>
              <a:srgbClr val="9900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707904" y="1256965"/>
              <a:ext cx="1418978" cy="307777"/>
            </a:xfrm>
            <a:prstGeom prst="rect">
              <a:avLst/>
            </a:prstGeom>
            <a:noFill/>
          </p:spPr>
          <p:txBody>
            <a:bodyPr wrap="none" rtlCol="0">
              <a:spAutoFit/>
            </a:bodyPr>
            <a:lstStyle/>
            <a:p>
              <a:r>
                <a:rPr lang="en-US" altLang="zh-CN" sz="1400" dirty="0"/>
                <a:t>Descripation3</a:t>
              </a:r>
              <a:endParaRPr lang="zh-CN" altLang="en-US" sz="1400" dirty="0"/>
            </a:p>
          </p:txBody>
        </p:sp>
      </p:grpSp>
      <p:grpSp>
        <p:nvGrpSpPr>
          <p:cNvPr id="28" name="组合 27"/>
          <p:cNvGrpSpPr/>
          <p:nvPr/>
        </p:nvGrpSpPr>
        <p:grpSpPr>
          <a:xfrm>
            <a:off x="2377886" y="4538168"/>
            <a:ext cx="1480831" cy="307777"/>
            <a:chOff x="3646051" y="1256965"/>
            <a:chExt cx="1480831" cy="307777"/>
          </a:xfrm>
        </p:grpSpPr>
        <p:sp>
          <p:nvSpPr>
            <p:cNvPr id="29" name="矩形 28"/>
            <p:cNvSpPr/>
            <p:nvPr/>
          </p:nvSpPr>
          <p:spPr>
            <a:xfrm>
              <a:off x="3646051" y="1394768"/>
              <a:ext cx="108000" cy="10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3707904" y="1256965"/>
              <a:ext cx="1418978" cy="307777"/>
            </a:xfrm>
            <a:prstGeom prst="rect">
              <a:avLst/>
            </a:prstGeom>
            <a:noFill/>
          </p:spPr>
          <p:txBody>
            <a:bodyPr wrap="none" rtlCol="0">
              <a:spAutoFit/>
            </a:bodyPr>
            <a:lstStyle/>
            <a:p>
              <a:r>
                <a:rPr lang="en-US" altLang="zh-CN" sz="1400" dirty="0"/>
                <a:t>Descripation4</a:t>
              </a:r>
              <a:endParaRPr lang="zh-CN" altLang="en-US" sz="1400" dirty="0"/>
            </a:p>
          </p:txBody>
        </p:sp>
      </p:grpSp>
      <p:grpSp>
        <p:nvGrpSpPr>
          <p:cNvPr id="31" name="组合 30"/>
          <p:cNvGrpSpPr/>
          <p:nvPr/>
        </p:nvGrpSpPr>
        <p:grpSpPr>
          <a:xfrm>
            <a:off x="649694" y="4797152"/>
            <a:ext cx="1480831" cy="307777"/>
            <a:chOff x="3646051" y="1256965"/>
            <a:chExt cx="1480831" cy="307777"/>
          </a:xfrm>
        </p:grpSpPr>
        <p:sp>
          <p:nvSpPr>
            <p:cNvPr id="32" name="矩形 31"/>
            <p:cNvSpPr/>
            <p:nvPr/>
          </p:nvSpPr>
          <p:spPr>
            <a:xfrm>
              <a:off x="3646051" y="1394768"/>
              <a:ext cx="108000" cy="108000"/>
            </a:xfrm>
            <a:prstGeom prst="rect">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TextBox 32"/>
            <p:cNvSpPr txBox="1"/>
            <p:nvPr/>
          </p:nvSpPr>
          <p:spPr>
            <a:xfrm>
              <a:off x="3707904" y="1256965"/>
              <a:ext cx="1418978" cy="307777"/>
            </a:xfrm>
            <a:prstGeom prst="rect">
              <a:avLst/>
            </a:prstGeom>
            <a:noFill/>
          </p:spPr>
          <p:txBody>
            <a:bodyPr wrap="none" rtlCol="0">
              <a:spAutoFit/>
            </a:bodyPr>
            <a:lstStyle/>
            <a:p>
              <a:r>
                <a:rPr lang="en-US" altLang="zh-CN" sz="1400" dirty="0"/>
                <a:t>Descripation5</a:t>
              </a:r>
              <a:endParaRPr lang="zh-CN" altLang="en-US" sz="1400" dirty="0"/>
            </a:p>
          </p:txBody>
        </p:sp>
      </p:grpSp>
      <p:grpSp>
        <p:nvGrpSpPr>
          <p:cNvPr id="34" name="组合 33"/>
          <p:cNvGrpSpPr/>
          <p:nvPr/>
        </p:nvGrpSpPr>
        <p:grpSpPr>
          <a:xfrm>
            <a:off x="4589462" y="1281485"/>
            <a:ext cx="3960000" cy="3842965"/>
            <a:chOff x="323528" y="1196754"/>
            <a:chExt cx="2700000" cy="3613082"/>
          </a:xfrm>
        </p:grpSpPr>
        <p:sp>
          <p:nvSpPr>
            <p:cNvPr id="35" name="矩形 34"/>
            <p:cNvSpPr/>
            <p:nvPr/>
          </p:nvSpPr>
          <p:spPr>
            <a:xfrm>
              <a:off x="323528" y="1511422"/>
              <a:ext cx="2682000" cy="3298414"/>
            </a:xfrm>
            <a:prstGeom prst="rect">
              <a:avLst/>
            </a:prstGeom>
            <a:noFill/>
            <a:ln w="25400" cap="flat" cmpd="sng" algn="ctr">
              <a:solidFill>
                <a:schemeClr val="bg1">
                  <a:lumMod val="8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323528" y="1196754"/>
              <a:ext cx="2700000" cy="338465"/>
            </a:xfrm>
            <a:prstGeom prst="rect">
              <a:avLst/>
            </a:prstGeom>
            <a:solidFill>
              <a:srgbClr val="0070C0"/>
            </a:solidFill>
            <a:ln w="25400" cap="flat" cmpd="sng" algn="ctr">
              <a:noFill/>
              <a:prstDash val="solid"/>
            </a:ln>
            <a:effectLst/>
          </p:spPr>
          <p:txBody>
            <a:bodyPr rtlCol="0" anchor="ctr"/>
            <a:lstStyle/>
            <a:p>
              <a:pPr lvl="0" algn="ctr"/>
              <a:r>
                <a:rPr lang="en-US" altLang="zh-CN" sz="1600" kern="0" dirty="0">
                  <a:solidFill>
                    <a:sysClr val="window" lastClr="FFFFFF"/>
                  </a:solidFill>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a:ln>
                  <a:noFill/>
                </a:ln>
                <a:solidFill>
                  <a:sysClr val="window" lastClr="FFFFFF"/>
                </a:solidFill>
                <a:effectLst/>
                <a:uLnTx/>
                <a:uFillTx/>
                <a:latin typeface="Adobe 黑体 Std R" pitchFamily="34" charset="-122"/>
                <a:ea typeface="Adobe 黑体 Std R" pitchFamily="34" charset="-122"/>
              </a:endParaRPr>
            </a:p>
          </p:txBody>
        </p:sp>
      </p:grpSp>
      <p:grpSp>
        <p:nvGrpSpPr>
          <p:cNvPr id="37" name="组合 36"/>
          <p:cNvGrpSpPr/>
          <p:nvPr/>
        </p:nvGrpSpPr>
        <p:grpSpPr>
          <a:xfrm>
            <a:off x="4716016" y="1803704"/>
            <a:ext cx="3744416" cy="923330"/>
            <a:chOff x="4716016" y="1713582"/>
            <a:chExt cx="3744416" cy="923330"/>
          </a:xfrm>
        </p:grpSpPr>
        <p:sp>
          <p:nvSpPr>
            <p:cNvPr id="38" name="矩形 37"/>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788024" y="1713582"/>
              <a:ext cx="3672408" cy="923330"/>
            </a:xfrm>
            <a:prstGeom prst="rect">
              <a:avLst/>
            </a:prstGeom>
            <a:noFill/>
          </p:spPr>
          <p:txBody>
            <a:bodyPr wrap="square" rtlCol="0">
              <a:spAutoFit/>
            </a:bodyPr>
            <a:lstStyle/>
            <a:p>
              <a:r>
                <a:rPr lang="en-US" altLang="zh-CN" dirty="0"/>
                <a:t>This is a placeholder text.   All phrases can be replaced with your own text.</a:t>
              </a:r>
              <a:endParaRPr lang="zh-CN" altLang="en-US" dirty="0"/>
            </a:p>
          </p:txBody>
        </p:sp>
      </p:grpSp>
      <p:grpSp>
        <p:nvGrpSpPr>
          <p:cNvPr id="40" name="组合 39"/>
          <p:cNvGrpSpPr/>
          <p:nvPr/>
        </p:nvGrpSpPr>
        <p:grpSpPr>
          <a:xfrm>
            <a:off x="4684054" y="2838763"/>
            <a:ext cx="3744416" cy="923330"/>
            <a:chOff x="4716016" y="1713582"/>
            <a:chExt cx="3744416" cy="923330"/>
          </a:xfrm>
        </p:grpSpPr>
        <p:sp>
          <p:nvSpPr>
            <p:cNvPr id="41" name="矩形 40"/>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88024" y="1713582"/>
              <a:ext cx="3672408" cy="923330"/>
            </a:xfrm>
            <a:prstGeom prst="rect">
              <a:avLst/>
            </a:prstGeom>
            <a:noFill/>
          </p:spPr>
          <p:txBody>
            <a:bodyPr wrap="square" rtlCol="0">
              <a:spAutoFit/>
            </a:bodyPr>
            <a:lstStyle/>
            <a:p>
              <a:r>
                <a:rPr lang="en-US" altLang="zh-CN" dirty="0"/>
                <a:t>This is a placeholder text.   All phrases can be replaced with your own text.</a:t>
              </a:r>
              <a:endParaRPr lang="zh-CN" altLang="en-US" dirty="0"/>
            </a:p>
          </p:txBody>
        </p:sp>
      </p:grpSp>
      <p:grpSp>
        <p:nvGrpSpPr>
          <p:cNvPr id="43" name="组合 42"/>
          <p:cNvGrpSpPr/>
          <p:nvPr/>
        </p:nvGrpSpPr>
        <p:grpSpPr>
          <a:xfrm>
            <a:off x="4697254" y="3873822"/>
            <a:ext cx="3744416" cy="923330"/>
            <a:chOff x="4716016" y="1713582"/>
            <a:chExt cx="3744416" cy="923330"/>
          </a:xfrm>
        </p:grpSpPr>
        <p:sp>
          <p:nvSpPr>
            <p:cNvPr id="44" name="矩形 43"/>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788024" y="1713582"/>
              <a:ext cx="3672408" cy="923330"/>
            </a:xfrm>
            <a:prstGeom prst="rect">
              <a:avLst/>
            </a:prstGeom>
            <a:noFill/>
          </p:spPr>
          <p:txBody>
            <a:bodyPr wrap="square" rtlCol="0">
              <a:spAutoFit/>
            </a:bodyPr>
            <a:lstStyle/>
            <a:p>
              <a:r>
                <a:rPr lang="en-US" altLang="zh-CN" dirty="0"/>
                <a:t>This is a placeholder text.   All phrases can be replaced with your own text.</a:t>
              </a:r>
              <a:endParaRPr lang="zh-CN" altLang="en-US" dirty="0"/>
            </a:p>
          </p:txBody>
        </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16</a:t>
            </a:fld>
            <a:endParaRPr lang="en-US" altLang="zh-CN" dirty="0">
              <a:solidFill>
                <a:schemeClr val="tx1"/>
              </a:solidFill>
              <a:latin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aphicFrame>
        <p:nvGraphicFramePr>
          <p:cNvPr id="4" name="Group 3"/>
          <p:cNvGraphicFramePr>
            <a:graphicFrameLocks noGrp="1"/>
          </p:cNvGraphicFramePr>
          <p:nvPr>
            <p:ph idx="4294967295"/>
          </p:nvPr>
        </p:nvGraphicFramePr>
        <p:xfrm>
          <a:off x="386535" y="1301750"/>
          <a:ext cx="8207375" cy="2697164"/>
        </p:xfrm>
        <a:graphic>
          <a:graphicData uri="http://schemas.openxmlformats.org/drawingml/2006/table">
            <a:tbl>
              <a:tblPr/>
              <a:tblGrid>
                <a:gridCol w="1801812">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068388">
                  <a:extLst>
                    <a:ext uri="{9D8B030D-6E8A-4147-A177-3AD203B41FA5}">
                      <a16:colId xmlns:a16="http://schemas.microsoft.com/office/drawing/2014/main" xmlns="" val="20002"/>
                    </a:ext>
                  </a:extLst>
                </a:gridCol>
                <a:gridCol w="1068387">
                  <a:extLst>
                    <a:ext uri="{9D8B030D-6E8A-4147-A177-3AD203B41FA5}">
                      <a16:colId xmlns:a16="http://schemas.microsoft.com/office/drawing/2014/main" xmlns="" val="20003"/>
                    </a:ext>
                  </a:extLst>
                </a:gridCol>
                <a:gridCol w="1066800">
                  <a:extLst>
                    <a:ext uri="{9D8B030D-6E8A-4147-A177-3AD203B41FA5}">
                      <a16:colId xmlns:a16="http://schemas.microsoft.com/office/drawing/2014/main" xmlns="" val="20004"/>
                    </a:ext>
                  </a:extLst>
                </a:gridCol>
                <a:gridCol w="1066800">
                  <a:extLst>
                    <a:ext uri="{9D8B030D-6E8A-4147-A177-3AD203B41FA5}">
                      <a16:colId xmlns:a16="http://schemas.microsoft.com/office/drawing/2014/main" xmlns="" val="20005"/>
                    </a:ext>
                  </a:extLst>
                </a:gridCol>
                <a:gridCol w="1068388">
                  <a:extLst>
                    <a:ext uri="{9D8B030D-6E8A-4147-A177-3AD203B41FA5}">
                      <a16:colId xmlns:a16="http://schemas.microsoft.com/office/drawing/2014/main" xmlns="" val="20006"/>
                    </a:ext>
                  </a:extLst>
                </a:gridCol>
              </a:tblGrid>
              <a:tr h="433388">
                <a:tc>
                  <a:txBody>
                    <a:body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45720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a:ln>
                            <a:noFill/>
                          </a:ln>
                          <a:solidFill>
                            <a:schemeClr val="tx1"/>
                          </a:solidFill>
                          <a:effectLst/>
                          <a:latin typeface="+mj-ea"/>
                          <a:ea typeface="+mj-ea"/>
                        </a:rPr>
                        <a:t>标题</a:t>
                      </a:r>
                      <a:r>
                        <a:rPr kumimoji="0" lang="en-US" altLang="zh-CN" sz="1600" b="0" i="0" u="none" strike="noStrike" cap="none" normalizeH="0" baseline="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extLst>
                  <a:ext uri="{0D108BD9-81ED-4DB2-BD59-A6C34878D82A}">
                    <a16:rowId xmlns:a16="http://schemas.microsoft.com/office/drawing/2014/main" xmlns="" val="10001"/>
                  </a:ext>
                </a:extLst>
              </a:tr>
              <a:tr h="452438">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a:ln>
                            <a:noFill/>
                          </a:ln>
                          <a:solidFill>
                            <a:schemeClr val="tx1"/>
                          </a:solidFill>
                          <a:effectLst/>
                          <a:latin typeface="+mj-ea"/>
                          <a:ea typeface="+mj-ea"/>
                        </a:rPr>
                        <a:t>标题</a:t>
                      </a:r>
                      <a:r>
                        <a:rPr kumimoji="0" lang="en-US" altLang="zh-CN" sz="1600" b="0" i="0" u="none" strike="noStrike" cap="none" normalizeH="0" baseline="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extLst>
                  <a:ext uri="{0D108BD9-81ED-4DB2-BD59-A6C34878D82A}">
                    <a16:rowId xmlns:a16="http://schemas.microsoft.com/office/drawing/2014/main" xmlns="" val="10002"/>
                  </a:ext>
                </a:extLst>
              </a:tr>
              <a:tr h="449263">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a:ln>
                            <a:noFill/>
                          </a:ln>
                          <a:solidFill>
                            <a:schemeClr val="tx1"/>
                          </a:solidFill>
                          <a:effectLst/>
                          <a:latin typeface="+mj-ea"/>
                          <a:ea typeface="+mj-ea"/>
                        </a:rPr>
                        <a:t>标题</a:t>
                      </a:r>
                      <a:r>
                        <a:rPr kumimoji="0" lang="en-US" altLang="zh-CN" sz="1600" b="0" i="0" u="none" strike="noStrike" cap="none" normalizeH="0" baseline="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a:ln>
                            <a:noFill/>
                          </a:ln>
                          <a:solidFill>
                            <a:schemeClr val="tx2"/>
                          </a:solidFill>
                          <a:effectLst/>
                          <a:latin typeface="+mj-ea"/>
                          <a:ea typeface="+mj-ea"/>
                        </a:rPr>
                        <a:t>□</a:t>
                      </a:r>
                      <a:endParaRPr kumimoji="0" lang="en-US" altLang="zh-CN" sz="1800" b="0" i="0" u="none" strike="noStrike" cap="none" normalizeH="0" baseline="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extLst>
                  <a:ext uri="{0D108BD9-81ED-4DB2-BD59-A6C34878D82A}">
                    <a16:rowId xmlns:a16="http://schemas.microsoft.com/office/drawing/2014/main" xmlns="" val="10003"/>
                  </a:ext>
                </a:extLst>
              </a:tr>
              <a:tr h="454025">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a:ln>
                            <a:noFill/>
                          </a:ln>
                          <a:solidFill>
                            <a:schemeClr val="bg1"/>
                          </a:solidFill>
                          <a:effectLst/>
                          <a:latin typeface="+mj-ea"/>
                          <a:ea typeface="+mj-ea"/>
                        </a:rPr>
                        <a:t>标题</a:t>
                      </a:r>
                      <a:r>
                        <a:rPr kumimoji="0" lang="en-US" altLang="zh-CN" sz="1600" b="1" i="0" u="none" strike="noStrike" cap="none" normalizeH="0" baseline="0" dirty="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a:ln>
                            <a:noFill/>
                          </a:ln>
                          <a:solidFill>
                            <a:schemeClr val="bg1"/>
                          </a:solidFill>
                          <a:effectLst/>
                          <a:latin typeface="+mj-ea"/>
                          <a:ea typeface="+mj-ea"/>
                        </a:rPr>
                        <a:t>□</a:t>
                      </a:r>
                      <a:endParaRPr kumimoji="0" lang="en-US" altLang="zh-CN" sz="1800" b="1" i="0" u="none" strike="noStrike" cap="none" normalizeH="0" baseline="0" dirty="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extLst>
                  <a:ext uri="{0D108BD9-81ED-4DB2-BD59-A6C34878D82A}">
                    <a16:rowId xmlns:a16="http://schemas.microsoft.com/office/drawing/2014/main" xmlns="" val="10004"/>
                  </a:ext>
                </a:extLst>
              </a:tr>
              <a:tr h="45085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a:ln>
                            <a:noFill/>
                          </a:ln>
                          <a:solidFill>
                            <a:schemeClr val="tx2"/>
                          </a:solidFill>
                          <a:effectLst/>
                          <a:latin typeface="+mj-ea"/>
                          <a:ea typeface="+mj-ea"/>
                        </a:rPr>
                        <a:t>标题</a:t>
                      </a:r>
                      <a:r>
                        <a:rPr kumimoji="0" lang="en-US" altLang="zh-CN" sz="1600" b="0" i="0" u="none" strike="noStrike" cap="none" normalizeH="0" baseline="0" dirty="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a:ln>
                            <a:noFill/>
                          </a:ln>
                          <a:solidFill>
                            <a:schemeClr val="tx2"/>
                          </a:solidFill>
                          <a:effectLst/>
                          <a:latin typeface="+mj-ea"/>
                          <a:ea typeface="+mj-ea"/>
                        </a:rPr>
                        <a:t>□</a:t>
                      </a:r>
                      <a:endParaRPr kumimoji="0" lang="en-US" altLang="zh-CN" sz="1800" b="0" i="0" u="none" strike="noStrike" cap="none" normalizeH="0" baseline="0" dirty="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extLst>
                  <a:ext uri="{0D108BD9-81ED-4DB2-BD59-A6C34878D82A}">
                    <a16:rowId xmlns:a16="http://schemas.microsoft.com/office/drawing/2014/main" xmlns="" val="10005"/>
                  </a:ext>
                </a:extLst>
              </a:tr>
            </a:tbl>
          </a:graphicData>
        </a:graphic>
      </p:graphicFrame>
      <p:sp>
        <p:nvSpPr>
          <p:cNvPr id="6" name="AutoShape 58"/>
          <p:cNvSpPr>
            <a:spLocks noChangeArrowheads="1"/>
          </p:cNvSpPr>
          <p:nvPr/>
        </p:nvSpPr>
        <p:spPr bwMode="auto">
          <a:xfrm>
            <a:off x="476250" y="4146550"/>
            <a:ext cx="8207375" cy="1066800"/>
          </a:xfrm>
          <a:prstGeom prst="roundRect">
            <a:avLst>
              <a:gd name="adj" fmla="val 0"/>
            </a:avLst>
          </a:prstGeom>
          <a:solidFill>
            <a:schemeClr val="bg1"/>
          </a:solidFill>
          <a:ln w="9525">
            <a:noFill/>
            <a:round/>
            <a:headEnd/>
            <a:tailEnd/>
          </a:ln>
        </p:spPr>
        <p:txBody>
          <a:bodyPr anchor="t"/>
          <a:lstStyle/>
          <a:p>
            <a:pPr>
              <a:lnSpc>
                <a:spcPct val="120000"/>
              </a:lnSpc>
            </a:pPr>
            <a:r>
              <a:rPr lang="zh-CN" altLang="en-US" sz="1400" i="0" dirty="0"/>
              <a:t>单击添加段落文字单击添加段落文字单击添加段落文字单击添加段落文字。单击添加段落文字单击添加段落文字。单击添加段落文字。</a:t>
            </a:r>
          </a:p>
          <a:p>
            <a:pPr marL="271463" indent="-271463">
              <a:lnSpc>
                <a:spcPct val="120000"/>
              </a:lnSpc>
            </a:pPr>
            <a:endParaRPr lang="zh-CN" altLang="en-US" sz="1400" i="0" dirty="0">
              <a:solidFill>
                <a:schemeClr val="tx2"/>
              </a:solidFill>
            </a:endParaRPr>
          </a:p>
        </p:txBody>
      </p:sp>
      <p:sp>
        <p:nvSpPr>
          <p:cNvPr id="7"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17</a:t>
            </a:fld>
            <a:endParaRPr lang="en-US" altLang="zh-CN" dirty="0">
              <a:solidFill>
                <a:schemeClr val="tx1"/>
              </a:solidFill>
              <a:latin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228600" y="1237320"/>
            <a:ext cx="8763000" cy="4541837"/>
            <a:chOff x="228600" y="1484313"/>
            <a:chExt cx="8763000" cy="4541837"/>
          </a:xfrm>
        </p:grpSpPr>
        <p:grpSp>
          <p:nvGrpSpPr>
            <p:cNvPr id="5" name="Group 4"/>
            <p:cNvGrpSpPr>
              <a:grpSpLocks/>
            </p:cNvGrpSpPr>
            <p:nvPr/>
          </p:nvGrpSpPr>
          <p:grpSpPr bwMode="auto">
            <a:xfrm>
              <a:off x="1295400" y="3903663"/>
              <a:ext cx="898525" cy="895350"/>
              <a:chOff x="2335" y="1139"/>
              <a:chExt cx="1089" cy="1089"/>
            </a:xfrm>
          </p:grpSpPr>
          <p:sp>
            <p:nvSpPr>
              <p:cNvPr id="70"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1</a:t>
                </a:r>
              </a:p>
            </p:txBody>
          </p:sp>
          <p:grpSp>
            <p:nvGrpSpPr>
              <p:cNvPr id="71" name="Group 6"/>
              <p:cNvGrpSpPr>
                <a:grpSpLocks/>
              </p:cNvGrpSpPr>
              <p:nvPr/>
            </p:nvGrpSpPr>
            <p:grpSpPr bwMode="auto">
              <a:xfrm>
                <a:off x="2426" y="1169"/>
                <a:ext cx="908" cy="296"/>
                <a:chOff x="1431" y="1843"/>
                <a:chExt cx="907" cy="295"/>
              </a:xfrm>
            </p:grpSpPr>
            <p:sp>
              <p:nvSpPr>
                <p:cNvPr id="72" name="Freeform 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73"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6" name="Group 9"/>
            <p:cNvGrpSpPr>
              <a:grpSpLocks/>
            </p:cNvGrpSpPr>
            <p:nvPr/>
          </p:nvGrpSpPr>
          <p:grpSpPr bwMode="auto">
            <a:xfrm>
              <a:off x="2228850" y="3008313"/>
              <a:ext cx="898525" cy="895350"/>
              <a:chOff x="2335" y="1139"/>
              <a:chExt cx="1089" cy="1089"/>
            </a:xfrm>
          </p:grpSpPr>
          <p:sp>
            <p:nvSpPr>
              <p:cNvPr id="66"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2</a:t>
                </a:r>
              </a:p>
            </p:txBody>
          </p:sp>
          <p:grpSp>
            <p:nvGrpSpPr>
              <p:cNvPr id="67" name="Group 11"/>
              <p:cNvGrpSpPr>
                <a:grpSpLocks/>
              </p:cNvGrpSpPr>
              <p:nvPr/>
            </p:nvGrpSpPr>
            <p:grpSpPr bwMode="auto">
              <a:xfrm>
                <a:off x="2426" y="1169"/>
                <a:ext cx="908" cy="296"/>
                <a:chOff x="1431" y="1843"/>
                <a:chExt cx="907" cy="295"/>
              </a:xfrm>
            </p:grpSpPr>
            <p:sp>
              <p:nvSpPr>
                <p:cNvPr id="68" name="Freeform 1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9"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7" name="Group 14"/>
            <p:cNvGrpSpPr>
              <a:grpSpLocks/>
            </p:cNvGrpSpPr>
            <p:nvPr/>
          </p:nvGrpSpPr>
          <p:grpSpPr bwMode="auto">
            <a:xfrm>
              <a:off x="5940425" y="2977214"/>
              <a:ext cx="898525" cy="899461"/>
              <a:chOff x="2335" y="1134"/>
              <a:chExt cx="1089" cy="1094"/>
            </a:xfrm>
          </p:grpSpPr>
          <p:sp>
            <p:nvSpPr>
              <p:cNvPr id="62" name="Oval 15"/>
              <p:cNvSpPr>
                <a:spLocks noChangeArrowheads="1"/>
              </p:cNvSpPr>
              <p:nvPr/>
            </p:nvSpPr>
            <p:spPr bwMode="auto">
              <a:xfrm>
                <a:off x="2335" y="1139"/>
                <a:ext cx="1089" cy="1089"/>
              </a:xfrm>
              <a:prstGeom prst="ellipse">
                <a:avLst/>
              </a:prstGeom>
              <a:gradFill flip="none" rotWithShape="1">
                <a:gsLst>
                  <a:gs pos="0">
                    <a:srgbClr val="0070C0"/>
                  </a:gs>
                  <a:gs pos="100000">
                    <a:srgbClr val="00B0F0"/>
                  </a:gs>
                </a:gsLst>
                <a:lin ang="16200000" scaled="1"/>
                <a:tileRect/>
              </a:gradFill>
              <a:ln w="9525" algn="ctr">
                <a:noFill/>
                <a:round/>
                <a:headEnd/>
                <a:tailEnd/>
              </a:ln>
              <a:effectLst/>
            </p:spPr>
            <p:txBody>
              <a:bodyPr wrap="none" anchor="ctr"/>
              <a:lstStyle/>
              <a:p>
                <a:pPr algn="ctr"/>
                <a:r>
                  <a:rPr lang="en-US" altLang="zh-CN" sz="4000" dirty="0">
                    <a:solidFill>
                      <a:schemeClr val="bg1"/>
                    </a:solidFill>
                    <a:effectLst>
                      <a:outerShdw blurRad="38100" dist="38100" dir="2700000" algn="tl">
                        <a:srgbClr val="000000">
                          <a:alpha val="43137"/>
                        </a:srgbClr>
                      </a:outerShdw>
                    </a:effectLst>
                  </a:rPr>
                  <a:t>5</a:t>
                </a:r>
              </a:p>
            </p:txBody>
          </p:sp>
          <p:grpSp>
            <p:nvGrpSpPr>
              <p:cNvPr id="63" name="Group 16"/>
              <p:cNvGrpSpPr>
                <a:grpSpLocks/>
              </p:cNvGrpSpPr>
              <p:nvPr/>
            </p:nvGrpSpPr>
            <p:grpSpPr bwMode="auto">
              <a:xfrm>
                <a:off x="2426" y="1134"/>
                <a:ext cx="908" cy="296"/>
                <a:chOff x="1431" y="1808"/>
                <a:chExt cx="907" cy="295"/>
              </a:xfrm>
            </p:grpSpPr>
            <p:sp>
              <p:nvSpPr>
                <p:cNvPr id="64" name="Freeform 17"/>
                <p:cNvSpPr>
                  <a:spLocks/>
                </p:cNvSpPr>
                <p:nvPr/>
              </p:nvSpPr>
              <p:spPr bwMode="auto">
                <a:xfrm>
                  <a:off x="1431" y="1808"/>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5"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8" name="Group 19"/>
            <p:cNvGrpSpPr>
              <a:grpSpLocks/>
            </p:cNvGrpSpPr>
            <p:nvPr/>
          </p:nvGrpSpPr>
          <p:grpSpPr bwMode="auto">
            <a:xfrm>
              <a:off x="3581400" y="2379663"/>
              <a:ext cx="898525" cy="895350"/>
              <a:chOff x="2335" y="1139"/>
              <a:chExt cx="1089" cy="1089"/>
            </a:xfrm>
          </p:grpSpPr>
          <p:sp>
            <p:nvSpPr>
              <p:cNvPr id="58"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3</a:t>
                </a:r>
              </a:p>
            </p:txBody>
          </p:sp>
          <p:grpSp>
            <p:nvGrpSpPr>
              <p:cNvPr id="59" name="Group 21"/>
              <p:cNvGrpSpPr>
                <a:grpSpLocks/>
              </p:cNvGrpSpPr>
              <p:nvPr/>
            </p:nvGrpSpPr>
            <p:grpSpPr bwMode="auto">
              <a:xfrm>
                <a:off x="2426" y="1169"/>
                <a:ext cx="908" cy="296"/>
                <a:chOff x="1431" y="1843"/>
                <a:chExt cx="907" cy="295"/>
              </a:xfrm>
            </p:grpSpPr>
            <p:sp>
              <p:nvSpPr>
                <p:cNvPr id="60" name="Freeform 2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1"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9" name="Group 24"/>
            <p:cNvGrpSpPr>
              <a:grpSpLocks/>
            </p:cNvGrpSpPr>
            <p:nvPr/>
          </p:nvGrpSpPr>
          <p:grpSpPr bwMode="auto">
            <a:xfrm>
              <a:off x="4857750" y="2417763"/>
              <a:ext cx="898525" cy="895350"/>
              <a:chOff x="2335" y="1139"/>
              <a:chExt cx="1089" cy="1089"/>
            </a:xfrm>
          </p:grpSpPr>
          <p:sp>
            <p:nvSpPr>
              <p:cNvPr id="54"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4</a:t>
                </a:r>
              </a:p>
            </p:txBody>
          </p:sp>
          <p:grpSp>
            <p:nvGrpSpPr>
              <p:cNvPr id="55" name="Group 26"/>
              <p:cNvGrpSpPr>
                <a:grpSpLocks/>
              </p:cNvGrpSpPr>
              <p:nvPr/>
            </p:nvGrpSpPr>
            <p:grpSpPr bwMode="auto">
              <a:xfrm>
                <a:off x="2426" y="1169"/>
                <a:ext cx="908" cy="296"/>
                <a:chOff x="1431" y="1843"/>
                <a:chExt cx="907" cy="295"/>
              </a:xfrm>
            </p:grpSpPr>
            <p:sp>
              <p:nvSpPr>
                <p:cNvPr id="56" name="Freeform 2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7"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0" name="Group 29"/>
            <p:cNvGrpSpPr>
              <a:grpSpLocks/>
            </p:cNvGrpSpPr>
            <p:nvPr/>
          </p:nvGrpSpPr>
          <p:grpSpPr bwMode="auto">
            <a:xfrm>
              <a:off x="6877050" y="3941763"/>
              <a:ext cx="898525" cy="895350"/>
              <a:chOff x="2335" y="1139"/>
              <a:chExt cx="1089" cy="1089"/>
            </a:xfrm>
          </p:grpSpPr>
          <p:sp>
            <p:nvSpPr>
              <p:cNvPr id="50"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6</a:t>
                </a:r>
              </a:p>
            </p:txBody>
          </p:sp>
          <p:grpSp>
            <p:nvGrpSpPr>
              <p:cNvPr id="51" name="Group 31"/>
              <p:cNvGrpSpPr>
                <a:grpSpLocks/>
              </p:cNvGrpSpPr>
              <p:nvPr/>
            </p:nvGrpSpPr>
            <p:grpSpPr bwMode="auto">
              <a:xfrm>
                <a:off x="2426" y="1169"/>
                <a:ext cx="908" cy="296"/>
                <a:chOff x="1431" y="1843"/>
                <a:chExt cx="907" cy="295"/>
              </a:xfrm>
            </p:grpSpPr>
            <p:sp>
              <p:nvSpPr>
                <p:cNvPr id="52" name="Freeform 3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3"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sp>
          <p:nvSpPr>
            <p:cNvPr id="11" name="Line 34"/>
            <p:cNvSpPr>
              <a:spLocks noChangeShapeType="1"/>
            </p:cNvSpPr>
            <p:nvPr/>
          </p:nvSpPr>
          <p:spPr bwMode="auto">
            <a:xfrm rot="618245" flipV="1">
              <a:off x="4814888" y="3387725"/>
              <a:ext cx="130175" cy="1163638"/>
            </a:xfrm>
            <a:prstGeom prst="line">
              <a:avLst/>
            </a:prstGeom>
            <a:noFill/>
            <a:ln w="9525">
              <a:solidFill>
                <a:schemeClr val="tx1"/>
              </a:solidFill>
              <a:prstDash val="dash"/>
              <a:round/>
              <a:headEnd/>
              <a:tailEnd type="triangle" w="med" len="med"/>
            </a:ln>
          </p:spPr>
          <p:txBody>
            <a:bodyPr/>
            <a:lstStyle/>
            <a:p>
              <a:endParaRPr lang="zh-CN" altLang="en-US"/>
            </a:p>
          </p:txBody>
        </p:sp>
        <p:sp>
          <p:nvSpPr>
            <p:cNvPr id="12" name="Line 35"/>
            <p:cNvSpPr>
              <a:spLocks noChangeShapeType="1"/>
            </p:cNvSpPr>
            <p:nvPr/>
          </p:nvSpPr>
          <p:spPr bwMode="auto">
            <a:xfrm rot="618245" flipH="1" flipV="1">
              <a:off x="4068763" y="3467100"/>
              <a:ext cx="481012" cy="944563"/>
            </a:xfrm>
            <a:prstGeom prst="line">
              <a:avLst/>
            </a:prstGeom>
            <a:noFill/>
            <a:ln w="9525">
              <a:solidFill>
                <a:schemeClr val="tx1"/>
              </a:solidFill>
              <a:prstDash val="dash"/>
              <a:round/>
              <a:headEnd/>
              <a:tailEnd type="triangle" w="med" len="med"/>
            </a:ln>
          </p:spPr>
          <p:txBody>
            <a:bodyPr/>
            <a:lstStyle/>
            <a:p>
              <a:endParaRPr lang="zh-CN" altLang="en-US"/>
            </a:p>
          </p:txBody>
        </p:sp>
        <p:sp>
          <p:nvSpPr>
            <p:cNvPr id="13" name="Line 36"/>
            <p:cNvSpPr>
              <a:spLocks noChangeShapeType="1"/>
            </p:cNvSpPr>
            <p:nvPr/>
          </p:nvSpPr>
          <p:spPr bwMode="auto">
            <a:xfrm rot="618245" flipH="1" flipV="1">
              <a:off x="3128963" y="3943350"/>
              <a:ext cx="1144587" cy="519113"/>
            </a:xfrm>
            <a:prstGeom prst="line">
              <a:avLst/>
            </a:prstGeom>
            <a:noFill/>
            <a:ln w="9525">
              <a:solidFill>
                <a:schemeClr val="tx1"/>
              </a:solidFill>
              <a:prstDash val="dash"/>
              <a:round/>
              <a:headEnd/>
              <a:tailEnd type="triangle" w="med" len="med"/>
            </a:ln>
          </p:spPr>
          <p:txBody>
            <a:bodyPr/>
            <a:lstStyle/>
            <a:p>
              <a:endParaRPr lang="zh-CN" altLang="en-US"/>
            </a:p>
          </p:txBody>
        </p:sp>
        <p:sp>
          <p:nvSpPr>
            <p:cNvPr id="14" name="Line 37"/>
            <p:cNvSpPr>
              <a:spLocks noChangeShapeType="1"/>
            </p:cNvSpPr>
            <p:nvPr/>
          </p:nvSpPr>
          <p:spPr bwMode="auto">
            <a:xfrm rot="618245" flipH="1">
              <a:off x="2232025" y="4592638"/>
              <a:ext cx="1946275" cy="26987"/>
            </a:xfrm>
            <a:prstGeom prst="line">
              <a:avLst/>
            </a:prstGeom>
            <a:noFill/>
            <a:ln w="9525">
              <a:solidFill>
                <a:schemeClr val="tx1"/>
              </a:solidFill>
              <a:prstDash val="dash"/>
              <a:round/>
              <a:headEnd/>
              <a:tailEnd type="triangle" w="med" len="med"/>
            </a:ln>
          </p:spPr>
          <p:txBody>
            <a:bodyPr/>
            <a:lstStyle/>
            <a:p>
              <a:endParaRPr lang="zh-CN" altLang="en-US"/>
            </a:p>
          </p:txBody>
        </p:sp>
        <p:sp>
          <p:nvSpPr>
            <p:cNvPr id="15" name="Line 38"/>
            <p:cNvSpPr>
              <a:spLocks noChangeShapeType="1"/>
            </p:cNvSpPr>
            <p:nvPr/>
          </p:nvSpPr>
          <p:spPr bwMode="auto">
            <a:xfrm rot="618245" flipV="1">
              <a:off x="5056188" y="3768725"/>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16" name="Line 39"/>
            <p:cNvSpPr>
              <a:spLocks noChangeShapeType="1"/>
            </p:cNvSpPr>
            <p:nvPr/>
          </p:nvSpPr>
          <p:spPr bwMode="auto">
            <a:xfrm rot="618245" flipV="1">
              <a:off x="5275263" y="4300538"/>
              <a:ext cx="1443037" cy="528637"/>
            </a:xfrm>
            <a:prstGeom prst="line">
              <a:avLst/>
            </a:prstGeom>
            <a:noFill/>
            <a:ln w="9525">
              <a:solidFill>
                <a:schemeClr val="tx1"/>
              </a:solidFill>
              <a:prstDash val="dash"/>
              <a:round/>
              <a:headEnd/>
              <a:tailEnd type="triangle" w="med" len="med"/>
            </a:ln>
          </p:spPr>
          <p:txBody>
            <a:bodyPr/>
            <a:lstStyle/>
            <a:p>
              <a:endParaRPr lang="zh-CN" altLang="en-US"/>
            </a:p>
          </p:txBody>
        </p:sp>
        <p:grpSp>
          <p:nvGrpSpPr>
            <p:cNvPr id="17" name="Group 57"/>
            <p:cNvGrpSpPr>
              <a:grpSpLocks/>
            </p:cNvGrpSpPr>
            <p:nvPr/>
          </p:nvGrpSpPr>
          <p:grpSpPr bwMode="auto">
            <a:xfrm>
              <a:off x="2819400" y="1484313"/>
              <a:ext cx="1981200" cy="749300"/>
              <a:chOff x="2208" y="816"/>
              <a:chExt cx="1248" cy="472"/>
            </a:xfrm>
          </p:grpSpPr>
          <p:sp>
            <p:nvSpPr>
              <p:cNvPr id="48"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9"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8" name="Group 60"/>
            <p:cNvGrpSpPr>
              <a:grpSpLocks/>
            </p:cNvGrpSpPr>
            <p:nvPr/>
          </p:nvGrpSpPr>
          <p:grpSpPr bwMode="auto">
            <a:xfrm>
              <a:off x="4495800" y="1484313"/>
              <a:ext cx="1981200" cy="749300"/>
              <a:chOff x="2208" y="816"/>
              <a:chExt cx="1248" cy="472"/>
            </a:xfrm>
          </p:grpSpPr>
          <p:sp>
            <p:nvSpPr>
              <p:cNvPr id="46"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7"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9" name="Group 63"/>
            <p:cNvGrpSpPr>
              <a:grpSpLocks/>
            </p:cNvGrpSpPr>
            <p:nvPr/>
          </p:nvGrpSpPr>
          <p:grpSpPr bwMode="auto">
            <a:xfrm>
              <a:off x="228600" y="3097213"/>
              <a:ext cx="1981200" cy="749300"/>
              <a:chOff x="288" y="2592"/>
              <a:chExt cx="1488" cy="563"/>
            </a:xfrm>
          </p:grpSpPr>
          <p:sp>
            <p:nvSpPr>
              <p:cNvPr id="44"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5"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0" name="Group 66"/>
            <p:cNvGrpSpPr>
              <a:grpSpLocks/>
            </p:cNvGrpSpPr>
            <p:nvPr/>
          </p:nvGrpSpPr>
          <p:grpSpPr bwMode="auto">
            <a:xfrm>
              <a:off x="7010400" y="3097213"/>
              <a:ext cx="1981200" cy="749300"/>
              <a:chOff x="3718" y="1104"/>
              <a:chExt cx="1248" cy="472"/>
            </a:xfrm>
          </p:grpSpPr>
          <p:sp>
            <p:nvSpPr>
              <p:cNvPr id="42"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3"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000000"/>
                    </a:solidFill>
                  </a:rPr>
                  <a:t>单击此处添加文字</a:t>
                </a:r>
              </a:p>
            </p:txBody>
          </p:sp>
        </p:grpSp>
        <p:grpSp>
          <p:nvGrpSpPr>
            <p:cNvPr id="21" name="Group 69"/>
            <p:cNvGrpSpPr>
              <a:grpSpLocks/>
            </p:cNvGrpSpPr>
            <p:nvPr/>
          </p:nvGrpSpPr>
          <p:grpSpPr bwMode="auto">
            <a:xfrm>
              <a:off x="1066800" y="2098675"/>
              <a:ext cx="1981200" cy="749300"/>
              <a:chOff x="288" y="2592"/>
              <a:chExt cx="1488" cy="563"/>
            </a:xfrm>
          </p:grpSpPr>
          <p:sp>
            <p:nvSpPr>
              <p:cNvPr id="40"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1"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2" name="Group 72"/>
            <p:cNvGrpSpPr>
              <a:grpSpLocks/>
            </p:cNvGrpSpPr>
            <p:nvPr/>
          </p:nvGrpSpPr>
          <p:grpSpPr bwMode="auto">
            <a:xfrm>
              <a:off x="6248400" y="2093913"/>
              <a:ext cx="1981200" cy="749300"/>
              <a:chOff x="3718" y="1104"/>
              <a:chExt cx="1248" cy="472"/>
            </a:xfrm>
          </p:grpSpPr>
          <p:sp>
            <p:nvSpPr>
              <p:cNvPr id="38"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p:txBody>
          </p:sp>
          <p:sp>
            <p:nvSpPr>
              <p:cNvPr id="39"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CC0000"/>
                    </a:solidFill>
                  </a:rPr>
                  <a:t>单击此处添加文字</a:t>
                </a:r>
              </a:p>
            </p:txBody>
          </p:sp>
        </p:grpSp>
        <p:grpSp>
          <p:nvGrpSpPr>
            <p:cNvPr id="23" name="Group 451"/>
            <p:cNvGrpSpPr>
              <a:grpSpLocks/>
            </p:cNvGrpSpPr>
            <p:nvPr/>
          </p:nvGrpSpPr>
          <p:grpSpPr bwMode="auto">
            <a:xfrm>
              <a:off x="3711575" y="4365625"/>
              <a:ext cx="1720850" cy="1660525"/>
              <a:chOff x="2338" y="2750"/>
              <a:chExt cx="1084" cy="1046"/>
            </a:xfrm>
          </p:grpSpPr>
          <p:sp>
            <p:nvSpPr>
              <p:cNvPr id="24"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buFont typeface="微软雅黑" pitchFamily="34" charset="-122"/>
                  <a:buNone/>
                </a:pPr>
                <a:endParaRPr lang="zh-CN" altLang="zh-CN" sz="1400" b="0">
                  <a:solidFill>
                    <a:srgbClr val="000000"/>
                  </a:solidFill>
                  <a:latin typeface="微软雅黑" pitchFamily="34" charset="-122"/>
                </a:endParaRPr>
              </a:p>
            </p:txBody>
          </p:sp>
          <p:sp>
            <p:nvSpPr>
              <p:cNvPr id="25" name="Oval 44"/>
              <p:cNvSpPr>
                <a:spLocks noChangeArrowheads="1"/>
              </p:cNvSpPr>
              <p:nvPr/>
            </p:nvSpPr>
            <p:spPr bwMode="gray">
              <a:xfrm>
                <a:off x="2420" y="2750"/>
                <a:ext cx="920" cy="909"/>
              </a:xfrm>
              <a:prstGeom prst="ellipse">
                <a:avLst/>
              </a:prstGeom>
              <a:solidFill>
                <a:srgbClr val="0070C0"/>
              </a:soli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6" name="Picture 45" descr="Picture2"/>
              <p:cNvPicPr>
                <a:picLocks noChangeAspect="1" noChangeArrowheads="1"/>
              </p:cNvPicPr>
              <p:nvPr/>
            </p:nvPicPr>
            <p:blipFill>
              <a:blip r:embed="rId2" cstate="print"/>
              <a:srcRect/>
              <a:stretch>
                <a:fillRect/>
              </a:stretch>
            </p:blipFill>
            <p:spPr bwMode="gray">
              <a:xfrm>
                <a:off x="2511" y="2764"/>
                <a:ext cx="732" cy="321"/>
              </a:xfrm>
              <a:prstGeom prst="rect">
                <a:avLst/>
              </a:prstGeom>
              <a:noFill/>
              <a:ln w="9525">
                <a:noFill/>
                <a:miter lim="800000"/>
                <a:headEnd/>
                <a:tailEnd/>
              </a:ln>
            </p:spPr>
          </p:pic>
          <p:grpSp>
            <p:nvGrpSpPr>
              <p:cNvPr id="27" name="Group 46"/>
              <p:cNvGrpSpPr>
                <a:grpSpLocks/>
              </p:cNvGrpSpPr>
              <p:nvPr/>
            </p:nvGrpSpPr>
            <p:grpSpPr bwMode="auto">
              <a:xfrm rot="-1297425" flipH="1" flipV="1">
                <a:off x="2486" y="3429"/>
                <a:ext cx="793" cy="190"/>
                <a:chOff x="2532" y="1051"/>
                <a:chExt cx="893" cy="246"/>
              </a:xfrm>
            </p:grpSpPr>
            <p:grpSp>
              <p:nvGrpSpPr>
                <p:cNvPr id="28" name="Group 47"/>
                <p:cNvGrpSpPr>
                  <a:grpSpLocks/>
                </p:cNvGrpSpPr>
                <p:nvPr/>
              </p:nvGrpSpPr>
              <p:grpSpPr bwMode="auto">
                <a:xfrm>
                  <a:off x="2532" y="1051"/>
                  <a:ext cx="743" cy="185"/>
                  <a:chOff x="1565" y="2568"/>
                  <a:chExt cx="1118" cy="279"/>
                </a:xfrm>
              </p:grpSpPr>
              <p:sp>
                <p:nvSpPr>
                  <p:cNvPr id="34"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5"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6"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7"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nvGrpSpPr>
                <p:cNvPr id="29" name="Group 52"/>
                <p:cNvGrpSpPr>
                  <a:grpSpLocks/>
                </p:cNvGrpSpPr>
                <p:nvPr/>
              </p:nvGrpSpPr>
              <p:grpSpPr bwMode="auto">
                <a:xfrm rot="1353540">
                  <a:off x="2682" y="1111"/>
                  <a:ext cx="743" cy="186"/>
                  <a:chOff x="1565" y="2568"/>
                  <a:chExt cx="1118" cy="279"/>
                </a:xfrm>
              </p:grpSpPr>
              <p:sp>
                <p:nvSpPr>
                  <p:cNvPr id="30"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2"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3"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grpSp>
      </p:grpSp>
      <p:sp>
        <p:nvSpPr>
          <p:cNvPr id="7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18</a:t>
            </a:fld>
            <a:endParaRPr lang="en-US" altLang="zh-CN" dirty="0">
              <a:solidFill>
                <a:schemeClr val="tx1"/>
              </a:solidFill>
              <a:latin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990600" y="640048"/>
            <a:ext cx="7140575" cy="4557712"/>
            <a:chOff x="990600" y="1176338"/>
            <a:chExt cx="7140575" cy="4557712"/>
          </a:xfrm>
        </p:grpSpPr>
        <p:sp>
          <p:nvSpPr>
            <p:cNvPr id="5" name="AutoShape 2"/>
            <p:cNvSpPr>
              <a:spLocks noChangeArrowheads="1"/>
            </p:cNvSpPr>
            <p:nvPr/>
          </p:nvSpPr>
          <p:spPr bwMode="auto">
            <a:xfrm>
              <a:off x="1966913" y="2120900"/>
              <a:ext cx="5164137" cy="3495675"/>
            </a:xfrm>
            <a:prstGeom prst="roundRect">
              <a:avLst>
                <a:gd name="adj" fmla="val 9694"/>
              </a:avLst>
            </a:prstGeom>
            <a:noFill/>
            <a:ln w="19050" algn="ctr">
              <a:solidFill>
                <a:schemeClr val="hlink"/>
              </a:solidFill>
              <a:prstDash val="sysDot"/>
              <a:round/>
              <a:headEnd/>
              <a:tailEnd/>
            </a:ln>
          </p:spPr>
          <p:txBody>
            <a:bodyPr wrap="none" lIns="87313" tIns="44450" rIns="87313" bIns="44450" anchor="ctr"/>
            <a:lstStyle/>
            <a:p>
              <a:endParaRPr lang="zh-CN" altLang="zh-CN" sz="1600" b="0">
                <a:solidFill>
                  <a:schemeClr val="tx2"/>
                </a:solidFill>
                <a:ea typeface="PMingLiU" pitchFamily="18" charset="-120"/>
              </a:endParaRPr>
            </a:p>
          </p:txBody>
        </p:sp>
        <p:sp>
          <p:nvSpPr>
            <p:cNvPr id="6" name="AutoShape 51"/>
            <p:cNvSpPr>
              <a:spLocks noChangeArrowheads="1"/>
            </p:cNvSpPr>
            <p:nvPr/>
          </p:nvSpPr>
          <p:spPr bwMode="auto">
            <a:xfrm rot="-5400000">
              <a:off x="4483101" y="5457825"/>
              <a:ext cx="246062" cy="306387"/>
            </a:xfrm>
            <a:prstGeom prst="triangle">
              <a:avLst>
                <a:gd name="adj" fmla="val 50000"/>
              </a:avLst>
            </a:prstGeom>
            <a:solidFill>
              <a:schemeClr val="hlink"/>
            </a:solidFill>
            <a:ln w="19050" algn="ctr">
              <a:solidFill>
                <a:schemeClr val="hlink"/>
              </a:solidFill>
              <a:miter lim="800000"/>
              <a:headEnd/>
              <a:tailEnd/>
            </a:ln>
          </p:spPr>
          <p:txBody>
            <a:bodyPr vert="eaVert" wrap="none" lIns="87313" tIns="44450" rIns="87313" bIns="44450" anchor="ctr"/>
            <a:lstStyle/>
            <a:p>
              <a:endParaRPr lang="zh-CN" altLang="zh-CN" sz="1600" b="0">
                <a:solidFill>
                  <a:schemeClr val="tx2"/>
                </a:solidFill>
                <a:ea typeface="PMingLiU" pitchFamily="18" charset="-120"/>
              </a:endParaRPr>
            </a:p>
          </p:txBody>
        </p:sp>
        <p:sp>
          <p:nvSpPr>
            <p:cNvPr id="7" name="AutoShape 52"/>
            <p:cNvSpPr>
              <a:spLocks noChangeArrowheads="1"/>
            </p:cNvSpPr>
            <p:nvPr/>
          </p:nvSpPr>
          <p:spPr bwMode="auto">
            <a:xfrm rot="5400000">
              <a:off x="6553200" y="1960563"/>
              <a:ext cx="246063" cy="306387"/>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pic>
          <p:nvPicPr>
            <p:cNvPr id="8" name="Picture 8" descr="阴影5"/>
            <p:cNvPicPr>
              <a:picLocks noChangeAspect="1" noChangeArrowheads="1"/>
            </p:cNvPicPr>
            <p:nvPr/>
          </p:nvPicPr>
          <p:blipFill>
            <a:blip r:embed="rId2" cstate="print"/>
            <a:srcRect/>
            <a:stretch>
              <a:fillRect/>
            </a:stretch>
          </p:blipFill>
          <p:spPr bwMode="auto">
            <a:xfrm>
              <a:off x="2895600" y="2387600"/>
              <a:ext cx="3178175" cy="166688"/>
            </a:xfrm>
            <a:prstGeom prst="rect">
              <a:avLst/>
            </a:prstGeom>
            <a:noFill/>
            <a:ln w="9525">
              <a:noFill/>
              <a:miter lim="800000"/>
              <a:headEnd/>
              <a:tailEnd/>
            </a:ln>
          </p:spPr>
        </p:pic>
        <p:sp>
          <p:nvSpPr>
            <p:cNvPr id="9" name="AutoShape 9"/>
            <p:cNvSpPr>
              <a:spLocks noChangeArrowheads="1"/>
            </p:cNvSpPr>
            <p:nvPr/>
          </p:nvSpPr>
          <p:spPr bwMode="auto">
            <a:xfrm>
              <a:off x="2917825" y="168592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0" name="Oval 8"/>
            <p:cNvSpPr>
              <a:spLocks noChangeAspect="1" noChangeArrowheads="1"/>
            </p:cNvSpPr>
            <p:nvPr/>
          </p:nvSpPr>
          <p:spPr bwMode="gray">
            <a:xfrm>
              <a:off x="3033713" y="1627188"/>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1" name="Arc 9"/>
            <p:cNvSpPr>
              <a:spLocks/>
            </p:cNvSpPr>
            <p:nvPr/>
          </p:nvSpPr>
          <p:spPr bwMode="auto">
            <a:xfrm>
              <a:off x="3044825" y="1509713"/>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0070C0"/>
            </a:solidFill>
            <a:ln w="9525" algn="ctr">
              <a:noFill/>
              <a:round/>
              <a:headEnd/>
              <a:tailEnd/>
            </a:ln>
            <a:effectLst/>
          </p:spPr>
          <p:txBody>
            <a:bodyPr wrap="none" anchor="ctr"/>
            <a:lstStyle/>
            <a:p>
              <a:endParaRPr lang="zh-CN" altLang="en-US" dirty="0">
                <a:solidFill>
                  <a:srgbClr val="0070C0"/>
                </a:solidFill>
              </a:endParaRPr>
            </a:p>
          </p:txBody>
        </p:sp>
        <p:sp>
          <p:nvSpPr>
            <p:cNvPr id="12" name="Oval 10"/>
            <p:cNvSpPr>
              <a:spLocks noChangeAspect="1" noChangeArrowheads="1"/>
            </p:cNvSpPr>
            <p:nvPr/>
          </p:nvSpPr>
          <p:spPr bwMode="auto">
            <a:xfrm>
              <a:off x="3033713" y="1397000"/>
              <a:ext cx="569912" cy="277813"/>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a:effectLst/>
          </p:spPr>
          <p:txBody>
            <a:bodyPr wrap="none" anchor="ctr"/>
            <a:lstStyle/>
            <a:p>
              <a:endParaRPr lang="zh-CN" altLang="zh-CN" b="0" dirty="0">
                <a:solidFill>
                  <a:srgbClr val="0070C0"/>
                </a:solidFill>
              </a:endParaRPr>
            </a:p>
          </p:txBody>
        </p:sp>
        <p:grpSp>
          <p:nvGrpSpPr>
            <p:cNvPr id="13" name="Group 11"/>
            <p:cNvGrpSpPr>
              <a:grpSpLocks/>
            </p:cNvGrpSpPr>
            <p:nvPr/>
          </p:nvGrpSpPr>
          <p:grpSpPr bwMode="auto">
            <a:xfrm>
              <a:off x="3257550" y="1176338"/>
              <a:ext cx="128588" cy="355600"/>
              <a:chOff x="3288" y="2455"/>
              <a:chExt cx="203" cy="567"/>
            </a:xfrm>
          </p:grpSpPr>
          <p:grpSp>
            <p:nvGrpSpPr>
              <p:cNvPr id="64" name="Group 12"/>
              <p:cNvGrpSpPr>
                <a:grpSpLocks/>
              </p:cNvGrpSpPr>
              <p:nvPr/>
            </p:nvGrpSpPr>
            <p:grpSpPr bwMode="auto">
              <a:xfrm>
                <a:off x="3335" y="2700"/>
                <a:ext cx="108" cy="322"/>
                <a:chOff x="3243" y="2500"/>
                <a:chExt cx="567" cy="1701"/>
              </a:xfrm>
            </p:grpSpPr>
            <p:sp>
              <p:nvSpPr>
                <p:cNvPr id="6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4" name="AutoShape 19"/>
            <p:cNvSpPr>
              <a:spLocks noChangeArrowheads="1"/>
            </p:cNvSpPr>
            <p:nvPr/>
          </p:nvSpPr>
          <p:spPr bwMode="auto">
            <a:xfrm>
              <a:off x="3763963" y="1476375"/>
              <a:ext cx="1987550" cy="300038"/>
            </a:xfrm>
            <a:prstGeom prst="roundRect">
              <a:avLst>
                <a:gd name="adj" fmla="val 5630"/>
              </a:avLst>
            </a:prstGeom>
            <a:solidFill>
              <a:srgbClr val="0070C0"/>
            </a:solidFill>
            <a:ln w="9525" algn="ctr">
              <a:noFill/>
              <a:round/>
              <a:headEnd/>
              <a:tailEnd/>
            </a:ln>
            <a:effectLst/>
          </p:spPr>
          <p:txBody>
            <a:bodyPr wrap="none" anchor="ctr"/>
            <a:lstStyle/>
            <a:p>
              <a:pPr algn="ctr"/>
              <a:r>
                <a:rPr lang="zh-CN" altLang="en-US" sz="1200">
                  <a:solidFill>
                    <a:schemeClr val="bg1"/>
                  </a:solidFill>
                </a:rPr>
                <a:t>此处添加文字内容</a:t>
              </a:r>
            </a:p>
          </p:txBody>
        </p:sp>
        <p:pic>
          <p:nvPicPr>
            <p:cNvPr id="15" name="Picture 21" descr="阴影5"/>
            <p:cNvPicPr>
              <a:picLocks noChangeAspect="1" noChangeArrowheads="1"/>
            </p:cNvPicPr>
            <p:nvPr/>
          </p:nvPicPr>
          <p:blipFill>
            <a:blip r:embed="rId2" cstate="print"/>
            <a:srcRect/>
            <a:stretch>
              <a:fillRect/>
            </a:stretch>
          </p:blipFill>
          <p:spPr bwMode="auto">
            <a:xfrm>
              <a:off x="990600" y="3667125"/>
              <a:ext cx="3178175" cy="166688"/>
            </a:xfrm>
            <a:prstGeom prst="rect">
              <a:avLst/>
            </a:prstGeom>
            <a:noFill/>
            <a:ln w="9525">
              <a:noFill/>
              <a:miter lim="800000"/>
              <a:headEnd/>
              <a:tailEnd/>
            </a:ln>
          </p:spPr>
        </p:pic>
        <p:sp>
          <p:nvSpPr>
            <p:cNvPr id="16"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7" name="Oval 8"/>
            <p:cNvSpPr>
              <a:spLocks noChangeAspect="1" noChangeArrowheads="1"/>
            </p:cNvSpPr>
            <p:nvPr/>
          </p:nvSpPr>
          <p:spPr bwMode="gray">
            <a:xfrm>
              <a:off x="11287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8" name="Arc 9"/>
            <p:cNvSpPr>
              <a:spLocks/>
            </p:cNvSpPr>
            <p:nvPr/>
          </p:nvSpPr>
          <p:spPr bwMode="auto">
            <a:xfrm>
              <a:off x="11398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19" name="Oval 10"/>
            <p:cNvSpPr>
              <a:spLocks noChangeAspect="1" noChangeArrowheads="1"/>
            </p:cNvSpPr>
            <p:nvPr/>
          </p:nvSpPr>
          <p:spPr bwMode="gray">
            <a:xfrm>
              <a:off x="11287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0" name="Group 11"/>
            <p:cNvGrpSpPr>
              <a:grpSpLocks/>
            </p:cNvGrpSpPr>
            <p:nvPr/>
          </p:nvGrpSpPr>
          <p:grpSpPr bwMode="auto">
            <a:xfrm>
              <a:off x="1352550" y="2455863"/>
              <a:ext cx="128588" cy="355600"/>
              <a:chOff x="3288" y="2455"/>
              <a:chExt cx="203" cy="567"/>
            </a:xfrm>
          </p:grpSpPr>
          <p:grpSp>
            <p:nvGrpSpPr>
              <p:cNvPr id="59" name="Group 12"/>
              <p:cNvGrpSpPr>
                <a:grpSpLocks/>
              </p:cNvGrpSpPr>
              <p:nvPr/>
            </p:nvGrpSpPr>
            <p:grpSpPr bwMode="auto">
              <a:xfrm>
                <a:off x="3335" y="2700"/>
                <a:ext cx="108" cy="322"/>
                <a:chOff x="3243" y="2500"/>
                <a:chExt cx="567" cy="1701"/>
              </a:xfrm>
            </p:grpSpPr>
            <p:sp>
              <p:nvSpPr>
                <p:cNvPr id="6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1" name="AutoShape 32"/>
            <p:cNvSpPr>
              <a:spLocks noChangeArrowheads="1"/>
            </p:cNvSpPr>
            <p:nvPr/>
          </p:nvSpPr>
          <p:spPr bwMode="auto">
            <a:xfrm>
              <a:off x="18589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2" name="Picture 34" descr="阴影5"/>
            <p:cNvPicPr>
              <a:picLocks noChangeAspect="1" noChangeArrowheads="1"/>
            </p:cNvPicPr>
            <p:nvPr/>
          </p:nvPicPr>
          <p:blipFill>
            <a:blip r:embed="rId2" cstate="print"/>
            <a:srcRect/>
            <a:stretch>
              <a:fillRect/>
            </a:stretch>
          </p:blipFill>
          <p:spPr bwMode="auto">
            <a:xfrm>
              <a:off x="990600" y="5106988"/>
              <a:ext cx="3178175" cy="166687"/>
            </a:xfrm>
            <a:prstGeom prst="rect">
              <a:avLst/>
            </a:prstGeom>
            <a:noFill/>
            <a:ln w="9525">
              <a:noFill/>
              <a:miter lim="800000"/>
              <a:headEnd/>
              <a:tailEnd/>
            </a:ln>
          </p:spPr>
        </p:pic>
        <p:sp>
          <p:nvSpPr>
            <p:cNvPr id="23"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24" name="Oval 8"/>
            <p:cNvSpPr>
              <a:spLocks noChangeAspect="1" noChangeArrowheads="1"/>
            </p:cNvSpPr>
            <p:nvPr/>
          </p:nvSpPr>
          <p:spPr bwMode="gray">
            <a:xfrm>
              <a:off x="11287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25" name="Arc 9"/>
            <p:cNvSpPr>
              <a:spLocks/>
            </p:cNvSpPr>
            <p:nvPr/>
          </p:nvSpPr>
          <p:spPr bwMode="auto">
            <a:xfrm>
              <a:off x="11398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26" name="Oval 10"/>
            <p:cNvSpPr>
              <a:spLocks noChangeAspect="1" noChangeArrowheads="1"/>
            </p:cNvSpPr>
            <p:nvPr/>
          </p:nvSpPr>
          <p:spPr bwMode="gray">
            <a:xfrm>
              <a:off x="11287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7" name="Group 11"/>
            <p:cNvGrpSpPr>
              <a:grpSpLocks/>
            </p:cNvGrpSpPr>
            <p:nvPr/>
          </p:nvGrpSpPr>
          <p:grpSpPr bwMode="auto">
            <a:xfrm>
              <a:off x="1352550" y="3895725"/>
              <a:ext cx="128588" cy="355600"/>
              <a:chOff x="3288" y="2455"/>
              <a:chExt cx="203" cy="567"/>
            </a:xfrm>
          </p:grpSpPr>
          <p:grpSp>
            <p:nvGrpSpPr>
              <p:cNvPr id="54" name="Group 12"/>
              <p:cNvGrpSpPr>
                <a:grpSpLocks/>
              </p:cNvGrpSpPr>
              <p:nvPr/>
            </p:nvGrpSpPr>
            <p:grpSpPr bwMode="auto">
              <a:xfrm>
                <a:off x="3335" y="2700"/>
                <a:ext cx="108" cy="322"/>
                <a:chOff x="3243" y="2500"/>
                <a:chExt cx="567" cy="1701"/>
              </a:xfrm>
            </p:grpSpPr>
            <p:sp>
              <p:nvSpPr>
                <p:cNvPr id="5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8" name="AutoShape 45"/>
            <p:cNvSpPr>
              <a:spLocks noChangeArrowheads="1"/>
            </p:cNvSpPr>
            <p:nvPr/>
          </p:nvSpPr>
          <p:spPr bwMode="auto">
            <a:xfrm>
              <a:off x="18589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9" name="Picture 47" descr="阴影5"/>
            <p:cNvPicPr>
              <a:picLocks noChangeAspect="1" noChangeArrowheads="1"/>
            </p:cNvPicPr>
            <p:nvPr/>
          </p:nvPicPr>
          <p:blipFill>
            <a:blip r:embed="rId2" cstate="print"/>
            <a:srcRect/>
            <a:stretch>
              <a:fillRect/>
            </a:stretch>
          </p:blipFill>
          <p:spPr bwMode="auto">
            <a:xfrm>
              <a:off x="4953000" y="3667125"/>
              <a:ext cx="3178175" cy="166688"/>
            </a:xfrm>
            <a:prstGeom prst="rect">
              <a:avLst/>
            </a:prstGeom>
            <a:noFill/>
            <a:ln w="9525">
              <a:noFill/>
              <a:miter lim="800000"/>
              <a:headEnd/>
              <a:tailEnd/>
            </a:ln>
          </p:spPr>
        </p:pic>
        <p:sp>
          <p:nvSpPr>
            <p:cNvPr id="30"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1" name="Oval 8"/>
            <p:cNvSpPr>
              <a:spLocks noChangeAspect="1" noChangeArrowheads="1"/>
            </p:cNvSpPr>
            <p:nvPr/>
          </p:nvSpPr>
          <p:spPr bwMode="gray">
            <a:xfrm>
              <a:off x="50911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2" name="Arc 9"/>
            <p:cNvSpPr>
              <a:spLocks/>
            </p:cNvSpPr>
            <p:nvPr/>
          </p:nvSpPr>
          <p:spPr bwMode="auto">
            <a:xfrm>
              <a:off x="51022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33" name="Oval 10"/>
            <p:cNvSpPr>
              <a:spLocks noChangeAspect="1" noChangeArrowheads="1"/>
            </p:cNvSpPr>
            <p:nvPr/>
          </p:nvSpPr>
          <p:spPr bwMode="gray">
            <a:xfrm>
              <a:off x="50911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34" name="Group 11"/>
            <p:cNvGrpSpPr>
              <a:grpSpLocks/>
            </p:cNvGrpSpPr>
            <p:nvPr/>
          </p:nvGrpSpPr>
          <p:grpSpPr bwMode="auto">
            <a:xfrm>
              <a:off x="5314950" y="2455863"/>
              <a:ext cx="128588" cy="355600"/>
              <a:chOff x="3288" y="2455"/>
              <a:chExt cx="203" cy="567"/>
            </a:xfrm>
          </p:grpSpPr>
          <p:grpSp>
            <p:nvGrpSpPr>
              <p:cNvPr id="49" name="Group 12"/>
              <p:cNvGrpSpPr>
                <a:grpSpLocks/>
              </p:cNvGrpSpPr>
              <p:nvPr/>
            </p:nvGrpSpPr>
            <p:grpSpPr bwMode="auto">
              <a:xfrm>
                <a:off x="3335" y="2700"/>
                <a:ext cx="108" cy="322"/>
                <a:chOff x="3243" y="2500"/>
                <a:chExt cx="567" cy="1701"/>
              </a:xfrm>
            </p:grpSpPr>
            <p:sp>
              <p:nvSpPr>
                <p:cNvPr id="5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35" name="AutoShape 58"/>
            <p:cNvSpPr>
              <a:spLocks noChangeArrowheads="1"/>
            </p:cNvSpPr>
            <p:nvPr/>
          </p:nvSpPr>
          <p:spPr bwMode="auto">
            <a:xfrm>
              <a:off x="58213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36" name="Picture 60" descr="阴影5"/>
            <p:cNvPicPr>
              <a:picLocks noChangeAspect="1" noChangeArrowheads="1"/>
            </p:cNvPicPr>
            <p:nvPr/>
          </p:nvPicPr>
          <p:blipFill>
            <a:blip r:embed="rId2" cstate="print"/>
            <a:srcRect/>
            <a:stretch>
              <a:fillRect/>
            </a:stretch>
          </p:blipFill>
          <p:spPr bwMode="auto">
            <a:xfrm>
              <a:off x="4953000" y="5106988"/>
              <a:ext cx="3178175" cy="166687"/>
            </a:xfrm>
            <a:prstGeom prst="rect">
              <a:avLst/>
            </a:prstGeom>
            <a:noFill/>
            <a:ln w="9525">
              <a:noFill/>
              <a:miter lim="800000"/>
              <a:headEnd/>
              <a:tailEnd/>
            </a:ln>
          </p:spPr>
        </p:pic>
        <p:sp>
          <p:nvSpPr>
            <p:cNvPr id="37"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8" name="Oval 8"/>
            <p:cNvSpPr>
              <a:spLocks noChangeAspect="1" noChangeArrowheads="1"/>
            </p:cNvSpPr>
            <p:nvPr/>
          </p:nvSpPr>
          <p:spPr bwMode="gray">
            <a:xfrm>
              <a:off x="50911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9" name="Arc 9"/>
            <p:cNvSpPr>
              <a:spLocks/>
            </p:cNvSpPr>
            <p:nvPr/>
          </p:nvSpPr>
          <p:spPr bwMode="auto">
            <a:xfrm>
              <a:off x="51022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0" name="Oval 10"/>
            <p:cNvSpPr>
              <a:spLocks noChangeAspect="1" noChangeArrowheads="1"/>
            </p:cNvSpPr>
            <p:nvPr/>
          </p:nvSpPr>
          <p:spPr bwMode="gray">
            <a:xfrm>
              <a:off x="50911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 name="Group 11"/>
            <p:cNvGrpSpPr>
              <a:grpSpLocks/>
            </p:cNvGrpSpPr>
            <p:nvPr/>
          </p:nvGrpSpPr>
          <p:grpSpPr bwMode="auto">
            <a:xfrm>
              <a:off x="5314950" y="3895725"/>
              <a:ext cx="128588" cy="355600"/>
              <a:chOff x="3288" y="2455"/>
              <a:chExt cx="203" cy="567"/>
            </a:xfrm>
          </p:grpSpPr>
          <p:grpSp>
            <p:nvGrpSpPr>
              <p:cNvPr id="44" name="Group 12"/>
              <p:cNvGrpSpPr>
                <a:grpSpLocks/>
              </p:cNvGrpSpPr>
              <p:nvPr/>
            </p:nvGrpSpPr>
            <p:grpSpPr bwMode="auto">
              <a:xfrm>
                <a:off x="3335" y="2700"/>
                <a:ext cx="108" cy="322"/>
                <a:chOff x="3243" y="2500"/>
                <a:chExt cx="567" cy="1701"/>
              </a:xfrm>
            </p:grpSpPr>
            <p:sp>
              <p:nvSpPr>
                <p:cNvPr id="4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42" name="AutoShape 71"/>
            <p:cNvSpPr>
              <a:spLocks noChangeArrowheads="1"/>
            </p:cNvSpPr>
            <p:nvPr/>
          </p:nvSpPr>
          <p:spPr bwMode="auto">
            <a:xfrm>
              <a:off x="58213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sp>
          <p:nvSpPr>
            <p:cNvPr id="43" name="AutoShape 52"/>
            <p:cNvSpPr>
              <a:spLocks noChangeArrowheads="1"/>
            </p:cNvSpPr>
            <p:nvPr/>
          </p:nvSpPr>
          <p:spPr bwMode="auto">
            <a:xfrm rot="5400000">
              <a:off x="2335212" y="1960563"/>
              <a:ext cx="246063" cy="306388"/>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grpSp>
      <p:sp>
        <p:nvSpPr>
          <p:cNvPr id="69"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19</a:t>
            </a:fld>
            <a:endParaRPr lang="en-US" altLang="zh-CN" dirty="0">
              <a:solidFill>
                <a:schemeClr val="tx1"/>
              </a:solidFill>
              <a:latin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前 言</a:t>
            </a:r>
          </a:p>
        </p:txBody>
      </p:sp>
      <p:sp>
        <p:nvSpPr>
          <p:cNvPr id="5" name="矩形 4"/>
          <p:cNvSpPr/>
          <p:nvPr/>
        </p:nvSpPr>
        <p:spPr>
          <a:xfrm>
            <a:off x="476250" y="1509439"/>
            <a:ext cx="8235950" cy="1981055"/>
          </a:xfrm>
          <a:prstGeom prst="rect">
            <a:avLst/>
          </a:prstGeom>
        </p:spPr>
        <p:txBody>
          <a:bodyPr wrap="square">
            <a:spAutoFit/>
          </a:bodyPr>
          <a:lstStyle/>
          <a:p>
            <a:pPr marL="357188" indent="-357188">
              <a:lnSpc>
                <a:spcPct val="150000"/>
              </a:lnSpc>
              <a:spcBef>
                <a:spcPct val="50000"/>
              </a:spcBef>
              <a:buClr>
                <a:schemeClr val="accent2"/>
              </a:buClr>
              <a:buFont typeface="Wingdings" pitchFamily="2" charset="2"/>
              <a:buChar char="n"/>
            </a:pPr>
            <a:r>
              <a:rPr lang="zh-CN" altLang="en-US" dirty="0">
                <a:solidFill>
                  <a:schemeClr val="tx2"/>
                </a:solidFill>
              </a:rPr>
              <a:t>段落一：单击添加内容文字单击添加段落文字单击添加段落文字。</a:t>
            </a:r>
            <a:endParaRPr lang="en-US" altLang="zh-CN" dirty="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a:solidFill>
                  <a:schemeClr val="tx2"/>
                </a:solidFill>
              </a:rPr>
              <a:t>段落二：单击添加内容文字单击添加段落文字单击添加段落文字。</a:t>
            </a:r>
            <a:endParaRPr lang="en-US" altLang="zh-CN" dirty="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a:solidFill>
                  <a:schemeClr val="tx2"/>
                </a:solidFill>
              </a:rPr>
              <a:t>段落三：单击添加内容文字单击添加段落文字单击添加段落文字单击添加段落文字单击添加段落文字</a:t>
            </a:r>
            <a:endParaRPr lang="zh-CN" altLang="en-US" dirty="0"/>
          </a:p>
        </p:txBody>
      </p:sp>
      <p:sp>
        <p:nvSpPr>
          <p:cNvPr id="6" name="Rectangle 10"/>
          <p:cNvSpPr>
            <a:spLocks noGrp="1" noChangeArrowheads="1"/>
          </p:cNvSpPr>
          <p:nvPr>
            <p:ph type="sldNum" sz="quarter" idx="12"/>
          </p:nvPr>
        </p:nvSpPr>
        <p:spPr>
          <a:xfrm>
            <a:off x="476250" y="5372100"/>
            <a:ext cx="1439862" cy="196850"/>
          </a:xfrm>
          <a:prstGeom prst="rect">
            <a:avLst/>
          </a:prstGeo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a:t>
            </a:fld>
            <a:endParaRPr lang="en-US" altLang="zh-CN" dirty="0">
              <a:solidFill>
                <a:schemeClr val="tx1"/>
              </a:solidFill>
              <a:latin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1033463" y="472235"/>
            <a:ext cx="7075487" cy="5238750"/>
            <a:chOff x="1033463" y="1069975"/>
            <a:chExt cx="7075487" cy="5238750"/>
          </a:xfrm>
        </p:grpSpPr>
        <p:sp>
          <p:nvSpPr>
            <p:cNvPr id="6" name="Oval 5"/>
            <p:cNvSpPr>
              <a:spLocks noChangeArrowheads="1"/>
            </p:cNvSpPr>
            <p:nvPr/>
          </p:nvSpPr>
          <p:spPr bwMode="auto">
            <a:xfrm flipV="1">
              <a:off x="1870075" y="5265738"/>
              <a:ext cx="5403850" cy="774700"/>
            </a:xfrm>
            <a:prstGeom prst="ellipse">
              <a:avLst/>
            </a:prstGeom>
            <a:gradFill rotWithShape="1">
              <a:gsLst>
                <a:gs pos="0">
                  <a:schemeClr val="tx1"/>
                </a:gs>
                <a:gs pos="100000">
                  <a:schemeClr val="bg1">
                    <a:alpha val="0"/>
                  </a:schemeClr>
                </a:gs>
              </a:gsLst>
              <a:path path="shape">
                <a:fillToRect l="50000" t="50000" r="50000" b="50000"/>
              </a:path>
            </a:gradFill>
            <a:ln w="9525">
              <a:noFill/>
              <a:round/>
              <a:headEnd/>
              <a:tailEnd/>
            </a:ln>
          </p:spPr>
          <p:txBody>
            <a:bodyPr rot="10800000" wrap="none" anchor="ctr"/>
            <a:lstStyle/>
            <a:p>
              <a:endParaRPr lang="zh-CN" altLang="en-US" b="0">
                <a:ea typeface="华文细黑" pitchFamily="2" charset="-122"/>
              </a:endParaRPr>
            </a:p>
          </p:txBody>
        </p:sp>
        <p:sp>
          <p:nvSpPr>
            <p:cNvPr id="7"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endParaRPr lang="zh-CN" altLang="en-US" b="0">
                <a:ea typeface="华文细黑" pitchFamily="2" charset="-122"/>
              </a:endParaRPr>
            </a:p>
          </p:txBody>
        </p:sp>
        <p:sp>
          <p:nvSpPr>
            <p:cNvPr id="8" name="Freeform 9"/>
            <p:cNvSpPr>
              <a:spLocks/>
            </p:cNvSpPr>
            <p:nvPr/>
          </p:nvSpPr>
          <p:spPr bwMode="auto">
            <a:xfrm>
              <a:off x="2482850" y="1725613"/>
              <a:ext cx="2089150" cy="2090737"/>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0070C0"/>
            </a:solidFill>
            <a:ln w="9525">
              <a:noFill/>
              <a:round/>
              <a:headEnd/>
              <a:tailEnd/>
            </a:ln>
          </p:spPr>
          <p:txBody>
            <a:bodyPr wrap="none" anchor="ctr"/>
            <a:lstStyle/>
            <a:p>
              <a:endParaRPr lang="zh-CN" altLang="en-US"/>
            </a:p>
          </p:txBody>
        </p:sp>
        <p:sp>
          <p:nvSpPr>
            <p:cNvPr id="9" name="Line 10"/>
            <p:cNvSpPr>
              <a:spLocks noChangeShapeType="1"/>
            </p:cNvSpPr>
            <p:nvPr/>
          </p:nvSpPr>
          <p:spPr bwMode="auto">
            <a:xfrm rot="5400000" flipH="1" flipV="1">
              <a:off x="4571207" y="284956"/>
              <a:ext cx="0" cy="7075487"/>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0" name="Line 11"/>
            <p:cNvSpPr>
              <a:spLocks noChangeShapeType="1"/>
            </p:cNvSpPr>
            <p:nvPr/>
          </p:nvSpPr>
          <p:spPr bwMode="auto">
            <a:xfrm flipV="1">
              <a:off x="4572000" y="1069975"/>
              <a:ext cx="0" cy="523875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1" name="Rectangle 16"/>
            <p:cNvSpPr>
              <a:spLocks noChangeArrowheads="1"/>
            </p:cNvSpPr>
            <p:nvPr/>
          </p:nvSpPr>
          <p:spPr bwMode="auto">
            <a:xfrm>
              <a:off x="1116013" y="3465513"/>
              <a:ext cx="1098550" cy="366712"/>
            </a:xfrm>
            <a:prstGeom prst="rect">
              <a:avLst/>
            </a:prstGeom>
            <a:noFill/>
            <a:ln w="9525">
              <a:noFill/>
              <a:miter lim="800000"/>
              <a:headEnd/>
              <a:tailEnd/>
            </a:ln>
          </p:spPr>
          <p:txBody>
            <a:bodyPr wrap="none">
              <a:spAutoFit/>
            </a:bodyPr>
            <a:lstStyle/>
            <a:p>
              <a:r>
                <a:rPr kumimoji="1" lang="zh-CN" altLang="en-US">
                  <a:solidFill>
                    <a:schemeClr val="hlink"/>
                  </a:solidFill>
                  <a:latin typeface="微软雅黑" pitchFamily="34" charset="-122"/>
                </a:rPr>
                <a:t>文字内容</a:t>
              </a:r>
            </a:p>
          </p:txBody>
        </p:sp>
        <p:sp>
          <p:nvSpPr>
            <p:cNvPr id="12" name="Rectangle 17"/>
            <p:cNvSpPr>
              <a:spLocks noChangeArrowheads="1"/>
            </p:cNvSpPr>
            <p:nvPr/>
          </p:nvSpPr>
          <p:spPr bwMode="auto">
            <a:xfrm>
              <a:off x="6877050" y="3465513"/>
              <a:ext cx="1098550" cy="36671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13" name="Rectangle 18"/>
            <p:cNvSpPr>
              <a:spLocks noChangeArrowheads="1"/>
            </p:cNvSpPr>
            <p:nvPr/>
          </p:nvSpPr>
          <p:spPr bwMode="auto">
            <a:xfrm>
              <a:off x="4572000" y="5880100"/>
              <a:ext cx="1098550" cy="366713"/>
            </a:xfrm>
            <a:prstGeom prst="rect">
              <a:avLst/>
            </a:prstGeom>
            <a:noFill/>
            <a:ln w="9525">
              <a:noFill/>
              <a:miter lim="800000"/>
              <a:headEnd/>
              <a:tailEnd/>
            </a:ln>
          </p:spPr>
          <p:txBody>
            <a:bodyPr wrap="none">
              <a:spAutoFit/>
            </a:bodyPr>
            <a:lstStyle/>
            <a:p>
              <a:r>
                <a:rPr kumimoji="1" lang="zh-CN" altLang="en-US" dirty="0">
                  <a:latin typeface="微软雅黑" pitchFamily="34" charset="-122"/>
                </a:rPr>
                <a:t>文字内容</a:t>
              </a:r>
            </a:p>
          </p:txBody>
        </p:sp>
        <p:sp>
          <p:nvSpPr>
            <p:cNvPr id="14" name="Rectangle 19"/>
            <p:cNvSpPr>
              <a:spLocks noChangeArrowheads="1"/>
            </p:cNvSpPr>
            <p:nvPr/>
          </p:nvSpPr>
          <p:spPr bwMode="auto">
            <a:xfrm>
              <a:off x="3473450" y="1279525"/>
              <a:ext cx="1098550" cy="366713"/>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pic>
          <p:nvPicPr>
            <p:cNvPr id="15" name="Picture 53" descr="Picture2"/>
            <p:cNvPicPr>
              <a:picLocks noChangeAspect="1" noChangeArrowheads="1"/>
            </p:cNvPicPr>
            <p:nvPr/>
          </p:nvPicPr>
          <p:blipFill>
            <a:blip r:embed="rId2" cstate="print"/>
            <a:srcRect/>
            <a:stretch>
              <a:fillRect/>
            </a:stretch>
          </p:blipFill>
          <p:spPr bwMode="gray">
            <a:xfrm>
              <a:off x="2936875" y="1765300"/>
              <a:ext cx="3255963" cy="1433513"/>
            </a:xfrm>
            <a:prstGeom prst="rect">
              <a:avLst/>
            </a:prstGeom>
            <a:noFill/>
            <a:ln w="9525">
              <a:noFill/>
              <a:miter lim="800000"/>
              <a:headEnd/>
              <a:tailEnd/>
            </a:ln>
          </p:spPr>
        </p:pic>
        <p:grpSp>
          <p:nvGrpSpPr>
            <p:cNvPr id="16" name="Group 54"/>
            <p:cNvGrpSpPr>
              <a:grpSpLocks/>
            </p:cNvGrpSpPr>
            <p:nvPr/>
          </p:nvGrpSpPr>
          <p:grpSpPr bwMode="auto">
            <a:xfrm rot="-1297425" flipH="1" flipV="1">
              <a:off x="2732088" y="4862513"/>
              <a:ext cx="3622675" cy="869950"/>
              <a:chOff x="2532" y="1051"/>
              <a:chExt cx="893" cy="246"/>
            </a:xfrm>
          </p:grpSpPr>
          <p:grpSp>
            <p:nvGrpSpPr>
              <p:cNvPr id="21" name="Group 55"/>
              <p:cNvGrpSpPr>
                <a:grpSpLocks/>
              </p:cNvGrpSpPr>
              <p:nvPr/>
            </p:nvGrpSpPr>
            <p:grpSpPr bwMode="auto">
              <a:xfrm>
                <a:off x="2532" y="1051"/>
                <a:ext cx="743" cy="185"/>
                <a:chOff x="1565" y="2568"/>
                <a:chExt cx="1118" cy="279"/>
              </a:xfrm>
            </p:grpSpPr>
            <p:sp>
              <p:nvSpPr>
                <p:cNvPr id="2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3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2" name="Group 60"/>
              <p:cNvGrpSpPr>
                <a:grpSpLocks/>
              </p:cNvGrpSpPr>
              <p:nvPr/>
            </p:nvGrpSpPr>
            <p:grpSpPr bwMode="auto">
              <a:xfrm rot="1353540">
                <a:off x="2682" y="1111"/>
                <a:ext cx="743" cy="186"/>
                <a:chOff x="1565" y="2568"/>
                <a:chExt cx="1118" cy="279"/>
              </a:xfrm>
            </p:grpSpPr>
            <p:sp>
              <p:nvSpPr>
                <p:cNvPr id="2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sp>
          <p:nvSpPr>
            <p:cNvPr id="17" name="Rectangle 36"/>
            <p:cNvSpPr>
              <a:spLocks noChangeArrowheads="1"/>
            </p:cNvSpPr>
            <p:nvPr/>
          </p:nvSpPr>
          <p:spPr bwMode="auto">
            <a:xfrm>
              <a:off x="2735263"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8" name="Rectangle 37"/>
            <p:cNvSpPr>
              <a:spLocks noChangeArrowheads="1"/>
            </p:cNvSpPr>
            <p:nvPr/>
          </p:nvSpPr>
          <p:spPr bwMode="auto">
            <a:xfrm>
              <a:off x="4427538"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9" name="Rectangle 38"/>
            <p:cNvSpPr>
              <a:spLocks noChangeArrowheads="1"/>
            </p:cNvSpPr>
            <p:nvPr/>
          </p:nvSpPr>
          <p:spPr bwMode="auto">
            <a:xfrm>
              <a:off x="2735263"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solidFill>
                    <a:schemeClr val="bg1"/>
                  </a:solidFill>
                </a:rPr>
                <a:t>单击此处添加</a:t>
              </a:r>
            </a:p>
            <a:p>
              <a:pPr algn="ctr">
                <a:lnSpc>
                  <a:spcPct val="120000"/>
                </a:lnSpc>
                <a:defRPr/>
              </a:pPr>
              <a:r>
                <a:rPr lang="zh-CN" altLang="en-US" sz="1400">
                  <a:solidFill>
                    <a:schemeClr val="bg1"/>
                  </a:solidFill>
                </a:rPr>
                <a:t>内容文字信息</a:t>
              </a:r>
            </a:p>
          </p:txBody>
        </p:sp>
        <p:sp>
          <p:nvSpPr>
            <p:cNvPr id="20" name="Rectangle 39"/>
            <p:cNvSpPr>
              <a:spLocks noChangeArrowheads="1"/>
            </p:cNvSpPr>
            <p:nvPr/>
          </p:nvSpPr>
          <p:spPr bwMode="auto">
            <a:xfrm>
              <a:off x="4427538"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20</a:t>
            </a:fld>
            <a:endParaRPr lang="en-US" altLang="zh-CN" dirty="0">
              <a:solidFill>
                <a:schemeClr val="tx1"/>
              </a:solidFill>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Group 2"/>
          <p:cNvGrpSpPr>
            <a:grpSpLocks/>
          </p:cNvGrpSpPr>
          <p:nvPr/>
        </p:nvGrpSpPr>
        <p:grpSpPr bwMode="auto">
          <a:xfrm>
            <a:off x="1376645" y="771182"/>
            <a:ext cx="6390710" cy="4696608"/>
            <a:chOff x="1020" y="1253"/>
            <a:chExt cx="3742" cy="2750"/>
          </a:xfrm>
        </p:grpSpPr>
        <p:sp>
          <p:nvSpPr>
            <p:cNvPr id="5" name="Oval 2"/>
            <p:cNvSpPr>
              <a:spLocks noChangeArrowheads="1"/>
            </p:cNvSpPr>
            <p:nvPr/>
          </p:nvSpPr>
          <p:spPr bwMode="auto">
            <a:xfrm>
              <a:off x="1973"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6" name="Oval 3"/>
            <p:cNvSpPr>
              <a:spLocks noChangeArrowheads="1"/>
            </p:cNvSpPr>
            <p:nvPr/>
          </p:nvSpPr>
          <p:spPr bwMode="auto">
            <a:xfrm>
              <a:off x="1020"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 name="Oval 4"/>
            <p:cNvSpPr>
              <a:spLocks noChangeArrowheads="1"/>
            </p:cNvSpPr>
            <p:nvPr/>
          </p:nvSpPr>
          <p:spPr bwMode="auto">
            <a:xfrm>
              <a:off x="2449" y="2232"/>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8" name="Oval 5"/>
            <p:cNvSpPr>
              <a:spLocks noChangeArrowheads="1"/>
            </p:cNvSpPr>
            <p:nvPr/>
          </p:nvSpPr>
          <p:spPr bwMode="auto">
            <a:xfrm>
              <a:off x="3266" y="3345"/>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9" name="Oval 6"/>
            <p:cNvSpPr>
              <a:spLocks noChangeArrowheads="1"/>
            </p:cNvSpPr>
            <p:nvPr/>
          </p:nvSpPr>
          <p:spPr bwMode="auto">
            <a:xfrm>
              <a:off x="3878"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0" name="Oval 7"/>
            <p:cNvSpPr>
              <a:spLocks noChangeArrowheads="1"/>
            </p:cNvSpPr>
            <p:nvPr/>
          </p:nvSpPr>
          <p:spPr bwMode="auto">
            <a:xfrm>
              <a:off x="1406" y="3322"/>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1" name="Oval 8"/>
            <p:cNvSpPr>
              <a:spLocks noChangeArrowheads="1"/>
            </p:cNvSpPr>
            <p:nvPr/>
          </p:nvSpPr>
          <p:spPr bwMode="auto">
            <a:xfrm>
              <a:off x="2767" y="1871"/>
              <a:ext cx="227" cy="227"/>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sp>
          <p:nvSpPr>
            <p:cNvPr id="12" name="Oval 9"/>
            <p:cNvSpPr>
              <a:spLocks noChangeArrowheads="1"/>
            </p:cNvSpPr>
            <p:nvPr/>
          </p:nvSpPr>
          <p:spPr bwMode="auto">
            <a:xfrm>
              <a:off x="3129"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3" name="Line 10"/>
            <p:cNvSpPr>
              <a:spLocks noChangeShapeType="1"/>
            </p:cNvSpPr>
            <p:nvPr/>
          </p:nvSpPr>
          <p:spPr bwMode="auto">
            <a:xfrm flipV="1">
              <a:off x="1973" y="2529"/>
              <a:ext cx="658" cy="79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4" name="Line 11"/>
            <p:cNvSpPr>
              <a:spLocks noChangeShapeType="1"/>
            </p:cNvSpPr>
            <p:nvPr/>
          </p:nvSpPr>
          <p:spPr bwMode="auto">
            <a:xfrm>
              <a:off x="3175" y="2529"/>
              <a:ext cx="658" cy="771"/>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15" name="Line 12"/>
            <p:cNvSpPr>
              <a:spLocks noChangeShapeType="1"/>
            </p:cNvSpPr>
            <p:nvPr/>
          </p:nvSpPr>
          <p:spPr bwMode="auto">
            <a:xfrm flipH="1">
              <a:off x="3311" y="2211"/>
              <a:ext cx="1043"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6" name="Line 13"/>
            <p:cNvSpPr>
              <a:spLocks noChangeShapeType="1"/>
            </p:cNvSpPr>
            <p:nvPr/>
          </p:nvSpPr>
          <p:spPr bwMode="auto">
            <a:xfrm>
              <a:off x="1474" y="2211"/>
              <a:ext cx="998"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7" name="Line 14"/>
            <p:cNvSpPr>
              <a:spLocks noChangeShapeType="1"/>
            </p:cNvSpPr>
            <p:nvPr/>
          </p:nvSpPr>
          <p:spPr bwMode="auto">
            <a:xfrm>
              <a:off x="2313"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8" name="Line 15"/>
            <p:cNvSpPr>
              <a:spLocks noChangeShapeType="1"/>
            </p:cNvSpPr>
            <p:nvPr/>
          </p:nvSpPr>
          <p:spPr bwMode="auto">
            <a:xfrm flipH="1">
              <a:off x="3152"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19" name="Group 16"/>
            <p:cNvGrpSpPr>
              <a:grpSpLocks/>
            </p:cNvGrpSpPr>
            <p:nvPr/>
          </p:nvGrpSpPr>
          <p:grpSpPr bwMode="auto">
            <a:xfrm>
              <a:off x="1111" y="1848"/>
              <a:ext cx="726" cy="726"/>
              <a:chOff x="2335" y="1139"/>
              <a:chExt cx="1089" cy="1089"/>
            </a:xfrm>
          </p:grpSpPr>
          <p:sp>
            <p:nvSpPr>
              <p:cNvPr id="44" name="Oval 1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5"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6"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0" name="Group 20"/>
            <p:cNvGrpSpPr>
              <a:grpSpLocks/>
            </p:cNvGrpSpPr>
            <p:nvPr/>
          </p:nvGrpSpPr>
          <p:grpSpPr bwMode="auto">
            <a:xfrm>
              <a:off x="2549" y="1880"/>
              <a:ext cx="694" cy="694"/>
              <a:chOff x="3152" y="2454"/>
              <a:chExt cx="1089" cy="1089"/>
            </a:xfrm>
          </p:grpSpPr>
          <p:sp>
            <p:nvSpPr>
              <p:cNvPr id="41" name="Oval 21"/>
              <p:cNvSpPr>
                <a:spLocks noChangeArrowheads="1"/>
              </p:cNvSpPr>
              <p:nvPr/>
            </p:nvSpPr>
            <p:spPr bwMode="auto">
              <a:xfrm>
                <a:off x="3152" y="2454"/>
                <a:ext cx="1089" cy="1089"/>
              </a:xfrm>
              <a:prstGeom prst="ellipse">
                <a:avLst/>
              </a:prstGeom>
              <a:solidFill>
                <a:srgbClr val="0070C0"/>
              </a:soli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2"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3" name="Oval 23"/>
              <p:cNvSpPr>
                <a:spLocks noChangeArrowheads="1"/>
              </p:cNvSpPr>
              <p:nvPr/>
            </p:nvSpPr>
            <p:spPr bwMode="auto">
              <a:xfrm>
                <a:off x="3379" y="2545"/>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1" name="Group 24"/>
            <p:cNvGrpSpPr>
              <a:grpSpLocks/>
            </p:cNvGrpSpPr>
            <p:nvPr/>
          </p:nvGrpSpPr>
          <p:grpSpPr bwMode="auto">
            <a:xfrm>
              <a:off x="3949" y="1848"/>
              <a:ext cx="726" cy="726"/>
              <a:chOff x="2335" y="1139"/>
              <a:chExt cx="1089" cy="1089"/>
            </a:xfrm>
          </p:grpSpPr>
          <p:sp>
            <p:nvSpPr>
              <p:cNvPr id="38" name="Oval 2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39"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0" name="Oval 27"/>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2" name="Group 28"/>
            <p:cNvGrpSpPr>
              <a:grpSpLocks/>
            </p:cNvGrpSpPr>
            <p:nvPr/>
          </p:nvGrpSpPr>
          <p:grpSpPr bwMode="auto">
            <a:xfrm>
              <a:off x="1519" y="2847"/>
              <a:ext cx="906" cy="906"/>
              <a:chOff x="2335" y="1139"/>
              <a:chExt cx="1089" cy="1089"/>
            </a:xfrm>
          </p:grpSpPr>
          <p:sp>
            <p:nvSpPr>
              <p:cNvPr id="35" name="Oval 29"/>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6" name="Freeform 30"/>
              <p:cNvSpPr>
                <a:spLocks/>
              </p:cNvSpPr>
              <p:nvPr/>
            </p:nvSpPr>
            <p:spPr bwMode="auto">
              <a:xfrm>
                <a:off x="2424" y="1169"/>
                <a:ext cx="910"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7" name="Oval 31"/>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3" name="Group 32"/>
            <p:cNvGrpSpPr>
              <a:grpSpLocks/>
            </p:cNvGrpSpPr>
            <p:nvPr/>
          </p:nvGrpSpPr>
          <p:grpSpPr bwMode="auto">
            <a:xfrm>
              <a:off x="3379" y="2847"/>
              <a:ext cx="906" cy="906"/>
              <a:chOff x="2335" y="1139"/>
              <a:chExt cx="1089" cy="1089"/>
            </a:xfrm>
          </p:grpSpPr>
          <p:sp>
            <p:nvSpPr>
              <p:cNvPr id="32" name="Oval 33"/>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3" name="Freeform 34"/>
              <p:cNvSpPr>
                <a:spLocks/>
              </p:cNvSpPr>
              <p:nvPr/>
            </p:nvSpPr>
            <p:spPr bwMode="auto">
              <a:xfrm>
                <a:off x="2426" y="1169"/>
                <a:ext cx="908"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4" name="Oval 35"/>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4" name="Group 36"/>
            <p:cNvGrpSpPr>
              <a:grpSpLocks/>
            </p:cNvGrpSpPr>
            <p:nvPr/>
          </p:nvGrpSpPr>
          <p:grpSpPr bwMode="auto">
            <a:xfrm>
              <a:off x="2035" y="1253"/>
              <a:ext cx="550" cy="550"/>
              <a:chOff x="2335" y="1139"/>
              <a:chExt cx="1089" cy="1089"/>
            </a:xfrm>
          </p:grpSpPr>
          <p:sp>
            <p:nvSpPr>
              <p:cNvPr id="29" name="Oval 3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30"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1" name="Oval 3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5" name="Group 40"/>
            <p:cNvGrpSpPr>
              <a:grpSpLocks/>
            </p:cNvGrpSpPr>
            <p:nvPr/>
          </p:nvGrpSpPr>
          <p:grpSpPr bwMode="auto">
            <a:xfrm>
              <a:off x="3198" y="1253"/>
              <a:ext cx="550" cy="550"/>
              <a:chOff x="2335" y="1139"/>
              <a:chExt cx="1089" cy="1089"/>
            </a:xfrm>
          </p:grpSpPr>
          <p:sp>
            <p:nvSpPr>
              <p:cNvPr id="26" name="Oval 41"/>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27" name="Freeform 42"/>
              <p:cNvSpPr>
                <a:spLocks/>
              </p:cNvSpPr>
              <p:nvPr/>
            </p:nvSpPr>
            <p:spPr bwMode="auto">
              <a:xfrm>
                <a:off x="2424" y="1168"/>
                <a:ext cx="912"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28" name="Oval 43"/>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21</a:t>
            </a:fld>
            <a:endParaRPr lang="en-US" altLang="zh-CN" dirty="0">
              <a:solidFill>
                <a:schemeClr val="tx1"/>
              </a:solidFill>
              <a:latin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1147970" y="1282325"/>
            <a:ext cx="6794086" cy="4075658"/>
            <a:chOff x="468313" y="1614488"/>
            <a:chExt cx="8153400" cy="4891087"/>
          </a:xfrm>
        </p:grpSpPr>
        <p:sp>
          <p:nvSpPr>
            <p:cNvPr id="5" name="AutoShape 4"/>
            <p:cNvSpPr>
              <a:spLocks noChangeArrowheads="1"/>
            </p:cNvSpPr>
            <p:nvPr/>
          </p:nvSpPr>
          <p:spPr bwMode="auto">
            <a:xfrm rot="10800000">
              <a:off x="4211638" y="5805488"/>
              <a:ext cx="4219575" cy="161925"/>
            </a:xfrm>
            <a:custGeom>
              <a:avLst/>
              <a:gdLst>
                <a:gd name="T0" fmla="*/ 791286937 w 21600"/>
                <a:gd name="T1" fmla="*/ 606941 h 21600"/>
                <a:gd name="T2" fmla="*/ 412148551 w 21600"/>
                <a:gd name="T3" fmla="*/ 1213875 h 21600"/>
                <a:gd name="T4" fmla="*/ 33009970 w 21600"/>
                <a:gd name="T5" fmla="*/ 606941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chemeClr val="tx1">
                    <a:alpha val="50000"/>
                  </a:schemeClr>
                </a:gs>
              </a:gsLst>
              <a:lin ang="5400000" scaled="1"/>
            </a:gradFill>
            <a:ln w="28575" algn="ctr">
              <a:noFill/>
              <a:miter lim="800000"/>
              <a:headEnd/>
              <a:tailEnd/>
            </a:ln>
          </p:spPr>
          <p:txBody>
            <a:bodyPr wrap="none" anchor="ctr"/>
            <a:lstStyle/>
            <a:p>
              <a:endParaRPr lang="zh-CN" altLang="en-US"/>
            </a:p>
          </p:txBody>
        </p:sp>
        <p:sp>
          <p:nvSpPr>
            <p:cNvPr id="6" name="AutoShape 5"/>
            <p:cNvSpPr>
              <a:spLocks noChangeArrowheads="1"/>
            </p:cNvSpPr>
            <p:nvPr/>
          </p:nvSpPr>
          <p:spPr bwMode="auto">
            <a:xfrm>
              <a:off x="4211638" y="5003800"/>
              <a:ext cx="4219575" cy="801688"/>
            </a:xfrm>
            <a:custGeom>
              <a:avLst/>
              <a:gdLst>
                <a:gd name="T0" fmla="*/ 791286937 w 21600"/>
                <a:gd name="T1" fmla="*/ 14877399 h 21600"/>
                <a:gd name="T2" fmla="*/ 412148551 w 21600"/>
                <a:gd name="T3" fmla="*/ 29754799 h 21600"/>
                <a:gd name="T4" fmla="*/ 33009970 w 21600"/>
                <a:gd name="T5" fmla="*/ 14877399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7" name="WordArt 6"/>
            <p:cNvSpPr>
              <a:spLocks noChangeArrowheads="1" noChangeShapeType="1" noTextEdit="1"/>
            </p:cNvSpPr>
            <p:nvPr/>
          </p:nvSpPr>
          <p:spPr bwMode="auto">
            <a:xfrm>
              <a:off x="5845175" y="5260975"/>
              <a:ext cx="952500" cy="34925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32%</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8" name="AutoShape 7"/>
            <p:cNvSpPr>
              <a:spLocks noChangeArrowheads="1"/>
            </p:cNvSpPr>
            <p:nvPr/>
          </p:nvSpPr>
          <p:spPr bwMode="auto">
            <a:xfrm rot="10800000">
              <a:off x="4211638" y="4368800"/>
              <a:ext cx="4219575" cy="619125"/>
            </a:xfrm>
            <a:custGeom>
              <a:avLst/>
              <a:gdLst>
                <a:gd name="T0" fmla="*/ 712978657 w 21600"/>
                <a:gd name="T1" fmla="*/ 8873064 h 21600"/>
                <a:gd name="T2" fmla="*/ 412148551 w 21600"/>
                <a:gd name="T3" fmla="*/ 17746100 h 21600"/>
                <a:gd name="T4" fmla="*/ 111318249 w 21600"/>
                <a:gd name="T5" fmla="*/ 8873064 h 21600"/>
                <a:gd name="T6" fmla="*/ 412148551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9" name="AutoShape 8"/>
            <p:cNvSpPr>
              <a:spLocks noChangeArrowheads="1"/>
            </p:cNvSpPr>
            <p:nvPr/>
          </p:nvSpPr>
          <p:spPr bwMode="auto">
            <a:xfrm>
              <a:off x="4621213" y="3973513"/>
              <a:ext cx="3400425" cy="646112"/>
            </a:xfrm>
            <a:custGeom>
              <a:avLst/>
              <a:gdLst>
                <a:gd name="T0" fmla="*/ 511948310 w 21600"/>
                <a:gd name="T1" fmla="*/ 9663443 h 21600"/>
                <a:gd name="T2" fmla="*/ 267659574 w 21600"/>
                <a:gd name="T3" fmla="*/ 19326885 h 21600"/>
                <a:gd name="T4" fmla="*/ 23370680 w 21600"/>
                <a:gd name="T5" fmla="*/ 9663443 h 21600"/>
                <a:gd name="T6" fmla="*/ 267659574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8575" algn="ctr">
              <a:noFill/>
              <a:miter lim="800000"/>
              <a:headEnd/>
              <a:tailEnd/>
            </a:ln>
          </p:spPr>
          <p:txBody>
            <a:bodyPr wrap="none" anchor="ctr"/>
            <a:lstStyle/>
            <a:p>
              <a:endParaRPr lang="zh-CN" altLang="en-US"/>
            </a:p>
          </p:txBody>
        </p:sp>
        <p:sp>
          <p:nvSpPr>
            <p:cNvPr id="10" name="WordArt 9"/>
            <p:cNvSpPr>
              <a:spLocks noChangeArrowheads="1" noChangeShapeType="1" noTextEdit="1"/>
            </p:cNvSpPr>
            <p:nvPr/>
          </p:nvSpPr>
          <p:spPr bwMode="auto">
            <a:xfrm>
              <a:off x="5891213" y="4129088"/>
              <a:ext cx="862012" cy="341312"/>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28%</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1" name="AutoShape 10"/>
            <p:cNvSpPr>
              <a:spLocks noChangeArrowheads="1"/>
            </p:cNvSpPr>
            <p:nvPr/>
          </p:nvSpPr>
          <p:spPr bwMode="auto">
            <a:xfrm rot="10800000">
              <a:off x="4621213" y="3479800"/>
              <a:ext cx="3400425" cy="498475"/>
            </a:xfrm>
            <a:custGeom>
              <a:avLst/>
              <a:gdLst>
                <a:gd name="T0" fmla="*/ 463026112 w 21600"/>
                <a:gd name="T1" fmla="*/ 5751801 h 21600"/>
                <a:gd name="T2" fmla="*/ 267659574 w 21600"/>
                <a:gd name="T3" fmla="*/ 11503580 h 21600"/>
                <a:gd name="T4" fmla="*/ 72292878 w 21600"/>
                <a:gd name="T5" fmla="*/ 5751801 h 21600"/>
                <a:gd name="T6" fmla="*/ 26765957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12" name="AutoShape 12"/>
            <p:cNvSpPr>
              <a:spLocks noChangeArrowheads="1"/>
            </p:cNvSpPr>
            <p:nvPr/>
          </p:nvSpPr>
          <p:spPr bwMode="auto">
            <a:xfrm>
              <a:off x="4943475" y="3167063"/>
              <a:ext cx="2755900" cy="522287"/>
            </a:xfrm>
            <a:custGeom>
              <a:avLst/>
              <a:gdLst>
                <a:gd name="T0" fmla="*/ 332687527 w 21600"/>
                <a:gd name="T1" fmla="*/ 6314426 h 21600"/>
                <a:gd name="T2" fmla="*/ 175809834 w 21600"/>
                <a:gd name="T3" fmla="*/ 12628875 h 21600"/>
                <a:gd name="T4" fmla="*/ 18932140 w 21600"/>
                <a:gd name="T5" fmla="*/ 6314426 h 21600"/>
                <a:gd name="T6" fmla="*/ 175809834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13" name="WordArt 13"/>
            <p:cNvSpPr>
              <a:spLocks noChangeArrowheads="1" noChangeShapeType="1" noTextEdit="1"/>
            </p:cNvSpPr>
            <p:nvPr/>
          </p:nvSpPr>
          <p:spPr bwMode="auto">
            <a:xfrm>
              <a:off x="6035675" y="3295650"/>
              <a:ext cx="571500" cy="22860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4" name="AutoShape 14"/>
            <p:cNvSpPr>
              <a:spLocks noChangeArrowheads="1"/>
            </p:cNvSpPr>
            <p:nvPr/>
          </p:nvSpPr>
          <p:spPr bwMode="auto">
            <a:xfrm rot="10800000">
              <a:off x="4943475" y="2760663"/>
              <a:ext cx="2755900" cy="403225"/>
            </a:xfrm>
            <a:custGeom>
              <a:avLst/>
              <a:gdLst>
                <a:gd name="T0" fmla="*/ 304134745 w 21600"/>
                <a:gd name="T1" fmla="*/ 3763676 h 21600"/>
                <a:gd name="T2" fmla="*/ 175809834 w 21600"/>
                <a:gd name="T3" fmla="*/ 7527333 h 21600"/>
                <a:gd name="T4" fmla="*/ 47484923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grpSp>
          <p:nvGrpSpPr>
            <p:cNvPr id="15" name="Group 15"/>
            <p:cNvGrpSpPr>
              <a:grpSpLocks/>
            </p:cNvGrpSpPr>
            <p:nvPr/>
          </p:nvGrpSpPr>
          <p:grpSpPr bwMode="auto">
            <a:xfrm>
              <a:off x="7812088" y="4184650"/>
              <a:ext cx="809625" cy="2320925"/>
              <a:chOff x="4944" y="2354"/>
              <a:chExt cx="510" cy="1462"/>
            </a:xfrm>
          </p:grpSpPr>
          <p:sp>
            <p:nvSpPr>
              <p:cNvPr id="32" name="AutoShape 16"/>
              <p:cNvSpPr>
                <a:spLocks noChangeArrowheads="1"/>
              </p:cNvSpPr>
              <p:nvPr/>
            </p:nvSpPr>
            <p:spPr bwMode="auto">
              <a:xfrm flipH="1" flipV="1">
                <a:off x="5070" y="3553"/>
                <a:ext cx="105" cy="263"/>
              </a:xfrm>
              <a:prstGeom prst="triangle">
                <a:avLst>
                  <a:gd name="adj" fmla="val 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sp>
            <p:nvSpPr>
              <p:cNvPr id="33" name="AutoShape 17"/>
              <p:cNvSpPr>
                <a:spLocks noChangeArrowheads="1"/>
              </p:cNvSpPr>
              <p:nvPr/>
            </p:nvSpPr>
            <p:spPr bwMode="auto">
              <a:xfrm flipH="1" flipV="1">
                <a:off x="5254" y="3510"/>
                <a:ext cx="77" cy="263"/>
              </a:xfrm>
              <a:prstGeom prst="triangle">
                <a:avLst>
                  <a:gd name="adj" fmla="val 10000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pic>
            <p:nvPicPr>
              <p:cNvPr id="34" name="Picture 18" descr="28"/>
              <p:cNvPicPr>
                <a:picLocks noChangeAspect="1" noChangeArrowheads="1"/>
              </p:cNvPicPr>
              <p:nvPr/>
            </p:nvPicPr>
            <p:blipFill>
              <a:blip r:embed="rId2" cstate="print">
                <a:lum bright="12000"/>
              </a:blip>
              <a:srcRect/>
              <a:stretch>
                <a:fillRect/>
              </a:stretch>
            </p:blipFill>
            <p:spPr bwMode="auto">
              <a:xfrm>
                <a:off x="4944" y="2354"/>
                <a:ext cx="510" cy="1212"/>
              </a:xfrm>
              <a:prstGeom prst="rect">
                <a:avLst/>
              </a:prstGeom>
              <a:noFill/>
              <a:ln w="9525">
                <a:noFill/>
                <a:miter lim="800000"/>
                <a:headEnd/>
                <a:tailEnd/>
              </a:ln>
            </p:spPr>
          </p:pic>
        </p:grpSp>
        <p:sp>
          <p:nvSpPr>
            <p:cNvPr id="16" name="AutoShape 20"/>
            <p:cNvSpPr>
              <a:spLocks noChangeArrowheads="1"/>
            </p:cNvSpPr>
            <p:nvPr/>
          </p:nvSpPr>
          <p:spPr bwMode="auto">
            <a:xfrm>
              <a:off x="5272088" y="2493963"/>
              <a:ext cx="2098675" cy="395287"/>
            </a:xfrm>
            <a:custGeom>
              <a:avLst/>
              <a:gdLst>
                <a:gd name="T0" fmla="*/ 192930124 w 21600"/>
                <a:gd name="T1" fmla="*/ 3616949 h 21600"/>
                <a:gd name="T2" fmla="*/ 101954603 w 21600"/>
                <a:gd name="T3" fmla="*/ 7233880 h 21600"/>
                <a:gd name="T4" fmla="*/ 10978985 w 21600"/>
                <a:gd name="T5" fmla="*/ 3616949 h 21600"/>
                <a:gd name="T6" fmla="*/ 101954603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17" name="WordArt 21"/>
            <p:cNvSpPr>
              <a:spLocks noChangeArrowheads="1" noChangeShapeType="1" noTextEdit="1"/>
            </p:cNvSpPr>
            <p:nvPr/>
          </p:nvSpPr>
          <p:spPr bwMode="auto">
            <a:xfrm>
              <a:off x="6088063" y="2590800"/>
              <a:ext cx="46672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10%</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8" name="AutoShape 22"/>
            <p:cNvSpPr>
              <a:spLocks noChangeArrowheads="1"/>
            </p:cNvSpPr>
            <p:nvPr/>
          </p:nvSpPr>
          <p:spPr bwMode="auto">
            <a:xfrm rot="10800000">
              <a:off x="5272088" y="2190750"/>
              <a:ext cx="2098675" cy="306388"/>
            </a:xfrm>
            <a:custGeom>
              <a:avLst/>
              <a:gdLst>
                <a:gd name="T0" fmla="*/ 176371967 w 21600"/>
                <a:gd name="T1" fmla="*/ 2173000 h 21600"/>
                <a:gd name="T2" fmla="*/ 101954603 w 21600"/>
                <a:gd name="T3" fmla="*/ 4346000 h 21600"/>
                <a:gd name="T4" fmla="*/ 27537142 w 21600"/>
                <a:gd name="T5" fmla="*/ 2173000 h 21600"/>
                <a:gd name="T6" fmla="*/ 10195460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19" name="AutoShape 23"/>
            <p:cNvSpPr>
              <a:spLocks noChangeArrowheads="1"/>
            </p:cNvSpPr>
            <p:nvPr/>
          </p:nvSpPr>
          <p:spPr bwMode="auto">
            <a:xfrm>
              <a:off x="5514975" y="1917700"/>
              <a:ext cx="1612900" cy="395288"/>
            </a:xfrm>
            <a:custGeom>
              <a:avLst/>
              <a:gdLst>
                <a:gd name="T0" fmla="*/ 113952654 w 21600"/>
                <a:gd name="T1" fmla="*/ 3616958 h 21600"/>
                <a:gd name="T2" fmla="*/ 60218667 w 21600"/>
                <a:gd name="T3" fmla="*/ 7233917 h 21600"/>
                <a:gd name="T4" fmla="*/ 6484679 w 21600"/>
                <a:gd name="T5" fmla="*/ 3616958 h 21600"/>
                <a:gd name="T6" fmla="*/ 6021866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20" name="WordArt 24"/>
            <p:cNvSpPr>
              <a:spLocks noChangeArrowheads="1" noChangeShapeType="1" noTextEdit="1"/>
            </p:cNvSpPr>
            <p:nvPr/>
          </p:nvSpPr>
          <p:spPr bwMode="auto">
            <a:xfrm>
              <a:off x="6161088" y="2030413"/>
              <a:ext cx="32067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21" name="AutoShape 25"/>
            <p:cNvSpPr>
              <a:spLocks noChangeArrowheads="1"/>
            </p:cNvSpPr>
            <p:nvPr/>
          </p:nvSpPr>
          <p:spPr bwMode="auto">
            <a:xfrm rot="10800000">
              <a:off x="5514975" y="1614488"/>
              <a:ext cx="1612900" cy="306387"/>
            </a:xfrm>
            <a:custGeom>
              <a:avLst/>
              <a:gdLst>
                <a:gd name="T0" fmla="*/ 90328000 w 21600"/>
                <a:gd name="T1" fmla="*/ 2172993 h 21600"/>
                <a:gd name="T2" fmla="*/ 60218667 w 21600"/>
                <a:gd name="T3" fmla="*/ 4345972 h 21600"/>
                <a:gd name="T4" fmla="*/ 30109333 w 21600"/>
                <a:gd name="T5" fmla="*/ 2172993 h 21600"/>
                <a:gd name="T6" fmla="*/ 6021866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22" name="Line 26"/>
            <p:cNvSpPr>
              <a:spLocks noChangeShapeType="1"/>
            </p:cNvSpPr>
            <p:nvPr/>
          </p:nvSpPr>
          <p:spPr bwMode="auto">
            <a:xfrm flipH="1">
              <a:off x="468313" y="2097088"/>
              <a:ext cx="5003800" cy="0"/>
            </a:xfrm>
            <a:prstGeom prst="line">
              <a:avLst/>
            </a:prstGeom>
            <a:noFill/>
            <a:ln w="9525">
              <a:solidFill>
                <a:srgbClr val="969696"/>
              </a:solidFill>
              <a:round/>
              <a:headEnd/>
              <a:tailEnd/>
            </a:ln>
          </p:spPr>
          <p:txBody>
            <a:bodyPr/>
            <a:lstStyle/>
            <a:p>
              <a:endParaRPr lang="zh-CN" altLang="en-US"/>
            </a:p>
          </p:txBody>
        </p:sp>
        <p:sp>
          <p:nvSpPr>
            <p:cNvPr id="23" name="Rectangle 27"/>
            <p:cNvSpPr>
              <a:spLocks noChangeArrowheads="1"/>
            </p:cNvSpPr>
            <p:nvPr/>
          </p:nvSpPr>
          <p:spPr bwMode="auto">
            <a:xfrm>
              <a:off x="468313" y="16652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4" name="Line 28"/>
            <p:cNvSpPr>
              <a:spLocks noChangeShapeType="1"/>
            </p:cNvSpPr>
            <p:nvPr/>
          </p:nvSpPr>
          <p:spPr bwMode="auto">
            <a:xfrm flipH="1">
              <a:off x="468313" y="2709863"/>
              <a:ext cx="4716462" cy="0"/>
            </a:xfrm>
            <a:prstGeom prst="line">
              <a:avLst/>
            </a:prstGeom>
            <a:noFill/>
            <a:ln w="9525">
              <a:solidFill>
                <a:srgbClr val="969696"/>
              </a:solidFill>
              <a:round/>
              <a:headEnd/>
              <a:tailEnd/>
            </a:ln>
          </p:spPr>
          <p:txBody>
            <a:bodyPr/>
            <a:lstStyle/>
            <a:p>
              <a:endParaRPr lang="zh-CN" altLang="en-US"/>
            </a:p>
          </p:txBody>
        </p:sp>
        <p:sp>
          <p:nvSpPr>
            <p:cNvPr id="25" name="Rectangle 29"/>
            <p:cNvSpPr>
              <a:spLocks noChangeArrowheads="1"/>
            </p:cNvSpPr>
            <p:nvPr/>
          </p:nvSpPr>
          <p:spPr bwMode="auto">
            <a:xfrm>
              <a:off x="468313" y="2241550"/>
              <a:ext cx="3275012" cy="385763"/>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6" name="Line 30"/>
            <p:cNvSpPr>
              <a:spLocks noChangeShapeType="1"/>
            </p:cNvSpPr>
            <p:nvPr/>
          </p:nvSpPr>
          <p:spPr bwMode="auto">
            <a:xfrm flipH="1">
              <a:off x="468313" y="3465513"/>
              <a:ext cx="4391025" cy="0"/>
            </a:xfrm>
            <a:prstGeom prst="line">
              <a:avLst/>
            </a:prstGeom>
            <a:noFill/>
            <a:ln w="9525">
              <a:solidFill>
                <a:srgbClr val="969696"/>
              </a:solidFill>
              <a:round/>
              <a:headEnd/>
              <a:tailEnd/>
            </a:ln>
          </p:spPr>
          <p:txBody>
            <a:bodyPr/>
            <a:lstStyle/>
            <a:p>
              <a:endParaRPr lang="zh-CN" altLang="en-US"/>
            </a:p>
          </p:txBody>
        </p:sp>
        <p:sp>
          <p:nvSpPr>
            <p:cNvPr id="27" name="Rectangle 31"/>
            <p:cNvSpPr>
              <a:spLocks noChangeArrowheads="1"/>
            </p:cNvSpPr>
            <p:nvPr/>
          </p:nvSpPr>
          <p:spPr bwMode="auto">
            <a:xfrm>
              <a:off x="468313" y="3033713"/>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8" name="Line 32"/>
            <p:cNvSpPr>
              <a:spLocks noChangeShapeType="1"/>
            </p:cNvSpPr>
            <p:nvPr/>
          </p:nvSpPr>
          <p:spPr bwMode="auto">
            <a:xfrm flipH="1">
              <a:off x="468313" y="4402138"/>
              <a:ext cx="4103687" cy="0"/>
            </a:xfrm>
            <a:prstGeom prst="line">
              <a:avLst/>
            </a:prstGeom>
            <a:noFill/>
            <a:ln w="9525">
              <a:solidFill>
                <a:schemeClr val="accent2"/>
              </a:solidFill>
              <a:round/>
              <a:headEnd/>
              <a:tailEnd/>
            </a:ln>
          </p:spPr>
          <p:txBody>
            <a:bodyPr/>
            <a:lstStyle/>
            <a:p>
              <a:endParaRPr lang="zh-CN" altLang="en-US"/>
            </a:p>
          </p:txBody>
        </p:sp>
        <p:sp>
          <p:nvSpPr>
            <p:cNvPr id="29" name="Rectangle 33"/>
            <p:cNvSpPr>
              <a:spLocks noChangeArrowheads="1"/>
            </p:cNvSpPr>
            <p:nvPr/>
          </p:nvSpPr>
          <p:spPr bwMode="auto">
            <a:xfrm>
              <a:off x="468313" y="3970338"/>
              <a:ext cx="3275012" cy="465386"/>
            </a:xfrm>
            <a:prstGeom prst="rect">
              <a:avLst/>
            </a:prstGeom>
            <a:noFill/>
            <a:ln w="9525" algn="ctr">
              <a:noFill/>
              <a:miter lim="800000"/>
              <a:headEnd/>
              <a:tailEnd/>
            </a:ln>
          </p:spPr>
          <p:txBody>
            <a:bodyPr>
              <a:spAutoFit/>
            </a:bodyPr>
            <a:lstStyle/>
            <a:p>
              <a:pPr>
                <a:lnSpc>
                  <a:spcPct val="120000"/>
                </a:lnSpc>
              </a:pPr>
              <a:r>
                <a:rPr lang="zh-CN" altLang="en-US" sz="1600" dirty="0">
                  <a:solidFill>
                    <a:srgbClr val="C00000"/>
                  </a:solidFill>
                </a:rPr>
                <a:t>单击此处添加段落文字内容</a:t>
              </a:r>
            </a:p>
          </p:txBody>
        </p:sp>
        <p:sp>
          <p:nvSpPr>
            <p:cNvPr id="30" name="Line 34"/>
            <p:cNvSpPr>
              <a:spLocks noChangeShapeType="1"/>
            </p:cNvSpPr>
            <p:nvPr/>
          </p:nvSpPr>
          <p:spPr bwMode="auto">
            <a:xfrm flipH="1">
              <a:off x="468313" y="5589588"/>
              <a:ext cx="3887787" cy="0"/>
            </a:xfrm>
            <a:prstGeom prst="line">
              <a:avLst/>
            </a:prstGeom>
            <a:noFill/>
            <a:ln w="9525">
              <a:solidFill>
                <a:srgbClr val="969696"/>
              </a:solidFill>
              <a:round/>
              <a:headEnd/>
              <a:tailEnd/>
            </a:ln>
          </p:spPr>
          <p:txBody>
            <a:bodyPr/>
            <a:lstStyle/>
            <a:p>
              <a:endParaRPr lang="zh-CN" altLang="en-US"/>
            </a:p>
          </p:txBody>
        </p:sp>
        <p:sp>
          <p:nvSpPr>
            <p:cNvPr id="31" name="Rectangle 35"/>
            <p:cNvSpPr>
              <a:spLocks noChangeArrowheads="1"/>
            </p:cNvSpPr>
            <p:nvPr/>
          </p:nvSpPr>
          <p:spPr bwMode="auto">
            <a:xfrm>
              <a:off x="468313" y="51577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grpSp>
      <p:sp>
        <p:nvSpPr>
          <p:cNvPr id="35"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22</a:t>
            </a:fld>
            <a:endParaRPr lang="en-US" altLang="zh-CN" dirty="0">
              <a:solidFill>
                <a:schemeClr val="tx1"/>
              </a:solidFill>
              <a:latin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4" name="组合 43"/>
          <p:cNvGrpSpPr/>
          <p:nvPr/>
        </p:nvGrpSpPr>
        <p:grpSpPr>
          <a:xfrm>
            <a:off x="386535" y="1417340"/>
            <a:ext cx="8366126" cy="4095750"/>
            <a:chOff x="-36513" y="2141538"/>
            <a:chExt cx="8366126" cy="4095750"/>
          </a:xfrm>
        </p:grpSpPr>
        <p:sp>
          <p:nvSpPr>
            <p:cNvPr id="45" name="Oval 2"/>
            <p:cNvSpPr>
              <a:spLocks noChangeArrowheads="1"/>
            </p:cNvSpPr>
            <p:nvPr/>
          </p:nvSpPr>
          <p:spPr bwMode="auto">
            <a:xfrm>
              <a:off x="-36513" y="4733925"/>
              <a:ext cx="5256213" cy="1503363"/>
            </a:xfrm>
            <a:prstGeom prst="ellipse">
              <a:avLst/>
            </a:prstGeom>
            <a:gradFill rotWithShape="1">
              <a:gsLst>
                <a:gs pos="0">
                  <a:srgbClr val="FFFFFF">
                    <a:alpha val="89998"/>
                  </a:srgbClr>
                </a:gs>
                <a:gs pos="100000">
                  <a:srgbClr val="FFFFFF">
                    <a:alpha val="0"/>
                  </a:srgbClr>
                </a:gs>
              </a:gsLst>
              <a:path path="shape">
                <a:fillToRect l="50000" t="50000" r="50000" b="50000"/>
              </a:path>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6" name="Group 3"/>
            <p:cNvGrpSpPr>
              <a:grpSpLocks/>
            </p:cNvGrpSpPr>
            <p:nvPr/>
          </p:nvGrpSpPr>
          <p:grpSpPr bwMode="auto">
            <a:xfrm>
              <a:off x="633413" y="4527550"/>
              <a:ext cx="4113212" cy="1358900"/>
              <a:chOff x="368" y="2813"/>
              <a:chExt cx="3229" cy="1067"/>
            </a:xfrm>
          </p:grpSpPr>
          <p:sp>
            <p:nvSpPr>
              <p:cNvPr id="78" name="Freeform 4"/>
              <p:cNvSpPr>
                <a:spLocks/>
              </p:cNvSpPr>
              <p:nvPr/>
            </p:nvSpPr>
            <p:spPr bwMode="auto">
              <a:xfrm>
                <a:off x="369" y="2813"/>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9" name="Group 5"/>
              <p:cNvGrpSpPr>
                <a:grpSpLocks/>
              </p:cNvGrpSpPr>
              <p:nvPr/>
            </p:nvGrpSpPr>
            <p:grpSpPr bwMode="auto">
              <a:xfrm>
                <a:off x="368" y="3040"/>
                <a:ext cx="3229" cy="840"/>
                <a:chOff x="368" y="3040"/>
                <a:chExt cx="3229" cy="840"/>
              </a:xfrm>
            </p:grpSpPr>
            <p:sp>
              <p:nvSpPr>
                <p:cNvPr id="80" name="Freeform 6"/>
                <p:cNvSpPr>
                  <a:spLocks/>
                </p:cNvSpPr>
                <p:nvPr/>
              </p:nvSpPr>
              <p:spPr bwMode="auto">
                <a:xfrm>
                  <a:off x="381" y="345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7"/>
                <p:cNvSpPr>
                  <a:spLocks/>
                </p:cNvSpPr>
                <p:nvPr/>
              </p:nvSpPr>
              <p:spPr bwMode="auto">
                <a:xfrm>
                  <a:off x="456" y="308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8"/>
                <p:cNvSpPr>
                  <a:spLocks/>
                </p:cNvSpPr>
                <p:nvPr/>
              </p:nvSpPr>
              <p:spPr bwMode="auto">
                <a:xfrm>
                  <a:off x="368" y="304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47" name="Group 10"/>
            <p:cNvGrpSpPr>
              <a:grpSpLocks/>
            </p:cNvGrpSpPr>
            <p:nvPr/>
          </p:nvGrpSpPr>
          <p:grpSpPr bwMode="auto">
            <a:xfrm>
              <a:off x="598488" y="4232275"/>
              <a:ext cx="3676650" cy="933450"/>
              <a:chOff x="340" y="2581"/>
              <a:chExt cx="2887" cy="733"/>
            </a:xfrm>
          </p:grpSpPr>
          <p:sp>
            <p:nvSpPr>
              <p:cNvPr id="73" name="Freeform 11"/>
              <p:cNvSpPr>
                <a:spLocks/>
              </p:cNvSpPr>
              <p:nvPr/>
            </p:nvSpPr>
            <p:spPr bwMode="auto">
              <a:xfrm>
                <a:off x="340" y="3024"/>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2"/>
              <p:cNvSpPr>
                <a:spLocks/>
              </p:cNvSpPr>
              <p:nvPr/>
            </p:nvSpPr>
            <p:spPr bwMode="auto">
              <a:xfrm>
                <a:off x="426" y="2752"/>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3"/>
              <p:cNvSpPr>
                <a:spLocks/>
              </p:cNvSpPr>
              <p:nvPr/>
            </p:nvSpPr>
            <p:spPr bwMode="auto">
              <a:xfrm>
                <a:off x="340" y="2581"/>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4"/>
              <p:cNvSpPr>
                <a:spLocks/>
              </p:cNvSpPr>
              <p:nvPr/>
            </p:nvSpPr>
            <p:spPr bwMode="auto">
              <a:xfrm>
                <a:off x="340" y="2737"/>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5"/>
              <p:cNvSpPr>
                <a:spLocks/>
              </p:cNvSpPr>
              <p:nvPr/>
            </p:nvSpPr>
            <p:spPr bwMode="auto">
              <a:xfrm>
                <a:off x="1517" y="2658"/>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Group 16"/>
            <p:cNvGrpSpPr>
              <a:grpSpLocks/>
            </p:cNvGrpSpPr>
            <p:nvPr/>
          </p:nvGrpSpPr>
          <p:grpSpPr bwMode="auto">
            <a:xfrm>
              <a:off x="482600" y="3765550"/>
              <a:ext cx="4125913" cy="869950"/>
              <a:chOff x="249" y="2215"/>
              <a:chExt cx="3239" cy="683"/>
            </a:xfrm>
          </p:grpSpPr>
          <p:sp>
            <p:nvSpPr>
              <p:cNvPr id="68" name="Freeform 17"/>
              <p:cNvSpPr>
                <a:spLocks/>
              </p:cNvSpPr>
              <p:nvPr/>
            </p:nvSpPr>
            <p:spPr bwMode="auto">
              <a:xfrm>
                <a:off x="249" y="2605"/>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8"/>
              <p:cNvSpPr>
                <a:spLocks/>
              </p:cNvSpPr>
              <p:nvPr/>
            </p:nvSpPr>
            <p:spPr bwMode="auto">
              <a:xfrm>
                <a:off x="348" y="2318"/>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9"/>
              <p:cNvSpPr>
                <a:spLocks/>
              </p:cNvSpPr>
              <p:nvPr/>
            </p:nvSpPr>
            <p:spPr bwMode="auto">
              <a:xfrm>
                <a:off x="255" y="2215"/>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0"/>
              <p:cNvSpPr>
                <a:spLocks/>
              </p:cNvSpPr>
              <p:nvPr/>
            </p:nvSpPr>
            <p:spPr bwMode="auto">
              <a:xfrm>
                <a:off x="249" y="2280"/>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22"/>
            <p:cNvGrpSpPr>
              <a:grpSpLocks/>
            </p:cNvGrpSpPr>
            <p:nvPr/>
          </p:nvGrpSpPr>
          <p:grpSpPr bwMode="auto">
            <a:xfrm>
              <a:off x="806450" y="3243263"/>
              <a:ext cx="3654425" cy="784225"/>
              <a:chOff x="503" y="1705"/>
              <a:chExt cx="2870" cy="715"/>
            </a:xfrm>
          </p:grpSpPr>
          <p:sp>
            <p:nvSpPr>
              <p:cNvPr id="63" name="Freeform 23"/>
              <p:cNvSpPr>
                <a:spLocks/>
              </p:cNvSpPr>
              <p:nvPr/>
            </p:nvSpPr>
            <p:spPr bwMode="auto">
              <a:xfrm>
                <a:off x="505" y="2215"/>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24"/>
              <p:cNvSpPr>
                <a:spLocks/>
              </p:cNvSpPr>
              <p:nvPr/>
            </p:nvSpPr>
            <p:spPr bwMode="auto">
              <a:xfrm>
                <a:off x="592" y="1757"/>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25"/>
              <p:cNvSpPr>
                <a:spLocks/>
              </p:cNvSpPr>
              <p:nvPr/>
            </p:nvSpPr>
            <p:spPr bwMode="auto">
              <a:xfrm>
                <a:off x="503" y="1726"/>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26"/>
              <p:cNvSpPr>
                <a:spLocks/>
              </p:cNvSpPr>
              <p:nvPr/>
            </p:nvSpPr>
            <p:spPr bwMode="auto">
              <a:xfrm>
                <a:off x="505" y="1705"/>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27"/>
              <p:cNvSpPr>
                <a:spLocks/>
              </p:cNvSpPr>
              <p:nvPr/>
            </p:nvSpPr>
            <p:spPr bwMode="auto">
              <a:xfrm>
                <a:off x="1074" y="1818"/>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8"/>
            <p:cNvGrpSpPr>
              <a:grpSpLocks/>
            </p:cNvGrpSpPr>
            <p:nvPr/>
          </p:nvGrpSpPr>
          <p:grpSpPr bwMode="auto">
            <a:xfrm>
              <a:off x="930275" y="2673350"/>
              <a:ext cx="3619500" cy="704850"/>
              <a:chOff x="688" y="542"/>
              <a:chExt cx="2841" cy="719"/>
            </a:xfrm>
          </p:grpSpPr>
          <p:sp>
            <p:nvSpPr>
              <p:cNvPr id="58" name="Freeform 29"/>
              <p:cNvSpPr>
                <a:spLocks/>
              </p:cNvSpPr>
              <p:nvPr/>
            </p:nvSpPr>
            <p:spPr bwMode="auto">
              <a:xfrm>
                <a:off x="688" y="1079"/>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30"/>
              <p:cNvSpPr>
                <a:spLocks/>
              </p:cNvSpPr>
              <p:nvPr/>
            </p:nvSpPr>
            <p:spPr bwMode="auto">
              <a:xfrm>
                <a:off x="813" y="598"/>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31"/>
              <p:cNvSpPr>
                <a:spLocks/>
              </p:cNvSpPr>
              <p:nvPr/>
            </p:nvSpPr>
            <p:spPr bwMode="auto">
              <a:xfrm>
                <a:off x="688" y="542"/>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32"/>
              <p:cNvSpPr>
                <a:spLocks/>
              </p:cNvSpPr>
              <p:nvPr/>
            </p:nvSpPr>
            <p:spPr bwMode="auto">
              <a:xfrm>
                <a:off x="708" y="542"/>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33"/>
              <p:cNvSpPr>
                <a:spLocks/>
              </p:cNvSpPr>
              <p:nvPr/>
            </p:nvSpPr>
            <p:spPr bwMode="auto">
              <a:xfrm>
                <a:off x="1202" y="708"/>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WordArt 35"/>
            <p:cNvSpPr>
              <a:spLocks noChangeArrowheads="1" noChangeShapeType="1" noTextEdit="1"/>
            </p:cNvSpPr>
            <p:nvPr/>
          </p:nvSpPr>
          <p:spPr bwMode="auto">
            <a:xfrm rot="-330329">
              <a:off x="1893888" y="4149725"/>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2" name="WordArt 36"/>
            <p:cNvSpPr>
              <a:spLocks noChangeArrowheads="1" noChangeShapeType="1" noTextEdit="1"/>
            </p:cNvSpPr>
            <p:nvPr/>
          </p:nvSpPr>
          <p:spPr bwMode="auto">
            <a:xfrm>
              <a:off x="1908175" y="2997200"/>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3" name="WordArt 37"/>
            <p:cNvSpPr>
              <a:spLocks noChangeArrowheads="1" noChangeShapeType="1" noTextEdit="1"/>
            </p:cNvSpPr>
            <p:nvPr/>
          </p:nvSpPr>
          <p:spPr bwMode="auto">
            <a:xfrm rot="-457942">
              <a:off x="2109788" y="525621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4" name="WordArt 38"/>
            <p:cNvSpPr>
              <a:spLocks noChangeArrowheads="1" noChangeShapeType="1" noTextEdit="1"/>
            </p:cNvSpPr>
            <p:nvPr/>
          </p:nvSpPr>
          <p:spPr bwMode="auto">
            <a:xfrm>
              <a:off x="1908175" y="357346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5" name="AutoShape 39"/>
            <p:cNvSpPr>
              <a:spLocks noChangeArrowheads="1"/>
            </p:cNvSpPr>
            <p:nvPr/>
          </p:nvSpPr>
          <p:spPr bwMode="auto">
            <a:xfrm>
              <a:off x="5508625" y="2492375"/>
              <a:ext cx="2736850" cy="3168650"/>
            </a:xfrm>
            <a:prstGeom prst="roundRect">
              <a:avLst>
                <a:gd name="adj" fmla="val 1394"/>
              </a:avLst>
            </a:prstGeom>
            <a:gradFill rotWithShape="1">
              <a:gsLst>
                <a:gs pos="0">
                  <a:srgbClr val="FFFFFF"/>
                </a:gs>
                <a:gs pos="100000">
                  <a:srgbClr val="DDDDDD"/>
                </a:gs>
              </a:gsLst>
              <a:lin ang="5400000" scaled="1"/>
            </a:gradFill>
            <a:ln w="9525" algn="ctr">
              <a:solidFill>
                <a:srgbClr val="B2B2B2"/>
              </a:solidFill>
              <a:round/>
              <a:headEnd/>
              <a:tailEnd/>
            </a:ln>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endParaRPr kumimoji="0" lang="zh-CN" altLang="zh-CN" sz="1600" b="0" i="0" u="none" strike="noStrike" kern="0" cap="none" spc="0" normalizeH="0" baseline="0" noProof="0">
                <a:ln>
                  <a:noFill/>
                </a:ln>
                <a:solidFill>
                  <a:srgbClr val="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p:txBody>
        </p:sp>
        <p:sp>
          <p:nvSpPr>
            <p:cNvPr id="56" name="AutoShape 40"/>
            <p:cNvSpPr>
              <a:spLocks noChangeArrowheads="1"/>
            </p:cNvSpPr>
            <p:nvPr/>
          </p:nvSpPr>
          <p:spPr bwMode="auto">
            <a:xfrm>
              <a:off x="5426075" y="2141538"/>
              <a:ext cx="2903538" cy="49688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rPr>
                <a:t>单击此处添加文字</a:t>
              </a: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23</a:t>
            </a:fld>
            <a:endParaRPr lang="en-US" altLang="zh-CN" dirty="0">
              <a:solidFill>
                <a:schemeClr val="tx1"/>
              </a:solidFill>
              <a:latin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3" name="组合 42"/>
          <p:cNvGrpSpPr/>
          <p:nvPr/>
        </p:nvGrpSpPr>
        <p:grpSpPr>
          <a:xfrm>
            <a:off x="-212725" y="1282325"/>
            <a:ext cx="9356725" cy="3816350"/>
            <a:chOff x="-180975" y="1916113"/>
            <a:chExt cx="9356725" cy="3816350"/>
          </a:xfrm>
        </p:grpSpPr>
        <p:sp>
          <p:nvSpPr>
            <p:cNvPr id="44" name="Freeform 2"/>
            <p:cNvSpPr>
              <a:spLocks/>
            </p:cNvSpPr>
            <p:nvPr/>
          </p:nvSpPr>
          <p:spPr bwMode="auto">
            <a:xfrm flipH="1">
              <a:off x="5632450" y="4087813"/>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3"/>
            <p:cNvSpPr>
              <a:spLocks/>
            </p:cNvSpPr>
            <p:nvPr/>
          </p:nvSpPr>
          <p:spPr bwMode="auto">
            <a:xfrm>
              <a:off x="-180975" y="4149725"/>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solidFill>
              <a:srgbClr val="00B0F0">
                <a:alpha val="10196"/>
              </a:srgb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4"/>
            <p:cNvSpPr>
              <a:spLocks/>
            </p:cNvSpPr>
            <p:nvPr/>
          </p:nvSpPr>
          <p:spPr bwMode="auto">
            <a:xfrm flipH="1">
              <a:off x="6921500" y="4005263"/>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5"/>
            <p:cNvSpPr>
              <a:spLocks/>
            </p:cNvSpPr>
            <p:nvPr/>
          </p:nvSpPr>
          <p:spPr bwMode="auto">
            <a:xfrm flipH="1">
              <a:off x="8337550" y="414178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6"/>
            <p:cNvSpPr>
              <a:spLocks/>
            </p:cNvSpPr>
            <p:nvPr/>
          </p:nvSpPr>
          <p:spPr bwMode="auto">
            <a:xfrm>
              <a:off x="1343025" y="400843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7"/>
            <p:cNvSpPr>
              <a:spLocks/>
            </p:cNvSpPr>
            <p:nvPr/>
          </p:nvSpPr>
          <p:spPr bwMode="auto">
            <a:xfrm>
              <a:off x="2638425" y="4087813"/>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8"/>
            <p:cNvSpPr>
              <a:spLocks/>
            </p:cNvSpPr>
            <p:nvPr/>
          </p:nvSpPr>
          <p:spPr bwMode="auto">
            <a:xfrm>
              <a:off x="80645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chemeClr val="accent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9"/>
            <p:cNvSpPr>
              <a:spLocks/>
            </p:cNvSpPr>
            <p:nvPr/>
          </p:nvSpPr>
          <p:spPr bwMode="auto">
            <a:xfrm>
              <a:off x="428625"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
            <p:cNvSpPr>
              <a:spLocks/>
            </p:cNvSpPr>
            <p:nvPr/>
          </p:nvSpPr>
          <p:spPr bwMode="auto">
            <a:xfrm>
              <a:off x="2195513" y="3213100"/>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solidFill>
                <a:srgbClr val="FFFFFF">
                  <a:lumMod val="85000"/>
                </a:srgb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1"/>
            <p:cNvSpPr>
              <a:spLocks/>
            </p:cNvSpPr>
            <p:nvPr/>
          </p:nvSpPr>
          <p:spPr bwMode="auto">
            <a:xfrm>
              <a:off x="1985963"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2"/>
            <p:cNvSpPr>
              <a:spLocks/>
            </p:cNvSpPr>
            <p:nvPr/>
          </p:nvSpPr>
          <p:spPr bwMode="auto">
            <a:xfrm>
              <a:off x="3490913"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3"/>
            <p:cNvSpPr>
              <a:spLocks/>
            </p:cNvSpPr>
            <p:nvPr/>
          </p:nvSpPr>
          <p:spPr bwMode="auto">
            <a:xfrm>
              <a:off x="3414713"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4"/>
            <p:cNvSpPr>
              <a:spLocks/>
            </p:cNvSpPr>
            <p:nvPr/>
          </p:nvSpPr>
          <p:spPr bwMode="auto">
            <a:xfrm flipH="1">
              <a:off x="721360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chemeClr val="accent1"/>
              </a:solidFill>
              <a:round/>
              <a:headEnd/>
              <a:tailEnd/>
            </a:ln>
          </p:spPr>
          <p:txBody>
            <a:bodyPr/>
            <a:lstStyle/>
            <a:p>
              <a:endParaRPr lang="zh-CN" altLang="en-US" kern="0">
                <a:solidFill>
                  <a:sysClr val="windowText" lastClr="000000"/>
                </a:solidFill>
              </a:endParaRPr>
            </a:p>
          </p:txBody>
        </p:sp>
        <p:sp>
          <p:nvSpPr>
            <p:cNvPr id="57" name="Freeform 15"/>
            <p:cNvSpPr>
              <a:spLocks/>
            </p:cNvSpPr>
            <p:nvPr/>
          </p:nvSpPr>
          <p:spPr bwMode="auto">
            <a:xfrm flipH="1">
              <a:off x="8332788"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endParaRPr lang="zh-CN" altLang="en-US" kern="0">
                <a:solidFill>
                  <a:sysClr val="windowText" lastClr="000000"/>
                </a:solidFill>
              </a:endParaRPr>
            </a:p>
          </p:txBody>
        </p:sp>
        <p:sp>
          <p:nvSpPr>
            <p:cNvPr id="58" name="Freeform 16"/>
            <p:cNvSpPr>
              <a:spLocks/>
            </p:cNvSpPr>
            <p:nvPr/>
          </p:nvSpPr>
          <p:spPr bwMode="auto">
            <a:xfrm flipH="1">
              <a:off x="5851525" y="3198813"/>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7"/>
            <p:cNvSpPr>
              <a:spLocks/>
            </p:cNvSpPr>
            <p:nvPr/>
          </p:nvSpPr>
          <p:spPr bwMode="auto">
            <a:xfrm flipH="1">
              <a:off x="6934200"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8"/>
            <p:cNvSpPr>
              <a:spLocks/>
            </p:cNvSpPr>
            <p:nvPr/>
          </p:nvSpPr>
          <p:spPr bwMode="auto">
            <a:xfrm flipH="1">
              <a:off x="4632325"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9"/>
            <p:cNvSpPr>
              <a:spLocks/>
            </p:cNvSpPr>
            <p:nvPr/>
          </p:nvSpPr>
          <p:spPr bwMode="auto">
            <a:xfrm flipH="1">
              <a:off x="5648325"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Rectangle 20"/>
            <p:cNvSpPr>
              <a:spLocks noChangeArrowheads="1"/>
            </p:cNvSpPr>
            <p:nvPr/>
          </p:nvSpPr>
          <p:spPr bwMode="auto">
            <a:xfrm>
              <a:off x="434975"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70C0"/>
                  </a:solidFill>
                  <a:effectLst/>
                  <a:uLnTx/>
                  <a:uFillTx/>
                </a:rPr>
                <a:t>单击添加文字</a:t>
              </a:r>
              <a:endParaRPr kumimoji="0" lang="zh-CN" altLang="en-US" sz="1200" b="0" i="0" u="none" strike="noStrike" kern="0" cap="none" spc="0" normalizeH="0" baseline="0" noProof="0" dirty="0">
                <a:ln>
                  <a:noFill/>
                </a:ln>
                <a:solidFill>
                  <a:srgbClr val="0070C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rPr>
                <a:t>单击此处添加文字</a:t>
              </a:r>
            </a:p>
          </p:txBody>
        </p:sp>
        <p:sp>
          <p:nvSpPr>
            <p:cNvPr id="63" name="Line 21"/>
            <p:cNvSpPr>
              <a:spLocks noChangeShapeType="1"/>
            </p:cNvSpPr>
            <p:nvPr/>
          </p:nvSpPr>
          <p:spPr bwMode="auto">
            <a:xfrm flipV="1">
              <a:off x="452438" y="2011363"/>
              <a:ext cx="0" cy="1193800"/>
            </a:xfrm>
            <a:prstGeom prst="line">
              <a:avLst/>
            </a:prstGeom>
            <a:noFill/>
            <a:ln w="12700">
              <a:solidFill>
                <a:srgbClr val="0070C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Rectangle 22"/>
            <p:cNvSpPr>
              <a:spLocks noChangeArrowheads="1"/>
            </p:cNvSpPr>
            <p:nvPr/>
          </p:nvSpPr>
          <p:spPr bwMode="auto">
            <a:xfrm>
              <a:off x="3459163"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5" name="Line 23"/>
            <p:cNvSpPr>
              <a:spLocks noChangeShapeType="1"/>
            </p:cNvSpPr>
            <p:nvPr/>
          </p:nvSpPr>
          <p:spPr bwMode="auto">
            <a:xfrm flipV="1">
              <a:off x="3473450" y="2022475"/>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Rectangle 24"/>
            <p:cNvSpPr>
              <a:spLocks noChangeArrowheads="1"/>
            </p:cNvSpPr>
            <p:nvPr/>
          </p:nvSpPr>
          <p:spPr bwMode="auto">
            <a:xfrm>
              <a:off x="5867400"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7" name="Line 25"/>
            <p:cNvSpPr>
              <a:spLocks noChangeShapeType="1"/>
            </p:cNvSpPr>
            <p:nvPr/>
          </p:nvSpPr>
          <p:spPr bwMode="auto">
            <a:xfrm flipV="1">
              <a:off x="5867400" y="2020888"/>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Rectangle 26"/>
            <p:cNvSpPr>
              <a:spLocks noChangeArrowheads="1"/>
            </p:cNvSpPr>
            <p:nvPr/>
          </p:nvSpPr>
          <p:spPr bwMode="auto">
            <a:xfrm>
              <a:off x="2195513" y="49006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9" name="Line 27"/>
            <p:cNvSpPr>
              <a:spLocks noChangeShapeType="1"/>
            </p:cNvSpPr>
            <p:nvPr/>
          </p:nvSpPr>
          <p:spPr bwMode="auto">
            <a:xfrm flipV="1">
              <a:off x="2216150" y="4395788"/>
              <a:ext cx="0" cy="1238250"/>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Rectangle 28"/>
            <p:cNvSpPr>
              <a:spLocks noChangeArrowheads="1"/>
            </p:cNvSpPr>
            <p:nvPr/>
          </p:nvSpPr>
          <p:spPr bwMode="auto">
            <a:xfrm>
              <a:off x="4643438"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1" name="Line 29"/>
            <p:cNvSpPr>
              <a:spLocks noChangeShapeType="1"/>
            </p:cNvSpPr>
            <p:nvPr/>
          </p:nvSpPr>
          <p:spPr bwMode="auto">
            <a:xfrm flipV="1">
              <a:off x="4652963" y="4325938"/>
              <a:ext cx="0" cy="1338262"/>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Rectangle 30"/>
            <p:cNvSpPr>
              <a:spLocks noChangeArrowheads="1"/>
            </p:cNvSpPr>
            <p:nvPr/>
          </p:nvSpPr>
          <p:spPr bwMode="auto">
            <a:xfrm>
              <a:off x="7204075"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3" name="Line 31"/>
            <p:cNvSpPr>
              <a:spLocks noChangeShapeType="1"/>
            </p:cNvSpPr>
            <p:nvPr/>
          </p:nvSpPr>
          <p:spPr bwMode="auto">
            <a:xfrm flipV="1">
              <a:off x="7213600" y="4437063"/>
              <a:ext cx="0" cy="1227137"/>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32"/>
            <p:cNvSpPr>
              <a:spLocks/>
            </p:cNvSpPr>
            <p:nvPr/>
          </p:nvSpPr>
          <p:spPr bwMode="auto">
            <a:xfrm>
              <a:off x="2124075" y="444976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WordArt 33"/>
            <p:cNvSpPr>
              <a:spLocks noChangeArrowheads="1" noChangeShapeType="1" noTextEdit="1"/>
            </p:cNvSpPr>
            <p:nvPr/>
          </p:nvSpPr>
          <p:spPr bwMode="auto">
            <a:xfrm>
              <a:off x="939800" y="4094163"/>
              <a:ext cx="138113"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1</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76" name="WordArt 34"/>
            <p:cNvSpPr>
              <a:spLocks noChangeArrowheads="1" noChangeShapeType="1" noTextEdit="1"/>
            </p:cNvSpPr>
            <p:nvPr/>
          </p:nvSpPr>
          <p:spPr bwMode="auto">
            <a:xfrm>
              <a:off x="2287588"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2</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7" name="WordArt 35"/>
            <p:cNvSpPr>
              <a:spLocks noChangeArrowheads="1" noChangeShapeType="1" noTextEdit="1"/>
            </p:cNvSpPr>
            <p:nvPr/>
          </p:nvSpPr>
          <p:spPr bwMode="auto">
            <a:xfrm>
              <a:off x="357505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3</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8" name="WordArt 36"/>
            <p:cNvSpPr>
              <a:spLocks noChangeArrowheads="1" noChangeShapeType="1" noTextEdit="1"/>
            </p:cNvSpPr>
            <p:nvPr/>
          </p:nvSpPr>
          <p:spPr bwMode="auto">
            <a:xfrm>
              <a:off x="471170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4</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9" name="WordArt 37"/>
            <p:cNvSpPr>
              <a:spLocks noChangeArrowheads="1" noChangeShapeType="1" noTextEdit="1"/>
            </p:cNvSpPr>
            <p:nvPr/>
          </p:nvSpPr>
          <p:spPr bwMode="auto">
            <a:xfrm>
              <a:off x="5940425"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5</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80" name="WordArt 38"/>
            <p:cNvSpPr>
              <a:spLocks noChangeArrowheads="1" noChangeShapeType="1" noTextEdit="1"/>
            </p:cNvSpPr>
            <p:nvPr/>
          </p:nvSpPr>
          <p:spPr bwMode="auto">
            <a:xfrm>
              <a:off x="7308850" y="4076700"/>
              <a:ext cx="182563" cy="28098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6</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81" name="Freeform 39"/>
            <p:cNvSpPr>
              <a:spLocks/>
            </p:cNvSpPr>
            <p:nvPr/>
          </p:nvSpPr>
          <p:spPr bwMode="auto">
            <a:xfrm>
              <a:off x="1781175" y="493871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24</a:t>
            </a:fld>
            <a:endParaRPr lang="en-US" altLang="zh-CN" dirty="0">
              <a:solidFill>
                <a:schemeClr val="tx1"/>
              </a:solidFill>
              <a:latin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
          <p:cNvGrpSpPr/>
          <p:nvPr/>
        </p:nvGrpSpPr>
        <p:grpSpPr>
          <a:xfrm>
            <a:off x="476545" y="1147310"/>
            <a:ext cx="8064500" cy="3889375"/>
            <a:chOff x="539750" y="1773238"/>
            <a:chExt cx="8064500" cy="3889375"/>
          </a:xfrm>
        </p:grpSpPr>
        <p:sp>
          <p:nvSpPr>
            <p:cNvPr id="5" name="AutoShape 2"/>
            <p:cNvSpPr>
              <a:spLocks noChangeArrowheads="1"/>
            </p:cNvSpPr>
            <p:nvPr/>
          </p:nvSpPr>
          <p:spPr bwMode="auto">
            <a:xfrm>
              <a:off x="53975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6" name="Picture 3" descr="投影2"/>
            <p:cNvPicPr>
              <a:picLocks noChangeAspect="1" noChangeArrowheads="1"/>
            </p:cNvPicPr>
            <p:nvPr/>
          </p:nvPicPr>
          <p:blipFill>
            <a:blip r:embed="rId2" cstate="print"/>
            <a:srcRect l="2441" t="61200" r="8347" b="7201"/>
            <a:stretch>
              <a:fillRect/>
            </a:stretch>
          </p:blipFill>
          <p:spPr bwMode="auto">
            <a:xfrm>
              <a:off x="3276600" y="5562600"/>
              <a:ext cx="2551113" cy="100013"/>
            </a:xfrm>
            <a:prstGeom prst="rect">
              <a:avLst/>
            </a:prstGeom>
            <a:noFill/>
            <a:ln w="9525">
              <a:noFill/>
              <a:miter lim="800000"/>
              <a:headEnd/>
              <a:tailEnd/>
            </a:ln>
          </p:spPr>
        </p:pic>
        <p:sp>
          <p:nvSpPr>
            <p:cNvPr id="7" name="AutoShape 4"/>
            <p:cNvSpPr>
              <a:spLocks noChangeArrowheads="1"/>
            </p:cNvSpPr>
            <p:nvPr/>
          </p:nvSpPr>
          <p:spPr bwMode="auto">
            <a:xfrm>
              <a:off x="327660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8" name="Picture 5" descr="投影2"/>
            <p:cNvPicPr>
              <a:picLocks noChangeAspect="1" noChangeArrowheads="1"/>
            </p:cNvPicPr>
            <p:nvPr/>
          </p:nvPicPr>
          <p:blipFill>
            <a:blip r:embed="rId2" cstate="print"/>
            <a:srcRect l="2441" t="61200" r="8347" b="7201"/>
            <a:stretch>
              <a:fillRect/>
            </a:stretch>
          </p:blipFill>
          <p:spPr bwMode="auto">
            <a:xfrm>
              <a:off x="6011863" y="5562600"/>
              <a:ext cx="2592387" cy="100013"/>
            </a:xfrm>
            <a:prstGeom prst="rect">
              <a:avLst/>
            </a:prstGeom>
            <a:noFill/>
            <a:ln w="9525">
              <a:noFill/>
              <a:miter lim="800000"/>
              <a:headEnd/>
              <a:tailEnd/>
            </a:ln>
          </p:spPr>
        </p:pic>
        <p:sp>
          <p:nvSpPr>
            <p:cNvPr id="9" name="AutoShape 6"/>
            <p:cNvSpPr>
              <a:spLocks noChangeArrowheads="1"/>
            </p:cNvSpPr>
            <p:nvPr/>
          </p:nvSpPr>
          <p:spPr bwMode="auto">
            <a:xfrm>
              <a:off x="6011863" y="3216275"/>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10" name="Picture 7" descr="图片2"/>
            <p:cNvPicPr>
              <a:picLocks noChangeAspect="1" noChangeArrowheads="1"/>
            </p:cNvPicPr>
            <p:nvPr/>
          </p:nvPicPr>
          <p:blipFill>
            <a:blip r:embed="rId3" cstate="print"/>
            <a:srcRect l="5891" r="2945" b="74030"/>
            <a:stretch>
              <a:fillRect/>
            </a:stretch>
          </p:blipFill>
          <p:spPr bwMode="auto">
            <a:xfrm>
              <a:off x="4635500" y="3430588"/>
              <a:ext cx="982663" cy="935037"/>
            </a:xfrm>
            <a:prstGeom prst="rect">
              <a:avLst/>
            </a:prstGeom>
            <a:noFill/>
            <a:ln w="9525">
              <a:noFill/>
              <a:miter lim="800000"/>
              <a:headEnd/>
              <a:tailEnd/>
            </a:ln>
          </p:spPr>
        </p:pic>
        <p:pic>
          <p:nvPicPr>
            <p:cNvPr id="11" name="Picture 8" descr="图片3"/>
            <p:cNvPicPr>
              <a:picLocks noChangeAspect="1" noChangeArrowheads="1"/>
            </p:cNvPicPr>
            <p:nvPr/>
          </p:nvPicPr>
          <p:blipFill>
            <a:blip r:embed="rId4" cstate="print"/>
            <a:srcRect l="6876" r="15500" b="73854"/>
            <a:stretch>
              <a:fillRect/>
            </a:stretch>
          </p:blipFill>
          <p:spPr bwMode="auto">
            <a:xfrm>
              <a:off x="7421563" y="3424238"/>
              <a:ext cx="985837" cy="941387"/>
            </a:xfrm>
            <a:prstGeom prst="rect">
              <a:avLst/>
            </a:prstGeom>
            <a:noFill/>
            <a:ln w="9525">
              <a:noFill/>
              <a:miter lim="800000"/>
              <a:headEnd/>
              <a:tailEnd/>
            </a:ln>
          </p:spPr>
        </p:pic>
        <p:sp>
          <p:nvSpPr>
            <p:cNvPr id="12" name="Rectangle 9"/>
            <p:cNvSpPr>
              <a:spLocks noChangeArrowheads="1"/>
            </p:cNvSpPr>
            <p:nvPr/>
          </p:nvSpPr>
          <p:spPr bwMode="auto">
            <a:xfrm>
              <a:off x="612775"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3" name="Rectangle 10"/>
            <p:cNvSpPr>
              <a:spLocks noChangeArrowheads="1"/>
            </p:cNvSpPr>
            <p:nvPr/>
          </p:nvSpPr>
          <p:spPr bwMode="auto">
            <a:xfrm>
              <a:off x="3321050"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4" name="Rectangle 11"/>
            <p:cNvSpPr>
              <a:spLocks noChangeArrowheads="1"/>
            </p:cNvSpPr>
            <p:nvPr/>
          </p:nvSpPr>
          <p:spPr bwMode="auto">
            <a:xfrm>
              <a:off x="3322638"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5" name="Rectangle 12"/>
            <p:cNvSpPr>
              <a:spLocks noChangeArrowheads="1"/>
            </p:cNvSpPr>
            <p:nvPr/>
          </p:nvSpPr>
          <p:spPr bwMode="auto">
            <a:xfrm>
              <a:off x="6086475"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6" name="Rectangle 13"/>
            <p:cNvSpPr>
              <a:spLocks noChangeArrowheads="1"/>
            </p:cNvSpPr>
            <p:nvPr/>
          </p:nvSpPr>
          <p:spPr bwMode="auto">
            <a:xfrm>
              <a:off x="6088063"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pic>
          <p:nvPicPr>
            <p:cNvPr id="17" name="Picture 14" descr="图片1"/>
            <p:cNvPicPr>
              <a:picLocks noChangeAspect="1" noChangeArrowheads="1"/>
            </p:cNvPicPr>
            <p:nvPr/>
          </p:nvPicPr>
          <p:blipFill>
            <a:blip r:embed="rId5" cstate="print"/>
            <a:srcRect l="7112" r="7730" b="73112"/>
            <a:stretch>
              <a:fillRect/>
            </a:stretch>
          </p:blipFill>
          <p:spPr bwMode="auto">
            <a:xfrm>
              <a:off x="1908175" y="3414713"/>
              <a:ext cx="1008063" cy="968375"/>
            </a:xfrm>
            <a:prstGeom prst="rect">
              <a:avLst/>
            </a:prstGeom>
            <a:noFill/>
            <a:ln w="9525">
              <a:noFill/>
              <a:miter lim="800000"/>
              <a:headEnd/>
              <a:tailEnd/>
            </a:ln>
          </p:spPr>
        </p:pic>
        <p:sp>
          <p:nvSpPr>
            <p:cNvPr id="18" name="Rectangle 15"/>
            <p:cNvSpPr>
              <a:spLocks noChangeArrowheads="1"/>
            </p:cNvSpPr>
            <p:nvPr/>
          </p:nvSpPr>
          <p:spPr bwMode="auto">
            <a:xfrm>
              <a:off x="611188"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9" name="Rectangle 16"/>
            <p:cNvSpPr>
              <a:spLocks noChangeArrowheads="1"/>
            </p:cNvSpPr>
            <p:nvPr/>
          </p:nvSpPr>
          <p:spPr bwMode="auto">
            <a:xfrm>
              <a:off x="1908175" y="3382963"/>
              <a:ext cx="1004888" cy="1004887"/>
            </a:xfrm>
            <a:prstGeom prst="rect">
              <a:avLst/>
            </a:prstGeom>
            <a:noFill/>
            <a:ln w="9525" algn="ctr">
              <a:solidFill>
                <a:srgbClr val="808080"/>
              </a:solidFill>
              <a:miter lim="800000"/>
              <a:headEnd/>
              <a:tailEnd/>
            </a:ln>
          </p:spPr>
          <p:txBody>
            <a:bodyPr wrap="none" anchor="ctr"/>
            <a:lstStyle/>
            <a:p>
              <a:endParaRPr lang="zh-CN" altLang="en-US" b="0"/>
            </a:p>
          </p:txBody>
        </p:sp>
        <p:sp>
          <p:nvSpPr>
            <p:cNvPr id="20" name="Rectangle 17"/>
            <p:cNvSpPr>
              <a:spLocks noChangeArrowheads="1"/>
            </p:cNvSpPr>
            <p:nvPr/>
          </p:nvSpPr>
          <p:spPr bwMode="auto">
            <a:xfrm>
              <a:off x="4633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sp>
          <p:nvSpPr>
            <p:cNvPr id="21" name="Rectangle 18"/>
            <p:cNvSpPr>
              <a:spLocks noChangeArrowheads="1"/>
            </p:cNvSpPr>
            <p:nvPr/>
          </p:nvSpPr>
          <p:spPr bwMode="auto">
            <a:xfrm>
              <a:off x="7427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grpSp>
          <p:nvGrpSpPr>
            <p:cNvPr id="22" name="Group 19"/>
            <p:cNvGrpSpPr>
              <a:grpSpLocks/>
            </p:cNvGrpSpPr>
            <p:nvPr/>
          </p:nvGrpSpPr>
          <p:grpSpPr bwMode="auto">
            <a:xfrm>
              <a:off x="1785938" y="2608263"/>
              <a:ext cx="5545137" cy="608012"/>
              <a:chOff x="666" y="1599"/>
              <a:chExt cx="3398" cy="383"/>
            </a:xfrm>
          </p:grpSpPr>
          <p:cxnSp>
            <p:nvCxnSpPr>
              <p:cNvPr id="27"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p:spPr>
          </p:cxnSp>
          <p:cxnSp>
            <p:nvCxnSpPr>
              <p:cNvPr id="28"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p:spPr>
          </p:cxnSp>
          <p:cxnSp>
            <p:nvCxnSpPr>
              <p:cNvPr id="29"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p:spPr>
          </p:cxnSp>
        </p:grpSp>
        <p:sp>
          <p:nvSpPr>
            <p:cNvPr id="23" name="AutoShape 23"/>
            <p:cNvSpPr>
              <a:spLocks noChangeArrowheads="1"/>
            </p:cNvSpPr>
            <p:nvPr/>
          </p:nvSpPr>
          <p:spPr bwMode="auto">
            <a:xfrm>
              <a:off x="2411413" y="1846263"/>
              <a:ext cx="5976937" cy="692150"/>
            </a:xfrm>
            <a:prstGeom prst="roundRect">
              <a:avLst>
                <a:gd name="adj" fmla="val 10250"/>
              </a:avLst>
            </a:prstGeom>
            <a:gradFill rotWithShape="1">
              <a:gsLst>
                <a:gs pos="0">
                  <a:schemeClr val="bg1"/>
                </a:gs>
                <a:gs pos="100000">
                  <a:srgbClr val="DDDDDD"/>
                </a:gs>
              </a:gsLst>
              <a:lin ang="5400000" scaled="1"/>
            </a:gradFill>
            <a:ln w="9525" algn="ctr">
              <a:solidFill>
                <a:srgbClr val="808080"/>
              </a:solidFill>
              <a:round/>
              <a:headEnd/>
              <a:tailEnd/>
            </a:ln>
          </p:spPr>
          <p:txBody>
            <a:bodyPr wrap="none" anchor="ctr"/>
            <a:lstStyle/>
            <a:p>
              <a:endParaRPr lang="zh-CN" altLang="en-US" b="0"/>
            </a:p>
          </p:txBody>
        </p:sp>
        <p:sp>
          <p:nvSpPr>
            <p:cNvPr id="24" name="AutoShape 24"/>
            <p:cNvSpPr>
              <a:spLocks noChangeArrowheads="1"/>
            </p:cNvSpPr>
            <p:nvPr/>
          </p:nvSpPr>
          <p:spPr bwMode="auto">
            <a:xfrm>
              <a:off x="755650" y="1773238"/>
              <a:ext cx="1930400" cy="836612"/>
            </a:xfrm>
            <a:prstGeom prst="roundRect">
              <a:avLst>
                <a:gd name="adj" fmla="val 12144"/>
              </a:avLst>
            </a:prstGeom>
            <a:solidFill>
              <a:srgbClr val="0070C0"/>
            </a:solidFill>
            <a:ln w="9525" algn="ctr">
              <a:noFill/>
              <a:round/>
              <a:headEnd/>
              <a:tailEnd/>
            </a:ln>
          </p:spPr>
          <p:txBody>
            <a:bodyPr wrap="none" anchor="ctr"/>
            <a:lstStyle/>
            <a:p>
              <a:pPr algn="ctr"/>
              <a:r>
                <a:rPr lang="zh-CN" altLang="en-US" sz="2000">
                  <a:solidFill>
                    <a:schemeClr val="bg1"/>
                  </a:solidFill>
                </a:rPr>
                <a:t>单击此处</a:t>
              </a:r>
            </a:p>
            <a:p>
              <a:pPr algn="ctr"/>
              <a:r>
                <a:rPr lang="zh-CN" altLang="en-US" sz="2000">
                  <a:solidFill>
                    <a:schemeClr val="bg1"/>
                  </a:solidFill>
                </a:rPr>
                <a:t>添加文字</a:t>
              </a:r>
              <a:endParaRPr lang="zh-CN" altLang="zh-CN" sz="2000">
                <a:solidFill>
                  <a:schemeClr val="bg1"/>
                </a:solidFill>
              </a:endParaRPr>
            </a:p>
          </p:txBody>
        </p:sp>
        <p:sp>
          <p:nvSpPr>
            <p:cNvPr id="25" name="Rectangle 26"/>
            <p:cNvSpPr>
              <a:spLocks noChangeArrowheads="1"/>
            </p:cNvSpPr>
            <p:nvPr/>
          </p:nvSpPr>
          <p:spPr bwMode="auto">
            <a:xfrm>
              <a:off x="2700338" y="1917700"/>
              <a:ext cx="5616575" cy="568325"/>
            </a:xfrm>
            <a:prstGeom prst="rect">
              <a:avLst/>
            </a:prstGeom>
            <a:noFill/>
            <a:ln w="9525" algn="ctr">
              <a:noFill/>
              <a:miter lim="800000"/>
              <a:headEnd/>
              <a:tailEnd/>
            </a:ln>
          </p:spPr>
          <p:txBody>
            <a:bodyPr anchor="ctr"/>
            <a:lstStyle/>
            <a:p>
              <a:pPr algn="ctr"/>
              <a:r>
                <a:rPr lang="zh-CN" altLang="en-US" b="0"/>
                <a:t>单击此处添加段落文字内容</a:t>
              </a:r>
            </a:p>
          </p:txBody>
        </p:sp>
        <p:pic>
          <p:nvPicPr>
            <p:cNvPr id="26" name="Picture 27" descr="投影2"/>
            <p:cNvPicPr>
              <a:picLocks noChangeAspect="1" noChangeArrowheads="1"/>
            </p:cNvPicPr>
            <p:nvPr/>
          </p:nvPicPr>
          <p:blipFill>
            <a:blip r:embed="rId2" cstate="print"/>
            <a:srcRect l="2441" t="61200" r="8347" b="7201"/>
            <a:stretch>
              <a:fillRect/>
            </a:stretch>
          </p:blipFill>
          <p:spPr bwMode="auto">
            <a:xfrm>
              <a:off x="539750" y="5562600"/>
              <a:ext cx="2551113" cy="100013"/>
            </a:xfrm>
            <a:prstGeom prst="rect">
              <a:avLst/>
            </a:prstGeom>
            <a:noFill/>
            <a:ln w="9525">
              <a:noFill/>
              <a:miter lim="800000"/>
              <a:headEnd/>
              <a:tailEnd/>
            </a:ln>
          </p:spPr>
        </p:pic>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25</a:t>
            </a:fld>
            <a:endParaRPr lang="en-US" altLang="zh-CN" dirty="0">
              <a:solidFill>
                <a:schemeClr val="tx1"/>
              </a:solidFill>
              <a:latin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30" name="Group 29"/>
          <p:cNvGrpSpPr>
            <a:grpSpLocks/>
          </p:cNvGrpSpPr>
          <p:nvPr/>
        </p:nvGrpSpPr>
        <p:grpSpPr bwMode="auto">
          <a:xfrm>
            <a:off x="656565" y="1057300"/>
            <a:ext cx="7696200" cy="4260850"/>
            <a:chOff x="340" y="932"/>
            <a:chExt cx="5040" cy="2906"/>
          </a:xfrm>
        </p:grpSpPr>
        <p:sp>
          <p:nvSpPr>
            <p:cNvPr id="31" name="Line 2"/>
            <p:cNvSpPr>
              <a:spLocks noChangeShapeType="1"/>
            </p:cNvSpPr>
            <p:nvPr/>
          </p:nvSpPr>
          <p:spPr bwMode="auto">
            <a:xfrm>
              <a:off x="2881" y="2432"/>
              <a:ext cx="0" cy="75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a:ln w="9525">
                    <a:solidFill>
                      <a:srgbClr val="FFFFFF"/>
                    </a:solidFill>
                    <a:round/>
                    <a:headEnd/>
                    <a:tailEnd/>
                  </a:ln>
                  <a:solidFill>
                    <a:srgbClr val="FFFFFF"/>
                  </a:solidFill>
                  <a:effectLst/>
                  <a:uLnTx/>
                  <a:uFillTx/>
                  <a:latin typeface="黑体"/>
                  <a:ea typeface="黑体"/>
                </a:rPr>
                <a:t>双击添加标题文字</a:t>
              </a:r>
            </a:p>
          </p:txBody>
        </p:sp>
        <p:sp>
          <p:nvSpPr>
            <p:cNvPr id="33"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nvGrpSpPr>
            <p:cNvPr id="34" name="Group 28"/>
            <p:cNvGrpSpPr>
              <a:grpSpLocks/>
            </p:cNvGrpSpPr>
            <p:nvPr/>
          </p:nvGrpSpPr>
          <p:grpSpPr bwMode="auto">
            <a:xfrm>
              <a:off x="412" y="2911"/>
              <a:ext cx="4890" cy="610"/>
              <a:chOff x="412" y="2911"/>
              <a:chExt cx="4890" cy="610"/>
            </a:xfrm>
          </p:grpSpPr>
          <p:sp>
            <p:nvSpPr>
              <p:cNvPr id="54"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sp>
            <p:nvSpPr>
              <p:cNvPr id="55"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sp>
          <p:nvSpPr>
            <p:cNvPr id="35" name="Rectangle 7"/>
            <p:cNvSpPr>
              <a:spLocks noChangeArrowheads="1"/>
            </p:cNvSpPr>
            <p:nvPr/>
          </p:nvSpPr>
          <p:spPr bwMode="auto">
            <a:xfrm>
              <a:off x="1828" y="1071"/>
              <a:ext cx="2107" cy="250"/>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6" name="AutoShape 8"/>
            <p:cNvSpPr>
              <a:spLocks noChangeArrowheads="1"/>
            </p:cNvSpPr>
            <p:nvPr/>
          </p:nvSpPr>
          <p:spPr bwMode="auto">
            <a:xfrm>
              <a:off x="1806" y="932"/>
              <a:ext cx="2151" cy="320"/>
            </a:xfrm>
            <a:prstGeom prst="roundRect">
              <a:avLst>
                <a:gd name="adj" fmla="val 24375"/>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rPr>
                <a:t>单击添加标题文字</a:t>
              </a:r>
            </a:p>
          </p:txBody>
        </p:sp>
        <p:sp>
          <p:nvSpPr>
            <p:cNvPr id="37" name="Rectangle 9"/>
            <p:cNvSpPr>
              <a:spLocks noChangeArrowheads="1"/>
            </p:cNvSpPr>
            <p:nvPr/>
          </p:nvSpPr>
          <p:spPr bwMode="auto">
            <a:xfrm>
              <a:off x="2129" y="2251"/>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AutoShape 10"/>
            <p:cNvSpPr>
              <a:spLocks noChangeArrowheads="1"/>
            </p:cNvSpPr>
            <p:nvPr/>
          </p:nvSpPr>
          <p:spPr bwMode="auto">
            <a:xfrm>
              <a:off x="2113" y="211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nvGrpSpPr>
            <p:cNvPr id="39" name="Group 25"/>
            <p:cNvGrpSpPr>
              <a:grpSpLocks/>
            </p:cNvGrpSpPr>
            <p:nvPr/>
          </p:nvGrpSpPr>
          <p:grpSpPr bwMode="auto">
            <a:xfrm>
              <a:off x="340" y="1872"/>
              <a:ext cx="5040" cy="374"/>
              <a:chOff x="288" y="1872"/>
              <a:chExt cx="5040" cy="374"/>
            </a:xfrm>
          </p:grpSpPr>
          <p:sp>
            <p:nvSpPr>
              <p:cNvPr id="50" name="Rectangle 11"/>
              <p:cNvSpPr>
                <a:spLocks noChangeArrowheads="1"/>
              </p:cNvSpPr>
              <p:nvPr/>
            </p:nvSpPr>
            <p:spPr bwMode="auto">
              <a:xfrm>
                <a:off x="305"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1" name="AutoShape 12"/>
              <p:cNvSpPr>
                <a:spLocks noChangeArrowheads="1"/>
              </p:cNvSpPr>
              <p:nvPr/>
            </p:nvSpPr>
            <p:spPr bwMode="auto">
              <a:xfrm>
                <a:off x="288" y="187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sp>
            <p:nvSpPr>
              <p:cNvPr id="52" name="Rectangle 13"/>
              <p:cNvSpPr>
                <a:spLocks noChangeArrowheads="1"/>
              </p:cNvSpPr>
              <p:nvPr/>
            </p:nvSpPr>
            <p:spPr bwMode="auto">
              <a:xfrm>
                <a:off x="3809"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3" name="AutoShape 14"/>
              <p:cNvSpPr>
                <a:spLocks noChangeArrowheads="1"/>
              </p:cNvSpPr>
              <p:nvPr/>
            </p:nvSpPr>
            <p:spPr bwMode="auto">
              <a:xfrm>
                <a:off x="3792" y="1872"/>
                <a:ext cx="1536" cy="284"/>
              </a:xfrm>
              <a:prstGeom prst="roundRect">
                <a:avLst>
                  <a:gd name="adj" fmla="val 23944"/>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grpSp>
          <p:nvGrpSpPr>
            <p:cNvPr id="40" name="Group 27"/>
            <p:cNvGrpSpPr>
              <a:grpSpLocks/>
            </p:cNvGrpSpPr>
            <p:nvPr/>
          </p:nvGrpSpPr>
          <p:grpSpPr bwMode="auto">
            <a:xfrm>
              <a:off x="1134" y="2659"/>
              <a:ext cx="3492" cy="227"/>
              <a:chOff x="1066" y="2659"/>
              <a:chExt cx="3492" cy="227"/>
            </a:xfrm>
          </p:grpSpPr>
          <p:sp>
            <p:nvSpPr>
              <p:cNvPr id="47" name="Line 15"/>
              <p:cNvSpPr>
                <a:spLocks noChangeShapeType="1"/>
              </p:cNvSpPr>
              <p:nvPr/>
            </p:nvSpPr>
            <p:spPr bwMode="auto">
              <a:xfrm>
                <a:off x="1066" y="265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Line 16"/>
              <p:cNvSpPr>
                <a:spLocks noChangeShapeType="1"/>
              </p:cNvSpPr>
              <p:nvPr/>
            </p:nvSpPr>
            <p:spPr bwMode="auto">
              <a:xfrm>
                <a:off x="1066"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Line 17"/>
              <p:cNvSpPr>
                <a:spLocks noChangeShapeType="1"/>
              </p:cNvSpPr>
              <p:nvPr/>
            </p:nvSpPr>
            <p:spPr bwMode="auto">
              <a:xfrm>
                <a:off x="4558"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Line 18"/>
            <p:cNvSpPr>
              <a:spLocks noChangeShapeType="1"/>
            </p:cNvSpPr>
            <p:nvPr/>
          </p:nvSpPr>
          <p:spPr bwMode="auto">
            <a:xfrm>
              <a:off x="2881" y="1292"/>
              <a:ext cx="0" cy="78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2" name="Group 26"/>
            <p:cNvGrpSpPr>
              <a:grpSpLocks/>
            </p:cNvGrpSpPr>
            <p:nvPr/>
          </p:nvGrpSpPr>
          <p:grpSpPr bwMode="auto">
            <a:xfrm>
              <a:off x="1134" y="1519"/>
              <a:ext cx="3492" cy="323"/>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Line 22"/>
                <p:cNvSpPr>
                  <a:spLocks noChangeShapeType="1"/>
                </p:cNvSpPr>
                <p:nvPr/>
              </p:nvSpPr>
              <p:spPr bwMode="auto">
                <a:xfrm>
                  <a:off x="4558"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9"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26</a:t>
            </a:fld>
            <a:endParaRPr lang="en-US" altLang="zh-CN" dirty="0">
              <a:solidFill>
                <a:schemeClr val="tx1"/>
              </a:solidFill>
              <a:latin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125" name="组合 124"/>
          <p:cNvGrpSpPr/>
          <p:nvPr/>
        </p:nvGrpSpPr>
        <p:grpSpPr>
          <a:xfrm>
            <a:off x="971600" y="1257325"/>
            <a:ext cx="7559675" cy="3689350"/>
            <a:chOff x="971550" y="2116138"/>
            <a:chExt cx="7559675" cy="3689350"/>
          </a:xfrm>
        </p:grpSpPr>
        <p:grpSp>
          <p:nvGrpSpPr>
            <p:cNvPr id="126" name="Group 2"/>
            <p:cNvGrpSpPr>
              <a:grpSpLocks/>
            </p:cNvGrpSpPr>
            <p:nvPr/>
          </p:nvGrpSpPr>
          <p:grpSpPr bwMode="auto">
            <a:xfrm>
              <a:off x="971550" y="2116138"/>
              <a:ext cx="3560763" cy="3689350"/>
              <a:chOff x="1400" y="679"/>
              <a:chExt cx="2960" cy="2960"/>
            </a:xfrm>
          </p:grpSpPr>
          <p:sp>
            <p:nvSpPr>
              <p:cNvPr id="243" name="Freeform 3"/>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4" name="Freeform 4"/>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5" name="Freeform 5"/>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27" name="Group 6"/>
            <p:cNvGrpSpPr>
              <a:grpSpLocks/>
            </p:cNvGrpSpPr>
            <p:nvPr/>
          </p:nvGrpSpPr>
          <p:grpSpPr bwMode="auto">
            <a:xfrm>
              <a:off x="1116013" y="2239963"/>
              <a:ext cx="3313112" cy="3421062"/>
              <a:chOff x="883" y="1298"/>
              <a:chExt cx="2087" cy="2155"/>
            </a:xfrm>
          </p:grpSpPr>
          <p:grpSp>
            <p:nvGrpSpPr>
              <p:cNvPr id="135" name="Group 7"/>
              <p:cNvGrpSpPr>
                <a:grpSpLocks/>
              </p:cNvGrpSpPr>
              <p:nvPr/>
            </p:nvGrpSpPr>
            <p:grpSpPr bwMode="auto">
              <a:xfrm>
                <a:off x="1609" y="2069"/>
                <a:ext cx="635" cy="658"/>
                <a:chOff x="1400" y="679"/>
                <a:chExt cx="2960" cy="2960"/>
              </a:xfrm>
            </p:grpSpPr>
            <p:sp>
              <p:nvSpPr>
                <p:cNvPr id="240" name="Freeform 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Freeform 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6" name="Group 11"/>
              <p:cNvGrpSpPr>
                <a:grpSpLocks/>
              </p:cNvGrpSpPr>
              <p:nvPr/>
            </p:nvGrpSpPr>
            <p:grpSpPr bwMode="auto">
              <a:xfrm>
                <a:off x="1609" y="1684"/>
                <a:ext cx="635" cy="658"/>
                <a:chOff x="1400" y="679"/>
                <a:chExt cx="2960" cy="2960"/>
              </a:xfrm>
            </p:grpSpPr>
            <p:sp>
              <p:nvSpPr>
                <p:cNvPr id="237" name="Freeform 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7" name="Group 15"/>
              <p:cNvGrpSpPr>
                <a:grpSpLocks/>
              </p:cNvGrpSpPr>
              <p:nvPr/>
            </p:nvGrpSpPr>
            <p:grpSpPr bwMode="auto">
              <a:xfrm>
                <a:off x="1609" y="1298"/>
                <a:ext cx="635" cy="658"/>
                <a:chOff x="1400" y="679"/>
                <a:chExt cx="2960" cy="2960"/>
              </a:xfrm>
            </p:grpSpPr>
            <p:sp>
              <p:nvSpPr>
                <p:cNvPr id="234" name="Freeform 1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8" name="Group 19"/>
              <p:cNvGrpSpPr>
                <a:grpSpLocks/>
              </p:cNvGrpSpPr>
              <p:nvPr/>
            </p:nvGrpSpPr>
            <p:grpSpPr bwMode="auto">
              <a:xfrm>
                <a:off x="1972" y="2250"/>
                <a:ext cx="635" cy="658"/>
                <a:chOff x="1400" y="679"/>
                <a:chExt cx="2960" cy="2960"/>
              </a:xfrm>
            </p:grpSpPr>
            <p:sp>
              <p:nvSpPr>
                <p:cNvPr id="231" name="Freeform 2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2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2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9" name="Group 23"/>
              <p:cNvGrpSpPr>
                <a:grpSpLocks/>
              </p:cNvGrpSpPr>
              <p:nvPr/>
            </p:nvGrpSpPr>
            <p:grpSpPr bwMode="auto">
              <a:xfrm>
                <a:off x="1972" y="1865"/>
                <a:ext cx="635" cy="658"/>
                <a:chOff x="1400" y="679"/>
                <a:chExt cx="2960" cy="2960"/>
              </a:xfrm>
            </p:grpSpPr>
            <p:sp>
              <p:nvSpPr>
                <p:cNvPr id="228" name="Freeform 2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9" name="Freeform 2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0" name="Freeform 2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0" name="Group 27"/>
              <p:cNvGrpSpPr>
                <a:grpSpLocks/>
              </p:cNvGrpSpPr>
              <p:nvPr/>
            </p:nvGrpSpPr>
            <p:grpSpPr bwMode="auto">
              <a:xfrm>
                <a:off x="1972" y="1479"/>
                <a:ext cx="635" cy="658"/>
                <a:chOff x="1400" y="679"/>
                <a:chExt cx="2960" cy="2960"/>
              </a:xfrm>
            </p:grpSpPr>
            <p:sp>
              <p:nvSpPr>
                <p:cNvPr id="225" name="Freeform 2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6" name="Freeform 2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7" name="Freeform 3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1" name="Group 31"/>
              <p:cNvGrpSpPr>
                <a:grpSpLocks/>
              </p:cNvGrpSpPr>
              <p:nvPr/>
            </p:nvGrpSpPr>
            <p:grpSpPr bwMode="auto">
              <a:xfrm>
                <a:off x="2335" y="2432"/>
                <a:ext cx="635" cy="658"/>
                <a:chOff x="1400" y="679"/>
                <a:chExt cx="2960" cy="2960"/>
              </a:xfrm>
            </p:grpSpPr>
            <p:sp>
              <p:nvSpPr>
                <p:cNvPr id="222" name="Freeform 3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3" name="Freeform 3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4" name="Freeform 3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2" name="Group 35"/>
              <p:cNvGrpSpPr>
                <a:grpSpLocks/>
              </p:cNvGrpSpPr>
              <p:nvPr/>
            </p:nvGrpSpPr>
            <p:grpSpPr bwMode="auto">
              <a:xfrm>
                <a:off x="2335" y="2047"/>
                <a:ext cx="635" cy="658"/>
                <a:chOff x="1400" y="679"/>
                <a:chExt cx="2960" cy="2960"/>
              </a:xfrm>
            </p:grpSpPr>
            <p:sp>
              <p:nvSpPr>
                <p:cNvPr id="219" name="Freeform 3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0" name="Freeform 3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1" name="Freeform 3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3" name="Group 39"/>
              <p:cNvGrpSpPr>
                <a:grpSpLocks/>
              </p:cNvGrpSpPr>
              <p:nvPr/>
            </p:nvGrpSpPr>
            <p:grpSpPr bwMode="auto">
              <a:xfrm>
                <a:off x="2335" y="1661"/>
                <a:ext cx="635" cy="658"/>
                <a:chOff x="1400" y="679"/>
                <a:chExt cx="2960" cy="2960"/>
              </a:xfrm>
            </p:grpSpPr>
            <p:sp>
              <p:nvSpPr>
                <p:cNvPr id="216" name="Freeform 4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7" name="Freeform 4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8" name="Freeform 4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4" name="Group 43"/>
              <p:cNvGrpSpPr>
                <a:grpSpLocks/>
              </p:cNvGrpSpPr>
              <p:nvPr/>
            </p:nvGrpSpPr>
            <p:grpSpPr bwMode="auto">
              <a:xfrm>
                <a:off x="1246" y="2250"/>
                <a:ext cx="635" cy="658"/>
                <a:chOff x="1400" y="679"/>
                <a:chExt cx="2960" cy="2960"/>
              </a:xfrm>
            </p:grpSpPr>
            <p:sp>
              <p:nvSpPr>
                <p:cNvPr id="213" name="Freeform 4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4" name="Freeform 4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5" name="Freeform 4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5" name="Group 47"/>
              <p:cNvGrpSpPr>
                <a:grpSpLocks/>
              </p:cNvGrpSpPr>
              <p:nvPr/>
            </p:nvGrpSpPr>
            <p:grpSpPr bwMode="auto">
              <a:xfrm>
                <a:off x="1246" y="1865"/>
                <a:ext cx="635" cy="658"/>
                <a:chOff x="1400" y="679"/>
                <a:chExt cx="2960" cy="2960"/>
              </a:xfrm>
            </p:grpSpPr>
            <p:sp>
              <p:nvSpPr>
                <p:cNvPr id="210" name="Freeform 4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1" name="Freeform 4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2" name="Freeform 5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6" name="Group 51"/>
              <p:cNvGrpSpPr>
                <a:grpSpLocks/>
              </p:cNvGrpSpPr>
              <p:nvPr/>
            </p:nvGrpSpPr>
            <p:grpSpPr bwMode="auto">
              <a:xfrm>
                <a:off x="1246" y="1479"/>
                <a:ext cx="635" cy="658"/>
                <a:chOff x="1400" y="679"/>
                <a:chExt cx="2960" cy="2960"/>
              </a:xfrm>
            </p:grpSpPr>
            <p:sp>
              <p:nvSpPr>
                <p:cNvPr id="207" name="Freeform 5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 name="Freeform 5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 name="Freeform 5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7" name="Group 55"/>
              <p:cNvGrpSpPr>
                <a:grpSpLocks/>
              </p:cNvGrpSpPr>
              <p:nvPr/>
            </p:nvGrpSpPr>
            <p:grpSpPr bwMode="auto">
              <a:xfrm>
                <a:off x="1609" y="2431"/>
                <a:ext cx="635" cy="658"/>
                <a:chOff x="1400" y="679"/>
                <a:chExt cx="2960" cy="2960"/>
              </a:xfrm>
            </p:grpSpPr>
            <p:sp>
              <p:nvSpPr>
                <p:cNvPr id="204" name="Freeform 5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5" name="Freeform 5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6" name="Freeform 5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8" name="Group 59"/>
              <p:cNvGrpSpPr>
                <a:grpSpLocks/>
              </p:cNvGrpSpPr>
              <p:nvPr/>
            </p:nvGrpSpPr>
            <p:grpSpPr bwMode="auto">
              <a:xfrm>
                <a:off x="1609" y="2046"/>
                <a:ext cx="635" cy="658"/>
                <a:chOff x="1400" y="679"/>
                <a:chExt cx="2960" cy="2960"/>
              </a:xfrm>
            </p:grpSpPr>
            <p:sp>
              <p:nvSpPr>
                <p:cNvPr id="201" name="Freeform 6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2" name="Freeform 6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3" name="Freeform 6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9" name="Group 63"/>
              <p:cNvGrpSpPr>
                <a:grpSpLocks/>
              </p:cNvGrpSpPr>
              <p:nvPr/>
            </p:nvGrpSpPr>
            <p:grpSpPr bwMode="auto">
              <a:xfrm>
                <a:off x="1609" y="1660"/>
                <a:ext cx="635" cy="658"/>
                <a:chOff x="1400" y="679"/>
                <a:chExt cx="2960" cy="2960"/>
              </a:xfrm>
            </p:grpSpPr>
            <p:sp>
              <p:nvSpPr>
                <p:cNvPr id="198" name="Freeform 6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Freeform 6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0" name="Freeform 6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0" name="Group 67"/>
              <p:cNvGrpSpPr>
                <a:grpSpLocks/>
              </p:cNvGrpSpPr>
              <p:nvPr/>
            </p:nvGrpSpPr>
            <p:grpSpPr bwMode="auto">
              <a:xfrm>
                <a:off x="1972" y="2613"/>
                <a:ext cx="635" cy="658"/>
                <a:chOff x="1400" y="679"/>
                <a:chExt cx="2960" cy="2960"/>
              </a:xfrm>
            </p:grpSpPr>
            <p:sp>
              <p:nvSpPr>
                <p:cNvPr id="195" name="Freeform 6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6" name="Freeform 6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7" name="Freeform 7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1" name="Group 71"/>
              <p:cNvGrpSpPr>
                <a:grpSpLocks/>
              </p:cNvGrpSpPr>
              <p:nvPr/>
            </p:nvGrpSpPr>
            <p:grpSpPr bwMode="auto">
              <a:xfrm>
                <a:off x="1972" y="2228"/>
                <a:ext cx="635" cy="658"/>
                <a:chOff x="1400" y="679"/>
                <a:chExt cx="2960" cy="2960"/>
              </a:xfrm>
            </p:grpSpPr>
            <p:sp>
              <p:nvSpPr>
                <p:cNvPr id="192" name="Freeform 7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3" name="Freeform 7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4" name="Freeform 7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2" name="Group 75"/>
              <p:cNvGrpSpPr>
                <a:grpSpLocks/>
              </p:cNvGrpSpPr>
              <p:nvPr/>
            </p:nvGrpSpPr>
            <p:grpSpPr bwMode="auto">
              <a:xfrm>
                <a:off x="1972" y="1842"/>
                <a:ext cx="635" cy="658"/>
                <a:chOff x="1400" y="679"/>
                <a:chExt cx="2960" cy="2960"/>
              </a:xfrm>
            </p:grpSpPr>
            <p:sp>
              <p:nvSpPr>
                <p:cNvPr id="189" name="Freeform 7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0" name="Freeform 7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1" name="Freeform 7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3" name="Group 79"/>
              <p:cNvGrpSpPr>
                <a:grpSpLocks/>
              </p:cNvGrpSpPr>
              <p:nvPr/>
            </p:nvGrpSpPr>
            <p:grpSpPr bwMode="auto">
              <a:xfrm>
                <a:off x="883" y="2432"/>
                <a:ext cx="635" cy="658"/>
                <a:chOff x="1400" y="679"/>
                <a:chExt cx="2960" cy="2960"/>
              </a:xfrm>
            </p:grpSpPr>
            <p:sp>
              <p:nvSpPr>
                <p:cNvPr id="186" name="Freeform 8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7" name="Freeform 8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8" name="Freeform 8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4" name="Group 83"/>
              <p:cNvGrpSpPr>
                <a:grpSpLocks/>
              </p:cNvGrpSpPr>
              <p:nvPr/>
            </p:nvGrpSpPr>
            <p:grpSpPr bwMode="auto">
              <a:xfrm>
                <a:off x="883" y="2047"/>
                <a:ext cx="635" cy="658"/>
                <a:chOff x="1400" y="679"/>
                <a:chExt cx="2960" cy="2960"/>
              </a:xfrm>
            </p:grpSpPr>
            <p:sp>
              <p:nvSpPr>
                <p:cNvPr id="183" name="Freeform 8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4" name="Freeform 8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5" name="Freeform 8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5" name="Group 87"/>
              <p:cNvGrpSpPr>
                <a:grpSpLocks/>
              </p:cNvGrpSpPr>
              <p:nvPr/>
            </p:nvGrpSpPr>
            <p:grpSpPr bwMode="auto">
              <a:xfrm>
                <a:off x="883" y="1661"/>
                <a:ext cx="635" cy="658"/>
                <a:chOff x="1400" y="679"/>
                <a:chExt cx="2960" cy="2960"/>
              </a:xfrm>
            </p:grpSpPr>
            <p:sp>
              <p:nvSpPr>
                <p:cNvPr id="180" name="Freeform 8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1" name="Freeform 8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2" name="Freeform 9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6" name="Group 91"/>
              <p:cNvGrpSpPr>
                <a:grpSpLocks/>
              </p:cNvGrpSpPr>
              <p:nvPr/>
            </p:nvGrpSpPr>
            <p:grpSpPr bwMode="auto">
              <a:xfrm>
                <a:off x="1246" y="2613"/>
                <a:ext cx="635" cy="658"/>
                <a:chOff x="1400" y="679"/>
                <a:chExt cx="2960" cy="2960"/>
              </a:xfrm>
            </p:grpSpPr>
            <p:sp>
              <p:nvSpPr>
                <p:cNvPr id="177" name="Freeform 9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8" name="Freeform 9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9" name="Freeform 9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7" name="Group 95"/>
              <p:cNvGrpSpPr>
                <a:grpSpLocks/>
              </p:cNvGrpSpPr>
              <p:nvPr/>
            </p:nvGrpSpPr>
            <p:grpSpPr bwMode="auto">
              <a:xfrm>
                <a:off x="1246" y="2228"/>
                <a:ext cx="635" cy="658"/>
                <a:chOff x="1400" y="679"/>
                <a:chExt cx="2960" cy="2960"/>
              </a:xfrm>
            </p:grpSpPr>
            <p:sp>
              <p:nvSpPr>
                <p:cNvPr id="174" name="Freeform 9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5" name="Freeform 9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6" name="Freeform 9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8" name="Group 99"/>
              <p:cNvGrpSpPr>
                <a:grpSpLocks/>
              </p:cNvGrpSpPr>
              <p:nvPr/>
            </p:nvGrpSpPr>
            <p:grpSpPr bwMode="auto">
              <a:xfrm>
                <a:off x="1246" y="1842"/>
                <a:ext cx="635" cy="658"/>
                <a:chOff x="1400" y="679"/>
                <a:chExt cx="2960" cy="2960"/>
              </a:xfrm>
            </p:grpSpPr>
            <p:sp>
              <p:nvSpPr>
                <p:cNvPr id="171" name="Freeform 10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Freeform 10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Freeform 10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9" name="Group 103"/>
              <p:cNvGrpSpPr>
                <a:grpSpLocks/>
              </p:cNvGrpSpPr>
              <p:nvPr/>
            </p:nvGrpSpPr>
            <p:grpSpPr bwMode="auto">
              <a:xfrm>
                <a:off x="1609" y="2795"/>
                <a:ext cx="635" cy="658"/>
                <a:chOff x="1400" y="679"/>
                <a:chExt cx="2960" cy="2960"/>
              </a:xfrm>
            </p:grpSpPr>
            <p:sp>
              <p:nvSpPr>
                <p:cNvPr id="168" name="Freeform 10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Freeform 10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Freeform 10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0" name="Group 107"/>
              <p:cNvGrpSpPr>
                <a:grpSpLocks/>
              </p:cNvGrpSpPr>
              <p:nvPr/>
            </p:nvGrpSpPr>
            <p:grpSpPr bwMode="auto">
              <a:xfrm>
                <a:off x="1609" y="2410"/>
                <a:ext cx="635" cy="658"/>
                <a:chOff x="1400" y="679"/>
                <a:chExt cx="2960" cy="2960"/>
              </a:xfrm>
            </p:grpSpPr>
            <p:sp>
              <p:nvSpPr>
                <p:cNvPr id="165" name="Freeform 10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0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1" name="Group 111"/>
              <p:cNvGrpSpPr>
                <a:grpSpLocks/>
              </p:cNvGrpSpPr>
              <p:nvPr/>
            </p:nvGrpSpPr>
            <p:grpSpPr bwMode="auto">
              <a:xfrm>
                <a:off x="1609" y="2024"/>
                <a:ext cx="635" cy="658"/>
                <a:chOff x="1400" y="679"/>
                <a:chExt cx="2960" cy="2960"/>
              </a:xfrm>
            </p:grpSpPr>
            <p:sp>
              <p:nvSpPr>
                <p:cNvPr id="162" name="Freeform 1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128" name="Arc 115"/>
            <p:cNvSpPr>
              <a:spLocks/>
            </p:cNvSpPr>
            <p:nvPr/>
          </p:nvSpPr>
          <p:spPr bwMode="auto">
            <a:xfrm>
              <a:off x="4681538" y="3068638"/>
              <a:ext cx="792162" cy="792162"/>
            </a:xfrm>
            <a:custGeom>
              <a:avLst/>
              <a:gdLst>
                <a:gd name="T0" fmla="*/ 0 w 21600"/>
                <a:gd name="T1" fmla="*/ 0 h 21600"/>
                <a:gd name="T2" fmla="*/ 29051881 w 21600"/>
                <a:gd name="T3" fmla="*/ 29051881 h 21600"/>
                <a:gd name="T4" fmla="*/ 0 w 21600"/>
                <a:gd name="T5" fmla="*/ 2905188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9" name="Group 116"/>
            <p:cNvGrpSpPr>
              <a:grpSpLocks/>
            </p:cNvGrpSpPr>
            <p:nvPr/>
          </p:nvGrpSpPr>
          <p:grpSpPr bwMode="auto">
            <a:xfrm>
              <a:off x="4970463" y="4040188"/>
              <a:ext cx="1008062" cy="1044575"/>
              <a:chOff x="1400" y="679"/>
              <a:chExt cx="2960" cy="2960"/>
            </a:xfrm>
          </p:grpSpPr>
          <p:sp>
            <p:nvSpPr>
              <p:cNvPr id="132" name="Freeform 117"/>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18"/>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E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19"/>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30" name="Text Box 120"/>
            <p:cNvSpPr txBox="1">
              <a:spLocks noChangeArrowheads="1"/>
            </p:cNvSpPr>
            <p:nvPr/>
          </p:nvSpPr>
          <p:spPr bwMode="auto">
            <a:xfrm>
              <a:off x="5940425" y="3933825"/>
              <a:ext cx="2590800" cy="1079500"/>
            </a:xfrm>
            <a:prstGeom prst="rect">
              <a:avLst/>
            </a:prstGeom>
            <a:noFill/>
            <a:ln w="9525" algn="ctr">
              <a:noFill/>
              <a:miter lim="800000"/>
              <a:headEnd/>
              <a:tailEnd/>
            </a:ln>
          </p:spPr>
          <p:txBody>
            <a:bodyPr>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1" lang="ko-KR" altLang="en-US" sz="1800" b="0" i="0" u="none" strike="noStrike" kern="0" cap="none" spc="0" normalizeH="0" baseline="0" noProof="0" dirty="0">
                  <a:ln>
                    <a:noFill/>
                  </a:ln>
                  <a:solidFill>
                    <a:srgbClr val="C00000"/>
                  </a:solidFill>
                  <a:effectLst/>
                  <a:uLnTx/>
                  <a:uFillTx/>
                  <a:latin typeface="微软雅黑" pitchFamily="34" charset="-122"/>
                </a:rPr>
                <a:t>单击此处添加文字</a:t>
              </a:r>
              <a:endParaRPr kumimoji="1" lang="ko-KR" altLang="zh-CN" sz="1800" b="0" i="0" u="none" strike="noStrike" kern="0" cap="none" spc="0" normalizeH="0" baseline="0" noProof="0" dirty="0">
                <a:ln>
                  <a:noFill/>
                </a:ln>
                <a:solidFill>
                  <a:srgbClr val="C00000"/>
                </a:solidFill>
                <a:effectLst/>
                <a:uLnTx/>
                <a:uFillTx/>
                <a:latin typeface="微软雅黑" pitchFamily="34" charset="-122"/>
              </a:endParaRP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p:txBody>
        </p:sp>
      </p:grpSp>
      <p:sp>
        <p:nvSpPr>
          <p:cNvPr id="123"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27</a:t>
            </a:fld>
            <a:endParaRPr lang="en-US" altLang="zh-CN" dirty="0">
              <a:solidFill>
                <a:schemeClr val="tx1"/>
              </a:solidFill>
              <a:latin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7" name="组合 46"/>
          <p:cNvGrpSpPr/>
          <p:nvPr/>
        </p:nvGrpSpPr>
        <p:grpSpPr>
          <a:xfrm>
            <a:off x="431540" y="1642365"/>
            <a:ext cx="7848600" cy="3551237"/>
            <a:chOff x="466725" y="2611438"/>
            <a:chExt cx="7848600" cy="3551237"/>
          </a:xfrm>
        </p:grpSpPr>
        <p:grpSp>
          <p:nvGrpSpPr>
            <p:cNvPr id="48" name="Group 2"/>
            <p:cNvGrpSpPr>
              <a:grpSpLocks/>
            </p:cNvGrpSpPr>
            <p:nvPr/>
          </p:nvGrpSpPr>
          <p:grpSpPr bwMode="auto">
            <a:xfrm>
              <a:off x="4067175" y="2636838"/>
              <a:ext cx="4248150" cy="1585912"/>
              <a:chOff x="612" y="1253"/>
              <a:chExt cx="3203" cy="1196"/>
            </a:xfrm>
          </p:grpSpPr>
          <p:sp>
            <p:nvSpPr>
              <p:cNvPr id="78" name="Oval 3"/>
              <p:cNvSpPr>
                <a:spLocks noChangeArrowheads="1"/>
              </p:cNvSpPr>
              <p:nvPr/>
            </p:nvSpPr>
            <p:spPr bwMode="auto">
              <a:xfrm>
                <a:off x="1696"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Oval 4"/>
              <p:cNvSpPr>
                <a:spLocks noChangeArrowheads="1"/>
              </p:cNvSpPr>
              <p:nvPr/>
            </p:nvSpPr>
            <p:spPr bwMode="auto">
              <a:xfrm>
                <a:off x="1705" y="1253"/>
                <a:ext cx="1009" cy="1005"/>
              </a:xfrm>
              <a:prstGeom prst="ellipse">
                <a:avLst/>
              </a:prstGeom>
              <a:solidFill>
                <a:srgbClr val="0070C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8"/>
              <p:cNvSpPr>
                <a:spLocks noChangeArrowheads="1"/>
              </p:cNvSpPr>
              <p:nvPr/>
            </p:nvSpPr>
            <p:spPr bwMode="auto">
              <a:xfrm>
                <a:off x="621" y="1253"/>
                <a:ext cx="1009" cy="1005"/>
              </a:xfrm>
              <a:prstGeom prst="ellipse">
                <a:avLst/>
              </a:prstGeom>
              <a:solidFill>
                <a:srgbClr val="FFC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Oval 9"/>
              <p:cNvSpPr>
                <a:spLocks noChangeArrowheads="1"/>
              </p:cNvSpPr>
              <p:nvPr/>
            </p:nvSpPr>
            <p:spPr bwMode="auto">
              <a:xfrm>
                <a:off x="821"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Oval 12"/>
              <p:cNvSpPr>
                <a:spLocks noChangeArrowheads="1"/>
              </p:cNvSpPr>
              <p:nvPr/>
            </p:nvSpPr>
            <p:spPr bwMode="auto">
              <a:xfrm>
                <a:off x="2778" y="1253"/>
                <a:ext cx="1009" cy="1005"/>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4"/>
              <p:cNvSpPr>
                <a:spLocks/>
              </p:cNvSpPr>
              <p:nvPr/>
            </p:nvSpPr>
            <p:spPr bwMode="auto">
              <a:xfrm>
                <a:off x="2847"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15"/>
            <p:cNvGrpSpPr>
              <a:grpSpLocks/>
            </p:cNvGrpSpPr>
            <p:nvPr/>
          </p:nvGrpSpPr>
          <p:grpSpPr bwMode="auto">
            <a:xfrm>
              <a:off x="6207125" y="3292475"/>
              <a:ext cx="1606550" cy="1839913"/>
              <a:chOff x="2449" y="2701"/>
              <a:chExt cx="1212" cy="1387"/>
            </a:xfrm>
          </p:grpSpPr>
          <p:sp>
            <p:nvSpPr>
              <p:cNvPr id="73"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7"/>
              <p:cNvGrpSpPr>
                <a:grpSpLocks/>
              </p:cNvGrpSpPr>
              <p:nvPr/>
            </p:nvGrpSpPr>
            <p:grpSpPr bwMode="auto">
              <a:xfrm>
                <a:off x="2459" y="2701"/>
                <a:ext cx="1170" cy="1166"/>
                <a:chOff x="549" y="2205"/>
                <a:chExt cx="1406" cy="1402"/>
              </a:xfrm>
            </p:grpSpPr>
            <p:sp>
              <p:nvSpPr>
                <p:cNvPr id="76" name="Oval 18"/>
                <p:cNvSpPr>
                  <a:spLocks noChangeArrowheads="1"/>
                </p:cNvSpPr>
                <p:nvPr/>
              </p:nvSpPr>
              <p:spPr bwMode="auto">
                <a:xfrm>
                  <a:off x="547" y="2205"/>
                  <a:ext cx="1406" cy="1402"/>
                </a:xfrm>
                <a:prstGeom prst="ellipse">
                  <a:avLst/>
                </a:prstGeom>
                <a:solidFill>
                  <a:srgbClr val="FF66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5" name="Freeform 20"/>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1"/>
            <p:cNvGrpSpPr>
              <a:grpSpLocks/>
            </p:cNvGrpSpPr>
            <p:nvPr/>
          </p:nvGrpSpPr>
          <p:grpSpPr bwMode="auto">
            <a:xfrm>
              <a:off x="4551363" y="3292475"/>
              <a:ext cx="1608137" cy="1839913"/>
              <a:chOff x="2449" y="2701"/>
              <a:chExt cx="1212" cy="1387"/>
            </a:xfrm>
          </p:grpSpPr>
          <p:sp>
            <p:nvSpPr>
              <p:cNvPr id="68" name="Oval 22"/>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69" name="Group 23"/>
              <p:cNvGrpSpPr>
                <a:grpSpLocks/>
              </p:cNvGrpSpPr>
              <p:nvPr/>
            </p:nvGrpSpPr>
            <p:grpSpPr bwMode="auto">
              <a:xfrm>
                <a:off x="2459" y="2701"/>
                <a:ext cx="1170" cy="1166"/>
                <a:chOff x="549" y="2205"/>
                <a:chExt cx="1406" cy="1402"/>
              </a:xfrm>
            </p:grpSpPr>
            <p:sp>
              <p:nvSpPr>
                <p:cNvPr id="71" name="Oval 24"/>
                <p:cNvSpPr>
                  <a:spLocks noChangeArrowheads="1"/>
                </p:cNvSpPr>
                <p:nvPr/>
              </p:nvSpPr>
              <p:spPr bwMode="auto">
                <a:xfrm>
                  <a:off x="547" y="2205"/>
                  <a:ext cx="1406" cy="1402"/>
                </a:xfrm>
                <a:prstGeom prst="ellipse">
                  <a:avLst/>
                </a:prstGeom>
                <a:solidFill>
                  <a:srgbClr val="0000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0" name="Freeform 26"/>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Oval 27"/>
            <p:cNvSpPr>
              <a:spLocks noChangeArrowheads="1"/>
            </p:cNvSpPr>
            <p:nvPr/>
          </p:nvSpPr>
          <p:spPr bwMode="auto">
            <a:xfrm>
              <a:off x="5183188" y="5351463"/>
              <a:ext cx="1960562" cy="81121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2" name="Group 28"/>
            <p:cNvGrpSpPr>
              <a:grpSpLocks/>
            </p:cNvGrpSpPr>
            <p:nvPr/>
          </p:nvGrpSpPr>
          <p:grpSpPr bwMode="auto">
            <a:xfrm>
              <a:off x="5199063" y="3921125"/>
              <a:ext cx="1892300" cy="1884363"/>
              <a:chOff x="3275" y="2470"/>
              <a:chExt cx="1192" cy="1187"/>
            </a:xfrm>
          </p:grpSpPr>
          <p:grpSp>
            <p:nvGrpSpPr>
              <p:cNvPr id="63" name="Group 29"/>
              <p:cNvGrpSpPr>
                <a:grpSpLocks/>
              </p:cNvGrpSpPr>
              <p:nvPr/>
            </p:nvGrpSpPr>
            <p:grpSpPr bwMode="auto">
              <a:xfrm>
                <a:off x="3275" y="2470"/>
                <a:ext cx="1192" cy="1187"/>
                <a:chOff x="549" y="2205"/>
                <a:chExt cx="1406" cy="1402"/>
              </a:xfrm>
            </p:grpSpPr>
            <p:sp>
              <p:nvSpPr>
                <p:cNvPr id="66" name="Oval 30"/>
                <p:cNvSpPr>
                  <a:spLocks noChangeArrowheads="1"/>
                </p:cNvSpPr>
                <p:nvPr/>
              </p:nvSpPr>
              <p:spPr bwMode="auto">
                <a:xfrm>
                  <a:off x="549" y="2205"/>
                  <a:ext cx="1406" cy="140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Oval 31"/>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4" name="Text Box 32"/>
              <p:cNvSpPr txBox="1">
                <a:spLocks noChangeArrowheads="1"/>
              </p:cNvSpPr>
              <p:nvPr/>
            </p:nvSpPr>
            <p:spPr bwMode="auto">
              <a:xfrm>
                <a:off x="3491" y="2840"/>
                <a:ext cx="756" cy="44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添加文字</a:t>
                </a:r>
                <a:endParaRPr kumimoji="1" lang="en-US" altLang="ko-KR" sz="2000" b="0" i="0" u="none" strike="noStrike" kern="0" cap="none" spc="0" normalizeH="0" baseline="0" noProof="0">
                  <a:ln>
                    <a:noFill/>
                  </a:ln>
                  <a:solidFill>
                    <a:srgbClr val="F8F8F8"/>
                  </a:solidFill>
                  <a:effectLst/>
                  <a:uLnTx/>
                  <a:uFillTx/>
                </a:endParaRPr>
              </a:p>
            </p:txBody>
          </p:sp>
          <p:sp>
            <p:nvSpPr>
              <p:cNvPr id="65"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Text Box 34"/>
            <p:cNvSpPr txBox="1">
              <a:spLocks noChangeArrowheads="1"/>
            </p:cNvSpPr>
            <p:nvPr/>
          </p:nvSpPr>
          <p:spPr bwMode="auto">
            <a:xfrm>
              <a:off x="4678363" y="3633788"/>
              <a:ext cx="1296987"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chemeClr val="bg1"/>
                  </a:solidFill>
                  <a:effectLst/>
                  <a:uLnTx/>
                  <a:uFillTx/>
                </a:rPr>
                <a:t>单击添加文字</a:t>
              </a:r>
              <a:endParaRPr kumimoji="1" lang="en-US" altLang="ko-KR" sz="1200" b="0" i="0" u="none" strike="noStrike" kern="0" cap="none" spc="0" normalizeH="0" baseline="0" noProof="0" dirty="0">
                <a:ln>
                  <a:noFill/>
                </a:ln>
                <a:solidFill>
                  <a:schemeClr val="bg1"/>
                </a:solidFill>
                <a:effectLst/>
                <a:uLnTx/>
                <a:uFillTx/>
              </a:endParaRPr>
            </a:p>
          </p:txBody>
        </p:sp>
        <p:sp>
          <p:nvSpPr>
            <p:cNvPr id="54" name="Text Box 35"/>
            <p:cNvSpPr txBox="1">
              <a:spLocks noChangeArrowheads="1"/>
            </p:cNvSpPr>
            <p:nvPr/>
          </p:nvSpPr>
          <p:spPr bwMode="auto">
            <a:xfrm>
              <a:off x="6261100" y="3633788"/>
              <a:ext cx="1441450" cy="274637"/>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000000"/>
                  </a:solidFill>
                  <a:effectLst/>
                  <a:uLnTx/>
                  <a:uFillTx/>
                </a:rPr>
                <a:t>单击添加文字</a:t>
              </a:r>
              <a:endParaRPr kumimoji="1" lang="en-US" altLang="ko-KR" sz="1200" b="0" i="0" u="none" strike="noStrike" kern="0" cap="none" spc="0" normalizeH="0" baseline="0" noProof="0">
                <a:ln>
                  <a:noFill/>
                </a:ln>
                <a:solidFill>
                  <a:srgbClr val="000000"/>
                </a:solidFill>
                <a:effectLst/>
                <a:uLnTx/>
                <a:uFillTx/>
              </a:endParaRPr>
            </a:p>
          </p:txBody>
        </p:sp>
        <p:sp>
          <p:nvSpPr>
            <p:cNvPr id="55" name="Text Box 36"/>
            <p:cNvSpPr txBox="1">
              <a:spLocks noChangeArrowheads="1"/>
            </p:cNvSpPr>
            <p:nvPr/>
          </p:nvSpPr>
          <p:spPr bwMode="auto">
            <a:xfrm>
              <a:off x="41386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6" name="Text Box 37"/>
            <p:cNvSpPr txBox="1">
              <a:spLocks noChangeArrowheads="1"/>
            </p:cNvSpPr>
            <p:nvPr/>
          </p:nvSpPr>
          <p:spPr bwMode="auto">
            <a:xfrm>
              <a:off x="5578475" y="2992438"/>
              <a:ext cx="1223963"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200" b="0" i="0" u="none" strike="noStrike" kern="0" cap="none" spc="0" normalizeH="0" baseline="0" noProof="0">
                <a:ln>
                  <a:noFill/>
                </a:ln>
                <a:solidFill>
                  <a:srgbClr val="FFFFFF"/>
                </a:solidFill>
                <a:effectLst/>
                <a:uLnTx/>
                <a:uFillTx/>
              </a:endParaRPr>
            </a:p>
          </p:txBody>
        </p:sp>
        <p:sp>
          <p:nvSpPr>
            <p:cNvPr id="57" name="Text Box 38"/>
            <p:cNvSpPr txBox="1">
              <a:spLocks noChangeArrowheads="1"/>
            </p:cNvSpPr>
            <p:nvPr/>
          </p:nvSpPr>
          <p:spPr bwMode="auto">
            <a:xfrm>
              <a:off x="69834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8" name="Rectangle 39"/>
            <p:cNvSpPr>
              <a:spLocks noChangeArrowheads="1"/>
            </p:cNvSpPr>
            <p:nvPr/>
          </p:nvSpPr>
          <p:spPr bwMode="auto">
            <a:xfrm>
              <a:off x="466725" y="2611438"/>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875F8"/>
                  </a:solidFill>
                  <a:effectLst/>
                  <a:uLnTx/>
                  <a:uFillTx/>
                </a:rPr>
                <a:t>单击此处添加标题文字</a:t>
              </a:r>
            </a:p>
          </p:txBody>
        </p:sp>
        <p:sp>
          <p:nvSpPr>
            <p:cNvPr id="59" name="Rectangle 40"/>
            <p:cNvSpPr>
              <a:spLocks noChangeArrowheads="1"/>
            </p:cNvSpPr>
            <p:nvPr/>
          </p:nvSpPr>
          <p:spPr bwMode="auto">
            <a:xfrm>
              <a:off x="466725" y="2971800"/>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sp>
          <p:nvSpPr>
            <p:cNvPr id="60" name="Rectangle 41"/>
            <p:cNvSpPr>
              <a:spLocks noChangeArrowheads="1"/>
            </p:cNvSpPr>
            <p:nvPr/>
          </p:nvSpPr>
          <p:spPr bwMode="auto">
            <a:xfrm>
              <a:off x="466725" y="3979863"/>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5F5F5F"/>
                  </a:solidFill>
                  <a:effectLst/>
                  <a:uLnTx/>
                  <a:uFillTx/>
                </a:rPr>
                <a:t>单击此处添加标题文字</a:t>
              </a:r>
            </a:p>
          </p:txBody>
        </p:sp>
        <p:sp>
          <p:nvSpPr>
            <p:cNvPr id="61" name="Rectangle 42"/>
            <p:cNvSpPr>
              <a:spLocks noChangeArrowheads="1"/>
            </p:cNvSpPr>
            <p:nvPr/>
          </p:nvSpPr>
          <p:spPr bwMode="auto">
            <a:xfrm>
              <a:off x="466725" y="4340225"/>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grpSp>
      <p:sp>
        <p:nvSpPr>
          <p:cNvPr id="45"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28</a:t>
            </a:fld>
            <a:endParaRPr lang="en-US" altLang="zh-CN" dirty="0">
              <a:solidFill>
                <a:schemeClr val="tx1"/>
              </a:solidFill>
              <a:latin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98" name="组合 97"/>
          <p:cNvGrpSpPr/>
          <p:nvPr/>
        </p:nvGrpSpPr>
        <p:grpSpPr>
          <a:xfrm>
            <a:off x="881590" y="1417340"/>
            <a:ext cx="7596188" cy="3887788"/>
            <a:chOff x="936625" y="2133600"/>
            <a:chExt cx="7596188" cy="3887788"/>
          </a:xfrm>
        </p:grpSpPr>
        <p:sp>
          <p:nvSpPr>
            <p:cNvPr id="99" name="AutoShape 2"/>
            <p:cNvSpPr>
              <a:spLocks noChangeArrowheads="1"/>
            </p:cNvSpPr>
            <p:nvPr/>
          </p:nvSpPr>
          <p:spPr bwMode="auto">
            <a:xfrm>
              <a:off x="936625" y="2185988"/>
              <a:ext cx="2627313" cy="3835400"/>
            </a:xfrm>
            <a:prstGeom prst="roundRect">
              <a:avLst>
                <a:gd name="adj" fmla="val 0"/>
              </a:avLst>
            </a:prstGeom>
            <a:solidFill>
              <a:srgbClr val="333333">
                <a:alpha val="10196"/>
              </a:srgbClr>
            </a:solidFill>
            <a:ln w="19050" cap="rnd" algn="ctr">
              <a:solidFill>
                <a:srgbClr val="80808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0" name="Oval 3"/>
            <p:cNvSpPr>
              <a:spLocks noChangeArrowheads="1"/>
            </p:cNvSpPr>
            <p:nvPr/>
          </p:nvSpPr>
          <p:spPr bwMode="auto">
            <a:xfrm>
              <a:off x="1073150" y="5226050"/>
              <a:ext cx="41116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1" name="Oval 4"/>
            <p:cNvSpPr>
              <a:spLocks noChangeArrowheads="1"/>
            </p:cNvSpPr>
            <p:nvPr/>
          </p:nvSpPr>
          <p:spPr bwMode="auto">
            <a:xfrm>
              <a:off x="5991225" y="5111750"/>
              <a:ext cx="1981200" cy="812800"/>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02" name="Group 5"/>
            <p:cNvGrpSpPr>
              <a:grpSpLocks/>
            </p:cNvGrpSpPr>
            <p:nvPr/>
          </p:nvGrpSpPr>
          <p:grpSpPr bwMode="auto">
            <a:xfrm>
              <a:off x="4211638" y="2781300"/>
              <a:ext cx="1258887" cy="1258888"/>
              <a:chOff x="2335" y="1139"/>
              <a:chExt cx="1089" cy="1089"/>
            </a:xfrm>
          </p:grpSpPr>
          <p:sp>
            <p:nvSpPr>
              <p:cNvPr id="188" name="Oval 6"/>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p>
            </p:txBody>
          </p:sp>
          <p:grpSp>
            <p:nvGrpSpPr>
              <p:cNvPr id="189" name="Group 7"/>
              <p:cNvGrpSpPr>
                <a:grpSpLocks/>
              </p:cNvGrpSpPr>
              <p:nvPr/>
            </p:nvGrpSpPr>
            <p:grpSpPr bwMode="auto">
              <a:xfrm>
                <a:off x="2426" y="1169"/>
                <a:ext cx="908" cy="296"/>
                <a:chOff x="1431" y="1843"/>
                <a:chExt cx="907" cy="295"/>
              </a:xfrm>
            </p:grpSpPr>
            <p:sp>
              <p:nvSpPr>
                <p:cNvPr id="190" name="Freeform 8"/>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1" name="Oval 9"/>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grpSp>
          <p:nvGrpSpPr>
            <p:cNvPr id="103" name="Group 10"/>
            <p:cNvGrpSpPr>
              <a:grpSpLocks/>
            </p:cNvGrpSpPr>
            <p:nvPr/>
          </p:nvGrpSpPr>
          <p:grpSpPr bwMode="auto">
            <a:xfrm>
              <a:off x="5811838" y="2417763"/>
              <a:ext cx="2368550" cy="3257550"/>
              <a:chOff x="2953" y="1386"/>
              <a:chExt cx="1492" cy="2052"/>
            </a:xfrm>
          </p:grpSpPr>
          <p:sp>
            <p:nvSpPr>
              <p:cNvPr id="185" name="Freeform 11"/>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6" name="Freeform 12"/>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7" name="Freeform 13"/>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04" name="Group 14"/>
            <p:cNvGrpSpPr>
              <a:grpSpLocks/>
            </p:cNvGrpSpPr>
            <p:nvPr/>
          </p:nvGrpSpPr>
          <p:grpSpPr bwMode="auto">
            <a:xfrm>
              <a:off x="7000875" y="2133600"/>
              <a:ext cx="1042988" cy="1042988"/>
              <a:chOff x="2335" y="1139"/>
              <a:chExt cx="1089" cy="1089"/>
            </a:xfrm>
          </p:grpSpPr>
          <p:sp>
            <p:nvSpPr>
              <p:cNvPr id="181" name="Oval 1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82" name="Group 16"/>
              <p:cNvGrpSpPr>
                <a:grpSpLocks/>
              </p:cNvGrpSpPr>
              <p:nvPr/>
            </p:nvGrpSpPr>
            <p:grpSpPr bwMode="auto">
              <a:xfrm>
                <a:off x="2426" y="1169"/>
                <a:ext cx="908" cy="296"/>
                <a:chOff x="1431" y="1843"/>
                <a:chExt cx="907" cy="295"/>
              </a:xfrm>
            </p:grpSpPr>
            <p:sp>
              <p:nvSpPr>
                <p:cNvPr id="183"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4"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5" name="Group 19"/>
            <p:cNvGrpSpPr>
              <a:grpSpLocks/>
            </p:cNvGrpSpPr>
            <p:nvPr/>
          </p:nvGrpSpPr>
          <p:grpSpPr bwMode="auto">
            <a:xfrm>
              <a:off x="6137275" y="2493963"/>
              <a:ext cx="755650" cy="755650"/>
              <a:chOff x="2335" y="1139"/>
              <a:chExt cx="1089" cy="1089"/>
            </a:xfrm>
          </p:grpSpPr>
          <p:sp>
            <p:nvSpPr>
              <p:cNvPr id="177" name="Oval 2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8" name="Group 21"/>
              <p:cNvGrpSpPr>
                <a:grpSpLocks/>
              </p:cNvGrpSpPr>
              <p:nvPr/>
            </p:nvGrpSpPr>
            <p:grpSpPr bwMode="auto">
              <a:xfrm>
                <a:off x="2426" y="1169"/>
                <a:ext cx="908" cy="296"/>
                <a:chOff x="1431" y="1843"/>
                <a:chExt cx="907" cy="295"/>
              </a:xfrm>
            </p:grpSpPr>
            <p:sp>
              <p:nvSpPr>
                <p:cNvPr id="179" name="Freeform 2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0"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6" name="Group 24"/>
            <p:cNvGrpSpPr>
              <a:grpSpLocks/>
            </p:cNvGrpSpPr>
            <p:nvPr/>
          </p:nvGrpSpPr>
          <p:grpSpPr bwMode="auto">
            <a:xfrm>
              <a:off x="6461125" y="2565400"/>
              <a:ext cx="755650" cy="755650"/>
              <a:chOff x="2335" y="1139"/>
              <a:chExt cx="1089" cy="1089"/>
            </a:xfrm>
          </p:grpSpPr>
          <p:sp>
            <p:nvSpPr>
              <p:cNvPr id="173" name="Oval 2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4" name="Group 26"/>
              <p:cNvGrpSpPr>
                <a:grpSpLocks/>
              </p:cNvGrpSpPr>
              <p:nvPr/>
            </p:nvGrpSpPr>
            <p:grpSpPr bwMode="auto">
              <a:xfrm>
                <a:off x="2426" y="1169"/>
                <a:ext cx="908" cy="296"/>
                <a:chOff x="1431" y="1843"/>
                <a:chExt cx="907" cy="295"/>
              </a:xfrm>
            </p:grpSpPr>
            <p:sp>
              <p:nvSpPr>
                <p:cNvPr id="175" name="Freeform 2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6"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7" name="Group 29"/>
            <p:cNvGrpSpPr>
              <a:grpSpLocks/>
            </p:cNvGrpSpPr>
            <p:nvPr/>
          </p:nvGrpSpPr>
          <p:grpSpPr bwMode="auto">
            <a:xfrm>
              <a:off x="5884863" y="2781300"/>
              <a:ext cx="755650" cy="755650"/>
              <a:chOff x="2335" y="1139"/>
              <a:chExt cx="1089" cy="1089"/>
            </a:xfrm>
          </p:grpSpPr>
          <p:sp>
            <p:nvSpPr>
              <p:cNvPr id="169" name="Oval 3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0" name="Group 31"/>
              <p:cNvGrpSpPr>
                <a:grpSpLocks/>
              </p:cNvGrpSpPr>
              <p:nvPr/>
            </p:nvGrpSpPr>
            <p:grpSpPr bwMode="auto">
              <a:xfrm>
                <a:off x="2426" y="1169"/>
                <a:ext cx="908" cy="296"/>
                <a:chOff x="1431" y="1843"/>
                <a:chExt cx="907" cy="295"/>
              </a:xfrm>
            </p:grpSpPr>
            <p:sp>
              <p:nvSpPr>
                <p:cNvPr id="171" name="Freeform 3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2"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8" name="Group 34"/>
            <p:cNvGrpSpPr>
              <a:grpSpLocks/>
            </p:cNvGrpSpPr>
            <p:nvPr/>
          </p:nvGrpSpPr>
          <p:grpSpPr bwMode="auto">
            <a:xfrm>
              <a:off x="6316663" y="3070225"/>
              <a:ext cx="755650" cy="755650"/>
              <a:chOff x="2335" y="1139"/>
              <a:chExt cx="1089" cy="1089"/>
            </a:xfrm>
          </p:grpSpPr>
          <p:sp>
            <p:nvSpPr>
              <p:cNvPr id="165" name="Oval 3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6" name="Group 36"/>
              <p:cNvGrpSpPr>
                <a:grpSpLocks/>
              </p:cNvGrpSpPr>
              <p:nvPr/>
            </p:nvGrpSpPr>
            <p:grpSpPr bwMode="auto">
              <a:xfrm>
                <a:off x="2426" y="1169"/>
                <a:ext cx="908" cy="296"/>
                <a:chOff x="1431" y="1843"/>
                <a:chExt cx="907" cy="295"/>
              </a:xfrm>
            </p:grpSpPr>
            <p:sp>
              <p:nvSpPr>
                <p:cNvPr id="167" name="Freeform 3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8" name="Oval 3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9" name="Group 39"/>
            <p:cNvGrpSpPr>
              <a:grpSpLocks/>
            </p:cNvGrpSpPr>
            <p:nvPr/>
          </p:nvGrpSpPr>
          <p:grpSpPr bwMode="auto">
            <a:xfrm>
              <a:off x="7361238" y="2817813"/>
              <a:ext cx="755650" cy="755650"/>
              <a:chOff x="2335" y="1139"/>
              <a:chExt cx="1089" cy="1089"/>
            </a:xfrm>
          </p:grpSpPr>
          <p:sp>
            <p:nvSpPr>
              <p:cNvPr id="161" name="Oval 4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2" name="Group 41"/>
              <p:cNvGrpSpPr>
                <a:grpSpLocks/>
              </p:cNvGrpSpPr>
              <p:nvPr/>
            </p:nvGrpSpPr>
            <p:grpSpPr bwMode="auto">
              <a:xfrm>
                <a:off x="2426" y="1169"/>
                <a:ext cx="908" cy="296"/>
                <a:chOff x="1431" y="1843"/>
                <a:chExt cx="907" cy="295"/>
              </a:xfrm>
            </p:grpSpPr>
            <p:sp>
              <p:nvSpPr>
                <p:cNvPr id="163" name="Freeform 4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4" name="Oval 4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0" name="Group 44"/>
            <p:cNvGrpSpPr>
              <a:grpSpLocks/>
            </p:cNvGrpSpPr>
            <p:nvPr/>
          </p:nvGrpSpPr>
          <p:grpSpPr bwMode="auto">
            <a:xfrm>
              <a:off x="8188325" y="4654550"/>
              <a:ext cx="344488" cy="393700"/>
              <a:chOff x="3061" y="-879"/>
              <a:chExt cx="614" cy="702"/>
            </a:xfrm>
          </p:grpSpPr>
          <p:sp>
            <p:nvSpPr>
              <p:cNvPr id="155" name="Oval 45"/>
              <p:cNvSpPr>
                <a:spLocks noChangeArrowheads="1"/>
              </p:cNvSpPr>
              <p:nvPr/>
            </p:nvSpPr>
            <p:spPr bwMode="auto">
              <a:xfrm>
                <a:off x="3061" y="-381"/>
                <a:ext cx="591"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6" name="Group 46"/>
              <p:cNvGrpSpPr>
                <a:grpSpLocks/>
              </p:cNvGrpSpPr>
              <p:nvPr/>
            </p:nvGrpSpPr>
            <p:grpSpPr bwMode="auto">
              <a:xfrm>
                <a:off x="3062" y="-879"/>
                <a:ext cx="613" cy="613"/>
                <a:chOff x="2335" y="1139"/>
                <a:chExt cx="1089" cy="1089"/>
              </a:xfrm>
            </p:grpSpPr>
            <p:sp>
              <p:nvSpPr>
                <p:cNvPr id="157" name="Oval 4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8" name="Group 48"/>
                <p:cNvGrpSpPr>
                  <a:grpSpLocks/>
                </p:cNvGrpSpPr>
                <p:nvPr/>
              </p:nvGrpSpPr>
              <p:grpSpPr bwMode="auto">
                <a:xfrm>
                  <a:off x="2426" y="1169"/>
                  <a:ext cx="908" cy="296"/>
                  <a:chOff x="1431" y="1843"/>
                  <a:chExt cx="907" cy="295"/>
                </a:xfrm>
              </p:grpSpPr>
              <p:sp>
                <p:nvSpPr>
                  <p:cNvPr id="159" name="Freeform 4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0" name="Oval 50"/>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sp>
          <p:nvSpPr>
            <p:cNvPr id="111" name="Text Box 51"/>
            <p:cNvSpPr txBox="1">
              <a:spLocks noChangeArrowheads="1"/>
            </p:cNvSpPr>
            <p:nvPr/>
          </p:nvSpPr>
          <p:spPr bwMode="auto">
            <a:xfrm>
              <a:off x="7035800" y="2324100"/>
              <a:ext cx="971550" cy="4572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endParaRPr kumimoji="1" lang="en-US" altLang="ko-KR" sz="1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2" name="Text Box 52"/>
            <p:cNvSpPr txBox="1">
              <a:spLocks noChangeArrowheads="1"/>
            </p:cNvSpPr>
            <p:nvPr/>
          </p:nvSpPr>
          <p:spPr bwMode="auto">
            <a:xfrm>
              <a:off x="1511300" y="2257425"/>
              <a:ext cx="1944688" cy="3667125"/>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1" lang="ko-KR" altLang="en-US" sz="1600" b="0" i="0" u="none" strike="noStrike" kern="0" cap="none" spc="0" normalizeH="0" baseline="0" noProof="0" dirty="0">
                  <a:ln>
                    <a:noFill/>
                  </a:ln>
                  <a:solidFill>
                    <a:srgbClr val="0E58C4"/>
                  </a:solidFill>
                  <a:effectLst/>
                  <a:uLnTx/>
                  <a:uFillTx/>
                  <a:latin typeface="微软雅黑" pitchFamily="34" charset="-122"/>
                </a:rPr>
                <a:t>单击此处添加文字</a:t>
              </a:r>
              <a:endParaRPr kumimoji="1" lang="ko-KR" altLang="zh-CN" sz="1600" b="0" i="0" u="none" strike="noStrike" kern="0" cap="none" spc="0" normalizeH="0" baseline="0" noProof="0" dirty="0">
                <a:ln>
                  <a:noFill/>
                </a:ln>
                <a:solidFill>
                  <a:srgbClr val="0E58C4"/>
                </a:solidFill>
                <a:effectLst/>
                <a:uLnTx/>
                <a:uFillTx/>
                <a:latin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rPr>
                <a:t>单击此处添加文字</a:t>
              </a:r>
              <a:endParaRPr kumimoji="1" lang="en-US" altLang="ko-KR" sz="12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p:txBody>
        </p:sp>
        <p:sp>
          <p:nvSpPr>
            <p:cNvPr id="113" name="Oval 53"/>
            <p:cNvSpPr>
              <a:spLocks noChangeArrowheads="1"/>
            </p:cNvSpPr>
            <p:nvPr/>
          </p:nvSpPr>
          <p:spPr bwMode="auto">
            <a:xfrm>
              <a:off x="1079500" y="2660650"/>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4" name="Group 54"/>
            <p:cNvGrpSpPr>
              <a:grpSpLocks/>
            </p:cNvGrpSpPr>
            <p:nvPr/>
          </p:nvGrpSpPr>
          <p:grpSpPr bwMode="auto">
            <a:xfrm>
              <a:off x="1079500" y="2259013"/>
              <a:ext cx="407988" cy="407987"/>
              <a:chOff x="2335" y="1139"/>
              <a:chExt cx="1089" cy="1089"/>
            </a:xfrm>
          </p:grpSpPr>
          <p:sp>
            <p:nvSpPr>
              <p:cNvPr id="151" name="Oval 5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2" name="Group 56"/>
              <p:cNvGrpSpPr>
                <a:grpSpLocks/>
              </p:cNvGrpSpPr>
              <p:nvPr/>
            </p:nvGrpSpPr>
            <p:grpSpPr bwMode="auto">
              <a:xfrm>
                <a:off x="2426" y="1169"/>
                <a:ext cx="908" cy="296"/>
                <a:chOff x="1431" y="1843"/>
                <a:chExt cx="907" cy="295"/>
              </a:xfrm>
            </p:grpSpPr>
            <p:sp>
              <p:nvSpPr>
                <p:cNvPr id="153" name="Freeform 5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4" name="Oval 5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sp>
          <p:nvSpPr>
            <p:cNvPr id="115" name="Oval 59"/>
            <p:cNvSpPr>
              <a:spLocks noChangeArrowheads="1"/>
            </p:cNvSpPr>
            <p:nvPr/>
          </p:nvSpPr>
          <p:spPr bwMode="auto">
            <a:xfrm>
              <a:off x="1079500" y="5002213"/>
              <a:ext cx="392113" cy="134937"/>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6" name="Group 60"/>
            <p:cNvGrpSpPr>
              <a:grpSpLocks/>
            </p:cNvGrpSpPr>
            <p:nvPr/>
          </p:nvGrpSpPr>
          <p:grpSpPr bwMode="auto">
            <a:xfrm>
              <a:off x="1068388" y="3500438"/>
              <a:ext cx="407987" cy="407987"/>
              <a:chOff x="2335" y="1139"/>
              <a:chExt cx="1089" cy="1089"/>
            </a:xfrm>
          </p:grpSpPr>
          <p:sp>
            <p:nvSpPr>
              <p:cNvPr id="147" name="Oval 61"/>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8" name="Group 62"/>
              <p:cNvGrpSpPr>
                <a:grpSpLocks/>
              </p:cNvGrpSpPr>
              <p:nvPr/>
            </p:nvGrpSpPr>
            <p:grpSpPr bwMode="auto">
              <a:xfrm>
                <a:off x="2426" y="1169"/>
                <a:ext cx="908" cy="296"/>
                <a:chOff x="1431" y="1843"/>
                <a:chExt cx="907" cy="295"/>
              </a:xfrm>
            </p:grpSpPr>
            <p:sp>
              <p:nvSpPr>
                <p:cNvPr id="149" name="Freeform 63"/>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0"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7" name="Group 65"/>
            <p:cNvGrpSpPr>
              <a:grpSpLocks/>
            </p:cNvGrpSpPr>
            <p:nvPr/>
          </p:nvGrpSpPr>
          <p:grpSpPr bwMode="auto">
            <a:xfrm>
              <a:off x="1081088" y="4778375"/>
              <a:ext cx="392112" cy="539750"/>
              <a:chOff x="3765" y="1911"/>
              <a:chExt cx="247" cy="340"/>
            </a:xfrm>
          </p:grpSpPr>
          <p:sp>
            <p:nvSpPr>
              <p:cNvPr id="144" name="Freeform 66"/>
              <p:cNvSpPr>
                <a:spLocks/>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5" name="Freeform 67"/>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6" name="Freeform 68"/>
              <p:cNvSpPr>
                <a:spLocks/>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8" name="Group 69"/>
            <p:cNvGrpSpPr>
              <a:grpSpLocks/>
            </p:cNvGrpSpPr>
            <p:nvPr/>
          </p:nvGrpSpPr>
          <p:grpSpPr bwMode="auto">
            <a:xfrm>
              <a:off x="7900988" y="4797425"/>
              <a:ext cx="469900" cy="538163"/>
              <a:chOff x="3061" y="-879"/>
              <a:chExt cx="614" cy="702"/>
            </a:xfrm>
          </p:grpSpPr>
          <p:sp>
            <p:nvSpPr>
              <p:cNvPr id="138" name="Oval 70"/>
              <p:cNvSpPr>
                <a:spLocks noChangeArrowheads="1"/>
              </p:cNvSpPr>
              <p:nvPr/>
            </p:nvSpPr>
            <p:spPr bwMode="auto">
              <a:xfrm>
                <a:off x="3061" y="-382"/>
                <a:ext cx="589" cy="205"/>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9" name="Group 71"/>
              <p:cNvGrpSpPr>
                <a:grpSpLocks/>
              </p:cNvGrpSpPr>
              <p:nvPr/>
            </p:nvGrpSpPr>
            <p:grpSpPr bwMode="auto">
              <a:xfrm>
                <a:off x="3062" y="-879"/>
                <a:ext cx="613" cy="613"/>
                <a:chOff x="2335" y="1139"/>
                <a:chExt cx="1089" cy="1089"/>
              </a:xfrm>
            </p:grpSpPr>
            <p:sp>
              <p:nvSpPr>
                <p:cNvPr id="140" name="Oval 72"/>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1" name="Group 73"/>
                <p:cNvGrpSpPr>
                  <a:grpSpLocks/>
                </p:cNvGrpSpPr>
                <p:nvPr/>
              </p:nvGrpSpPr>
              <p:grpSpPr bwMode="auto">
                <a:xfrm>
                  <a:off x="2426" y="1169"/>
                  <a:ext cx="908" cy="296"/>
                  <a:chOff x="1431" y="1843"/>
                  <a:chExt cx="907" cy="295"/>
                </a:xfrm>
              </p:grpSpPr>
              <p:sp>
                <p:nvSpPr>
                  <p:cNvPr id="142" name="Freeform 74"/>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3" name="Oval 7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19" name="Group 76"/>
            <p:cNvGrpSpPr>
              <a:grpSpLocks/>
            </p:cNvGrpSpPr>
            <p:nvPr/>
          </p:nvGrpSpPr>
          <p:grpSpPr bwMode="auto">
            <a:xfrm>
              <a:off x="5380038" y="5195888"/>
              <a:ext cx="658812" cy="754062"/>
              <a:chOff x="3061" y="-879"/>
              <a:chExt cx="614" cy="702"/>
            </a:xfrm>
          </p:grpSpPr>
          <p:sp>
            <p:nvSpPr>
              <p:cNvPr id="132" name="Oval 77"/>
              <p:cNvSpPr>
                <a:spLocks noChangeArrowheads="1"/>
              </p:cNvSpPr>
              <p:nvPr/>
            </p:nvSpPr>
            <p:spPr bwMode="auto">
              <a:xfrm>
                <a:off x="3061" y="-381"/>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3" name="Group 78"/>
              <p:cNvGrpSpPr>
                <a:grpSpLocks/>
              </p:cNvGrpSpPr>
              <p:nvPr/>
            </p:nvGrpSpPr>
            <p:grpSpPr bwMode="auto">
              <a:xfrm>
                <a:off x="3062" y="-879"/>
                <a:ext cx="613" cy="613"/>
                <a:chOff x="2335" y="1139"/>
                <a:chExt cx="1089" cy="1089"/>
              </a:xfrm>
            </p:grpSpPr>
            <p:sp>
              <p:nvSpPr>
                <p:cNvPr id="134" name="Oval 79"/>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5" name="Group 80"/>
                <p:cNvGrpSpPr>
                  <a:grpSpLocks/>
                </p:cNvGrpSpPr>
                <p:nvPr/>
              </p:nvGrpSpPr>
              <p:grpSpPr bwMode="auto">
                <a:xfrm>
                  <a:off x="2426" y="1169"/>
                  <a:ext cx="908" cy="296"/>
                  <a:chOff x="1431" y="1843"/>
                  <a:chExt cx="907" cy="295"/>
                </a:xfrm>
              </p:grpSpPr>
              <p:sp>
                <p:nvSpPr>
                  <p:cNvPr id="136" name="Freeform 81"/>
                  <p:cNvSpPr>
                    <a:spLocks/>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7" name="Oval 82"/>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20" name="Group 83"/>
            <p:cNvGrpSpPr>
              <a:grpSpLocks/>
            </p:cNvGrpSpPr>
            <p:nvPr/>
          </p:nvGrpSpPr>
          <p:grpSpPr bwMode="auto">
            <a:xfrm>
              <a:off x="6819900" y="2890838"/>
              <a:ext cx="755650" cy="755650"/>
              <a:chOff x="2335" y="1139"/>
              <a:chExt cx="1089" cy="1089"/>
            </a:xfrm>
          </p:grpSpPr>
          <p:sp>
            <p:nvSpPr>
              <p:cNvPr id="128" name="Oval 8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29" name="Group 85"/>
              <p:cNvGrpSpPr>
                <a:grpSpLocks/>
              </p:cNvGrpSpPr>
              <p:nvPr/>
            </p:nvGrpSpPr>
            <p:grpSpPr bwMode="auto">
              <a:xfrm>
                <a:off x="2426" y="1169"/>
                <a:ext cx="908" cy="296"/>
                <a:chOff x="1431" y="1843"/>
                <a:chExt cx="907" cy="295"/>
              </a:xfrm>
            </p:grpSpPr>
            <p:sp>
              <p:nvSpPr>
                <p:cNvPr id="130" name="Freeform 8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1" name="Oval 8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21" name="Group 88"/>
            <p:cNvGrpSpPr>
              <a:grpSpLocks/>
            </p:cNvGrpSpPr>
            <p:nvPr/>
          </p:nvGrpSpPr>
          <p:grpSpPr bwMode="auto">
            <a:xfrm>
              <a:off x="5811838" y="3009900"/>
              <a:ext cx="2368550" cy="2665413"/>
              <a:chOff x="1088" y="1759"/>
              <a:chExt cx="1492" cy="1679"/>
            </a:xfrm>
          </p:grpSpPr>
          <p:sp>
            <p:nvSpPr>
              <p:cNvPr id="126" name="Freeform 89"/>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7" name="Freeform 90"/>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22" name="Text Box 91"/>
            <p:cNvSpPr txBox="1">
              <a:spLocks noChangeArrowheads="1"/>
            </p:cNvSpPr>
            <p:nvPr/>
          </p:nvSpPr>
          <p:spPr bwMode="auto">
            <a:xfrm>
              <a:off x="5867400" y="3716338"/>
              <a:ext cx="2236788" cy="7620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双击此处添加</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标题文字</a:t>
              </a:r>
              <a:endParaRPr kumimoji="1" lang="en-US" altLang="ko-KR"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3" name="AutoShape 92"/>
            <p:cNvSpPr>
              <a:spLocks noChangeArrowheads="1"/>
            </p:cNvSpPr>
            <p:nvPr/>
          </p:nvSpPr>
          <p:spPr bwMode="auto">
            <a:xfrm rot="530415" flipH="1">
              <a:off x="5218113" y="2349500"/>
              <a:ext cx="938212" cy="1079500"/>
            </a:xfrm>
            <a:custGeom>
              <a:avLst/>
              <a:gdLst>
                <a:gd name="T0" fmla="*/ 23085227 w 21600"/>
                <a:gd name="T1" fmla="*/ 239789 h 21600"/>
                <a:gd name="T2" fmla="*/ 10438912 w 21600"/>
                <a:gd name="T3" fmla="*/ 11227100 h 21600"/>
                <a:gd name="T4" fmla="*/ 21787194 w 21600"/>
                <a:gd name="T5" fmla="*/ 13040410 h 21600"/>
                <a:gd name="T6" fmla="*/ 41280199 w 21600"/>
                <a:gd name="T7" fmla="*/ 7712878 h 21600"/>
                <a:gd name="T8" fmla="*/ 38791678 w 21600"/>
                <a:gd name="T9" fmla="*/ 26088316 h 21600"/>
                <a:gd name="T10" fmla="*/ 24911483 w 21600"/>
                <a:gd name="T11" fmla="*/ 2279389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4" name="Oval 94"/>
            <p:cNvSpPr>
              <a:spLocks noChangeArrowheads="1"/>
            </p:cNvSpPr>
            <p:nvPr/>
          </p:nvSpPr>
          <p:spPr bwMode="auto">
            <a:xfrm>
              <a:off x="1079500" y="3914775"/>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96"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29</a:t>
            </a:fld>
            <a:endParaRPr lang="en-US" altLang="zh-CN" dirty="0">
              <a:solidFill>
                <a:schemeClr val="tx1"/>
              </a:solidFill>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1149350" y="1285875"/>
            <a:ext cx="7523163" cy="581025"/>
          </a:xfrm>
          <a:prstGeom prst="roundRect">
            <a:avLst>
              <a:gd name="adj" fmla="val 0"/>
            </a:avLst>
          </a:prstGeom>
          <a:noFill/>
          <a:ln w="3175">
            <a:solidFill>
              <a:srgbClr val="C0C0C0"/>
            </a:solidFill>
            <a:round/>
            <a:headEnd/>
            <a:tailEnd/>
          </a:ln>
        </p:spPr>
        <p:txBody>
          <a:bodyPr anchor="ctr"/>
          <a:lstStyle/>
          <a:p>
            <a:r>
              <a:rPr lang="zh-CN" altLang="en-US" i="0" dirty="0">
                <a:latin typeface="华文细黑" pitchFamily="2" charset="-122"/>
              </a:rPr>
              <a:t>单击添加目录内容</a:t>
            </a:r>
            <a:r>
              <a:rPr lang="en-US" altLang="zh-CN" i="0" dirty="0">
                <a:latin typeface="华文细黑" pitchFamily="2" charset="-122"/>
              </a:rPr>
              <a:t>1</a:t>
            </a:r>
          </a:p>
        </p:txBody>
      </p:sp>
      <p:sp>
        <p:nvSpPr>
          <p:cNvPr id="5" name="Rectangle 4"/>
          <p:cNvSpPr>
            <a:spLocks noChangeArrowheads="1"/>
          </p:cNvSpPr>
          <p:nvPr/>
        </p:nvSpPr>
        <p:spPr bwMode="auto">
          <a:xfrm>
            <a:off x="465138" y="1285875"/>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1</a:t>
            </a:r>
          </a:p>
        </p:txBody>
      </p:sp>
      <p:sp>
        <p:nvSpPr>
          <p:cNvPr id="6" name="AutoShape 5"/>
          <p:cNvSpPr>
            <a:spLocks noChangeArrowheads="1"/>
          </p:cNvSpPr>
          <p:nvPr/>
        </p:nvSpPr>
        <p:spPr bwMode="auto">
          <a:xfrm>
            <a:off x="1149350" y="2078037"/>
            <a:ext cx="7523163" cy="5810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i="0" dirty="0">
                <a:solidFill>
                  <a:schemeClr val="bg1"/>
                </a:solidFill>
                <a:effectLst>
                  <a:outerShdw blurRad="38100" dist="38100" dir="2700000" algn="tl">
                    <a:srgbClr val="000000">
                      <a:alpha val="43137"/>
                    </a:srgbClr>
                  </a:outerShdw>
                </a:effectLst>
                <a:latin typeface="华文细黑" pitchFamily="2" charset="-122"/>
              </a:rPr>
              <a:t>单击添加目录内容</a:t>
            </a:r>
            <a:r>
              <a:rPr lang="en-US" altLang="zh-CN" i="0" dirty="0">
                <a:solidFill>
                  <a:schemeClr val="bg1"/>
                </a:solidFill>
                <a:effectLst>
                  <a:outerShdw blurRad="38100" dist="38100" dir="2700000" algn="tl">
                    <a:srgbClr val="000000">
                      <a:alpha val="43137"/>
                    </a:srgbClr>
                  </a:outerShdw>
                </a:effectLst>
                <a:latin typeface="华文细黑" pitchFamily="2" charset="-122"/>
              </a:rPr>
              <a:t>2</a:t>
            </a:r>
          </a:p>
        </p:txBody>
      </p:sp>
      <p:sp>
        <p:nvSpPr>
          <p:cNvPr id="7" name="Rectangle 6"/>
          <p:cNvSpPr>
            <a:spLocks noChangeArrowheads="1"/>
          </p:cNvSpPr>
          <p:nvPr/>
        </p:nvSpPr>
        <p:spPr bwMode="auto">
          <a:xfrm>
            <a:off x="465138" y="2078037"/>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2</a:t>
            </a:r>
          </a:p>
        </p:txBody>
      </p:sp>
      <p:sp>
        <p:nvSpPr>
          <p:cNvPr id="8" name="AutoShape 7"/>
          <p:cNvSpPr>
            <a:spLocks noChangeArrowheads="1"/>
          </p:cNvSpPr>
          <p:nvPr/>
        </p:nvSpPr>
        <p:spPr bwMode="auto">
          <a:xfrm>
            <a:off x="1149350" y="2870200"/>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endParaRPr lang="en-US" altLang="zh-CN" i="0">
              <a:latin typeface="华文细黑" pitchFamily="2" charset="-122"/>
            </a:endParaRPr>
          </a:p>
        </p:txBody>
      </p:sp>
      <p:sp>
        <p:nvSpPr>
          <p:cNvPr id="9" name="Rectangle 8"/>
          <p:cNvSpPr>
            <a:spLocks noChangeArrowheads="1"/>
          </p:cNvSpPr>
          <p:nvPr/>
        </p:nvSpPr>
        <p:spPr bwMode="auto">
          <a:xfrm>
            <a:off x="465138" y="2870200"/>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3</a:t>
            </a:r>
          </a:p>
        </p:txBody>
      </p:sp>
      <p:sp>
        <p:nvSpPr>
          <p:cNvPr id="10" name="AutoShape 9"/>
          <p:cNvSpPr>
            <a:spLocks noChangeArrowheads="1"/>
          </p:cNvSpPr>
          <p:nvPr/>
        </p:nvSpPr>
        <p:spPr bwMode="auto">
          <a:xfrm>
            <a:off x="1149350" y="3662362"/>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65138" y="3662362"/>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4</a:t>
            </a:r>
          </a:p>
        </p:txBody>
      </p:sp>
      <p:sp>
        <p:nvSpPr>
          <p:cNvPr id="12" name="AutoShape 11"/>
          <p:cNvSpPr>
            <a:spLocks noChangeArrowheads="1"/>
          </p:cNvSpPr>
          <p:nvPr/>
        </p:nvSpPr>
        <p:spPr bwMode="auto">
          <a:xfrm>
            <a:off x="1149350" y="4454525"/>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65138" y="4454525"/>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5</a:t>
            </a:r>
          </a:p>
        </p:txBody>
      </p:sp>
      <p:sp>
        <p:nvSpPr>
          <p:cNvPr id="14" name="矩形 13"/>
          <p:cNvSpPr/>
          <p:nvPr/>
        </p:nvSpPr>
        <p:spPr>
          <a:xfrm>
            <a:off x="349250" y="610646"/>
            <a:ext cx="2794355" cy="584775"/>
          </a:xfrm>
          <a:prstGeom prst="rect">
            <a:avLst/>
          </a:prstGeom>
        </p:spPr>
        <p:txBody>
          <a:bodyPr wrap="none">
            <a:spAutoFit/>
          </a:bodyPr>
          <a:lstStyle/>
          <a:p>
            <a:r>
              <a:rPr lang="zh-CN" altLang="en-US" sz="3200" b="1" i="0" dirty="0">
                <a:solidFill>
                  <a:srgbClr val="0070C0"/>
                </a:solidFill>
                <a:latin typeface="华文细黑" pitchFamily="2" charset="-122"/>
              </a:rPr>
              <a:t>目 录 </a:t>
            </a:r>
            <a:r>
              <a:rPr lang="en-US" altLang="zh-CN" sz="2800" b="1" i="0" dirty="0">
                <a:latin typeface="华文细黑" pitchFamily="2" charset="-122"/>
              </a:rPr>
              <a:t>Contents</a:t>
            </a:r>
          </a:p>
        </p:txBody>
      </p:sp>
      <p:sp>
        <p:nvSpPr>
          <p:cNvPr id="16"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a:t>
            </a:fld>
            <a:endParaRPr lang="en-US" altLang="zh-CN" dirty="0">
              <a:solidFill>
                <a:schemeClr val="tx1"/>
              </a:solidFill>
              <a:latin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26" name="组合 25"/>
          <p:cNvGrpSpPr/>
          <p:nvPr/>
        </p:nvGrpSpPr>
        <p:grpSpPr>
          <a:xfrm>
            <a:off x="611188" y="1192315"/>
            <a:ext cx="7961312" cy="4894262"/>
            <a:chOff x="611188" y="1919288"/>
            <a:chExt cx="7961312" cy="4894262"/>
          </a:xfrm>
        </p:grpSpPr>
        <p:sp>
          <p:nvSpPr>
            <p:cNvPr id="27" name="AutoShape 3"/>
            <p:cNvSpPr>
              <a:spLocks noChangeArrowheads="1"/>
            </p:cNvSpPr>
            <p:nvPr/>
          </p:nvSpPr>
          <p:spPr bwMode="auto">
            <a:xfrm>
              <a:off x="611188" y="5545138"/>
              <a:ext cx="3671887" cy="1268412"/>
            </a:xfrm>
            <a:prstGeom prst="flowChartManualOperation">
              <a:avLst/>
            </a:prstGeom>
            <a:gradFill rotWithShape="1">
              <a:gsLst>
                <a:gs pos="0">
                  <a:srgbClr val="000000">
                    <a:alpha val="20000"/>
                  </a:srgbClr>
                </a:gs>
                <a:gs pos="100000">
                  <a:srgbClr val="000000">
                    <a:gamma/>
                    <a:shade val="46275"/>
                    <a:invGamma/>
                    <a:alpha val="0"/>
                  </a:srgbClr>
                </a:gs>
              </a:gsLst>
              <a:lin ang="5400000" scaled="1"/>
            </a:gradFill>
            <a:ln w="12700" algn="ctr">
              <a:noFill/>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Group 4"/>
            <p:cNvGrpSpPr>
              <a:grpSpLocks/>
            </p:cNvGrpSpPr>
            <p:nvPr/>
          </p:nvGrpSpPr>
          <p:grpSpPr bwMode="auto">
            <a:xfrm>
              <a:off x="612775" y="4248150"/>
              <a:ext cx="3673475" cy="1727200"/>
              <a:chOff x="1728" y="3024"/>
              <a:chExt cx="2304" cy="1080"/>
            </a:xfrm>
          </p:grpSpPr>
          <p:sp>
            <p:nvSpPr>
              <p:cNvPr id="46"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9" name="Oval 7"/>
            <p:cNvSpPr>
              <a:spLocks noChangeArrowheads="1"/>
            </p:cNvSpPr>
            <p:nvPr/>
          </p:nvSpPr>
          <p:spPr bwMode="auto">
            <a:xfrm>
              <a:off x="1031875" y="4094163"/>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0" name="Group 8"/>
            <p:cNvGrpSpPr>
              <a:grpSpLocks/>
            </p:cNvGrpSpPr>
            <p:nvPr/>
          </p:nvGrpSpPr>
          <p:grpSpPr bwMode="auto">
            <a:xfrm>
              <a:off x="1223963" y="3240088"/>
              <a:ext cx="2484437" cy="1373187"/>
              <a:chOff x="2016" y="1944"/>
              <a:chExt cx="1728" cy="936"/>
            </a:xfrm>
          </p:grpSpPr>
          <p:sp>
            <p:nvSpPr>
              <p:cNvPr id="44"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1" name="Oval 11"/>
            <p:cNvSpPr>
              <a:spLocks noChangeArrowheads="1"/>
            </p:cNvSpPr>
            <p:nvPr/>
          </p:nvSpPr>
          <p:spPr bwMode="auto">
            <a:xfrm>
              <a:off x="1492250" y="3071813"/>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2"/>
            <p:cNvSpPr>
              <a:spLocks/>
            </p:cNvSpPr>
            <p:nvPr/>
          </p:nvSpPr>
          <p:spPr bwMode="auto">
            <a:xfrm>
              <a:off x="1751013" y="1919288"/>
              <a:ext cx="1430337" cy="1466850"/>
            </a:xfrm>
            <a:custGeom>
              <a:avLst/>
              <a:gdLst>
                <a:gd name="T0" fmla="*/ 1430337 w 576"/>
                <a:gd name="T1" fmla="*/ 1303867 h 648"/>
                <a:gd name="T2" fmla="*/ 1430337 w 576"/>
                <a:gd name="T3" fmla="*/ 1303867 h 648"/>
                <a:gd name="T4" fmla="*/ 1425371 w 576"/>
                <a:gd name="T5" fmla="*/ 1321976 h 648"/>
                <a:gd name="T6" fmla="*/ 1415438 w 576"/>
                <a:gd name="T7" fmla="*/ 1335558 h 648"/>
                <a:gd name="T8" fmla="*/ 1400538 w 576"/>
                <a:gd name="T9" fmla="*/ 1353667 h 648"/>
                <a:gd name="T10" fmla="*/ 1375706 w 576"/>
                <a:gd name="T11" fmla="*/ 1367249 h 648"/>
                <a:gd name="T12" fmla="*/ 1345907 w 576"/>
                <a:gd name="T13" fmla="*/ 1380831 h 648"/>
                <a:gd name="T14" fmla="*/ 1306176 w 576"/>
                <a:gd name="T15" fmla="*/ 1394413 h 648"/>
                <a:gd name="T16" fmla="*/ 1221746 w 576"/>
                <a:gd name="T17" fmla="*/ 1417050 h 648"/>
                <a:gd name="T18" fmla="*/ 1117451 w 576"/>
                <a:gd name="T19" fmla="*/ 1439686 h 648"/>
                <a:gd name="T20" fmla="*/ 993290 w 576"/>
                <a:gd name="T21" fmla="*/ 1453268 h 648"/>
                <a:gd name="T22" fmla="*/ 859195 w 576"/>
                <a:gd name="T23" fmla="*/ 1462323 h 648"/>
                <a:gd name="T24" fmla="*/ 715169 w 576"/>
                <a:gd name="T25" fmla="*/ 1466850 h 648"/>
                <a:gd name="T26" fmla="*/ 715169 w 576"/>
                <a:gd name="T27" fmla="*/ 1466850 h 648"/>
                <a:gd name="T28" fmla="*/ 571142 w 576"/>
                <a:gd name="T29" fmla="*/ 1462323 h 648"/>
                <a:gd name="T30" fmla="*/ 437047 w 576"/>
                <a:gd name="T31" fmla="*/ 1453268 h 648"/>
                <a:gd name="T32" fmla="*/ 312886 w 576"/>
                <a:gd name="T33" fmla="*/ 1439686 h 648"/>
                <a:gd name="T34" fmla="*/ 208591 w 576"/>
                <a:gd name="T35" fmla="*/ 1417050 h 648"/>
                <a:gd name="T36" fmla="*/ 124161 w 576"/>
                <a:gd name="T37" fmla="*/ 1394413 h 648"/>
                <a:gd name="T38" fmla="*/ 84430 w 576"/>
                <a:gd name="T39" fmla="*/ 1380831 h 648"/>
                <a:gd name="T40" fmla="*/ 54631 w 576"/>
                <a:gd name="T41" fmla="*/ 1367249 h 648"/>
                <a:gd name="T42" fmla="*/ 29799 w 576"/>
                <a:gd name="T43" fmla="*/ 1353667 h 648"/>
                <a:gd name="T44" fmla="*/ 14899 w 576"/>
                <a:gd name="T45" fmla="*/ 1335558 h 648"/>
                <a:gd name="T46" fmla="*/ 4966 w 576"/>
                <a:gd name="T47" fmla="*/ 1321976 h 648"/>
                <a:gd name="T48" fmla="*/ 0 w 576"/>
                <a:gd name="T49" fmla="*/ 1303867 h 648"/>
                <a:gd name="T50" fmla="*/ 715169 w 576"/>
                <a:gd name="T51" fmla="*/ 0 h 648"/>
                <a:gd name="T52" fmla="*/ 1430337 w 576"/>
                <a:gd name="T53" fmla="*/ 130386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0070C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Text Box 13"/>
            <p:cNvSpPr txBox="1">
              <a:spLocks noChangeArrowheads="1"/>
            </p:cNvSpPr>
            <p:nvPr/>
          </p:nvSpPr>
          <p:spPr bwMode="auto">
            <a:xfrm>
              <a:off x="1943100" y="2844800"/>
              <a:ext cx="996950" cy="336550"/>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600" b="0" i="0" u="none" strike="noStrike" kern="0" cap="none" spc="0" normalizeH="0" baseline="0" noProof="0">
                  <a:ln>
                    <a:noFill/>
                  </a:ln>
                  <a:solidFill>
                    <a:srgbClr val="FFFFFF"/>
                  </a:solidFill>
                  <a:effectLst/>
                  <a:uLnTx/>
                  <a:uFillTx/>
                </a:rPr>
                <a:t>添加文字</a:t>
              </a:r>
            </a:p>
          </p:txBody>
        </p:sp>
        <p:sp>
          <p:nvSpPr>
            <p:cNvPr id="34" name="Text Box 14"/>
            <p:cNvSpPr txBox="1">
              <a:spLocks noChangeArrowheads="1"/>
            </p:cNvSpPr>
            <p:nvPr/>
          </p:nvSpPr>
          <p:spPr bwMode="auto">
            <a:xfrm>
              <a:off x="1684338" y="3948113"/>
              <a:ext cx="1555750" cy="366712"/>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5" name="Text Box 15"/>
            <p:cNvSpPr txBox="1">
              <a:spLocks noChangeArrowheads="1"/>
            </p:cNvSpPr>
            <p:nvPr/>
          </p:nvSpPr>
          <p:spPr bwMode="auto">
            <a:xfrm>
              <a:off x="1682750" y="5280025"/>
              <a:ext cx="1555750" cy="366713"/>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6" name="Rectangle 16"/>
            <p:cNvSpPr>
              <a:spLocks noChangeArrowheads="1"/>
            </p:cNvSpPr>
            <p:nvPr/>
          </p:nvSpPr>
          <p:spPr bwMode="auto">
            <a:xfrm>
              <a:off x="6372225" y="2199836"/>
              <a:ext cx="2160588" cy="989013"/>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0070C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0070C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0070C0"/>
                  </a:solidFill>
                  <a:effectLst/>
                  <a:uLnTx/>
                  <a:uFillTx/>
                </a:rPr>
                <a:t>单击此处添加文字内容</a:t>
              </a:r>
            </a:p>
          </p:txBody>
        </p:sp>
        <p:sp>
          <p:nvSpPr>
            <p:cNvPr id="37" name="Rectangle 17"/>
            <p:cNvSpPr>
              <a:spLocks noChangeArrowheads="1"/>
            </p:cNvSpPr>
            <p:nvPr/>
          </p:nvSpPr>
          <p:spPr bwMode="auto">
            <a:xfrm>
              <a:off x="6372225" y="4759325"/>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sp>
          <p:nvSpPr>
            <p:cNvPr id="38" name="Rectangle 18"/>
            <p:cNvSpPr>
              <a:spLocks noChangeArrowheads="1"/>
            </p:cNvSpPr>
            <p:nvPr/>
          </p:nvSpPr>
          <p:spPr bwMode="auto">
            <a:xfrm>
              <a:off x="6372225" y="3492500"/>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grpSp>
          <p:nvGrpSpPr>
            <p:cNvPr id="39" name="Group 19"/>
            <p:cNvGrpSpPr>
              <a:grpSpLocks/>
            </p:cNvGrpSpPr>
            <p:nvPr/>
          </p:nvGrpSpPr>
          <p:grpSpPr bwMode="auto">
            <a:xfrm>
              <a:off x="2771775" y="2587625"/>
              <a:ext cx="5800725" cy="2503488"/>
              <a:chOff x="1858" y="1674"/>
              <a:chExt cx="3266" cy="1577"/>
            </a:xfrm>
          </p:grpSpPr>
          <p:sp>
            <p:nvSpPr>
              <p:cNvPr id="41" name="Line 20"/>
              <p:cNvSpPr>
                <a:spLocks noChangeShapeType="1"/>
              </p:cNvSpPr>
              <p:nvPr/>
            </p:nvSpPr>
            <p:spPr bwMode="auto">
              <a:xfrm flipH="1">
                <a:off x="2579" y="3251"/>
                <a:ext cx="2545"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21"/>
              <p:cNvSpPr>
                <a:spLocks noChangeShapeType="1"/>
              </p:cNvSpPr>
              <p:nvPr/>
            </p:nvSpPr>
            <p:spPr bwMode="auto">
              <a:xfrm flipH="1">
                <a:off x="1858" y="1674"/>
                <a:ext cx="3266" cy="0"/>
              </a:xfrm>
              <a:prstGeom prst="line">
                <a:avLst/>
              </a:prstGeom>
              <a:noFill/>
              <a:ln w="25400" cap="rnd">
                <a:solidFill>
                  <a:srgbClr val="0070C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22"/>
              <p:cNvSpPr>
                <a:spLocks noChangeShapeType="1"/>
              </p:cNvSpPr>
              <p:nvPr/>
            </p:nvSpPr>
            <p:spPr bwMode="auto">
              <a:xfrm flipH="1">
                <a:off x="2221" y="2462"/>
                <a:ext cx="2903"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30</a:t>
            </a:fld>
            <a:endParaRPr lang="en-US" altLang="zh-CN" dirty="0">
              <a:solidFill>
                <a:schemeClr val="tx1"/>
              </a:solidFill>
              <a:latin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3" name="组合 42"/>
          <p:cNvGrpSpPr/>
          <p:nvPr/>
        </p:nvGrpSpPr>
        <p:grpSpPr>
          <a:xfrm>
            <a:off x="395288" y="817833"/>
            <a:ext cx="8442325" cy="4765872"/>
            <a:chOff x="395288" y="1655763"/>
            <a:chExt cx="8442325" cy="4765872"/>
          </a:xfrm>
        </p:grpSpPr>
        <p:grpSp>
          <p:nvGrpSpPr>
            <p:cNvPr id="44" name="Group 2"/>
            <p:cNvGrpSpPr>
              <a:grpSpLocks/>
            </p:cNvGrpSpPr>
            <p:nvPr/>
          </p:nvGrpSpPr>
          <p:grpSpPr bwMode="auto">
            <a:xfrm>
              <a:off x="5040313" y="1655763"/>
              <a:ext cx="1857375" cy="1851025"/>
              <a:chOff x="549" y="2205"/>
              <a:chExt cx="1406" cy="1402"/>
            </a:xfrm>
          </p:grpSpPr>
          <p:sp>
            <p:nvSpPr>
              <p:cNvPr id="80" name="Oval 3"/>
              <p:cNvSpPr>
                <a:spLocks noChangeArrowheads="1"/>
              </p:cNvSpPr>
              <p:nvPr/>
            </p:nvSpPr>
            <p:spPr bwMode="auto">
              <a:xfrm>
                <a:off x="549" y="2205"/>
                <a:ext cx="1406" cy="1402"/>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81"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5" name="Oval 5"/>
            <p:cNvSpPr>
              <a:spLocks noChangeArrowheads="1"/>
            </p:cNvSpPr>
            <p:nvPr/>
          </p:nvSpPr>
          <p:spPr bwMode="auto">
            <a:xfrm>
              <a:off x="3492500" y="5135590"/>
              <a:ext cx="4932363" cy="1286045"/>
            </a:xfrm>
            <a:prstGeom prst="ellipse">
              <a:avLst/>
            </a:prstGeom>
            <a:gradFill rotWithShape="1">
              <a:gsLst>
                <a:gs pos="0">
                  <a:srgbClr val="000000"/>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5" name="Group 10"/>
            <p:cNvGrpSpPr>
              <a:grpSpLocks/>
            </p:cNvGrpSpPr>
            <p:nvPr/>
          </p:nvGrpSpPr>
          <p:grpSpPr bwMode="auto">
            <a:xfrm>
              <a:off x="4408488" y="4076700"/>
              <a:ext cx="3116262" cy="1948051"/>
              <a:chOff x="1610" y="2838"/>
              <a:chExt cx="1089" cy="681"/>
            </a:xfrm>
          </p:grpSpPr>
          <p:sp>
            <p:nvSpPr>
              <p:cNvPr id="76" name="Freeform 11"/>
              <p:cNvSpPr>
                <a:spLocks/>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7" name="Text Box 13"/>
            <p:cNvSpPr txBox="1">
              <a:spLocks noChangeArrowheads="1"/>
            </p:cNvSpPr>
            <p:nvPr/>
          </p:nvSpPr>
          <p:spPr bwMode="auto">
            <a:xfrm>
              <a:off x="4392613" y="5203825"/>
              <a:ext cx="3132137" cy="45720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400" b="0" i="0" u="none" strike="noStrike" kern="0" cap="none" spc="0" normalizeH="0" baseline="0" noProof="0">
                  <a:ln>
                    <a:noFill/>
                  </a:ln>
                  <a:solidFill>
                    <a:sysClr val="windowText" lastClr="000000"/>
                  </a:solidFill>
                  <a:effectLst/>
                  <a:uLnTx/>
                  <a:uFillTx/>
                  <a:latin typeface="微软雅黑" pitchFamily="34" charset="-122"/>
                </a:rPr>
                <a:t>标题文字内容</a:t>
              </a:r>
            </a:p>
          </p:txBody>
        </p:sp>
        <p:sp>
          <p:nvSpPr>
            <p:cNvPr id="48" name="Text Box 14"/>
            <p:cNvSpPr txBox="1">
              <a:spLocks noChangeArrowheads="1"/>
            </p:cNvSpPr>
            <p:nvPr/>
          </p:nvSpPr>
          <p:spPr bwMode="auto">
            <a:xfrm>
              <a:off x="5400675" y="2259013"/>
              <a:ext cx="1098550" cy="64135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49" name="AutoShape 15"/>
            <p:cNvSpPr>
              <a:spLocks noChangeArrowheads="1"/>
            </p:cNvSpPr>
            <p:nvPr/>
          </p:nvSpPr>
          <p:spPr bwMode="auto">
            <a:xfrm>
              <a:off x="5508625" y="3348038"/>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0" name="Freeform 16"/>
            <p:cNvSpPr>
              <a:spLocks/>
            </p:cNvSpPr>
            <p:nvPr/>
          </p:nvSpPr>
          <p:spPr bwMode="auto">
            <a:xfrm>
              <a:off x="5184775" y="1670205"/>
              <a:ext cx="1584325" cy="525462"/>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1" name="Group 17"/>
            <p:cNvGrpSpPr>
              <a:grpSpLocks/>
            </p:cNvGrpSpPr>
            <p:nvPr/>
          </p:nvGrpSpPr>
          <p:grpSpPr bwMode="auto">
            <a:xfrm>
              <a:off x="3132138" y="2374900"/>
              <a:ext cx="1924050" cy="2768600"/>
              <a:chOff x="839" y="1482"/>
              <a:chExt cx="1212" cy="1744"/>
            </a:xfrm>
          </p:grpSpPr>
          <p:grpSp>
            <p:nvGrpSpPr>
              <p:cNvPr id="67" name="Group 18"/>
              <p:cNvGrpSpPr>
                <a:grpSpLocks/>
              </p:cNvGrpSpPr>
              <p:nvPr/>
            </p:nvGrpSpPr>
            <p:grpSpPr bwMode="auto">
              <a:xfrm>
                <a:off x="839" y="1482"/>
                <a:ext cx="1212" cy="1744"/>
                <a:chOff x="625" y="2205"/>
                <a:chExt cx="1212" cy="1744"/>
              </a:xfrm>
            </p:grpSpPr>
            <p:sp>
              <p:nvSpPr>
                <p:cNvPr id="70"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1" name="Group 20"/>
                <p:cNvGrpSpPr>
                  <a:grpSpLocks/>
                </p:cNvGrpSpPr>
                <p:nvPr/>
              </p:nvGrpSpPr>
              <p:grpSpPr bwMode="auto">
                <a:xfrm>
                  <a:off x="635" y="2205"/>
                  <a:ext cx="1170" cy="1166"/>
                  <a:chOff x="549" y="2205"/>
                  <a:chExt cx="1406" cy="1402"/>
                </a:xfrm>
              </p:grpSpPr>
              <p:sp>
                <p:nvSpPr>
                  <p:cNvPr id="72" name="Oval 21"/>
                  <p:cNvSpPr>
                    <a:spLocks noChangeArrowheads="1"/>
                  </p:cNvSpPr>
                  <p:nvPr/>
                </p:nvSpPr>
                <p:spPr bwMode="auto">
                  <a:xfrm>
                    <a:off x="549" y="2205"/>
                    <a:ext cx="1406" cy="1402"/>
                  </a:xfrm>
                  <a:prstGeom prst="ellipse">
                    <a:avLst/>
                  </a:prstGeom>
                  <a:gradFill flip="none" rotWithShape="1">
                    <a:gsLst>
                      <a:gs pos="0">
                        <a:srgbClr val="D60000">
                          <a:shade val="30000"/>
                          <a:satMod val="115000"/>
                        </a:srgbClr>
                      </a:gs>
                      <a:gs pos="50000">
                        <a:srgbClr val="D60000">
                          <a:shade val="67500"/>
                          <a:satMod val="115000"/>
                        </a:srgbClr>
                      </a:gs>
                      <a:gs pos="100000">
                        <a:srgbClr val="D6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73" name="Oval 22"/>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8" name="Text Box 23"/>
              <p:cNvSpPr txBox="1">
                <a:spLocks noChangeArrowheads="1"/>
              </p:cNvSpPr>
              <p:nvPr/>
            </p:nvSpPr>
            <p:spPr bwMode="auto">
              <a:xfrm>
                <a:off x="1077"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9" name="Freeform 24"/>
              <p:cNvSpPr>
                <a:spLocks/>
              </p:cNvSpPr>
              <p:nvPr/>
            </p:nvSpPr>
            <p:spPr bwMode="auto">
              <a:xfrm>
                <a:off x="930"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2" name="Group 25"/>
            <p:cNvGrpSpPr>
              <a:grpSpLocks/>
            </p:cNvGrpSpPr>
            <p:nvPr/>
          </p:nvGrpSpPr>
          <p:grpSpPr bwMode="auto">
            <a:xfrm>
              <a:off x="6913563" y="2374900"/>
              <a:ext cx="1924050" cy="2768600"/>
              <a:chOff x="3765" y="1482"/>
              <a:chExt cx="1212" cy="1744"/>
            </a:xfrm>
          </p:grpSpPr>
          <p:grpSp>
            <p:nvGrpSpPr>
              <p:cNvPr id="60" name="Group 26"/>
              <p:cNvGrpSpPr>
                <a:grpSpLocks/>
              </p:cNvGrpSpPr>
              <p:nvPr/>
            </p:nvGrpSpPr>
            <p:grpSpPr bwMode="auto">
              <a:xfrm>
                <a:off x="3765" y="1482"/>
                <a:ext cx="1212" cy="1744"/>
                <a:chOff x="625" y="2205"/>
                <a:chExt cx="1212" cy="1744"/>
              </a:xfrm>
            </p:grpSpPr>
            <p:sp>
              <p:nvSpPr>
                <p:cNvPr id="63"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64" name="Group 28"/>
                <p:cNvGrpSpPr>
                  <a:grpSpLocks/>
                </p:cNvGrpSpPr>
                <p:nvPr/>
              </p:nvGrpSpPr>
              <p:grpSpPr bwMode="auto">
                <a:xfrm>
                  <a:off x="635" y="2205"/>
                  <a:ext cx="1170" cy="1166"/>
                  <a:chOff x="549" y="2205"/>
                  <a:chExt cx="1406" cy="1402"/>
                </a:xfrm>
              </p:grpSpPr>
              <p:sp>
                <p:nvSpPr>
                  <p:cNvPr id="65" name="Oval 29"/>
                  <p:cNvSpPr>
                    <a:spLocks noChangeArrowheads="1"/>
                  </p:cNvSpPr>
                  <p:nvPr/>
                </p:nvSpPr>
                <p:spPr bwMode="auto">
                  <a:xfrm>
                    <a:off x="549" y="2205"/>
                    <a:ext cx="1406" cy="1402"/>
                  </a:xfrm>
                  <a:prstGeom prst="ellipse">
                    <a:avLst/>
                  </a:prstGeom>
                  <a:gradFill flip="none" rotWithShape="1">
                    <a:gsLst>
                      <a:gs pos="0">
                        <a:srgbClr val="FF6600"/>
                      </a:gs>
                      <a:gs pos="50000">
                        <a:srgbClr val="FFC000"/>
                      </a:gs>
                      <a:gs pos="100000">
                        <a:srgbClr val="FFFF00"/>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66" name="Oval 30"/>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1" name="Text Box 31"/>
              <p:cNvSpPr txBox="1">
                <a:spLocks noChangeArrowheads="1"/>
              </p:cNvSpPr>
              <p:nvPr/>
            </p:nvSpPr>
            <p:spPr bwMode="auto">
              <a:xfrm>
                <a:off x="4014"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2" name="Freeform 32"/>
              <p:cNvSpPr>
                <a:spLocks/>
              </p:cNvSpPr>
              <p:nvPr/>
            </p:nvSpPr>
            <p:spPr bwMode="auto">
              <a:xfrm>
                <a:off x="3855"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Freeform 33"/>
            <p:cNvSpPr>
              <a:spLocks/>
            </p:cNvSpPr>
            <p:nvPr/>
          </p:nvSpPr>
          <p:spPr bwMode="auto">
            <a:xfrm>
              <a:off x="4498975" y="4149725"/>
              <a:ext cx="2917825" cy="1054100"/>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AutoShape 34"/>
            <p:cNvSpPr>
              <a:spLocks noChangeArrowheads="1"/>
            </p:cNvSpPr>
            <p:nvPr/>
          </p:nvSpPr>
          <p:spPr bwMode="auto">
            <a:xfrm rot="-2367420">
              <a:off x="4321175" y="3744913"/>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5" name="AutoShape 35"/>
            <p:cNvSpPr>
              <a:spLocks noChangeArrowheads="1"/>
            </p:cNvSpPr>
            <p:nvPr/>
          </p:nvSpPr>
          <p:spPr bwMode="auto">
            <a:xfrm rot="2480061">
              <a:off x="6661150" y="3743325"/>
              <a:ext cx="914400" cy="754063"/>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6" name="Rectangle 36"/>
            <p:cNvSpPr>
              <a:spLocks noChangeArrowheads="1"/>
            </p:cNvSpPr>
            <p:nvPr/>
          </p:nvSpPr>
          <p:spPr bwMode="auto">
            <a:xfrm>
              <a:off x="395288" y="4962525"/>
              <a:ext cx="3384550" cy="74930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p:txBody>
        </p:sp>
        <p:sp>
          <p:nvSpPr>
            <p:cNvPr id="57" name="Rectangle 37"/>
            <p:cNvSpPr>
              <a:spLocks noChangeArrowheads="1"/>
            </p:cNvSpPr>
            <p:nvPr/>
          </p:nvSpPr>
          <p:spPr bwMode="auto">
            <a:xfrm>
              <a:off x="395288" y="4508500"/>
              <a:ext cx="2031325" cy="396583"/>
            </a:xfrm>
            <a:prstGeom prst="rect">
              <a:avLst/>
            </a:prstGeom>
            <a:noFill/>
            <a:ln w="9525" algn="ctr">
              <a:noFill/>
              <a:miter lim="800000"/>
              <a:headEnd/>
              <a:tailEnd/>
            </a:ln>
          </p:spPr>
          <p:txBody>
            <a:bodyPr wrap="none">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800" b="0" i="0" u="none" strike="noStrike" kern="0" cap="none" spc="0" normalizeH="0" baseline="0" noProof="0" dirty="0">
                  <a:ln>
                    <a:noFill/>
                  </a:ln>
                  <a:solidFill>
                    <a:srgbClr val="C00000"/>
                  </a:solidFill>
                  <a:effectLst/>
                  <a:uLnTx/>
                  <a:uFillTx/>
                  <a:latin typeface="微软雅黑" pitchFamily="34" charset="-122"/>
                </a:rPr>
                <a:t>单击此处添加文字</a:t>
              </a:r>
            </a:p>
          </p:txBody>
        </p:sp>
        <p:sp>
          <p:nvSpPr>
            <p:cNvPr id="59" name="Line 39"/>
            <p:cNvSpPr>
              <a:spLocks noChangeShapeType="1"/>
            </p:cNvSpPr>
            <p:nvPr/>
          </p:nvSpPr>
          <p:spPr bwMode="auto">
            <a:xfrm>
              <a:off x="466725" y="4910565"/>
              <a:ext cx="3214688" cy="0"/>
            </a:xfrm>
            <a:prstGeom prst="line">
              <a:avLst/>
            </a:prstGeom>
            <a:noFill/>
            <a:ln w="15875">
              <a:solidFill>
                <a:srgbClr val="DE0000"/>
              </a:solidFill>
              <a:prstDash val="dash"/>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31</a:t>
            </a:fld>
            <a:endParaRPr lang="en-US" altLang="zh-CN" dirty="0">
              <a:solidFill>
                <a:schemeClr val="tx1"/>
              </a:solidFill>
              <a:latin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37" name="组合 36"/>
          <p:cNvGrpSpPr/>
          <p:nvPr/>
        </p:nvGrpSpPr>
        <p:grpSpPr>
          <a:xfrm>
            <a:off x="827088" y="1147310"/>
            <a:ext cx="6483350" cy="4365485"/>
            <a:chOff x="827088" y="1679715"/>
            <a:chExt cx="6483350" cy="4365485"/>
          </a:xfrm>
        </p:grpSpPr>
        <p:grpSp>
          <p:nvGrpSpPr>
            <p:cNvPr id="38" name="Group 2"/>
            <p:cNvGrpSpPr>
              <a:grpSpLocks/>
            </p:cNvGrpSpPr>
            <p:nvPr/>
          </p:nvGrpSpPr>
          <p:grpSpPr bwMode="auto">
            <a:xfrm>
              <a:off x="3127375" y="2349500"/>
              <a:ext cx="1733550" cy="1835150"/>
              <a:chOff x="1694" y="1460"/>
              <a:chExt cx="1186" cy="1256"/>
            </a:xfrm>
          </p:grpSpPr>
          <p:sp>
            <p:nvSpPr>
              <p:cNvPr id="68"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9"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39" name="Group 5"/>
            <p:cNvGrpSpPr>
              <a:grpSpLocks/>
            </p:cNvGrpSpPr>
            <p:nvPr/>
          </p:nvGrpSpPr>
          <p:grpSpPr bwMode="auto">
            <a:xfrm>
              <a:off x="4860925" y="2503488"/>
              <a:ext cx="1733550" cy="1681162"/>
              <a:chOff x="2880" y="1565"/>
              <a:chExt cx="1185" cy="1151"/>
            </a:xfrm>
          </p:grpSpPr>
          <p:sp>
            <p:nvSpPr>
              <p:cNvPr id="66"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70C0"/>
              </a:solidFill>
              <a:ln w="9525">
                <a:solidFill>
                  <a:srgbClr val="007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7"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0" name="Group 8"/>
            <p:cNvGrpSpPr>
              <a:grpSpLocks/>
            </p:cNvGrpSpPr>
            <p:nvPr/>
          </p:nvGrpSpPr>
          <p:grpSpPr bwMode="auto">
            <a:xfrm>
              <a:off x="2408238" y="2554288"/>
              <a:ext cx="2451100" cy="1628775"/>
              <a:chOff x="1204" y="1601"/>
              <a:chExt cx="1676" cy="1115"/>
            </a:xfrm>
          </p:grpSpPr>
          <p:sp>
            <p:nvSpPr>
              <p:cNvPr id="64"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5"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1" name="Group 11"/>
            <p:cNvGrpSpPr>
              <a:grpSpLocks/>
            </p:cNvGrpSpPr>
            <p:nvPr/>
          </p:nvGrpSpPr>
          <p:grpSpPr bwMode="auto">
            <a:xfrm>
              <a:off x="4860925" y="3016250"/>
              <a:ext cx="2449513" cy="1168400"/>
              <a:chOff x="2880" y="1916"/>
              <a:chExt cx="1675" cy="800"/>
            </a:xfrm>
          </p:grpSpPr>
          <p:sp>
            <p:nvSpPr>
              <p:cNvPr id="62"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3"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2" name="Group 14"/>
            <p:cNvGrpSpPr>
              <a:grpSpLocks/>
            </p:cNvGrpSpPr>
            <p:nvPr/>
          </p:nvGrpSpPr>
          <p:grpSpPr bwMode="auto">
            <a:xfrm>
              <a:off x="1871663" y="3267075"/>
              <a:ext cx="2449512" cy="1782763"/>
              <a:chOff x="1204" y="2088"/>
              <a:chExt cx="1676" cy="1221"/>
            </a:xfrm>
          </p:grpSpPr>
          <p:sp>
            <p:nvSpPr>
              <p:cNvPr id="59"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0"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1"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3" name="Group 18"/>
            <p:cNvGrpSpPr>
              <a:grpSpLocks/>
            </p:cNvGrpSpPr>
            <p:nvPr/>
          </p:nvGrpSpPr>
          <p:grpSpPr bwMode="auto">
            <a:xfrm>
              <a:off x="4860925" y="4032250"/>
              <a:ext cx="2449513" cy="1017588"/>
              <a:chOff x="2880" y="2612"/>
              <a:chExt cx="1675" cy="697"/>
            </a:xfrm>
          </p:grpSpPr>
          <p:sp>
            <p:nvSpPr>
              <p:cNvPr id="56"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7"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8"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sp>
          <p:nvSpPr>
            <p:cNvPr id="44" name="Arc 22"/>
            <p:cNvSpPr>
              <a:spLocks/>
            </p:cNvSpPr>
            <p:nvPr/>
          </p:nvSpPr>
          <p:spPr bwMode="auto">
            <a:xfrm>
              <a:off x="4394200" y="1773238"/>
              <a:ext cx="1098550" cy="592137"/>
            </a:xfrm>
            <a:custGeom>
              <a:avLst/>
              <a:gdLst>
                <a:gd name="T0" fmla="*/ 0 w 40011"/>
                <a:gd name="T1" fmla="*/ 7790193 h 21600"/>
                <a:gd name="T2" fmla="*/ 30162008 w 40011"/>
                <a:gd name="T3" fmla="*/ 15265511 h 21600"/>
                <a:gd name="T4" fmla="*/ 13907636 w 40011"/>
                <a:gd name="T5" fmla="*/ 1623269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45" name="Arc 23"/>
            <p:cNvSpPr>
              <a:spLocks/>
            </p:cNvSpPr>
            <p:nvPr/>
          </p:nvSpPr>
          <p:spPr bwMode="auto">
            <a:xfrm>
              <a:off x="6288088" y="2244725"/>
              <a:ext cx="949325" cy="839788"/>
            </a:xfrm>
            <a:custGeom>
              <a:avLst/>
              <a:gdLst>
                <a:gd name="T0" fmla="*/ 0 w 36840"/>
                <a:gd name="T1" fmla="*/ 4185761 h 32562"/>
                <a:gd name="T2" fmla="*/ 22478233 w 36840"/>
                <a:gd name="T3" fmla="*/ 21658494 h 32562"/>
                <a:gd name="T4" fmla="*/ 10119871 w 36840"/>
                <a:gd name="T5" fmla="*/ 14367153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2" name="Text Box 30"/>
            <p:cNvSpPr txBox="1">
              <a:spLocks noChangeArrowheads="1"/>
            </p:cNvSpPr>
            <p:nvPr/>
          </p:nvSpPr>
          <p:spPr bwMode="auto">
            <a:xfrm>
              <a:off x="827088" y="1679715"/>
              <a:ext cx="3387725" cy="604838"/>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mn-ea"/>
                </a:rPr>
                <a:t>单击此处添加文字</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endParaRPr kumimoji="1" lang="en-US" altLang="ko-KR" sz="1200" b="0" i="0" u="none" strike="noStrike" kern="0" cap="none" spc="0" normalizeH="0" baseline="0" noProof="0" dirty="0">
                <a:ln>
                  <a:noFill/>
                </a:ln>
                <a:solidFill>
                  <a:srgbClr val="FF0000"/>
                </a:solidFill>
                <a:effectLst/>
                <a:uLnTx/>
                <a:uFillTx/>
                <a:latin typeface="+mn-ea"/>
              </a:endParaRPr>
            </a:p>
          </p:txBody>
        </p:sp>
        <p:sp>
          <p:nvSpPr>
            <p:cNvPr id="53" name="Text Box 31"/>
            <p:cNvSpPr txBox="1">
              <a:spLocks noChangeArrowheads="1"/>
            </p:cNvSpPr>
            <p:nvPr/>
          </p:nvSpPr>
          <p:spPr bwMode="auto">
            <a:xfrm>
              <a:off x="5508625" y="1696555"/>
              <a:ext cx="1008063" cy="52322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添加文字</a:t>
              </a:r>
            </a:p>
          </p:txBody>
        </p:sp>
        <p:sp>
          <p:nvSpPr>
            <p:cNvPr id="54" name="WordArt 32"/>
            <p:cNvSpPr>
              <a:spLocks noChangeArrowheads="1" noChangeShapeType="1" noTextEdit="1"/>
            </p:cNvSpPr>
            <p:nvPr/>
          </p:nvSpPr>
          <p:spPr bwMode="auto">
            <a:xfrm>
              <a:off x="2728913" y="5229225"/>
              <a:ext cx="3686175" cy="365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dirty="0">
                  <a:ln w="9525">
                    <a:noFill/>
                    <a:round/>
                    <a:headEnd/>
                    <a:tailEnd/>
                  </a:ln>
                  <a:solidFill>
                    <a:srgbClr val="C00000"/>
                  </a:solidFill>
                  <a:effectLst/>
                  <a:uLnTx/>
                  <a:uFillTx/>
                  <a:latin typeface="+mn-ea"/>
                </a:rPr>
                <a:t>双击此处添加标题文字</a:t>
              </a:r>
            </a:p>
          </p:txBody>
        </p:sp>
        <p:sp>
          <p:nvSpPr>
            <p:cNvPr id="55" name="Rectangle 33"/>
            <p:cNvSpPr>
              <a:spLocks noChangeArrowheads="1"/>
            </p:cNvSpPr>
            <p:nvPr/>
          </p:nvSpPr>
          <p:spPr bwMode="auto">
            <a:xfrm>
              <a:off x="2879725" y="5734050"/>
              <a:ext cx="3384550" cy="31115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p>
          </p:txBody>
        </p:sp>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32</a:t>
            </a:fld>
            <a:endParaRPr lang="en-US" altLang="zh-CN" dirty="0">
              <a:solidFill>
                <a:schemeClr val="tx1"/>
              </a:solidFill>
              <a:latin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229" name="组合 228"/>
          <p:cNvGrpSpPr/>
          <p:nvPr/>
        </p:nvGrpSpPr>
        <p:grpSpPr>
          <a:xfrm>
            <a:off x="576263" y="1022697"/>
            <a:ext cx="7883525" cy="4283075"/>
            <a:chOff x="576263" y="1666875"/>
            <a:chExt cx="7883525" cy="4283075"/>
          </a:xfrm>
        </p:grpSpPr>
        <p:grpSp>
          <p:nvGrpSpPr>
            <p:cNvPr id="230" name="Group 2"/>
            <p:cNvGrpSpPr>
              <a:grpSpLocks/>
            </p:cNvGrpSpPr>
            <p:nvPr/>
          </p:nvGrpSpPr>
          <p:grpSpPr bwMode="auto">
            <a:xfrm>
              <a:off x="4283075" y="1990725"/>
              <a:ext cx="4176713" cy="3829050"/>
              <a:chOff x="1149" y="1417"/>
              <a:chExt cx="2540" cy="2328"/>
            </a:xfrm>
          </p:grpSpPr>
          <p:sp>
            <p:nvSpPr>
              <p:cNvPr id="297" name="Freeform 3"/>
              <p:cNvSpPr>
                <a:spLocks/>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1905"/>
                  <a:gd name="T29" fmla="*/ 1270 w 1270"/>
                  <a:gd name="T30" fmla="*/ 1905 h 1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4"/>
              <p:cNvSpPr>
                <a:spLocks/>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 name="T10" fmla="*/ 0 60000 65536"/>
                  <a:gd name="T11" fmla="*/ 0 60000 65536"/>
                  <a:gd name="T12" fmla="*/ 0 60000 65536"/>
                  <a:gd name="T13" fmla="*/ 0 60000 65536"/>
                  <a:gd name="T14" fmla="*/ 0 60000 65536"/>
                  <a:gd name="T15" fmla="*/ 0 w 1270"/>
                  <a:gd name="T16" fmla="*/ 0 h 847"/>
                  <a:gd name="T17" fmla="*/ 1270 w 1270"/>
                  <a:gd name="T18" fmla="*/ 847 h 847"/>
                </a:gdLst>
                <a:ahLst/>
                <a:cxnLst>
                  <a:cxn ang="T10">
                    <a:pos x="T0" y="T1"/>
                  </a:cxn>
                  <a:cxn ang="T11">
                    <a:pos x="T2" y="T3"/>
                  </a:cxn>
                  <a:cxn ang="T12">
                    <a:pos x="T4" y="T5"/>
                  </a:cxn>
                  <a:cxn ang="T13">
                    <a:pos x="T6" y="T7"/>
                  </a:cxn>
                  <a:cxn ang="T14">
                    <a:pos x="T8" y="T9"/>
                  </a:cxn>
                </a:cxnLst>
                <a:rect l="T15" t="T16" r="T17" b="T18"/>
                <a:pathLst>
                  <a:path w="1270" h="847">
                    <a:moveTo>
                      <a:pt x="1270" y="423"/>
                    </a:moveTo>
                    <a:lnTo>
                      <a:pt x="0" y="0"/>
                    </a:lnTo>
                    <a:lnTo>
                      <a:pt x="0" y="423"/>
                    </a:lnTo>
                    <a:lnTo>
                      <a:pt x="1270" y="847"/>
                    </a:lnTo>
                    <a:lnTo>
                      <a:pt x="1270"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
              <p:cNvSpPr>
                <a:spLocks/>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 name="T10" fmla="*/ 0 60000 65536"/>
                  <a:gd name="T11" fmla="*/ 0 60000 65536"/>
                  <a:gd name="T12" fmla="*/ 0 60000 65536"/>
                  <a:gd name="T13" fmla="*/ 0 60000 65536"/>
                  <a:gd name="T14" fmla="*/ 0 60000 65536"/>
                  <a:gd name="T15" fmla="*/ 0 w 1269"/>
                  <a:gd name="T16" fmla="*/ 0 h 847"/>
                  <a:gd name="T17" fmla="*/ 1269 w 1269"/>
                  <a:gd name="T18" fmla="*/ 847 h 847"/>
                </a:gdLst>
                <a:ahLst/>
                <a:cxnLst>
                  <a:cxn ang="T10">
                    <a:pos x="T0" y="T1"/>
                  </a:cxn>
                  <a:cxn ang="T11">
                    <a:pos x="T2" y="T3"/>
                  </a:cxn>
                  <a:cxn ang="T12">
                    <a:pos x="T4" y="T5"/>
                  </a:cxn>
                  <a:cxn ang="T13">
                    <a:pos x="T6" y="T7"/>
                  </a:cxn>
                  <a:cxn ang="T14">
                    <a:pos x="T8" y="T9"/>
                  </a:cxn>
                </a:cxnLst>
                <a:rect l="T15" t="T16" r="T17" b="T18"/>
                <a:pathLst>
                  <a:path w="1269" h="847">
                    <a:moveTo>
                      <a:pt x="1269" y="424"/>
                    </a:moveTo>
                    <a:lnTo>
                      <a:pt x="0" y="0"/>
                    </a:lnTo>
                    <a:lnTo>
                      <a:pt x="0" y="424"/>
                    </a:lnTo>
                    <a:lnTo>
                      <a:pt x="1269" y="847"/>
                    </a:lnTo>
                    <a:lnTo>
                      <a:pt x="1269" y="424"/>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6"/>
              <p:cNvSpPr>
                <a:spLocks/>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 name="T10" fmla="*/ 0 60000 65536"/>
                  <a:gd name="T11" fmla="*/ 0 60000 65536"/>
                  <a:gd name="T12" fmla="*/ 0 60000 65536"/>
                  <a:gd name="T13" fmla="*/ 0 60000 65536"/>
                  <a:gd name="T14" fmla="*/ 0 60000 65536"/>
                  <a:gd name="T15" fmla="*/ 0 w 1269"/>
                  <a:gd name="T16" fmla="*/ 0 h 846"/>
                  <a:gd name="T17" fmla="*/ 1269 w 1269"/>
                  <a:gd name="T18" fmla="*/ 846 h 846"/>
                </a:gdLst>
                <a:ahLst/>
                <a:cxnLst>
                  <a:cxn ang="T10">
                    <a:pos x="T0" y="T1"/>
                  </a:cxn>
                  <a:cxn ang="T11">
                    <a:pos x="T2" y="T3"/>
                  </a:cxn>
                  <a:cxn ang="T12">
                    <a:pos x="T4" y="T5"/>
                  </a:cxn>
                  <a:cxn ang="T13">
                    <a:pos x="T6" y="T7"/>
                  </a:cxn>
                  <a:cxn ang="T14">
                    <a:pos x="T8" y="T9"/>
                  </a:cxn>
                </a:cxnLst>
                <a:rect l="T15" t="T16" r="T17" b="T18"/>
                <a:pathLst>
                  <a:path w="1269" h="846">
                    <a:moveTo>
                      <a:pt x="1269" y="423"/>
                    </a:moveTo>
                    <a:lnTo>
                      <a:pt x="0" y="0"/>
                    </a:lnTo>
                    <a:lnTo>
                      <a:pt x="0" y="423"/>
                    </a:lnTo>
                    <a:lnTo>
                      <a:pt x="1269" y="846"/>
                    </a:lnTo>
                    <a:lnTo>
                      <a:pt x="1269"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7"/>
              <p:cNvSpPr>
                <a:spLocks/>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 name="T10" fmla="*/ 0 60000 65536"/>
                  <a:gd name="T11" fmla="*/ 0 60000 65536"/>
                  <a:gd name="T12" fmla="*/ 0 60000 65536"/>
                  <a:gd name="T13" fmla="*/ 0 60000 65536"/>
                  <a:gd name="T14" fmla="*/ 0 60000 65536"/>
                  <a:gd name="T15" fmla="*/ 0 w 1693"/>
                  <a:gd name="T16" fmla="*/ 0 h 635"/>
                  <a:gd name="T17" fmla="*/ 1693 w 1693"/>
                  <a:gd name="T18" fmla="*/ 635 h 635"/>
                </a:gdLst>
                <a:ahLst/>
                <a:cxnLst>
                  <a:cxn ang="T10">
                    <a:pos x="T0" y="T1"/>
                  </a:cxn>
                  <a:cxn ang="T11">
                    <a:pos x="T2" y="T3"/>
                  </a:cxn>
                  <a:cxn ang="T12">
                    <a:pos x="T4" y="T5"/>
                  </a:cxn>
                  <a:cxn ang="T13">
                    <a:pos x="T6" y="T7"/>
                  </a:cxn>
                  <a:cxn ang="T14">
                    <a:pos x="T8" y="T9"/>
                  </a:cxn>
                </a:cxnLst>
                <a:rect l="T15" t="T16" r="T17" b="T18"/>
                <a:pathLst>
                  <a:path w="1693" h="635">
                    <a:moveTo>
                      <a:pt x="1693" y="423"/>
                    </a:moveTo>
                    <a:lnTo>
                      <a:pt x="423" y="0"/>
                    </a:lnTo>
                    <a:lnTo>
                      <a:pt x="0" y="212"/>
                    </a:lnTo>
                    <a:lnTo>
                      <a:pt x="1269" y="635"/>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8"/>
              <p:cNvSpPr>
                <a:spLocks/>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 name="T10" fmla="*/ 0 60000 65536"/>
                  <a:gd name="T11" fmla="*/ 0 60000 65536"/>
                  <a:gd name="T12" fmla="*/ 0 60000 65536"/>
                  <a:gd name="T13" fmla="*/ 0 60000 65536"/>
                  <a:gd name="T14" fmla="*/ 0 60000 65536"/>
                  <a:gd name="T15" fmla="*/ 0 w 1692"/>
                  <a:gd name="T16" fmla="*/ 0 h 635"/>
                  <a:gd name="T17" fmla="*/ 1692 w 1692"/>
                  <a:gd name="T18" fmla="*/ 635 h 635"/>
                </a:gdLst>
                <a:ahLst/>
                <a:cxnLst>
                  <a:cxn ang="T10">
                    <a:pos x="T0" y="T1"/>
                  </a:cxn>
                  <a:cxn ang="T11">
                    <a:pos x="T2" y="T3"/>
                  </a:cxn>
                  <a:cxn ang="T12">
                    <a:pos x="T4" y="T5"/>
                  </a:cxn>
                  <a:cxn ang="T13">
                    <a:pos x="T6" y="T7"/>
                  </a:cxn>
                  <a:cxn ang="T14">
                    <a:pos x="T8" y="T9"/>
                  </a:cxn>
                </a:cxnLst>
                <a:rect l="T15" t="T16" r="T17" b="T18"/>
                <a:pathLst>
                  <a:path w="1692" h="635">
                    <a:moveTo>
                      <a:pt x="1692" y="423"/>
                    </a:moveTo>
                    <a:lnTo>
                      <a:pt x="423" y="0"/>
                    </a:lnTo>
                    <a:lnTo>
                      <a:pt x="0" y="211"/>
                    </a:lnTo>
                    <a:lnTo>
                      <a:pt x="1269" y="635"/>
                    </a:lnTo>
                    <a:lnTo>
                      <a:pt x="1692"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9"/>
              <p:cNvSpPr>
                <a:spLocks/>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 name="T10" fmla="*/ 0 60000 65536"/>
                  <a:gd name="T11" fmla="*/ 0 60000 65536"/>
                  <a:gd name="T12" fmla="*/ 0 60000 65536"/>
                  <a:gd name="T13" fmla="*/ 0 60000 65536"/>
                  <a:gd name="T14" fmla="*/ 0 60000 65536"/>
                  <a:gd name="T15" fmla="*/ 0 w 1693"/>
                  <a:gd name="T16" fmla="*/ 0 h 634"/>
                  <a:gd name="T17" fmla="*/ 1693 w 1693"/>
                  <a:gd name="T18" fmla="*/ 634 h 634"/>
                </a:gdLst>
                <a:ahLst/>
                <a:cxnLst>
                  <a:cxn ang="T10">
                    <a:pos x="T0" y="T1"/>
                  </a:cxn>
                  <a:cxn ang="T11">
                    <a:pos x="T2" y="T3"/>
                  </a:cxn>
                  <a:cxn ang="T12">
                    <a:pos x="T4" y="T5"/>
                  </a:cxn>
                  <a:cxn ang="T13">
                    <a:pos x="T6" y="T7"/>
                  </a:cxn>
                  <a:cxn ang="T14">
                    <a:pos x="T8" y="T9"/>
                  </a:cxn>
                </a:cxnLst>
                <a:rect l="T15" t="T16" r="T17" b="T18"/>
                <a:pathLst>
                  <a:path w="1693" h="634">
                    <a:moveTo>
                      <a:pt x="1693" y="423"/>
                    </a:moveTo>
                    <a:lnTo>
                      <a:pt x="424" y="0"/>
                    </a:lnTo>
                    <a:lnTo>
                      <a:pt x="0" y="211"/>
                    </a:lnTo>
                    <a:lnTo>
                      <a:pt x="1270" y="634"/>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31" name="Freeform 10"/>
            <p:cNvSpPr>
              <a:spLocks/>
            </p:cNvSpPr>
            <p:nvPr/>
          </p:nvSpPr>
          <p:spPr bwMode="auto">
            <a:xfrm>
              <a:off x="6372225" y="2678113"/>
              <a:ext cx="2087563" cy="3133725"/>
            </a:xfrm>
            <a:custGeom>
              <a:avLst/>
              <a:gdLst/>
              <a:ahLst/>
              <a:cxnLst>
                <a:cxn ang="0">
                  <a:pos x="0" y="1905"/>
                </a:cxn>
                <a:cxn ang="0">
                  <a:pos x="0" y="1481"/>
                </a:cxn>
                <a:cxn ang="0">
                  <a:pos x="423" y="1270"/>
                </a:cxn>
                <a:cxn ang="0">
                  <a:pos x="423" y="847"/>
                </a:cxn>
                <a:cxn ang="0">
                  <a:pos x="846" y="635"/>
                </a:cxn>
                <a:cxn ang="0">
                  <a:pos x="846" y="212"/>
                </a:cxn>
                <a:cxn ang="0">
                  <a:pos x="1270" y="0"/>
                </a:cxn>
                <a:cxn ang="0">
                  <a:pos x="1270" y="1270"/>
                </a:cxn>
                <a:cxn ang="0">
                  <a:pos x="0" y="1905"/>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lumMod val="65000"/>
                <a:lumOff val="35000"/>
              </a:schemeClr>
            </a:solidFill>
            <a:ln w="9525">
              <a:solidFill>
                <a:schemeClr val="tx1">
                  <a:lumMod val="75000"/>
                  <a:lumOff val="25000"/>
                </a:scheme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32" name="Group 11"/>
            <p:cNvGrpSpPr>
              <a:grpSpLocks/>
            </p:cNvGrpSpPr>
            <p:nvPr/>
          </p:nvGrpSpPr>
          <p:grpSpPr bwMode="auto">
            <a:xfrm>
              <a:off x="4500563" y="4835525"/>
              <a:ext cx="974725" cy="1114425"/>
              <a:chOff x="2924" y="2115"/>
              <a:chExt cx="614" cy="702"/>
            </a:xfrm>
          </p:grpSpPr>
          <p:sp>
            <p:nvSpPr>
              <p:cNvPr id="289" name="Oval 12"/>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0" name="Group 13"/>
              <p:cNvGrpSpPr>
                <a:grpSpLocks/>
              </p:cNvGrpSpPr>
              <p:nvPr/>
            </p:nvGrpSpPr>
            <p:grpSpPr bwMode="auto">
              <a:xfrm>
                <a:off x="2925" y="2115"/>
                <a:ext cx="613" cy="613"/>
                <a:chOff x="1157" y="1798"/>
                <a:chExt cx="613" cy="613"/>
              </a:xfrm>
            </p:grpSpPr>
            <p:grpSp>
              <p:nvGrpSpPr>
                <p:cNvPr id="291" name="Group 14"/>
                <p:cNvGrpSpPr>
                  <a:grpSpLocks/>
                </p:cNvGrpSpPr>
                <p:nvPr/>
              </p:nvGrpSpPr>
              <p:grpSpPr bwMode="auto">
                <a:xfrm>
                  <a:off x="1157" y="1798"/>
                  <a:ext cx="613" cy="613"/>
                  <a:chOff x="2335" y="1139"/>
                  <a:chExt cx="1089" cy="1089"/>
                </a:xfrm>
              </p:grpSpPr>
              <p:sp>
                <p:nvSpPr>
                  <p:cNvPr id="293" name="Oval 15"/>
                  <p:cNvSpPr>
                    <a:spLocks noChangeArrowheads="1"/>
                  </p:cNvSpPr>
                  <p:nvPr/>
                </p:nvSpPr>
                <p:spPr bwMode="auto">
                  <a:xfrm>
                    <a:off x="2335" y="1139"/>
                    <a:ext cx="1089" cy="1089"/>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4" name="Group 16"/>
                  <p:cNvGrpSpPr>
                    <a:grpSpLocks/>
                  </p:cNvGrpSpPr>
                  <p:nvPr/>
                </p:nvGrpSpPr>
                <p:grpSpPr bwMode="auto">
                  <a:xfrm>
                    <a:off x="2426" y="1169"/>
                    <a:ext cx="908" cy="296"/>
                    <a:chOff x="1431" y="1843"/>
                    <a:chExt cx="907" cy="295"/>
                  </a:xfrm>
                </p:grpSpPr>
                <p:sp>
                  <p:nvSpPr>
                    <p:cNvPr id="295"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6"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92" name="Text Box 19"/>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3" name="Group 20"/>
            <p:cNvGrpSpPr>
              <a:grpSpLocks/>
            </p:cNvGrpSpPr>
            <p:nvPr/>
          </p:nvGrpSpPr>
          <p:grpSpPr bwMode="auto">
            <a:xfrm>
              <a:off x="5216525" y="3756025"/>
              <a:ext cx="974725" cy="1114425"/>
              <a:chOff x="2924" y="2115"/>
              <a:chExt cx="614" cy="702"/>
            </a:xfrm>
          </p:grpSpPr>
          <p:sp>
            <p:nvSpPr>
              <p:cNvPr id="281" name="Oval 21"/>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2" name="Group 22"/>
              <p:cNvGrpSpPr>
                <a:grpSpLocks/>
              </p:cNvGrpSpPr>
              <p:nvPr/>
            </p:nvGrpSpPr>
            <p:grpSpPr bwMode="auto">
              <a:xfrm>
                <a:off x="2925" y="2115"/>
                <a:ext cx="613" cy="613"/>
                <a:chOff x="1157" y="1798"/>
                <a:chExt cx="613" cy="613"/>
              </a:xfrm>
            </p:grpSpPr>
            <p:grpSp>
              <p:nvGrpSpPr>
                <p:cNvPr id="283" name="Group 23"/>
                <p:cNvGrpSpPr>
                  <a:grpSpLocks/>
                </p:cNvGrpSpPr>
                <p:nvPr/>
              </p:nvGrpSpPr>
              <p:grpSpPr bwMode="auto">
                <a:xfrm>
                  <a:off x="1157" y="1798"/>
                  <a:ext cx="613" cy="613"/>
                  <a:chOff x="2335" y="1139"/>
                  <a:chExt cx="1089" cy="1089"/>
                </a:xfrm>
              </p:grpSpPr>
              <p:sp>
                <p:nvSpPr>
                  <p:cNvPr id="285" name="Oval 24"/>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6" name="Group 25"/>
                  <p:cNvGrpSpPr>
                    <a:grpSpLocks/>
                  </p:cNvGrpSpPr>
                  <p:nvPr/>
                </p:nvGrpSpPr>
                <p:grpSpPr bwMode="auto">
                  <a:xfrm>
                    <a:off x="2426" y="1169"/>
                    <a:ext cx="908" cy="296"/>
                    <a:chOff x="1431" y="1843"/>
                    <a:chExt cx="907" cy="295"/>
                  </a:xfrm>
                </p:grpSpPr>
                <p:sp>
                  <p:nvSpPr>
                    <p:cNvPr id="287"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8" name="Oval 2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84" name="Text Box 28"/>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4" name="Group 29"/>
            <p:cNvGrpSpPr>
              <a:grpSpLocks/>
            </p:cNvGrpSpPr>
            <p:nvPr/>
          </p:nvGrpSpPr>
          <p:grpSpPr bwMode="auto">
            <a:xfrm>
              <a:off x="6588125" y="1666875"/>
              <a:ext cx="974725" cy="1114425"/>
              <a:chOff x="2924" y="2115"/>
              <a:chExt cx="614" cy="702"/>
            </a:xfrm>
          </p:grpSpPr>
          <p:sp>
            <p:nvSpPr>
              <p:cNvPr id="273" name="Oval 30"/>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4" name="Group 31"/>
              <p:cNvGrpSpPr>
                <a:grpSpLocks/>
              </p:cNvGrpSpPr>
              <p:nvPr/>
            </p:nvGrpSpPr>
            <p:grpSpPr bwMode="auto">
              <a:xfrm>
                <a:off x="2925" y="2115"/>
                <a:ext cx="613" cy="613"/>
                <a:chOff x="1157" y="1798"/>
                <a:chExt cx="613" cy="613"/>
              </a:xfrm>
            </p:grpSpPr>
            <p:grpSp>
              <p:nvGrpSpPr>
                <p:cNvPr id="275" name="Group 32"/>
                <p:cNvGrpSpPr>
                  <a:grpSpLocks/>
                </p:cNvGrpSpPr>
                <p:nvPr/>
              </p:nvGrpSpPr>
              <p:grpSpPr bwMode="auto">
                <a:xfrm>
                  <a:off x="1157" y="1798"/>
                  <a:ext cx="613" cy="613"/>
                  <a:chOff x="2335" y="1139"/>
                  <a:chExt cx="1089" cy="1089"/>
                </a:xfrm>
              </p:grpSpPr>
              <p:sp>
                <p:nvSpPr>
                  <p:cNvPr id="277" name="Oval 33"/>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8" name="Group 34"/>
                  <p:cNvGrpSpPr>
                    <a:grpSpLocks/>
                  </p:cNvGrpSpPr>
                  <p:nvPr/>
                </p:nvGrpSpPr>
                <p:grpSpPr bwMode="auto">
                  <a:xfrm>
                    <a:off x="2426" y="1169"/>
                    <a:ext cx="908" cy="296"/>
                    <a:chOff x="1431" y="1843"/>
                    <a:chExt cx="907" cy="295"/>
                  </a:xfrm>
                </p:grpSpPr>
                <p:sp>
                  <p:nvSpPr>
                    <p:cNvPr id="279" name="Freeform 35"/>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0" name="Oval 36"/>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76" name="Text Box 37"/>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添加文字</a:t>
                  </a:r>
                </a:p>
              </p:txBody>
            </p:sp>
          </p:grpSp>
        </p:grpSp>
        <p:grpSp>
          <p:nvGrpSpPr>
            <p:cNvPr id="235" name="Group 38"/>
            <p:cNvGrpSpPr>
              <a:grpSpLocks/>
            </p:cNvGrpSpPr>
            <p:nvPr/>
          </p:nvGrpSpPr>
          <p:grpSpPr bwMode="auto">
            <a:xfrm>
              <a:off x="5903913" y="2711450"/>
              <a:ext cx="974725" cy="1114425"/>
              <a:chOff x="2924" y="2115"/>
              <a:chExt cx="614" cy="702"/>
            </a:xfrm>
          </p:grpSpPr>
          <p:sp>
            <p:nvSpPr>
              <p:cNvPr id="265" name="Oval 39"/>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6" name="Group 40"/>
              <p:cNvGrpSpPr>
                <a:grpSpLocks/>
              </p:cNvGrpSpPr>
              <p:nvPr/>
            </p:nvGrpSpPr>
            <p:grpSpPr bwMode="auto">
              <a:xfrm>
                <a:off x="2925" y="2115"/>
                <a:ext cx="613" cy="613"/>
                <a:chOff x="1157" y="1798"/>
                <a:chExt cx="613" cy="613"/>
              </a:xfrm>
            </p:grpSpPr>
            <p:grpSp>
              <p:nvGrpSpPr>
                <p:cNvPr id="267" name="Group 41"/>
                <p:cNvGrpSpPr>
                  <a:grpSpLocks/>
                </p:cNvGrpSpPr>
                <p:nvPr/>
              </p:nvGrpSpPr>
              <p:grpSpPr bwMode="auto">
                <a:xfrm>
                  <a:off x="1157" y="1798"/>
                  <a:ext cx="613" cy="613"/>
                  <a:chOff x="2335" y="1139"/>
                  <a:chExt cx="1089" cy="1089"/>
                </a:xfrm>
              </p:grpSpPr>
              <p:sp>
                <p:nvSpPr>
                  <p:cNvPr id="269" name="Oval 42"/>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0" name="Group 43"/>
                  <p:cNvGrpSpPr>
                    <a:grpSpLocks/>
                  </p:cNvGrpSpPr>
                  <p:nvPr/>
                </p:nvGrpSpPr>
                <p:grpSpPr bwMode="auto">
                  <a:xfrm>
                    <a:off x="2426" y="1169"/>
                    <a:ext cx="908" cy="296"/>
                    <a:chOff x="1431" y="1843"/>
                    <a:chExt cx="907" cy="295"/>
                  </a:xfrm>
                </p:grpSpPr>
                <p:sp>
                  <p:nvSpPr>
                    <p:cNvPr id="271" name="Freeform 44"/>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2" name="Oval 4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68" name="Text Box 46"/>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sp>
          <p:nvSpPr>
            <p:cNvPr id="236" name="AutoShape 47"/>
            <p:cNvSpPr>
              <a:spLocks noChangeArrowheads="1"/>
            </p:cNvSpPr>
            <p:nvPr/>
          </p:nvSpPr>
          <p:spPr bwMode="auto">
            <a:xfrm rot="-6300000">
              <a:off x="4356100" y="3646488"/>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AutoShape 48"/>
            <p:cNvSpPr>
              <a:spLocks noChangeArrowheads="1"/>
            </p:cNvSpPr>
            <p:nvPr/>
          </p:nvSpPr>
          <p:spPr bwMode="auto">
            <a:xfrm rot="-6300000">
              <a:off x="5040313" y="2638425"/>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AutoShape 49"/>
            <p:cNvSpPr>
              <a:spLocks noChangeArrowheads="1"/>
            </p:cNvSpPr>
            <p:nvPr/>
          </p:nvSpPr>
          <p:spPr bwMode="auto">
            <a:xfrm rot="-6300000">
              <a:off x="3635375" y="4654550"/>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AutoShape 50"/>
            <p:cNvSpPr>
              <a:spLocks noChangeArrowheads="1"/>
            </p:cNvSpPr>
            <p:nvPr/>
          </p:nvSpPr>
          <p:spPr bwMode="auto">
            <a:xfrm>
              <a:off x="576263" y="2420938"/>
              <a:ext cx="2627312" cy="3168650"/>
            </a:xfrm>
            <a:prstGeom prst="roundRect">
              <a:avLst>
                <a:gd name="adj" fmla="val 5528"/>
              </a:avLst>
            </a:prstGeom>
            <a:solidFill>
              <a:srgbClr val="000000">
                <a:alpha val="14902"/>
              </a:srgbClr>
            </a:solidFill>
            <a:ln w="19050" cap="rnd" algn="ctr">
              <a:solidFill>
                <a:srgbClr val="9E9E9E"/>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0" name="Group 51"/>
            <p:cNvGrpSpPr>
              <a:grpSpLocks/>
            </p:cNvGrpSpPr>
            <p:nvPr/>
          </p:nvGrpSpPr>
          <p:grpSpPr bwMode="auto">
            <a:xfrm>
              <a:off x="765175" y="2852738"/>
              <a:ext cx="407988" cy="466725"/>
              <a:chOff x="2744" y="-584"/>
              <a:chExt cx="614" cy="702"/>
            </a:xfrm>
          </p:grpSpPr>
          <p:sp>
            <p:nvSpPr>
              <p:cNvPr id="259" name="Oval 52"/>
              <p:cNvSpPr>
                <a:spLocks noChangeArrowheads="1"/>
              </p:cNvSpPr>
              <p:nvPr/>
            </p:nvSpPr>
            <p:spPr bwMode="auto">
              <a:xfrm>
                <a:off x="2744" y="-85"/>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0" name="Group 53"/>
              <p:cNvGrpSpPr>
                <a:grpSpLocks/>
              </p:cNvGrpSpPr>
              <p:nvPr/>
            </p:nvGrpSpPr>
            <p:grpSpPr bwMode="auto">
              <a:xfrm>
                <a:off x="2745" y="-584"/>
                <a:ext cx="613" cy="613"/>
                <a:chOff x="2335" y="1139"/>
                <a:chExt cx="1089" cy="1089"/>
              </a:xfrm>
            </p:grpSpPr>
            <p:sp>
              <p:nvSpPr>
                <p:cNvPr id="261" name="Oval 54"/>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2" name="Group 55"/>
                <p:cNvGrpSpPr>
                  <a:grpSpLocks/>
                </p:cNvGrpSpPr>
                <p:nvPr/>
              </p:nvGrpSpPr>
              <p:grpSpPr bwMode="auto">
                <a:xfrm>
                  <a:off x="2426" y="1169"/>
                  <a:ext cx="908" cy="296"/>
                  <a:chOff x="1431" y="1843"/>
                  <a:chExt cx="907" cy="295"/>
                </a:xfrm>
              </p:grpSpPr>
              <p:sp>
                <p:nvSpPr>
                  <p:cNvPr id="263" name="Freeform 56"/>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4" name="Oval 5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1" name="Group 58"/>
            <p:cNvGrpSpPr>
              <a:grpSpLocks/>
            </p:cNvGrpSpPr>
            <p:nvPr/>
          </p:nvGrpSpPr>
          <p:grpSpPr bwMode="auto">
            <a:xfrm>
              <a:off x="765175" y="3754438"/>
              <a:ext cx="407988" cy="466725"/>
              <a:chOff x="3061" y="-879"/>
              <a:chExt cx="614" cy="702"/>
            </a:xfrm>
          </p:grpSpPr>
          <p:sp>
            <p:nvSpPr>
              <p:cNvPr id="253" name="Oval 59"/>
              <p:cNvSpPr>
                <a:spLocks noChangeArrowheads="1"/>
              </p:cNvSpPr>
              <p:nvPr/>
            </p:nvSpPr>
            <p:spPr bwMode="auto">
              <a:xfrm>
                <a:off x="3061" y="-380"/>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4" name="Group 60"/>
              <p:cNvGrpSpPr>
                <a:grpSpLocks/>
              </p:cNvGrpSpPr>
              <p:nvPr/>
            </p:nvGrpSpPr>
            <p:grpSpPr bwMode="auto">
              <a:xfrm>
                <a:off x="3062" y="-879"/>
                <a:ext cx="613" cy="613"/>
                <a:chOff x="2335" y="1139"/>
                <a:chExt cx="1089" cy="1089"/>
              </a:xfrm>
            </p:grpSpPr>
            <p:sp>
              <p:nvSpPr>
                <p:cNvPr id="255" name="Oval 61"/>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6" name="Group 62"/>
                <p:cNvGrpSpPr>
                  <a:grpSpLocks/>
                </p:cNvGrpSpPr>
                <p:nvPr/>
              </p:nvGrpSpPr>
              <p:grpSpPr bwMode="auto">
                <a:xfrm>
                  <a:off x="2426" y="1169"/>
                  <a:ext cx="908" cy="296"/>
                  <a:chOff x="1431" y="1843"/>
                  <a:chExt cx="907" cy="295"/>
                </a:xfrm>
              </p:grpSpPr>
              <p:sp>
                <p:nvSpPr>
                  <p:cNvPr id="257" name="Freeform 63"/>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8"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2" name="Group 65"/>
            <p:cNvGrpSpPr>
              <a:grpSpLocks/>
            </p:cNvGrpSpPr>
            <p:nvPr/>
          </p:nvGrpSpPr>
          <p:grpSpPr bwMode="auto">
            <a:xfrm>
              <a:off x="755650" y="4581525"/>
              <a:ext cx="407988" cy="466725"/>
              <a:chOff x="4195" y="-811"/>
              <a:chExt cx="614" cy="702"/>
            </a:xfrm>
          </p:grpSpPr>
          <p:sp>
            <p:nvSpPr>
              <p:cNvPr id="247" name="Oval 66"/>
              <p:cNvSpPr>
                <a:spLocks noChangeArrowheads="1"/>
              </p:cNvSpPr>
              <p:nvPr/>
            </p:nvSpPr>
            <p:spPr bwMode="auto">
              <a:xfrm>
                <a:off x="4195" y="-312"/>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8" name="Group 67"/>
              <p:cNvGrpSpPr>
                <a:grpSpLocks/>
              </p:cNvGrpSpPr>
              <p:nvPr/>
            </p:nvGrpSpPr>
            <p:grpSpPr bwMode="auto">
              <a:xfrm>
                <a:off x="4196" y="-811"/>
                <a:ext cx="613" cy="613"/>
                <a:chOff x="2335" y="1139"/>
                <a:chExt cx="1089" cy="1089"/>
              </a:xfrm>
            </p:grpSpPr>
            <p:sp>
              <p:nvSpPr>
                <p:cNvPr id="249" name="Oval 68"/>
                <p:cNvSpPr>
                  <a:spLocks noChangeArrowheads="1"/>
                </p:cNvSpPr>
                <p:nvPr/>
              </p:nvSpPr>
              <p:spPr bwMode="auto">
                <a:xfrm>
                  <a:off x="2335" y="1139"/>
                  <a:ext cx="1089" cy="1089"/>
                </a:xfrm>
                <a:prstGeom prst="ellipse">
                  <a:avLst/>
                </a:prstGeom>
                <a:solidFill>
                  <a:srgbClr val="00206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0" name="Group 69"/>
                <p:cNvGrpSpPr>
                  <a:grpSpLocks/>
                </p:cNvGrpSpPr>
                <p:nvPr/>
              </p:nvGrpSpPr>
              <p:grpSpPr bwMode="auto">
                <a:xfrm>
                  <a:off x="2426" y="1169"/>
                  <a:ext cx="908" cy="296"/>
                  <a:chOff x="1431" y="1843"/>
                  <a:chExt cx="907" cy="295"/>
                </a:xfrm>
              </p:grpSpPr>
              <p:sp>
                <p:nvSpPr>
                  <p:cNvPr id="251" name="Freeform 70"/>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2" name="Oval 71"/>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43" name="Rectangle 72"/>
            <p:cNvSpPr>
              <a:spLocks noChangeArrowheads="1"/>
            </p:cNvSpPr>
            <p:nvPr/>
          </p:nvSpPr>
          <p:spPr bwMode="auto">
            <a:xfrm>
              <a:off x="1233488" y="44370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FF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4" name="Rectangle 73"/>
            <p:cNvSpPr>
              <a:spLocks noChangeArrowheads="1"/>
            </p:cNvSpPr>
            <p:nvPr/>
          </p:nvSpPr>
          <p:spPr bwMode="auto">
            <a:xfrm>
              <a:off x="1233488" y="35734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5" name="Rectangle 74"/>
            <p:cNvSpPr>
              <a:spLocks noChangeArrowheads="1"/>
            </p:cNvSpPr>
            <p:nvPr/>
          </p:nvSpPr>
          <p:spPr bwMode="auto">
            <a:xfrm>
              <a:off x="1233488" y="2716213"/>
              <a:ext cx="1873250"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0E58C4"/>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grpSp>
      <p:sp>
        <p:nvSpPr>
          <p:cNvPr id="77"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33</a:t>
            </a:fld>
            <a:endParaRPr lang="en-US" altLang="zh-CN" dirty="0">
              <a:solidFill>
                <a:schemeClr val="tx1"/>
              </a:solidFill>
              <a:latin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89" name="组合 88"/>
          <p:cNvGrpSpPr/>
          <p:nvPr/>
        </p:nvGrpSpPr>
        <p:grpSpPr>
          <a:xfrm>
            <a:off x="1106615" y="642937"/>
            <a:ext cx="6813550" cy="5072063"/>
            <a:chOff x="1143000" y="1196975"/>
            <a:chExt cx="6813550" cy="5072063"/>
          </a:xfrm>
        </p:grpSpPr>
        <p:grpSp>
          <p:nvGrpSpPr>
            <p:cNvPr id="90" name="Group 2"/>
            <p:cNvGrpSpPr>
              <a:grpSpLocks/>
            </p:cNvGrpSpPr>
            <p:nvPr/>
          </p:nvGrpSpPr>
          <p:grpSpPr bwMode="auto">
            <a:xfrm>
              <a:off x="1395413" y="1836738"/>
              <a:ext cx="6116637" cy="4033837"/>
              <a:chOff x="834" y="1248"/>
              <a:chExt cx="3853" cy="2541"/>
            </a:xfrm>
          </p:grpSpPr>
          <p:sp>
            <p:nvSpPr>
              <p:cNvPr id="169" name="Arc 11"/>
              <p:cNvSpPr>
                <a:spLocks/>
              </p:cNvSpPr>
              <p:nvPr/>
            </p:nvSpPr>
            <p:spPr bwMode="auto">
              <a:xfrm>
                <a:off x="1584" y="1248"/>
                <a:ext cx="1306" cy="1215"/>
              </a:xfrm>
              <a:custGeom>
                <a:avLst/>
                <a:gdLst>
                  <a:gd name="T0" fmla="*/ 0 w 14464"/>
                  <a:gd name="T1" fmla="*/ 1449 h 20295"/>
                  <a:gd name="T2" fmla="*/ 8263 w 14464"/>
                  <a:gd name="T3" fmla="*/ 0 h 20295"/>
                  <a:gd name="T4" fmla="*/ 16903 w 14464"/>
                  <a:gd name="T5" fmla="*/ 6913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Arc 39"/>
              <p:cNvSpPr>
                <a:spLocks/>
              </p:cNvSpPr>
              <p:nvPr/>
            </p:nvSpPr>
            <p:spPr bwMode="auto">
              <a:xfrm rot="413136">
                <a:off x="834" y="2498"/>
                <a:ext cx="1951" cy="766"/>
              </a:xfrm>
              <a:custGeom>
                <a:avLst/>
                <a:gdLst>
                  <a:gd name="T0" fmla="*/ 4337 w 21600"/>
                  <a:gd name="T1" fmla="*/ 4354 h 12802"/>
                  <a:gd name="T2" fmla="*/ 13 w 21600"/>
                  <a:gd name="T3" fmla="*/ 0 h 12802"/>
                  <a:gd name="T4" fmla="*/ 25268 w 21600"/>
                  <a:gd name="T5" fmla="*/ 239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Arc 40"/>
              <p:cNvSpPr>
                <a:spLocks/>
              </p:cNvSpPr>
              <p:nvPr/>
            </p:nvSpPr>
            <p:spPr bwMode="auto">
              <a:xfrm>
                <a:off x="2352" y="2496"/>
                <a:ext cx="847" cy="1293"/>
              </a:xfrm>
              <a:custGeom>
                <a:avLst/>
                <a:gdLst>
                  <a:gd name="T0" fmla="*/ 10971 w 9377"/>
                  <a:gd name="T1" fmla="*/ 7127 h 21600"/>
                  <a:gd name="T2" fmla="*/ 0 w 9377"/>
                  <a:gd name="T3" fmla="*/ 7226 h 21600"/>
                  <a:gd name="T4" fmla="*/ 4723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Arc 41"/>
              <p:cNvSpPr>
                <a:spLocks/>
              </p:cNvSpPr>
              <p:nvPr/>
            </p:nvSpPr>
            <p:spPr bwMode="auto">
              <a:xfrm>
                <a:off x="2736" y="2419"/>
                <a:ext cx="1951" cy="749"/>
              </a:xfrm>
              <a:custGeom>
                <a:avLst/>
                <a:gdLst>
                  <a:gd name="T0" fmla="*/ 25183 w 21600"/>
                  <a:gd name="T1" fmla="*/ 0 h 12526"/>
                  <a:gd name="T2" fmla="*/ 21915 w 21600"/>
                  <a:gd name="T3" fmla="*/ 4251 h 12526"/>
                  <a:gd name="T4" fmla="*/ 0 w 21600"/>
                  <a:gd name="T5" fmla="*/ 602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Arc 42"/>
              <p:cNvSpPr>
                <a:spLocks/>
              </p:cNvSpPr>
              <p:nvPr/>
            </p:nvSpPr>
            <p:spPr bwMode="auto">
              <a:xfrm>
                <a:off x="2839" y="1311"/>
                <a:ext cx="1193" cy="1233"/>
              </a:xfrm>
              <a:custGeom>
                <a:avLst/>
                <a:gdLst>
                  <a:gd name="T0" fmla="*/ 7591 w 13214"/>
                  <a:gd name="T1" fmla="*/ 0 h 20600"/>
                  <a:gd name="T2" fmla="*/ 15437 w 13214"/>
                  <a:gd name="T3" fmla="*/ 1196 h 20600"/>
                  <a:gd name="T4" fmla="*/ 0 w 13214"/>
                  <a:gd name="T5" fmla="*/ 7012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Oval 12"/>
            <p:cNvSpPr>
              <a:spLocks noChangeArrowheads="1"/>
            </p:cNvSpPr>
            <p:nvPr/>
          </p:nvSpPr>
          <p:spPr bwMode="auto">
            <a:xfrm>
              <a:off x="1766888" y="2041525"/>
              <a:ext cx="5435600" cy="3603625"/>
            </a:xfrm>
            <a:prstGeom prst="ellipse">
              <a:avLst/>
            </a:prstGeom>
            <a:solidFill>
              <a:schemeClr val="accent1">
                <a:lumMod val="25000"/>
              </a:schemeClr>
            </a:solidFill>
            <a:ln w="146050" cap="rnd" cmpd="tri" algn="ctr">
              <a:solidFill>
                <a:schemeClr val="tx1">
                  <a:lumMod val="95000"/>
                  <a:lumOff val="5000"/>
                </a:schemeClr>
              </a:solidFill>
              <a:bevel/>
              <a:headEnd/>
              <a:tailEnd/>
            </a:ln>
            <a:effectLst>
              <a:innerShdw blurRad="63500" dist="50800" dir="16200000">
                <a:prstClr val="black">
                  <a:alpha val="50000"/>
                </a:prstClr>
              </a:innerShdw>
            </a:effectLst>
            <a:scene3d>
              <a:camera prst="orthographicFront">
                <a:rot lat="0" lon="0" rev="0"/>
              </a:camera>
              <a:lightRig rig="chilly" dir="t">
                <a:rot lat="0" lon="0" rev="18480000"/>
              </a:lightRig>
            </a:scene3d>
            <a:sp3d prstMaterial="clear">
              <a:bevelT w="69850" h="127000"/>
            </a:sp3d>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2" name="Oval 13"/>
            <p:cNvSpPr>
              <a:spLocks noChangeArrowheads="1"/>
            </p:cNvSpPr>
            <p:nvPr/>
          </p:nvSpPr>
          <p:spPr bwMode="auto">
            <a:xfrm>
              <a:off x="1906588" y="2079625"/>
              <a:ext cx="5157787" cy="3278188"/>
            </a:xfrm>
            <a:prstGeom prst="ellipse">
              <a:avLst/>
            </a:prstGeom>
            <a:gradFill rotWithShape="1">
              <a:gsLst>
                <a:gs pos="0">
                  <a:srgbClr val="DDDDDD"/>
                </a:gs>
                <a:gs pos="100000">
                  <a:srgbClr val="FFFFFF"/>
                </a:gs>
              </a:gsLst>
              <a:path path="shape">
                <a:fillToRect l="50000" t="50000" r="50000" b="50000"/>
              </a:path>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3" name="Rectangle 77"/>
            <p:cNvSpPr>
              <a:spLocks noChangeArrowheads="1"/>
            </p:cNvSpPr>
            <p:nvPr/>
          </p:nvSpPr>
          <p:spPr bwMode="auto">
            <a:xfrm>
              <a:off x="3308350" y="3357563"/>
              <a:ext cx="2438400" cy="438150"/>
            </a:xfrm>
            <a:prstGeom prst="rect">
              <a:avLst/>
            </a:prstGeom>
            <a:noFill/>
            <a:ln w="9525" algn="ctr">
              <a:noFill/>
              <a:miter lim="800000"/>
              <a:headEnd/>
              <a:tailEnd/>
            </a:ln>
          </p:spPr>
          <p:txBody>
            <a:bodyPr wrap="none" lIns="0" tIns="0" rIns="0" bIns="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此处添加文字内容</a:t>
              </a:r>
            </a:p>
          </p:txBody>
        </p:sp>
        <p:grpSp>
          <p:nvGrpSpPr>
            <p:cNvPr id="94" name="Group 104"/>
            <p:cNvGrpSpPr>
              <a:grpSpLocks/>
            </p:cNvGrpSpPr>
            <p:nvPr/>
          </p:nvGrpSpPr>
          <p:grpSpPr bwMode="auto">
            <a:xfrm>
              <a:off x="6111875" y="2133600"/>
              <a:ext cx="1844675" cy="1789113"/>
              <a:chOff x="3833" y="1344"/>
              <a:chExt cx="1162" cy="1127"/>
            </a:xfrm>
          </p:grpSpPr>
          <p:sp>
            <p:nvSpPr>
              <p:cNvPr id="155"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57" name="Picture 53" descr="Picture2"/>
              <p:cNvPicPr>
                <a:picLocks noChangeAspect="1" noChangeArrowheads="1"/>
              </p:cNvPicPr>
              <p:nvPr/>
            </p:nvPicPr>
            <p:blipFill>
              <a:blip r:embed="rId2" cstate="print"/>
              <a:srcRect/>
              <a:stretch>
                <a:fillRect/>
              </a:stretch>
            </p:blipFill>
            <p:spPr bwMode="gray">
              <a:xfrm>
                <a:off x="4022" y="1344"/>
                <a:ext cx="784" cy="345"/>
              </a:xfrm>
              <a:prstGeom prst="rect">
                <a:avLst/>
              </a:prstGeom>
              <a:noFill/>
              <a:ln w="9525">
                <a:noFill/>
                <a:miter lim="800000"/>
                <a:headEnd/>
                <a:tailEnd/>
              </a:ln>
            </p:spPr>
          </p:pic>
          <p:grpSp>
            <p:nvGrpSpPr>
              <p:cNvPr id="158" name="Group 54"/>
              <p:cNvGrpSpPr>
                <a:grpSpLocks/>
              </p:cNvGrpSpPr>
              <p:nvPr/>
            </p:nvGrpSpPr>
            <p:grpSpPr bwMode="auto">
              <a:xfrm rot="-1297425" flipH="1" flipV="1">
                <a:off x="3990" y="2063"/>
                <a:ext cx="850" cy="204"/>
                <a:chOff x="2532" y="1051"/>
                <a:chExt cx="893" cy="246"/>
              </a:xfrm>
            </p:grpSpPr>
            <p:grpSp>
              <p:nvGrpSpPr>
                <p:cNvPr id="159" name="Group 55"/>
                <p:cNvGrpSpPr>
                  <a:grpSpLocks/>
                </p:cNvGrpSpPr>
                <p:nvPr/>
              </p:nvGrpSpPr>
              <p:grpSpPr bwMode="auto">
                <a:xfrm>
                  <a:off x="2532" y="1051"/>
                  <a:ext cx="743" cy="185"/>
                  <a:chOff x="1565" y="2568"/>
                  <a:chExt cx="1118" cy="279"/>
                </a:xfrm>
              </p:grpSpPr>
              <p:sp>
                <p:nvSpPr>
                  <p:cNvPr id="165"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0" name="Group 60"/>
                <p:cNvGrpSpPr>
                  <a:grpSpLocks/>
                </p:cNvGrpSpPr>
                <p:nvPr/>
              </p:nvGrpSpPr>
              <p:grpSpPr bwMode="auto">
                <a:xfrm rot="1353540">
                  <a:off x="2682" y="1111"/>
                  <a:ext cx="743" cy="186"/>
                  <a:chOff x="1565" y="2568"/>
                  <a:chExt cx="1118" cy="279"/>
                </a:xfrm>
              </p:grpSpPr>
              <p:sp>
                <p:nvSpPr>
                  <p:cNvPr id="161"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5" name="Group 105"/>
            <p:cNvGrpSpPr>
              <a:grpSpLocks/>
            </p:cNvGrpSpPr>
            <p:nvPr/>
          </p:nvGrpSpPr>
          <p:grpSpPr bwMode="auto">
            <a:xfrm>
              <a:off x="1143000" y="2133600"/>
              <a:ext cx="1844675" cy="1789113"/>
              <a:chOff x="3833" y="1344"/>
              <a:chExt cx="1162" cy="1127"/>
            </a:xfrm>
          </p:grpSpPr>
          <p:sp>
            <p:nvSpPr>
              <p:cNvPr id="141"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43" name="Picture 53" descr="Picture2"/>
              <p:cNvPicPr>
                <a:picLocks noChangeAspect="1" noChangeArrowheads="1"/>
              </p:cNvPicPr>
              <p:nvPr/>
            </p:nvPicPr>
            <p:blipFill>
              <a:blip r:embed="rId2" cstate="print"/>
              <a:srcRect/>
              <a:stretch>
                <a:fillRect/>
              </a:stretch>
            </p:blipFill>
            <p:spPr bwMode="gray">
              <a:xfrm>
                <a:off x="4022" y="1379"/>
                <a:ext cx="784" cy="345"/>
              </a:xfrm>
              <a:prstGeom prst="rect">
                <a:avLst/>
              </a:prstGeom>
              <a:noFill/>
              <a:ln w="9525">
                <a:noFill/>
                <a:miter lim="800000"/>
                <a:headEnd/>
                <a:tailEnd/>
              </a:ln>
            </p:spPr>
          </p:pic>
          <p:grpSp>
            <p:nvGrpSpPr>
              <p:cNvPr id="144" name="Group 54"/>
              <p:cNvGrpSpPr>
                <a:grpSpLocks/>
              </p:cNvGrpSpPr>
              <p:nvPr/>
            </p:nvGrpSpPr>
            <p:grpSpPr bwMode="auto">
              <a:xfrm rot="-1297425" flipH="1" flipV="1">
                <a:off x="3990" y="2063"/>
                <a:ext cx="850" cy="204"/>
                <a:chOff x="2532" y="1051"/>
                <a:chExt cx="893" cy="246"/>
              </a:xfrm>
            </p:grpSpPr>
            <p:grpSp>
              <p:nvGrpSpPr>
                <p:cNvPr id="145" name="Group 55"/>
                <p:cNvGrpSpPr>
                  <a:grpSpLocks/>
                </p:cNvGrpSpPr>
                <p:nvPr/>
              </p:nvGrpSpPr>
              <p:grpSpPr bwMode="auto">
                <a:xfrm>
                  <a:off x="2532" y="1051"/>
                  <a:ext cx="743" cy="185"/>
                  <a:chOff x="1565" y="2568"/>
                  <a:chExt cx="1118" cy="279"/>
                </a:xfrm>
              </p:grpSpPr>
              <p:sp>
                <p:nvSpPr>
                  <p:cNvPr id="151"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6" name="Group 60"/>
                <p:cNvGrpSpPr>
                  <a:grpSpLocks/>
                </p:cNvGrpSpPr>
                <p:nvPr/>
              </p:nvGrpSpPr>
              <p:grpSpPr bwMode="auto">
                <a:xfrm rot="1353540">
                  <a:off x="2682" y="1111"/>
                  <a:ext cx="743" cy="186"/>
                  <a:chOff x="1565" y="2568"/>
                  <a:chExt cx="1118" cy="279"/>
                </a:xfrm>
              </p:grpSpPr>
              <p:sp>
                <p:nvSpPr>
                  <p:cNvPr id="147"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6" name="Group 121"/>
            <p:cNvGrpSpPr>
              <a:grpSpLocks/>
            </p:cNvGrpSpPr>
            <p:nvPr/>
          </p:nvGrpSpPr>
          <p:grpSpPr bwMode="auto">
            <a:xfrm>
              <a:off x="1908175" y="4243388"/>
              <a:ext cx="2089150" cy="2025650"/>
              <a:chOff x="3833" y="1344"/>
              <a:chExt cx="1162" cy="1127"/>
            </a:xfrm>
          </p:grpSpPr>
          <p:sp>
            <p:nvSpPr>
              <p:cNvPr id="127"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29"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30" name="Group 54"/>
              <p:cNvGrpSpPr>
                <a:grpSpLocks/>
              </p:cNvGrpSpPr>
              <p:nvPr/>
            </p:nvGrpSpPr>
            <p:grpSpPr bwMode="auto">
              <a:xfrm rot="-1297425" flipH="1" flipV="1">
                <a:off x="3990" y="2063"/>
                <a:ext cx="850" cy="204"/>
                <a:chOff x="2532" y="1051"/>
                <a:chExt cx="893" cy="246"/>
              </a:xfrm>
            </p:grpSpPr>
            <p:grpSp>
              <p:nvGrpSpPr>
                <p:cNvPr id="131" name="Group 55"/>
                <p:cNvGrpSpPr>
                  <a:grpSpLocks/>
                </p:cNvGrpSpPr>
                <p:nvPr/>
              </p:nvGrpSpPr>
              <p:grpSpPr bwMode="auto">
                <a:xfrm>
                  <a:off x="2532" y="1051"/>
                  <a:ext cx="743" cy="185"/>
                  <a:chOff x="1565" y="2568"/>
                  <a:chExt cx="1118" cy="279"/>
                </a:xfrm>
              </p:grpSpPr>
              <p:sp>
                <p:nvSpPr>
                  <p:cNvPr id="13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2" name="Group 60"/>
                <p:cNvGrpSpPr>
                  <a:grpSpLocks/>
                </p:cNvGrpSpPr>
                <p:nvPr/>
              </p:nvGrpSpPr>
              <p:grpSpPr bwMode="auto">
                <a:xfrm rot="1353540">
                  <a:off x="2682" y="1111"/>
                  <a:ext cx="743" cy="186"/>
                  <a:chOff x="1565" y="2568"/>
                  <a:chExt cx="1118" cy="279"/>
                </a:xfrm>
              </p:grpSpPr>
              <p:sp>
                <p:nvSpPr>
                  <p:cNvPr id="13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7" name="Group 136"/>
            <p:cNvGrpSpPr>
              <a:grpSpLocks/>
            </p:cNvGrpSpPr>
            <p:nvPr/>
          </p:nvGrpSpPr>
          <p:grpSpPr bwMode="auto">
            <a:xfrm>
              <a:off x="5076825" y="4243388"/>
              <a:ext cx="2089150" cy="2025650"/>
              <a:chOff x="3833" y="1344"/>
              <a:chExt cx="1162" cy="1127"/>
            </a:xfrm>
          </p:grpSpPr>
          <p:sp>
            <p:nvSpPr>
              <p:cNvPr id="113"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Oval 52"/>
              <p:cNvSpPr>
                <a:spLocks noChangeArrowheads="1"/>
              </p:cNvSpPr>
              <p:nvPr/>
            </p:nvSpPr>
            <p:spPr bwMode="gray">
              <a:xfrm>
                <a:off x="3921" y="1344"/>
                <a:ext cx="986" cy="978"/>
              </a:xfrm>
              <a:prstGeom prst="ellipse">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添加文字</a:t>
                </a:r>
              </a:p>
            </p:txBody>
          </p:sp>
          <p:pic>
            <p:nvPicPr>
              <p:cNvPr id="115"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16" name="Group 54"/>
              <p:cNvGrpSpPr>
                <a:grpSpLocks/>
              </p:cNvGrpSpPr>
              <p:nvPr/>
            </p:nvGrpSpPr>
            <p:grpSpPr bwMode="auto">
              <a:xfrm rot="-1297425" flipH="1" flipV="1">
                <a:off x="3990" y="2063"/>
                <a:ext cx="850" cy="204"/>
                <a:chOff x="2532" y="1051"/>
                <a:chExt cx="893" cy="246"/>
              </a:xfrm>
            </p:grpSpPr>
            <p:grpSp>
              <p:nvGrpSpPr>
                <p:cNvPr id="117" name="Group 55"/>
                <p:cNvGrpSpPr>
                  <a:grpSpLocks/>
                </p:cNvGrpSpPr>
                <p:nvPr/>
              </p:nvGrpSpPr>
              <p:grpSpPr bwMode="auto">
                <a:xfrm>
                  <a:off x="2532" y="1051"/>
                  <a:ext cx="743" cy="185"/>
                  <a:chOff x="1565" y="2568"/>
                  <a:chExt cx="1118" cy="279"/>
                </a:xfrm>
              </p:grpSpPr>
              <p:sp>
                <p:nvSpPr>
                  <p:cNvPr id="123"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8" name="Group 60"/>
                <p:cNvGrpSpPr>
                  <a:grpSpLocks/>
                </p:cNvGrpSpPr>
                <p:nvPr/>
              </p:nvGrpSpPr>
              <p:grpSpPr bwMode="auto">
                <a:xfrm rot="1353540">
                  <a:off x="2682" y="1111"/>
                  <a:ext cx="743" cy="186"/>
                  <a:chOff x="1565" y="2568"/>
                  <a:chExt cx="1118" cy="279"/>
                </a:xfrm>
              </p:grpSpPr>
              <p:sp>
                <p:nvSpPr>
                  <p:cNvPr id="119"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8" name="Group 153"/>
            <p:cNvGrpSpPr>
              <a:grpSpLocks/>
            </p:cNvGrpSpPr>
            <p:nvPr/>
          </p:nvGrpSpPr>
          <p:grpSpPr bwMode="auto">
            <a:xfrm>
              <a:off x="3743325" y="1196975"/>
              <a:ext cx="1657350" cy="1606550"/>
              <a:chOff x="3833" y="1344"/>
              <a:chExt cx="1162" cy="1127"/>
            </a:xfrm>
          </p:grpSpPr>
          <p:sp>
            <p:nvSpPr>
              <p:cNvPr id="99"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01" name="Picture 53" descr="Picture2"/>
              <p:cNvPicPr>
                <a:picLocks noChangeAspect="1" noChangeArrowheads="1"/>
              </p:cNvPicPr>
              <p:nvPr/>
            </p:nvPicPr>
            <p:blipFill>
              <a:blip r:embed="rId2" cstate="print"/>
              <a:srcRect/>
              <a:stretch>
                <a:fillRect/>
              </a:stretch>
            </p:blipFill>
            <p:spPr bwMode="gray">
              <a:xfrm>
                <a:off x="4032" y="1374"/>
                <a:ext cx="784" cy="345"/>
              </a:xfrm>
              <a:prstGeom prst="rect">
                <a:avLst/>
              </a:prstGeom>
              <a:noFill/>
              <a:ln w="9525">
                <a:noFill/>
                <a:miter lim="800000"/>
                <a:headEnd/>
                <a:tailEnd/>
              </a:ln>
            </p:spPr>
          </p:pic>
          <p:grpSp>
            <p:nvGrpSpPr>
              <p:cNvPr id="102" name="Group 54"/>
              <p:cNvGrpSpPr>
                <a:grpSpLocks/>
              </p:cNvGrpSpPr>
              <p:nvPr/>
            </p:nvGrpSpPr>
            <p:grpSpPr bwMode="auto">
              <a:xfrm rot="-1297425" flipH="1" flipV="1">
                <a:off x="3990" y="2063"/>
                <a:ext cx="850" cy="204"/>
                <a:chOff x="2532" y="1051"/>
                <a:chExt cx="893" cy="246"/>
              </a:xfrm>
            </p:grpSpPr>
            <p:grpSp>
              <p:nvGrpSpPr>
                <p:cNvPr id="103" name="Group 55"/>
                <p:cNvGrpSpPr>
                  <a:grpSpLocks/>
                </p:cNvGrpSpPr>
                <p:nvPr/>
              </p:nvGrpSpPr>
              <p:grpSpPr bwMode="auto">
                <a:xfrm>
                  <a:off x="2532" y="1051"/>
                  <a:ext cx="743" cy="185"/>
                  <a:chOff x="1565" y="2568"/>
                  <a:chExt cx="1118" cy="279"/>
                </a:xfrm>
              </p:grpSpPr>
              <p:sp>
                <p:nvSpPr>
                  <p:cNvPr id="109"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4" name="Group 60"/>
                <p:cNvGrpSpPr>
                  <a:grpSpLocks/>
                </p:cNvGrpSpPr>
                <p:nvPr/>
              </p:nvGrpSpPr>
              <p:grpSpPr bwMode="auto">
                <a:xfrm rot="1353540">
                  <a:off x="2682" y="1111"/>
                  <a:ext cx="743" cy="186"/>
                  <a:chOff x="1565" y="2568"/>
                  <a:chExt cx="1118" cy="279"/>
                </a:xfrm>
              </p:grpSpPr>
              <p:sp>
                <p:nvSpPr>
                  <p:cNvPr id="105"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sp>
        <p:nvSpPr>
          <p:cNvPr id="88"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34</a:t>
            </a:fld>
            <a:endParaRPr lang="en-US" altLang="zh-CN" dirty="0">
              <a:solidFill>
                <a:schemeClr val="tx1"/>
              </a:solidFill>
              <a:latin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0"/>
          <p:cNvSpPr>
            <a:spLocks noGrp="1" noChangeArrowheads="1"/>
          </p:cNvSpPr>
          <p:nvPr>
            <p:ph type="sldNum" sz="quarter" idx="12"/>
          </p:nvPr>
        </p:nvSpPr>
        <p:spPr>
          <a:xfrm>
            <a:off x="6553200"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35</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5" name="AutoShape 2"/>
          <p:cNvSpPr>
            <a:spLocks noChangeArrowheads="1"/>
          </p:cNvSpPr>
          <p:nvPr/>
        </p:nvSpPr>
        <p:spPr bwMode="auto">
          <a:xfrm>
            <a:off x="4230688" y="4003675"/>
            <a:ext cx="4464050"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dirty="0"/>
              <a:t>单击添加段落文字</a:t>
            </a:r>
            <a:endParaRPr lang="en-US" altLang="zh-CN" i="0" dirty="0"/>
          </a:p>
        </p:txBody>
      </p:sp>
      <p:sp>
        <p:nvSpPr>
          <p:cNvPr id="6" name="AutoShape 3"/>
          <p:cNvSpPr>
            <a:spLocks noChangeArrowheads="1"/>
          </p:cNvSpPr>
          <p:nvPr/>
        </p:nvSpPr>
        <p:spPr bwMode="auto">
          <a:xfrm>
            <a:off x="3727450" y="3140075"/>
            <a:ext cx="4967288"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7" name="AutoShape 4"/>
          <p:cNvSpPr>
            <a:spLocks noChangeArrowheads="1"/>
          </p:cNvSpPr>
          <p:nvPr/>
        </p:nvSpPr>
        <p:spPr bwMode="auto">
          <a:xfrm>
            <a:off x="3222625" y="2274887"/>
            <a:ext cx="54721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8" name="AutoShape 5"/>
          <p:cNvSpPr>
            <a:spLocks noChangeArrowheads="1"/>
          </p:cNvSpPr>
          <p:nvPr/>
        </p:nvSpPr>
        <p:spPr bwMode="auto">
          <a:xfrm>
            <a:off x="2790825" y="1411287"/>
            <a:ext cx="59039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11" name="_s5124"/>
          <p:cNvSpPr>
            <a:spLocks noChangeArrowheads="1"/>
          </p:cNvSpPr>
          <p:nvPr/>
        </p:nvSpPr>
        <p:spPr bwMode="gray">
          <a:xfrm flipV="1">
            <a:off x="2016619" y="13792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bg1">
              <a:lumMod val="50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400" b="1" dirty="0">
              <a:solidFill>
                <a:srgbClr val="FFFFFF"/>
              </a:solidFill>
              <a:latin typeface="Arial" pitchFamily="34" charset="0"/>
              <a:ea typeface="华文细黑" pitchFamily="2" charset="-122"/>
            </a:endParaRPr>
          </a:p>
          <a:p>
            <a:pPr algn="ctr" fontAlgn="base">
              <a:spcBef>
                <a:spcPct val="0"/>
              </a:spcBef>
              <a:spcAft>
                <a:spcPct val="0"/>
              </a:spcAft>
            </a:pPr>
            <a:r>
              <a:rPr lang="zh-CN" altLang="en-US" sz="1400" b="1" dirty="0">
                <a:solidFill>
                  <a:srgbClr val="FFFFFF"/>
                </a:solidFill>
                <a:latin typeface="+mj-ea"/>
                <a:ea typeface="+mj-ea"/>
              </a:rPr>
              <a:t>项目一</a:t>
            </a:r>
          </a:p>
        </p:txBody>
      </p:sp>
      <p:sp>
        <p:nvSpPr>
          <p:cNvPr id="12" name="_s5125"/>
          <p:cNvSpPr>
            <a:spLocks noChangeArrowheads="1"/>
          </p:cNvSpPr>
          <p:nvPr/>
        </p:nvSpPr>
        <p:spPr bwMode="gray">
          <a:xfrm flipV="1">
            <a:off x="1512115" y="22736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r>
              <a:rPr lang="zh-CN" altLang="en-US" sz="1600" b="1" dirty="0">
                <a:solidFill>
                  <a:srgbClr val="FFFFFF"/>
                </a:solidFill>
                <a:latin typeface="+mj-ea"/>
                <a:ea typeface="+mj-ea"/>
              </a:rPr>
              <a:t>项目二</a:t>
            </a:r>
            <a:endParaRPr lang="en-US" altLang="zh-CN" sz="1600" b="1" dirty="0">
              <a:solidFill>
                <a:srgbClr val="FFFFFF"/>
              </a:solidFill>
              <a:latin typeface="+mj-ea"/>
              <a:ea typeface="+mj-ea"/>
            </a:endParaRPr>
          </a:p>
        </p:txBody>
      </p:sp>
      <p:sp>
        <p:nvSpPr>
          <p:cNvPr id="13" name="_s5126"/>
          <p:cNvSpPr>
            <a:spLocks noChangeArrowheads="1"/>
          </p:cNvSpPr>
          <p:nvPr/>
        </p:nvSpPr>
        <p:spPr bwMode="gray">
          <a:xfrm flipV="1">
            <a:off x="1009544" y="31543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990033"/>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algn="ctr" fontAlgn="base">
              <a:spcBef>
                <a:spcPct val="0"/>
              </a:spcBef>
              <a:spcAft>
                <a:spcPct val="0"/>
              </a:spcAft>
            </a:pPr>
            <a:r>
              <a:rPr lang="zh-CN" altLang="en-US" sz="1600" b="1" dirty="0">
                <a:solidFill>
                  <a:srgbClr val="FFFFFF"/>
                </a:solidFill>
                <a:latin typeface="+mj-ea"/>
                <a:ea typeface="+mj-ea"/>
              </a:rPr>
              <a:t>项目三</a:t>
            </a:r>
          </a:p>
        </p:txBody>
      </p:sp>
      <p:sp>
        <p:nvSpPr>
          <p:cNvPr id="14" name="_s5127"/>
          <p:cNvSpPr>
            <a:spLocks noChangeArrowheads="1"/>
          </p:cNvSpPr>
          <p:nvPr/>
        </p:nvSpPr>
        <p:spPr bwMode="gray">
          <a:xfrm flipV="1">
            <a:off x="505039" y="40331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C0000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rgbClr val="FFFFFF"/>
                </a:solidFill>
                <a:effectLst/>
                <a:latin typeface="+mj-ea"/>
                <a:ea typeface="+mj-ea"/>
              </a:rPr>
              <a:t>项目四</a:t>
            </a:r>
          </a:p>
        </p:txBody>
      </p:sp>
      <p:sp>
        <p:nvSpPr>
          <p:cNvPr id="1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73" name="组合 72"/>
          <p:cNvGrpSpPr/>
          <p:nvPr/>
        </p:nvGrpSpPr>
        <p:grpSpPr>
          <a:xfrm>
            <a:off x="296525" y="832275"/>
            <a:ext cx="8572500" cy="4214812"/>
            <a:chOff x="285750" y="1500188"/>
            <a:chExt cx="8572500" cy="4214812"/>
          </a:xfrm>
        </p:grpSpPr>
        <p:grpSp>
          <p:nvGrpSpPr>
            <p:cNvPr id="74" name="그룹 103"/>
            <p:cNvGrpSpPr>
              <a:grpSpLocks/>
            </p:cNvGrpSpPr>
            <p:nvPr/>
          </p:nvGrpSpPr>
          <p:grpSpPr bwMode="auto">
            <a:xfrm>
              <a:off x="1092200" y="2089150"/>
              <a:ext cx="6985000" cy="3289300"/>
              <a:chOff x="1092200" y="2089135"/>
              <a:chExt cx="6985000" cy="3289299"/>
            </a:xfrm>
          </p:grpSpPr>
          <p:sp>
            <p:nvSpPr>
              <p:cNvPr id="137" name="Freeform 117"/>
              <p:cNvSpPr>
                <a:spLocks/>
              </p:cNvSpPr>
              <p:nvPr/>
            </p:nvSpPr>
            <p:spPr bwMode="auto">
              <a:xfrm>
                <a:off x="2819400" y="2301860"/>
                <a:ext cx="3505200" cy="3076574"/>
              </a:xfrm>
              <a:custGeom>
                <a:avLst/>
                <a:gdLst>
                  <a:gd name="T0" fmla="*/ 0 w 1180"/>
                  <a:gd name="T1" fmla="*/ 2147483647 h 158"/>
                  <a:gd name="T2" fmla="*/ 0 w 1180"/>
                  <a:gd name="T3" fmla="*/ 0 h 158"/>
                  <a:gd name="T4" fmla="*/ 2147483647 w 1180"/>
                  <a:gd name="T5" fmla="*/ 0 h 158"/>
                  <a:gd name="T6" fmla="*/ 2147483647 w 1180"/>
                  <a:gd name="T7" fmla="*/ 2147483647 h 158"/>
                  <a:gd name="T8" fmla="*/ 0 60000 65536"/>
                  <a:gd name="T9" fmla="*/ 0 60000 65536"/>
                  <a:gd name="T10" fmla="*/ 0 60000 65536"/>
                  <a:gd name="T11" fmla="*/ 0 60000 65536"/>
                  <a:gd name="T12" fmla="*/ 0 w 1180"/>
                  <a:gd name="T13" fmla="*/ 0 h 158"/>
                  <a:gd name="T14" fmla="*/ 1180 w 1180"/>
                  <a:gd name="T15" fmla="*/ 158 h 158"/>
                </a:gdLst>
                <a:ahLst/>
                <a:cxnLst>
                  <a:cxn ang="T8">
                    <a:pos x="T0" y="T1"/>
                  </a:cxn>
                  <a:cxn ang="T9">
                    <a:pos x="T2" y="T3"/>
                  </a:cxn>
                  <a:cxn ang="T10">
                    <a:pos x="T4" y="T5"/>
                  </a:cxn>
                  <a:cxn ang="T11">
                    <a:pos x="T6" y="T7"/>
                  </a:cxn>
                </a:cxnLst>
                <a:rect l="T12" t="T13" r="T14" b="T15"/>
                <a:pathLst>
                  <a:path w="1180" h="158">
                    <a:moveTo>
                      <a:pt x="0" y="158"/>
                    </a:moveTo>
                    <a:lnTo>
                      <a:pt x="0" y="0"/>
                    </a:lnTo>
                    <a:lnTo>
                      <a:pt x="1180" y="0"/>
                    </a:lnTo>
                    <a:lnTo>
                      <a:pt x="1180" y="158"/>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rgbClr val="C00000"/>
                  </a:solidFill>
                  <a:effectLst/>
                  <a:uLnTx/>
                  <a:uFillTx/>
                </a:endParaRPr>
              </a:p>
            </p:txBody>
          </p:sp>
          <p:sp>
            <p:nvSpPr>
              <p:cNvPr id="138" name="Freeform 118"/>
              <p:cNvSpPr>
                <a:spLocks/>
              </p:cNvSpPr>
              <p:nvPr/>
            </p:nvSpPr>
            <p:spPr bwMode="auto">
              <a:xfrm>
                <a:off x="1092200" y="3311510"/>
                <a:ext cx="5219700" cy="202406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39" name="Freeform 119"/>
              <p:cNvSpPr>
                <a:spLocks/>
              </p:cNvSpPr>
              <p:nvPr/>
            </p:nvSpPr>
            <p:spPr bwMode="auto">
              <a:xfrm flipH="1">
                <a:off x="6324600" y="3311510"/>
                <a:ext cx="1752600" cy="194151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40" name="Line 120"/>
              <p:cNvSpPr>
                <a:spLocks noChangeShapeType="1"/>
              </p:cNvSpPr>
              <p:nvPr/>
            </p:nvSpPr>
            <p:spPr bwMode="auto">
              <a:xfrm>
                <a:off x="4572000" y="2089135"/>
                <a:ext cx="0" cy="3289299"/>
              </a:xfrm>
              <a:prstGeom prst="line">
                <a:avLst/>
              </a:pr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5" name="그룹 60"/>
            <p:cNvGrpSpPr>
              <a:grpSpLocks/>
            </p:cNvGrpSpPr>
            <p:nvPr/>
          </p:nvGrpSpPr>
          <p:grpSpPr bwMode="auto">
            <a:xfrm>
              <a:off x="3792538" y="1500188"/>
              <a:ext cx="1558925" cy="590550"/>
              <a:chOff x="3792370" y="1500188"/>
              <a:chExt cx="1559261" cy="590966"/>
            </a:xfrm>
          </p:grpSpPr>
          <p:sp>
            <p:nvSpPr>
              <p:cNvPr id="135" name="AutoShape 121"/>
              <p:cNvSpPr>
                <a:spLocks noChangeArrowheads="1"/>
              </p:cNvSpPr>
              <p:nvPr/>
            </p:nvSpPr>
            <p:spPr bwMode="auto">
              <a:xfrm>
                <a:off x="3792370" y="1500188"/>
                <a:ext cx="1559261" cy="590966"/>
              </a:xfrm>
              <a:prstGeom prst="roundRect">
                <a:avLst>
                  <a:gd name="adj" fmla="val 16667"/>
                </a:avLst>
              </a:pr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136" name="Text Box 165"/>
              <p:cNvSpPr txBox="1">
                <a:spLocks noChangeArrowheads="1"/>
              </p:cNvSpPr>
              <p:nvPr/>
            </p:nvSpPr>
            <p:spPr bwMode="auto">
              <a:xfrm>
                <a:off x="3924300" y="1608123"/>
                <a:ext cx="1311275" cy="39370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srgbClr val="FFFFFF"/>
                    </a:solidFill>
                    <a:effectLst/>
                    <a:uLnTx/>
                    <a:uFillTx/>
                    <a:latin typeface="Arial Black" pitchFamily="34" charset="0"/>
                  </a:rPr>
                  <a:t>3D Effect</a:t>
                </a:r>
                <a:endParaRPr kumimoji="0" lang="ko-KR" altLang="ko-KR" sz="1800" b="0" i="0" u="none" strike="noStrike" kern="0" cap="none" spc="0" normalizeH="0" baseline="0" noProof="0" dirty="0">
                  <a:ln>
                    <a:noFill/>
                  </a:ln>
                  <a:solidFill>
                    <a:sysClr val="windowText" lastClr="000000"/>
                  </a:solidFill>
                  <a:effectLst/>
                  <a:uLnTx/>
                  <a:uFillTx/>
                </a:endParaRPr>
              </a:p>
            </p:txBody>
          </p:sp>
        </p:grpSp>
        <p:grpSp>
          <p:nvGrpSpPr>
            <p:cNvPr id="76" name="그룹 98"/>
            <p:cNvGrpSpPr>
              <a:grpSpLocks/>
            </p:cNvGrpSpPr>
            <p:nvPr/>
          </p:nvGrpSpPr>
          <p:grpSpPr bwMode="auto">
            <a:xfrm>
              <a:off x="285750" y="3522663"/>
              <a:ext cx="1558925" cy="2192337"/>
              <a:chOff x="285750" y="3522109"/>
              <a:chExt cx="1559261" cy="2192891"/>
            </a:xfrm>
          </p:grpSpPr>
          <p:sp>
            <p:nvSpPr>
              <p:cNvPr id="126" name="AutoShape 133"/>
              <p:cNvSpPr>
                <a:spLocks noChangeArrowheads="1"/>
              </p:cNvSpPr>
              <p:nvPr/>
            </p:nvSpPr>
            <p:spPr bwMode="auto">
              <a:xfrm>
                <a:off x="28575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7" name="AutoShape 134"/>
              <p:cNvSpPr>
                <a:spLocks noChangeArrowheads="1"/>
              </p:cNvSpPr>
              <p:nvPr/>
            </p:nvSpPr>
            <p:spPr bwMode="auto">
              <a:xfrm>
                <a:off x="325447"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8" name="AutoShape 143"/>
              <p:cNvSpPr>
                <a:spLocks noChangeArrowheads="1"/>
              </p:cNvSpPr>
              <p:nvPr/>
            </p:nvSpPr>
            <p:spPr bwMode="auto">
              <a:xfrm>
                <a:off x="28575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9" name="AutoShape 144"/>
              <p:cNvSpPr>
                <a:spLocks noChangeArrowheads="1"/>
              </p:cNvSpPr>
              <p:nvPr/>
            </p:nvSpPr>
            <p:spPr bwMode="auto">
              <a:xfrm>
                <a:off x="325447"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0" name="AutoShape 153"/>
              <p:cNvSpPr>
                <a:spLocks noChangeArrowheads="1"/>
              </p:cNvSpPr>
              <p:nvPr/>
            </p:nvSpPr>
            <p:spPr bwMode="auto">
              <a:xfrm>
                <a:off x="28575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31" name="AutoShape 154"/>
              <p:cNvSpPr>
                <a:spLocks noChangeArrowheads="1"/>
              </p:cNvSpPr>
              <p:nvPr/>
            </p:nvSpPr>
            <p:spPr bwMode="auto">
              <a:xfrm>
                <a:off x="325447"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2" name="Text Box 162"/>
              <p:cNvSpPr txBox="1">
                <a:spLocks noChangeArrowheads="1"/>
              </p:cNvSpPr>
              <p:nvPr/>
            </p:nvSpPr>
            <p:spPr bwMode="auto">
              <a:xfrm>
                <a:off x="458788" y="3689334"/>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3" name="Text Box 169"/>
              <p:cNvSpPr txBox="1">
                <a:spLocks noChangeArrowheads="1"/>
              </p:cNvSpPr>
              <p:nvPr/>
            </p:nvSpPr>
            <p:spPr bwMode="auto">
              <a:xfrm>
                <a:off x="431800" y="44910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4" name="Text Box 174"/>
              <p:cNvSpPr txBox="1">
                <a:spLocks noChangeArrowheads="1"/>
              </p:cNvSpPr>
              <p:nvPr/>
            </p:nvSpPr>
            <p:spPr bwMode="auto">
              <a:xfrm>
                <a:off x="481013" y="5291122"/>
                <a:ext cx="11588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7" name="그룹 99"/>
            <p:cNvGrpSpPr>
              <a:grpSpLocks/>
            </p:cNvGrpSpPr>
            <p:nvPr/>
          </p:nvGrpSpPr>
          <p:grpSpPr bwMode="auto">
            <a:xfrm>
              <a:off x="2038350" y="3522663"/>
              <a:ext cx="1565275" cy="2192337"/>
              <a:chOff x="2038350" y="3522109"/>
              <a:chExt cx="1565275" cy="2192891"/>
            </a:xfrm>
          </p:grpSpPr>
          <p:sp>
            <p:nvSpPr>
              <p:cNvPr id="117" name="AutoShape 129"/>
              <p:cNvSpPr>
                <a:spLocks noChangeArrowheads="1"/>
              </p:cNvSpPr>
              <p:nvPr/>
            </p:nvSpPr>
            <p:spPr bwMode="auto">
              <a:xfrm>
                <a:off x="203905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8" name="AutoShape 130"/>
              <p:cNvSpPr>
                <a:spLocks noChangeArrowheads="1"/>
              </p:cNvSpPr>
              <p:nvPr/>
            </p:nvSpPr>
            <p:spPr bwMode="auto">
              <a:xfrm>
                <a:off x="2078038" y="3564982"/>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9" name="AutoShape 139"/>
              <p:cNvSpPr>
                <a:spLocks noChangeArrowheads="1"/>
              </p:cNvSpPr>
              <p:nvPr/>
            </p:nvSpPr>
            <p:spPr bwMode="auto">
              <a:xfrm>
                <a:off x="203905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0" name="AutoShape 140"/>
              <p:cNvSpPr>
                <a:spLocks noChangeArrowheads="1"/>
              </p:cNvSpPr>
              <p:nvPr/>
            </p:nvSpPr>
            <p:spPr bwMode="auto">
              <a:xfrm>
                <a:off x="2078038" y="4365284"/>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1" name="AutoShape 149"/>
              <p:cNvSpPr>
                <a:spLocks noChangeArrowheads="1"/>
              </p:cNvSpPr>
              <p:nvPr/>
            </p:nvSpPr>
            <p:spPr bwMode="auto">
              <a:xfrm>
                <a:off x="203905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2" name="AutoShape 150"/>
              <p:cNvSpPr>
                <a:spLocks noChangeArrowheads="1"/>
              </p:cNvSpPr>
              <p:nvPr/>
            </p:nvSpPr>
            <p:spPr bwMode="auto">
              <a:xfrm>
                <a:off x="2078038" y="5167175"/>
                <a:ext cx="1481137"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3" name="Text Box 160"/>
              <p:cNvSpPr txBox="1">
                <a:spLocks noChangeArrowheads="1"/>
              </p:cNvSpPr>
              <p:nvPr/>
            </p:nvSpPr>
            <p:spPr bwMode="auto">
              <a:xfrm>
                <a:off x="2038350" y="44910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4" name="Text Box 161"/>
              <p:cNvSpPr txBox="1">
                <a:spLocks noChangeArrowheads="1"/>
              </p:cNvSpPr>
              <p:nvPr/>
            </p:nvSpPr>
            <p:spPr bwMode="auto">
              <a:xfrm>
                <a:off x="2098675" y="3689334"/>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5" name="Text Box 175"/>
              <p:cNvSpPr txBox="1">
                <a:spLocks noChangeArrowheads="1"/>
              </p:cNvSpPr>
              <p:nvPr/>
            </p:nvSpPr>
            <p:spPr bwMode="auto">
              <a:xfrm>
                <a:off x="2195513" y="5291122"/>
                <a:ext cx="1274762"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8" name="그룹 101"/>
            <p:cNvGrpSpPr>
              <a:grpSpLocks/>
            </p:cNvGrpSpPr>
            <p:nvPr/>
          </p:nvGrpSpPr>
          <p:grpSpPr bwMode="auto">
            <a:xfrm>
              <a:off x="5543550" y="3522663"/>
              <a:ext cx="1565275" cy="2192337"/>
              <a:chOff x="5543550" y="3522109"/>
              <a:chExt cx="1565275" cy="2192891"/>
            </a:xfrm>
          </p:grpSpPr>
          <p:sp>
            <p:nvSpPr>
              <p:cNvPr id="108" name="AutoShape 137"/>
              <p:cNvSpPr>
                <a:spLocks noChangeArrowheads="1"/>
              </p:cNvSpPr>
              <p:nvPr/>
            </p:nvSpPr>
            <p:spPr bwMode="auto">
              <a:xfrm>
                <a:off x="554567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9" name="AutoShape 138"/>
              <p:cNvSpPr>
                <a:spLocks noChangeArrowheads="1"/>
              </p:cNvSpPr>
              <p:nvPr/>
            </p:nvSpPr>
            <p:spPr bwMode="auto">
              <a:xfrm>
                <a:off x="5584825" y="3564982"/>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0" name="AutoShape 147"/>
              <p:cNvSpPr>
                <a:spLocks noChangeArrowheads="1"/>
              </p:cNvSpPr>
              <p:nvPr/>
            </p:nvSpPr>
            <p:spPr bwMode="auto">
              <a:xfrm>
                <a:off x="554567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1" name="AutoShape 148"/>
              <p:cNvSpPr>
                <a:spLocks noChangeArrowheads="1"/>
              </p:cNvSpPr>
              <p:nvPr/>
            </p:nvSpPr>
            <p:spPr bwMode="auto">
              <a:xfrm>
                <a:off x="5584825" y="4365284"/>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2" name="AutoShape 157"/>
              <p:cNvSpPr>
                <a:spLocks noChangeArrowheads="1"/>
              </p:cNvSpPr>
              <p:nvPr/>
            </p:nvSpPr>
            <p:spPr bwMode="auto">
              <a:xfrm>
                <a:off x="554567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3" name="AutoShape 158"/>
              <p:cNvSpPr>
                <a:spLocks noChangeArrowheads="1"/>
              </p:cNvSpPr>
              <p:nvPr/>
            </p:nvSpPr>
            <p:spPr bwMode="auto">
              <a:xfrm>
                <a:off x="5584825" y="5167175"/>
                <a:ext cx="1481138"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4" name="Text Box 167"/>
              <p:cNvSpPr txBox="1">
                <a:spLocks noChangeArrowheads="1"/>
              </p:cNvSpPr>
              <p:nvPr/>
            </p:nvSpPr>
            <p:spPr bwMode="auto">
              <a:xfrm>
                <a:off x="5737225" y="3689334"/>
                <a:ext cx="11604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5" name="Text Box 171"/>
              <p:cNvSpPr txBox="1">
                <a:spLocks noChangeArrowheads="1"/>
              </p:cNvSpPr>
              <p:nvPr/>
            </p:nvSpPr>
            <p:spPr bwMode="auto">
              <a:xfrm>
                <a:off x="5603875" y="4491022"/>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6" name="Text Box 176"/>
              <p:cNvSpPr txBox="1">
                <a:spLocks noChangeArrowheads="1"/>
              </p:cNvSpPr>
              <p:nvPr/>
            </p:nvSpPr>
            <p:spPr bwMode="auto">
              <a:xfrm>
                <a:off x="5543550" y="52911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9" name="그룹 100"/>
            <p:cNvGrpSpPr>
              <a:grpSpLocks/>
            </p:cNvGrpSpPr>
            <p:nvPr/>
          </p:nvGrpSpPr>
          <p:grpSpPr bwMode="auto">
            <a:xfrm>
              <a:off x="3792538" y="3522663"/>
              <a:ext cx="1558925" cy="2192337"/>
              <a:chOff x="3792370" y="3522109"/>
              <a:chExt cx="1559261" cy="2192891"/>
            </a:xfrm>
          </p:grpSpPr>
          <p:sp>
            <p:nvSpPr>
              <p:cNvPr id="99" name="AutoShape 131"/>
              <p:cNvSpPr>
                <a:spLocks noChangeArrowheads="1"/>
              </p:cNvSpPr>
              <p:nvPr/>
            </p:nvSpPr>
            <p:spPr bwMode="auto">
              <a:xfrm>
                <a:off x="379237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0" name="AutoShape 132"/>
              <p:cNvSpPr>
                <a:spLocks noChangeArrowheads="1"/>
              </p:cNvSpPr>
              <p:nvPr/>
            </p:nvSpPr>
            <p:spPr bwMode="auto">
              <a:xfrm>
                <a:off x="383206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1" name="AutoShape 141"/>
              <p:cNvSpPr>
                <a:spLocks noChangeArrowheads="1"/>
              </p:cNvSpPr>
              <p:nvPr/>
            </p:nvSpPr>
            <p:spPr bwMode="auto">
              <a:xfrm>
                <a:off x="379237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2" name="AutoShape 142"/>
              <p:cNvSpPr>
                <a:spLocks noChangeArrowheads="1"/>
              </p:cNvSpPr>
              <p:nvPr/>
            </p:nvSpPr>
            <p:spPr bwMode="auto">
              <a:xfrm>
                <a:off x="383206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3" name="AutoShape 151"/>
              <p:cNvSpPr>
                <a:spLocks noChangeArrowheads="1"/>
              </p:cNvSpPr>
              <p:nvPr/>
            </p:nvSpPr>
            <p:spPr bwMode="auto">
              <a:xfrm>
                <a:off x="379237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4" name="AutoShape 152"/>
              <p:cNvSpPr>
                <a:spLocks noChangeArrowheads="1"/>
              </p:cNvSpPr>
              <p:nvPr/>
            </p:nvSpPr>
            <p:spPr bwMode="auto">
              <a:xfrm>
                <a:off x="383206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5" name="Text Box 170"/>
              <p:cNvSpPr txBox="1">
                <a:spLocks noChangeArrowheads="1"/>
              </p:cNvSpPr>
              <p:nvPr/>
            </p:nvSpPr>
            <p:spPr bwMode="auto">
              <a:xfrm>
                <a:off x="3870325" y="3689334"/>
                <a:ext cx="1417638"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6" name="Text Box 172"/>
              <p:cNvSpPr txBox="1">
                <a:spLocks noChangeArrowheads="1"/>
              </p:cNvSpPr>
              <p:nvPr/>
            </p:nvSpPr>
            <p:spPr bwMode="auto">
              <a:xfrm>
                <a:off x="3963988" y="44910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7" name="Text Box 177"/>
              <p:cNvSpPr txBox="1">
                <a:spLocks noChangeArrowheads="1"/>
              </p:cNvSpPr>
              <p:nvPr/>
            </p:nvSpPr>
            <p:spPr bwMode="auto">
              <a:xfrm>
                <a:off x="3937000" y="52911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0" name="그룹 102"/>
            <p:cNvGrpSpPr>
              <a:grpSpLocks/>
            </p:cNvGrpSpPr>
            <p:nvPr/>
          </p:nvGrpSpPr>
          <p:grpSpPr bwMode="auto">
            <a:xfrm>
              <a:off x="7299325" y="3522663"/>
              <a:ext cx="1558925" cy="2192337"/>
              <a:chOff x="7298989" y="3522109"/>
              <a:chExt cx="1559261" cy="2192891"/>
            </a:xfrm>
          </p:grpSpPr>
          <p:sp>
            <p:nvSpPr>
              <p:cNvPr id="90" name="AutoShape 135"/>
              <p:cNvSpPr>
                <a:spLocks noChangeArrowheads="1"/>
              </p:cNvSpPr>
              <p:nvPr/>
            </p:nvSpPr>
            <p:spPr bwMode="auto">
              <a:xfrm>
                <a:off x="729898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1" name="AutoShape 136"/>
              <p:cNvSpPr>
                <a:spLocks noChangeArrowheads="1"/>
              </p:cNvSpPr>
              <p:nvPr/>
            </p:nvSpPr>
            <p:spPr bwMode="auto">
              <a:xfrm>
                <a:off x="733868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2" name="AutoShape 145"/>
              <p:cNvSpPr>
                <a:spLocks noChangeArrowheads="1"/>
              </p:cNvSpPr>
              <p:nvPr/>
            </p:nvSpPr>
            <p:spPr bwMode="auto">
              <a:xfrm>
                <a:off x="729898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3" name="AutoShape 146"/>
              <p:cNvSpPr>
                <a:spLocks noChangeArrowheads="1"/>
              </p:cNvSpPr>
              <p:nvPr/>
            </p:nvSpPr>
            <p:spPr bwMode="auto">
              <a:xfrm>
                <a:off x="733868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4" name="AutoShape 155"/>
              <p:cNvSpPr>
                <a:spLocks noChangeArrowheads="1"/>
              </p:cNvSpPr>
              <p:nvPr/>
            </p:nvSpPr>
            <p:spPr bwMode="auto">
              <a:xfrm>
                <a:off x="729898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5" name="AutoShape 156"/>
              <p:cNvSpPr>
                <a:spLocks noChangeArrowheads="1"/>
              </p:cNvSpPr>
              <p:nvPr/>
            </p:nvSpPr>
            <p:spPr bwMode="auto">
              <a:xfrm>
                <a:off x="733868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6" name="Text Box 168"/>
              <p:cNvSpPr txBox="1">
                <a:spLocks noChangeArrowheads="1"/>
              </p:cNvSpPr>
              <p:nvPr/>
            </p:nvSpPr>
            <p:spPr bwMode="auto">
              <a:xfrm>
                <a:off x="7451725" y="3689334"/>
                <a:ext cx="12747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7" name="Text Box 173"/>
              <p:cNvSpPr txBox="1">
                <a:spLocks noChangeArrowheads="1"/>
              </p:cNvSpPr>
              <p:nvPr/>
            </p:nvSpPr>
            <p:spPr bwMode="auto">
              <a:xfrm>
                <a:off x="7373938" y="4491022"/>
                <a:ext cx="14192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8" name="Text Box 178"/>
              <p:cNvSpPr txBox="1">
                <a:spLocks noChangeArrowheads="1"/>
              </p:cNvSpPr>
              <p:nvPr/>
            </p:nvSpPr>
            <p:spPr bwMode="auto">
              <a:xfrm>
                <a:off x="7469188" y="52911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1" name="그룹 61"/>
            <p:cNvGrpSpPr>
              <a:grpSpLocks/>
            </p:cNvGrpSpPr>
            <p:nvPr/>
          </p:nvGrpSpPr>
          <p:grpSpPr bwMode="auto">
            <a:xfrm>
              <a:off x="2038350" y="2511425"/>
              <a:ext cx="1560513" cy="590550"/>
              <a:chOff x="2039059" y="2511148"/>
              <a:chExt cx="1559261" cy="590966"/>
            </a:xfrm>
          </p:grpSpPr>
          <p:sp>
            <p:nvSpPr>
              <p:cNvPr id="88" name="AutoShape 127"/>
              <p:cNvSpPr>
                <a:spLocks noChangeArrowheads="1"/>
              </p:cNvSpPr>
              <p:nvPr/>
            </p:nvSpPr>
            <p:spPr bwMode="auto">
              <a:xfrm>
                <a:off x="203905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9" name="직사각형 82"/>
              <p:cNvSpPr>
                <a:spLocks noChangeArrowheads="1"/>
              </p:cNvSpPr>
              <p:nvPr/>
            </p:nvSpPr>
            <p:spPr bwMode="auto">
              <a:xfrm>
                <a:off x="2125663" y="2643173"/>
                <a:ext cx="1341437"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ysClr val="windowText" lastClr="000000"/>
                    </a:solidFill>
                    <a:effectLst/>
                    <a:uLnTx/>
                    <a:uFillTx/>
                    <a:latin typeface="Arial Black" pitchFamily="34" charset="0"/>
                  </a:rPr>
                  <a:t>Universal Design</a:t>
                </a:r>
                <a:endParaRPr kumimoji="0" lang="ko-KR" altLang="ko-KR" sz="1200" b="0" i="0" u="none" strike="noStrike" kern="0" cap="none" spc="0" normalizeH="0" baseline="0" noProof="0" dirty="0">
                  <a:ln>
                    <a:noFill/>
                  </a:ln>
                  <a:solidFill>
                    <a:sysClr val="windowText" lastClr="000000"/>
                  </a:solidFill>
                  <a:effectLst/>
                  <a:uLnTx/>
                  <a:uFillTx/>
                  <a:latin typeface="Arial Black" pitchFamily="34" charset="0"/>
                </a:endParaRPr>
              </a:p>
            </p:txBody>
          </p:sp>
        </p:grpSp>
        <p:grpSp>
          <p:nvGrpSpPr>
            <p:cNvPr id="82" name="그룹 62"/>
            <p:cNvGrpSpPr>
              <a:grpSpLocks/>
            </p:cNvGrpSpPr>
            <p:nvPr/>
          </p:nvGrpSpPr>
          <p:grpSpPr bwMode="auto">
            <a:xfrm>
              <a:off x="3792538" y="2511425"/>
              <a:ext cx="1558925" cy="590550"/>
              <a:chOff x="3792370" y="2511148"/>
              <a:chExt cx="1559261" cy="590966"/>
            </a:xfrm>
          </p:grpSpPr>
          <p:sp>
            <p:nvSpPr>
              <p:cNvPr id="86" name="AutoShape 123"/>
              <p:cNvSpPr>
                <a:spLocks noChangeArrowheads="1"/>
              </p:cNvSpPr>
              <p:nvPr/>
            </p:nvSpPr>
            <p:spPr bwMode="auto">
              <a:xfrm>
                <a:off x="3792370"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7" name="직사각형 83"/>
              <p:cNvSpPr>
                <a:spLocks noChangeArrowheads="1"/>
              </p:cNvSpPr>
              <p:nvPr/>
            </p:nvSpPr>
            <p:spPr bwMode="auto">
              <a:xfrm>
                <a:off x="4011613" y="2643173"/>
                <a:ext cx="1103312"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Visual Impact</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nvGrpSpPr>
            <p:cNvPr id="83" name="그룹 97"/>
            <p:cNvGrpSpPr>
              <a:grpSpLocks/>
            </p:cNvGrpSpPr>
            <p:nvPr/>
          </p:nvGrpSpPr>
          <p:grpSpPr bwMode="auto">
            <a:xfrm>
              <a:off x="5545138" y="2511425"/>
              <a:ext cx="1560512" cy="590550"/>
              <a:chOff x="5545679" y="2511148"/>
              <a:chExt cx="1559261" cy="590966"/>
            </a:xfrm>
          </p:grpSpPr>
          <p:sp>
            <p:nvSpPr>
              <p:cNvPr id="84" name="AutoShape 125"/>
              <p:cNvSpPr>
                <a:spLocks noChangeArrowheads="1"/>
              </p:cNvSpPr>
              <p:nvPr/>
            </p:nvSpPr>
            <p:spPr bwMode="auto">
              <a:xfrm>
                <a:off x="554567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5" name="직사각형 84"/>
              <p:cNvSpPr>
                <a:spLocks noChangeArrowheads="1"/>
              </p:cNvSpPr>
              <p:nvPr/>
            </p:nvSpPr>
            <p:spPr bwMode="auto">
              <a:xfrm>
                <a:off x="5740400" y="2643173"/>
                <a:ext cx="1155700"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Stylish Design</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sp>
        <p:nvSpPr>
          <p:cNvPr id="7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36</a:t>
            </a:fld>
            <a:endParaRPr lang="en-US" altLang="zh-CN" dirty="0">
              <a:solidFill>
                <a:schemeClr val="tx1"/>
              </a:solidFill>
              <a:latin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32" name="Group 514"/>
          <p:cNvGrpSpPr>
            <a:grpSpLocks/>
          </p:cNvGrpSpPr>
          <p:nvPr/>
        </p:nvGrpSpPr>
        <p:grpSpPr bwMode="auto">
          <a:xfrm>
            <a:off x="1248725" y="1282325"/>
            <a:ext cx="7598750" cy="4296262"/>
            <a:chOff x="537" y="980"/>
            <a:chExt cx="5536" cy="3130"/>
          </a:xfrm>
        </p:grpSpPr>
        <p:sp>
          <p:nvSpPr>
            <p:cNvPr id="33" name="Freeform 485"/>
            <p:cNvSpPr>
              <a:spLocks/>
            </p:cNvSpPr>
            <p:nvPr/>
          </p:nvSpPr>
          <p:spPr bwMode="auto">
            <a:xfrm>
              <a:off x="3531" y="2127"/>
              <a:ext cx="1519" cy="1317"/>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3600000"/>
              </a:lightRig>
            </a:scene3d>
            <a:sp3d prstMaterial="metal">
              <a:bevelT w="127000" h="152400" prst="artDeco"/>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34" name="Freeform 486"/>
            <p:cNvSpPr>
              <a:spLocks/>
            </p:cNvSpPr>
            <p:nvPr/>
          </p:nvSpPr>
          <p:spPr bwMode="auto">
            <a:xfrm>
              <a:off x="3608" y="2176"/>
              <a:ext cx="1373" cy="599"/>
            </a:xfrm>
            <a:custGeom>
              <a:avLst/>
              <a:gdLst>
                <a:gd name="T0" fmla="*/ 0 w 666"/>
                <a:gd name="T1" fmla="*/ 96053 h 290"/>
                <a:gd name="T2" fmla="*/ 54095 w 666"/>
                <a:gd name="T3" fmla="*/ 0 h 290"/>
                <a:gd name="T4" fmla="*/ 163142 w 666"/>
                <a:gd name="T5" fmla="*/ 0 h 290"/>
                <a:gd name="T6" fmla="*/ 217317 w 666"/>
                <a:gd name="T7" fmla="*/ 96053 h 290"/>
                <a:gd name="T8" fmla="*/ 0 w 666"/>
                <a:gd name="T9" fmla="*/ 96053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35" name="Freeform 487"/>
            <p:cNvSpPr>
              <a:spLocks/>
            </p:cNvSpPr>
            <p:nvPr/>
          </p:nvSpPr>
          <p:spPr bwMode="auto">
            <a:xfrm>
              <a:off x="3531" y="3444"/>
              <a:ext cx="1526" cy="666"/>
            </a:xfrm>
            <a:custGeom>
              <a:avLst/>
              <a:gdLst/>
              <a:ahLst/>
              <a:cxnLst>
                <a:cxn ang="0">
                  <a:pos x="0" y="290"/>
                </a:cxn>
                <a:cxn ang="0">
                  <a:pos x="166" y="0"/>
                </a:cxn>
                <a:cxn ang="0">
                  <a:pos x="500" y="0"/>
                </a:cxn>
                <a:cxn ang="0">
                  <a:pos x="666" y="290"/>
                </a:cxn>
                <a:cxn ang="0">
                  <a:pos x="0" y="290"/>
                </a:cxn>
              </a:cxnLst>
              <a:rect l="0" t="0" r="r" b="b"/>
              <a:pathLst>
                <a:path w="666" h="290">
                  <a:moveTo>
                    <a:pt x="0" y="290"/>
                  </a:moveTo>
                  <a:lnTo>
                    <a:pt x="166" y="0"/>
                  </a:lnTo>
                  <a:lnTo>
                    <a:pt x="500" y="0"/>
                  </a:lnTo>
                  <a:lnTo>
                    <a:pt x="666" y="290"/>
                  </a:lnTo>
                  <a:lnTo>
                    <a:pt x="0" y="290"/>
                  </a:lnTo>
                  <a:close/>
                </a:path>
              </a:pathLst>
            </a:custGeom>
            <a:solidFill>
              <a:srgbClr val="D1D1D1">
                <a:alpha val="65098"/>
              </a:srgbClr>
            </a:soli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6" name="Text Box 489"/>
            <p:cNvSpPr txBox="1">
              <a:spLocks noChangeArrowheads="1"/>
            </p:cNvSpPr>
            <p:nvPr/>
          </p:nvSpPr>
          <p:spPr bwMode="auto">
            <a:xfrm>
              <a:off x="2991" y="980"/>
              <a:ext cx="3082" cy="404"/>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b="0" i="0" u="none" strike="noStrike" kern="0" cap="none" spc="0" normalizeH="0" baseline="0" noProof="0" dirty="0">
                  <a:ln>
                    <a:noFill/>
                  </a:ln>
                  <a:solidFill>
                    <a:srgbClr val="F6BB00"/>
                  </a:solidFill>
                  <a:effectLst/>
                  <a:uLnTx/>
                  <a:uFillTx/>
                  <a:latin typeface="Arial Black" pitchFamily="34" charset="0"/>
                </a:rPr>
                <a:t>Pictures speak 1,000 words!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rgbClr val="F6BB00"/>
                  </a:solidFill>
                  <a:effectLst/>
                  <a:uLnTx/>
                  <a:uFillTx/>
                  <a:latin typeface="Arial" pitchFamily="34" charset="0"/>
                </a:rPr>
                <a:t>Catch The feel of Design in contemporary colors and styles.</a:t>
              </a:r>
            </a:p>
          </p:txBody>
        </p:sp>
        <p:sp>
          <p:nvSpPr>
            <p:cNvPr id="37" name="AutoShape 490"/>
            <p:cNvSpPr>
              <a:spLocks noChangeAspect="1" noChangeArrowheads="1" noTextEdit="1"/>
            </p:cNvSpPr>
            <p:nvPr/>
          </p:nvSpPr>
          <p:spPr bwMode="auto">
            <a:xfrm>
              <a:off x="575" y="1017"/>
              <a:ext cx="2270" cy="234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Freeform 491"/>
            <p:cNvSpPr>
              <a:spLocks/>
            </p:cNvSpPr>
            <p:nvPr/>
          </p:nvSpPr>
          <p:spPr bwMode="auto">
            <a:xfrm>
              <a:off x="1258" y="1806"/>
              <a:ext cx="903" cy="783"/>
            </a:xfrm>
            <a:custGeom>
              <a:avLst/>
              <a:gdLst/>
              <a:ahLst/>
              <a:cxnLst>
                <a:cxn ang="0">
                  <a:pos x="269" y="938"/>
                </a:cxn>
                <a:cxn ang="0">
                  <a:pos x="0" y="468"/>
                </a:cxn>
                <a:cxn ang="0">
                  <a:pos x="269" y="0"/>
                </a:cxn>
                <a:cxn ang="0">
                  <a:pos x="812" y="0"/>
                </a:cxn>
                <a:cxn ang="0">
                  <a:pos x="1081" y="468"/>
                </a:cxn>
                <a:cxn ang="0">
                  <a:pos x="812" y="938"/>
                </a:cxn>
                <a:cxn ang="0">
                  <a:pos x="269" y="938"/>
                </a:cxn>
              </a:cxnLst>
              <a:rect l="0" t="0" r="r" b="b"/>
              <a:pathLst>
                <a:path w="1081" h="938">
                  <a:moveTo>
                    <a:pt x="269" y="938"/>
                  </a:moveTo>
                  <a:lnTo>
                    <a:pt x="0" y="468"/>
                  </a:lnTo>
                  <a:lnTo>
                    <a:pt x="269" y="0"/>
                  </a:lnTo>
                  <a:lnTo>
                    <a:pt x="812" y="0"/>
                  </a:lnTo>
                  <a:lnTo>
                    <a:pt x="1081" y="468"/>
                  </a:lnTo>
                  <a:lnTo>
                    <a:pt x="812" y="938"/>
                  </a:lnTo>
                  <a:lnTo>
                    <a:pt x="269"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9" name="Freeform 492"/>
            <p:cNvSpPr>
              <a:spLocks/>
            </p:cNvSpPr>
            <p:nvPr/>
          </p:nvSpPr>
          <p:spPr bwMode="auto">
            <a:xfrm>
              <a:off x="1258" y="980"/>
              <a:ext cx="903" cy="784"/>
            </a:xfrm>
            <a:custGeom>
              <a:avLst/>
              <a:gdLst/>
              <a:ahLst/>
              <a:cxnLst>
                <a:cxn ang="0">
                  <a:pos x="269" y="939"/>
                </a:cxn>
                <a:cxn ang="0">
                  <a:pos x="0" y="471"/>
                </a:cxn>
                <a:cxn ang="0">
                  <a:pos x="269" y="0"/>
                </a:cxn>
                <a:cxn ang="0">
                  <a:pos x="812" y="0"/>
                </a:cxn>
                <a:cxn ang="0">
                  <a:pos x="1081" y="471"/>
                </a:cxn>
                <a:cxn ang="0">
                  <a:pos x="812" y="939"/>
                </a:cxn>
                <a:cxn ang="0">
                  <a:pos x="269" y="939"/>
                </a:cxn>
              </a:cxnLst>
              <a:rect l="0" t="0" r="r" b="b"/>
              <a:pathLst>
                <a:path w="1081" h="939">
                  <a:moveTo>
                    <a:pt x="269" y="939"/>
                  </a:moveTo>
                  <a:lnTo>
                    <a:pt x="0" y="471"/>
                  </a:lnTo>
                  <a:lnTo>
                    <a:pt x="269" y="0"/>
                  </a:lnTo>
                  <a:lnTo>
                    <a:pt x="812" y="0"/>
                  </a:lnTo>
                  <a:lnTo>
                    <a:pt x="1081" y="471"/>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0" name="Freeform 493"/>
            <p:cNvSpPr>
              <a:spLocks/>
            </p:cNvSpPr>
            <p:nvPr/>
          </p:nvSpPr>
          <p:spPr bwMode="auto">
            <a:xfrm>
              <a:off x="1258" y="2638"/>
              <a:ext cx="903" cy="784"/>
            </a:xfrm>
            <a:custGeom>
              <a:avLst/>
              <a:gdLst/>
              <a:ahLst/>
              <a:cxnLst>
                <a:cxn ang="0">
                  <a:pos x="269" y="939"/>
                </a:cxn>
                <a:cxn ang="0">
                  <a:pos x="0" y="468"/>
                </a:cxn>
                <a:cxn ang="0">
                  <a:pos x="269" y="0"/>
                </a:cxn>
                <a:cxn ang="0">
                  <a:pos x="812" y="0"/>
                </a:cxn>
                <a:cxn ang="0">
                  <a:pos x="1081" y="468"/>
                </a:cxn>
                <a:cxn ang="0">
                  <a:pos x="812" y="939"/>
                </a:cxn>
                <a:cxn ang="0">
                  <a:pos x="269" y="939"/>
                </a:cxn>
              </a:cxnLst>
              <a:rect l="0" t="0" r="r" b="b"/>
              <a:pathLst>
                <a:path w="1081" h="939">
                  <a:moveTo>
                    <a:pt x="269" y="939"/>
                  </a:moveTo>
                  <a:lnTo>
                    <a:pt x="0" y="468"/>
                  </a:lnTo>
                  <a:lnTo>
                    <a:pt x="269" y="0"/>
                  </a:lnTo>
                  <a:lnTo>
                    <a:pt x="812" y="0"/>
                  </a:lnTo>
                  <a:lnTo>
                    <a:pt x="1081" y="468"/>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1" name="Freeform 494"/>
            <p:cNvSpPr>
              <a:spLocks/>
            </p:cNvSpPr>
            <p:nvPr/>
          </p:nvSpPr>
          <p:spPr bwMode="auto">
            <a:xfrm>
              <a:off x="1982" y="1396"/>
              <a:ext cx="903"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2" name="Freeform 495"/>
            <p:cNvSpPr>
              <a:spLocks/>
            </p:cNvSpPr>
            <p:nvPr/>
          </p:nvSpPr>
          <p:spPr bwMode="auto">
            <a:xfrm>
              <a:off x="537" y="1396"/>
              <a:ext cx="904"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sysClr val="windowText" lastClr="000000"/>
                </a:solidFill>
                <a:effectLst/>
                <a:uLnTx/>
                <a:uFillTx/>
                <a:latin typeface="굴림" pitchFamily="50" charset="-127"/>
                <a:ea typeface="굴림" pitchFamily="50" charset="-127"/>
              </a:endParaRPr>
            </a:p>
          </p:txBody>
        </p:sp>
        <p:sp>
          <p:nvSpPr>
            <p:cNvPr id="43" name="Freeform 496"/>
            <p:cNvSpPr>
              <a:spLocks/>
            </p:cNvSpPr>
            <p:nvPr/>
          </p:nvSpPr>
          <p:spPr bwMode="auto">
            <a:xfrm>
              <a:off x="537" y="2222"/>
              <a:ext cx="904" cy="783"/>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4" name="Freeform 497"/>
            <p:cNvSpPr>
              <a:spLocks/>
            </p:cNvSpPr>
            <p:nvPr/>
          </p:nvSpPr>
          <p:spPr bwMode="auto">
            <a:xfrm>
              <a:off x="1309" y="101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5" name="Freeform 498"/>
            <p:cNvSpPr>
              <a:spLocks/>
            </p:cNvSpPr>
            <p:nvPr/>
          </p:nvSpPr>
          <p:spPr bwMode="auto">
            <a:xfrm>
              <a:off x="582"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6" name="Freeform 499"/>
            <p:cNvSpPr>
              <a:spLocks/>
            </p:cNvSpPr>
            <p:nvPr/>
          </p:nvSpPr>
          <p:spPr bwMode="auto">
            <a:xfrm>
              <a:off x="2011"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7" name="Freeform 500"/>
            <p:cNvSpPr>
              <a:spLocks/>
            </p:cNvSpPr>
            <p:nvPr/>
          </p:nvSpPr>
          <p:spPr bwMode="auto">
            <a:xfrm>
              <a:off x="1309" y="1842"/>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8" name="Freeform 501"/>
            <p:cNvSpPr>
              <a:spLocks/>
            </p:cNvSpPr>
            <p:nvPr/>
          </p:nvSpPr>
          <p:spPr bwMode="auto">
            <a:xfrm>
              <a:off x="582" y="225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9" name="Freeform 502"/>
            <p:cNvSpPr>
              <a:spLocks/>
            </p:cNvSpPr>
            <p:nvPr/>
          </p:nvSpPr>
          <p:spPr bwMode="auto">
            <a:xfrm>
              <a:off x="1309" y="2681"/>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0" name="Freeform 503"/>
            <p:cNvSpPr>
              <a:spLocks/>
            </p:cNvSpPr>
            <p:nvPr/>
          </p:nvSpPr>
          <p:spPr bwMode="auto">
            <a:xfrm>
              <a:off x="1970" y="2216"/>
              <a:ext cx="903" cy="783"/>
            </a:xfrm>
            <a:custGeom>
              <a:avLst/>
              <a:gdLst>
                <a:gd name="T0" fmla="*/ 63 w 1082"/>
                <a:gd name="T1" fmla="*/ 221 h 938"/>
                <a:gd name="T2" fmla="*/ 0 w 1082"/>
                <a:gd name="T3" fmla="*/ 110 h 938"/>
                <a:gd name="T4" fmla="*/ 63 w 1082"/>
                <a:gd name="T5" fmla="*/ 0 h 938"/>
                <a:gd name="T6" fmla="*/ 192 w 1082"/>
                <a:gd name="T7" fmla="*/ 0 h 938"/>
                <a:gd name="T8" fmla="*/ 255 w 1082"/>
                <a:gd name="T9" fmla="*/ 110 h 938"/>
                <a:gd name="T10" fmla="*/ 192 w 1082"/>
                <a:gd name="T11" fmla="*/ 221 h 938"/>
                <a:gd name="T12" fmla="*/ 63 w 1082"/>
                <a:gd name="T13" fmla="*/ 221 h 938"/>
                <a:gd name="T14" fmla="*/ 0 60000 65536"/>
                <a:gd name="T15" fmla="*/ 0 60000 65536"/>
                <a:gd name="T16" fmla="*/ 0 60000 65536"/>
                <a:gd name="T17" fmla="*/ 0 60000 65536"/>
                <a:gd name="T18" fmla="*/ 0 60000 65536"/>
                <a:gd name="T19" fmla="*/ 0 60000 65536"/>
                <a:gd name="T20" fmla="*/ 0 60000 65536"/>
                <a:gd name="T21" fmla="*/ 0 w 1082"/>
                <a:gd name="T22" fmla="*/ 0 h 938"/>
                <a:gd name="T23" fmla="*/ 1082 w 1082"/>
                <a:gd name="T24" fmla="*/ 938 h 9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2" h="938">
                  <a:moveTo>
                    <a:pt x="270" y="938"/>
                  </a:moveTo>
                  <a:lnTo>
                    <a:pt x="0" y="467"/>
                  </a:lnTo>
                  <a:lnTo>
                    <a:pt x="270" y="0"/>
                  </a:lnTo>
                  <a:lnTo>
                    <a:pt x="812" y="0"/>
                  </a:lnTo>
                  <a:lnTo>
                    <a:pt x="1082" y="467"/>
                  </a:lnTo>
                  <a:lnTo>
                    <a:pt x="812" y="938"/>
                  </a:lnTo>
                  <a:lnTo>
                    <a:pt x="270" y="938"/>
                  </a:lnTo>
                  <a:close/>
                </a:path>
              </a:pathLst>
            </a:custGeom>
            <a:solidFill>
              <a:srgbClr val="FFFFFF">
                <a:alpha val="14902"/>
              </a:srgbClr>
            </a:solidFill>
            <a:ln w="22225" cap="rnd">
              <a:solidFill>
                <a:schemeClr val="tx1">
                  <a:lumMod val="50000"/>
                  <a:lumOff val="50000"/>
                </a:schemeClr>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1" name="Line 504"/>
            <p:cNvSpPr>
              <a:spLocks noChangeShapeType="1"/>
            </p:cNvSpPr>
            <p:nvPr/>
          </p:nvSpPr>
          <p:spPr bwMode="auto">
            <a:xfrm>
              <a:off x="2419" y="2613"/>
              <a:ext cx="1044" cy="0"/>
            </a:xfrm>
            <a:prstGeom prst="line">
              <a:avLst/>
            </a:prstGeom>
            <a:noFill/>
            <a:ln w="63500">
              <a:solidFill>
                <a:schemeClr val="tx1">
                  <a:lumMod val="50000"/>
                  <a:lumOff val="50000"/>
                </a:schemeClr>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 name="Text Box 505"/>
            <p:cNvSpPr txBox="1">
              <a:spLocks noChangeArrowheads="1"/>
            </p:cNvSpPr>
            <p:nvPr/>
          </p:nvSpPr>
          <p:spPr bwMode="auto">
            <a:xfrm>
              <a:off x="3735" y="2432"/>
              <a:ext cx="1158" cy="73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Design Inspiration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Clarity &amp; Impact</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Premium Design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Subtle Touch</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Visual Appealing</a:t>
              </a:r>
            </a:p>
          </p:txBody>
        </p:sp>
        <p:sp>
          <p:nvSpPr>
            <p:cNvPr id="53" name="Text Box 506"/>
            <p:cNvSpPr txBox="1">
              <a:spLocks noChangeArrowheads="1"/>
            </p:cNvSpPr>
            <p:nvPr/>
          </p:nvSpPr>
          <p:spPr bwMode="auto">
            <a:xfrm>
              <a:off x="2147" y="3021"/>
              <a:ext cx="1429" cy="561"/>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Each work is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featured with simplicity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but supreme beauty.</a:t>
              </a:r>
            </a:p>
          </p:txBody>
        </p:sp>
        <p:sp>
          <p:nvSpPr>
            <p:cNvPr id="54" name="Text Box 507"/>
            <p:cNvSpPr txBox="1">
              <a:spLocks noChangeArrowheads="1"/>
            </p:cNvSpPr>
            <p:nvPr/>
          </p:nvSpPr>
          <p:spPr bwMode="auto">
            <a:xfrm>
              <a:off x="1353" y="1229"/>
              <a:ext cx="704" cy="4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Design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Inspiration</a:t>
              </a:r>
            </a:p>
          </p:txBody>
        </p:sp>
        <p:sp>
          <p:nvSpPr>
            <p:cNvPr id="55" name="Text Box 508"/>
            <p:cNvSpPr txBox="1">
              <a:spLocks noChangeArrowheads="1"/>
            </p:cNvSpPr>
            <p:nvPr/>
          </p:nvSpPr>
          <p:spPr bwMode="auto">
            <a:xfrm>
              <a:off x="1353" y="211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Subtle Touch</a:t>
              </a:r>
            </a:p>
          </p:txBody>
        </p:sp>
        <p:sp>
          <p:nvSpPr>
            <p:cNvPr id="56" name="Text Box 509"/>
            <p:cNvSpPr txBox="1">
              <a:spLocks noChangeArrowheads="1"/>
            </p:cNvSpPr>
            <p:nvPr/>
          </p:nvSpPr>
          <p:spPr bwMode="auto">
            <a:xfrm>
              <a:off x="1353" y="288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Stylish Design</a:t>
              </a:r>
            </a:p>
          </p:txBody>
        </p:sp>
        <p:sp>
          <p:nvSpPr>
            <p:cNvPr id="57" name="Text Box 510"/>
            <p:cNvSpPr txBox="1">
              <a:spLocks noChangeArrowheads="1"/>
            </p:cNvSpPr>
            <p:nvPr/>
          </p:nvSpPr>
          <p:spPr bwMode="auto">
            <a:xfrm>
              <a:off x="628"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Clarity &amp; Impact</a:t>
              </a:r>
            </a:p>
          </p:txBody>
        </p:sp>
        <p:sp>
          <p:nvSpPr>
            <p:cNvPr id="58" name="Text Box 511"/>
            <p:cNvSpPr txBox="1">
              <a:spLocks noChangeArrowheads="1"/>
            </p:cNvSpPr>
            <p:nvPr/>
          </p:nvSpPr>
          <p:spPr bwMode="auto">
            <a:xfrm>
              <a:off x="628" y="2477"/>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Visual Appealing</a:t>
              </a:r>
            </a:p>
          </p:txBody>
        </p:sp>
        <p:sp>
          <p:nvSpPr>
            <p:cNvPr id="59" name="Text Box 512"/>
            <p:cNvSpPr txBox="1">
              <a:spLocks noChangeArrowheads="1"/>
            </p:cNvSpPr>
            <p:nvPr/>
          </p:nvSpPr>
          <p:spPr bwMode="auto">
            <a:xfrm>
              <a:off x="2079"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Premium Design</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37</a:t>
            </a:fld>
            <a:endParaRPr lang="en-US" altLang="zh-CN" dirty="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a:spLocks noGrp="1" noChangeArrowheads="1"/>
          </p:cNvSpPr>
          <p:nvPr>
            <p:ph type="sldNum" sz="quarter" idx="12"/>
          </p:nvPr>
        </p:nvSpPr>
        <p:spPr>
          <a:xfrm>
            <a:off x="6553200"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38</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aphicFrame>
        <p:nvGraphicFramePr>
          <p:cNvPr id="4" name="Diagram 3"/>
          <p:cNvGraphicFramePr/>
          <p:nvPr/>
        </p:nvGraphicFramePr>
        <p:xfrm>
          <a:off x="0" y="1257300"/>
          <a:ext cx="9144000" cy="415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graphicEl>
                                              <a:dgm id="{44573FFB-DAE9-462A-BBAB-A7460594A8F6}"/>
                                            </p:graphicEl>
                                          </p:spTgt>
                                        </p:tgtEl>
                                        <p:attrNameLst>
                                          <p:attrName>style.visibility</p:attrName>
                                        </p:attrNameLst>
                                      </p:cBhvr>
                                      <p:to>
                                        <p:strVal val="visible"/>
                                      </p:to>
                                    </p:set>
                                    <p:animEffect transition="in" filter="slide(fromBottom)">
                                      <p:cBhvr>
                                        <p:cTn id="7" dur="500"/>
                                        <p:tgtEl>
                                          <p:spTgt spid="4">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31616C0-0F4D-4933-9F50-7F2EE71A2384}"/>
                                            </p:graphicEl>
                                          </p:spTgt>
                                        </p:tgtEl>
                                        <p:attrNameLst>
                                          <p:attrName>style.visibility</p:attrName>
                                        </p:attrNameLst>
                                      </p:cBhvr>
                                      <p:to>
                                        <p:strVal val="visible"/>
                                      </p:to>
                                    </p:set>
                                    <p:animEffect transition="in" filter="fade">
                                      <p:cBhvr>
                                        <p:cTn id="11" dur="500"/>
                                        <p:tgtEl>
                                          <p:spTgt spid="4">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4">
                                            <p:graphicEl>
                                              <a:dgm id="{AB5AFCE7-F2E3-402A-BCC2-EA5EE8A88DAB}"/>
                                            </p:graphicEl>
                                          </p:spTgt>
                                        </p:tgtEl>
                                        <p:attrNameLst>
                                          <p:attrName>style.visibility</p:attrName>
                                        </p:attrNameLst>
                                      </p:cBhvr>
                                      <p:to>
                                        <p:strVal val="visible"/>
                                      </p:to>
                                    </p:set>
                                    <p:animEffect transition="in" filter="slide(fromRight)">
                                      <p:cBhvr>
                                        <p:cTn id="14" dur="500"/>
                                        <p:tgtEl>
                                          <p:spTgt spid="4">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656302AA-031A-47B9-B232-3F6F0DA30E04}"/>
                                            </p:graphicEl>
                                          </p:spTgt>
                                        </p:tgtEl>
                                        <p:attrNameLst>
                                          <p:attrName>style.visibility</p:attrName>
                                        </p:attrNameLst>
                                      </p:cBhvr>
                                      <p:to>
                                        <p:strVal val="visible"/>
                                      </p:to>
                                    </p:set>
                                    <p:animEffect transition="in" filter="fade">
                                      <p:cBhvr>
                                        <p:cTn id="18" dur="500"/>
                                        <p:tgtEl>
                                          <p:spTgt spid="4">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graphicEl>
                                              <a:dgm id="{8F3A91CF-B24C-4BE9-ADFD-AD19EC7C71CC}"/>
                                            </p:graphicEl>
                                          </p:spTgt>
                                        </p:tgtEl>
                                        <p:attrNameLst>
                                          <p:attrName>style.visibility</p:attrName>
                                        </p:attrNameLst>
                                      </p:cBhvr>
                                      <p:to>
                                        <p:strVal val="visible"/>
                                      </p:to>
                                    </p:set>
                                    <p:animEffect transition="in" filter="slide(fromTop)">
                                      <p:cBhvr>
                                        <p:cTn id="21" dur="500"/>
                                        <p:tgtEl>
                                          <p:spTgt spid="4">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A1FC3926-C5DC-415A-998E-07DE6B4721B4}"/>
                                            </p:graphicEl>
                                          </p:spTgt>
                                        </p:tgtEl>
                                        <p:attrNameLst>
                                          <p:attrName>style.visibility</p:attrName>
                                        </p:attrNameLst>
                                      </p:cBhvr>
                                      <p:to>
                                        <p:strVal val="visible"/>
                                      </p:to>
                                    </p:set>
                                    <p:animEffect transition="in" filter="fade">
                                      <p:cBhvr>
                                        <p:cTn id="25" dur="500"/>
                                        <p:tgtEl>
                                          <p:spTgt spid="4">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4">
                                            <p:graphicEl>
                                              <a:dgm id="{F5D57871-8BD2-4D87-A9C1-CD2E85AB2063}"/>
                                            </p:graphicEl>
                                          </p:spTgt>
                                        </p:tgtEl>
                                        <p:attrNameLst>
                                          <p:attrName>style.visibility</p:attrName>
                                        </p:attrNameLst>
                                      </p:cBhvr>
                                      <p:to>
                                        <p:strVal val="visible"/>
                                      </p:to>
                                    </p:set>
                                    <p:animEffect transition="in" filter="slide(fromTop)">
                                      <p:cBhvr>
                                        <p:cTn id="28" dur="500"/>
                                        <p:tgtEl>
                                          <p:spTgt spid="4">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graphicEl>
                                              <a:dgm id="{3207232B-595E-4876-8766-9B58F1C7AC0F}"/>
                                            </p:graphicEl>
                                          </p:spTgt>
                                        </p:tgtEl>
                                        <p:attrNameLst>
                                          <p:attrName>style.visibility</p:attrName>
                                        </p:attrNameLst>
                                      </p:cBhvr>
                                      <p:to>
                                        <p:strVal val="visible"/>
                                      </p:to>
                                    </p:set>
                                    <p:animEffect transition="in" filter="fade">
                                      <p:cBhvr>
                                        <p:cTn id="32" dur="500"/>
                                        <p:tgtEl>
                                          <p:spTgt spid="4">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graphicEl>
                                              <a:dgm id="{E331FF3E-15EF-46F8-B3B4-0A42A335B93A}"/>
                                            </p:graphicEl>
                                          </p:spTgt>
                                        </p:tgtEl>
                                        <p:attrNameLst>
                                          <p:attrName>style.visibility</p:attrName>
                                        </p:attrNameLst>
                                      </p:cBhvr>
                                      <p:to>
                                        <p:strVal val="visible"/>
                                      </p:to>
                                    </p:set>
                                    <p:animEffect transition="in" filter="slide(fromTop)">
                                      <p:cBhvr>
                                        <p:cTn id="35" dur="500"/>
                                        <p:tgtEl>
                                          <p:spTgt spid="4">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251666E-BD92-4284-82F8-25ACE8838765}"/>
                                            </p:graphicEl>
                                          </p:spTgt>
                                        </p:tgtEl>
                                        <p:attrNameLst>
                                          <p:attrName>style.visibility</p:attrName>
                                        </p:attrNameLst>
                                      </p:cBhvr>
                                      <p:to>
                                        <p:strVal val="visible"/>
                                      </p:to>
                                    </p:set>
                                    <p:animEffect transition="in" filter="fade">
                                      <p:cBhvr>
                                        <p:cTn id="39" dur="500"/>
                                        <p:tgtEl>
                                          <p:spTgt spid="4">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4">
                                            <p:graphicEl>
                                              <a:dgm id="{7DDB042D-1936-4908-A4B3-602ACD964BFD}"/>
                                            </p:graphicEl>
                                          </p:spTgt>
                                        </p:tgtEl>
                                        <p:attrNameLst>
                                          <p:attrName>style.visibility</p:attrName>
                                        </p:attrNameLst>
                                      </p:cBhvr>
                                      <p:to>
                                        <p:strVal val="visible"/>
                                      </p:to>
                                    </p:set>
                                    <p:animEffect transition="in" filter="slide(fromLeft)">
                                      <p:cBhvr>
                                        <p:cTn id="42" dur="500"/>
                                        <p:tgtEl>
                                          <p:spTgt spid="4">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5E27DEE9-48D6-4144-8DA7-3EAD052FB58B}"/>
                                            </p:graphicEl>
                                          </p:spTgt>
                                        </p:tgtEl>
                                        <p:attrNameLst>
                                          <p:attrName>style.visibility</p:attrName>
                                        </p:attrNameLst>
                                      </p:cBhvr>
                                      <p:to>
                                        <p:strVal val="visible"/>
                                      </p:to>
                                    </p:set>
                                    <p:animEffect transition="in" filter="fade">
                                      <p:cBhvr>
                                        <p:cTn id="45" dur="500"/>
                                        <p:tgtEl>
                                          <p:spTgt spid="4">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4">
                                            <p:graphicEl>
                                              <a:dgm id="{37ADFEE9-796F-4466-A81D-829AC3C962AE}"/>
                                            </p:graphicEl>
                                          </p:spTgt>
                                        </p:tgtEl>
                                        <p:attrNameLst>
                                          <p:attrName>style.visibility</p:attrName>
                                        </p:attrNameLst>
                                      </p:cBhvr>
                                      <p:to>
                                        <p:strVal val="visible"/>
                                      </p:to>
                                    </p:set>
                                    <p:animEffect transition="in" filter="slide(fromLeft)">
                                      <p:cBhvr>
                                        <p:cTn id="48" dur="500"/>
                                        <p:tgtEl>
                                          <p:spTgt spid="4">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2694BE38-920F-402F-BE0E-6FBCA51372D2}"/>
                                            </p:graphicEl>
                                          </p:spTgt>
                                        </p:tgtEl>
                                        <p:attrNameLst>
                                          <p:attrName>style.visibility</p:attrName>
                                        </p:attrNameLst>
                                      </p:cBhvr>
                                      <p:to>
                                        <p:strVal val="visible"/>
                                      </p:to>
                                    </p:set>
                                    <p:animEffect transition="in" filter="fade">
                                      <p:cBhvr>
                                        <p:cTn id="51" dur="500"/>
                                        <p:tgtEl>
                                          <p:spTgt spid="4">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
                                            <p:graphicEl>
                                              <a:dgm id="{B76F5259-13ED-429A-ACE4-6710D87CA642}"/>
                                            </p:graphicEl>
                                          </p:spTgt>
                                        </p:tgtEl>
                                        <p:attrNameLst>
                                          <p:attrName>style.visibility</p:attrName>
                                        </p:attrNameLst>
                                      </p:cBhvr>
                                      <p:to>
                                        <p:strVal val="visible"/>
                                      </p:to>
                                    </p:set>
                                    <p:animEffect transition="in" filter="slide(fromLeft)">
                                      <p:cBhvr>
                                        <p:cTn id="54" dur="500"/>
                                        <p:tgtEl>
                                          <p:spTgt spid="4">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
                                            <p:graphicEl>
                                              <a:dgm id="{368D5737-F7B5-4C2A-B129-6547AEFC904B}"/>
                                            </p:graphicEl>
                                          </p:spTgt>
                                        </p:tgtEl>
                                        <p:attrNameLst>
                                          <p:attrName>style.visibility</p:attrName>
                                        </p:attrNameLst>
                                      </p:cBhvr>
                                      <p:to>
                                        <p:strVal val="visible"/>
                                      </p:to>
                                    </p:set>
                                    <p:animEffect transition="in" filter="fade">
                                      <p:cBhvr>
                                        <p:cTn id="58" dur="500"/>
                                        <p:tgtEl>
                                          <p:spTgt spid="4">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4">
                                            <p:graphicEl>
                                              <a:dgm id="{E0E95209-3916-41DD-AD26-1904A76D73DD}"/>
                                            </p:graphicEl>
                                          </p:spTgt>
                                        </p:tgtEl>
                                        <p:attrNameLst>
                                          <p:attrName>style.visibility</p:attrName>
                                        </p:attrNameLst>
                                      </p:cBhvr>
                                      <p:to>
                                        <p:strVal val="visible"/>
                                      </p:to>
                                    </p:set>
                                    <p:animEffect transition="in" filter="slide(fromLeft)">
                                      <p:cBhvr>
                                        <p:cTn id="61" dur="500"/>
                                        <p:tgtEl>
                                          <p:spTgt spid="4">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
                                            <p:graphicEl>
                                              <a:dgm id="{2E28E21A-E6D3-41E8-A3B2-B020993C6E8D}"/>
                                            </p:graphicEl>
                                          </p:spTgt>
                                        </p:tgtEl>
                                        <p:attrNameLst>
                                          <p:attrName>style.visibility</p:attrName>
                                        </p:attrNameLst>
                                      </p:cBhvr>
                                      <p:to>
                                        <p:strVal val="visible"/>
                                      </p:to>
                                    </p:set>
                                    <p:animEffect transition="in" filter="fade">
                                      <p:cBhvr>
                                        <p:cTn id="65" dur="500"/>
                                        <p:tgtEl>
                                          <p:spTgt spid="4">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4">
                                            <p:graphicEl>
                                              <a:dgm id="{87D6A031-FE8B-4CA6-B255-C3F3D18B355E}"/>
                                            </p:graphicEl>
                                          </p:spTgt>
                                        </p:tgtEl>
                                        <p:attrNameLst>
                                          <p:attrName>style.visibility</p:attrName>
                                        </p:attrNameLst>
                                      </p:cBhvr>
                                      <p:to>
                                        <p:strVal val="visible"/>
                                      </p:to>
                                    </p:set>
                                    <p:animEffect transition="in" filter="slide(fromLeft)">
                                      <p:cBhvr>
                                        <p:cTn id="68" dur="500"/>
                                        <p:tgtEl>
                                          <p:spTgt spid="4">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39</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cxnSp>
        <p:nvCxnSpPr>
          <p:cNvPr id="4" name="直接连接符 3"/>
          <p:cNvCxnSpPr/>
          <p:nvPr/>
        </p:nvCxnSpPr>
        <p:spPr>
          <a:xfrm>
            <a:off x="2472531"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Freeform 8"/>
          <p:cNvSpPr>
            <a:spLocks/>
          </p:cNvSpPr>
          <p:nvPr/>
        </p:nvSpPr>
        <p:spPr bwMode="auto">
          <a:xfrm>
            <a:off x="4693443" y="2074862"/>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6" name="Freeform 8"/>
          <p:cNvSpPr>
            <a:spLocks/>
          </p:cNvSpPr>
          <p:nvPr/>
        </p:nvSpPr>
        <p:spPr bwMode="auto">
          <a:xfrm flipH="1">
            <a:off x="1632743" y="2074862"/>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7" name="Freeform 8"/>
          <p:cNvSpPr>
            <a:spLocks/>
          </p:cNvSpPr>
          <p:nvPr/>
        </p:nvSpPr>
        <p:spPr bwMode="auto">
          <a:xfrm flipV="1">
            <a:off x="4693443" y="3535362"/>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8" name="Freeform 8"/>
          <p:cNvSpPr>
            <a:spLocks/>
          </p:cNvSpPr>
          <p:nvPr/>
        </p:nvSpPr>
        <p:spPr bwMode="auto">
          <a:xfrm flipH="1" flipV="1">
            <a:off x="1461293" y="3535362"/>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cxnSp>
        <p:nvCxnSpPr>
          <p:cNvPr id="9" name="直接连接符 8"/>
          <p:cNvCxnSpPr/>
          <p:nvPr/>
        </p:nvCxnSpPr>
        <p:spPr>
          <a:xfrm flipH="1">
            <a:off x="5123656"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0" name="组合 122"/>
          <p:cNvGrpSpPr>
            <a:grpSpLocks/>
          </p:cNvGrpSpPr>
          <p:nvPr/>
        </p:nvGrpSpPr>
        <p:grpSpPr bwMode="auto">
          <a:xfrm>
            <a:off x="3823493" y="2368550"/>
            <a:ext cx="1497013" cy="1495425"/>
            <a:chOff x="4024304" y="3039832"/>
            <a:chExt cx="1143981" cy="1143981"/>
          </a:xfrm>
        </p:grpSpPr>
        <p:grpSp>
          <p:nvGrpSpPr>
            <p:cNvPr id="11" name="组合 10"/>
            <p:cNvGrpSpPr>
              <a:grpSpLocks/>
            </p:cNvGrpSpPr>
            <p:nvPr/>
          </p:nvGrpSpPr>
          <p:grpSpPr bwMode="auto">
            <a:xfrm>
              <a:off x="4024304" y="3039832"/>
              <a:ext cx="1143981" cy="1143981"/>
              <a:chOff x="5241033" y="2188116"/>
              <a:chExt cx="1265598" cy="1265598"/>
            </a:xfrm>
          </p:grpSpPr>
          <p:sp>
            <p:nvSpPr>
              <p:cNvPr id="13" name="椭圆 12"/>
              <p:cNvSpPr/>
              <p:nvPr/>
            </p:nvSpPr>
            <p:spPr>
              <a:xfrm>
                <a:off x="5308697" y="2218842"/>
                <a:ext cx="1134510" cy="1134510"/>
              </a:xfrm>
              <a:prstGeom prst="ellipse">
                <a:avLst/>
              </a:prstGeom>
              <a:gradFill flip="none" rotWithShape="1">
                <a:gsLst>
                  <a:gs pos="0">
                    <a:srgbClr val="0078D2"/>
                  </a:gs>
                  <a:gs pos="59000">
                    <a:srgbClr val="004A82"/>
                  </a:gs>
                  <a:gs pos="100000">
                    <a:schemeClr val="tx2">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4" name="Picture 3" descr="F:\tao\图片1副本.png"/>
              <p:cNvPicPr>
                <a:picLocks noChangeAspect="1" noChangeArrowheads="1"/>
              </p:cNvPicPr>
              <p:nvPr/>
            </p:nvPicPr>
            <p:blipFill>
              <a:blip r:embed="rId2" cstate="print"/>
              <a:srcRect/>
              <a:stretch>
                <a:fillRect/>
              </a:stretch>
            </p:blipFill>
            <p:spPr bwMode="auto">
              <a:xfrm>
                <a:off x="5241033" y="2188116"/>
                <a:ext cx="1265598" cy="1265598"/>
              </a:xfrm>
              <a:prstGeom prst="rect">
                <a:avLst/>
              </a:prstGeom>
              <a:noFill/>
              <a:ln w="9525">
                <a:noFill/>
                <a:miter lim="800000"/>
                <a:headEnd/>
                <a:tailEnd/>
              </a:ln>
            </p:spPr>
          </p:pic>
          <p:sp>
            <p:nvSpPr>
              <p:cNvPr id="15" name="椭圆 14"/>
              <p:cNvSpPr/>
              <p:nvPr/>
            </p:nvSpPr>
            <p:spPr>
              <a:xfrm rot="20301070">
                <a:off x="5351085" y="2263353"/>
                <a:ext cx="865653" cy="627424"/>
              </a:xfrm>
              <a:prstGeom prst="ellipse">
                <a:avLst/>
              </a:prstGeom>
              <a:gradFill flip="none" rotWithShape="1">
                <a:gsLst>
                  <a:gs pos="0">
                    <a:schemeClr val="bg1">
                      <a:alpha val="24000"/>
                    </a:schemeClr>
                  </a:gs>
                  <a:gs pos="100000">
                    <a:srgbClr val="FFEBFA">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Box 11"/>
            <p:cNvSpPr txBox="1"/>
            <p:nvPr/>
          </p:nvSpPr>
          <p:spPr>
            <a:xfrm>
              <a:off x="4326373" y="3327648"/>
              <a:ext cx="618696" cy="541630"/>
            </a:xfrm>
            <a:prstGeom prst="rect">
              <a:avLst/>
            </a:prstGeom>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添加文本</a:t>
              </a:r>
            </a:p>
          </p:txBody>
        </p:sp>
      </p:grpSp>
      <p:sp>
        <p:nvSpPr>
          <p:cNvPr id="16" name="椭圆 15"/>
          <p:cNvSpPr/>
          <p:nvPr/>
        </p:nvSpPr>
        <p:spPr>
          <a:xfrm>
            <a:off x="4042560" y="3717935"/>
            <a:ext cx="1071047" cy="401643"/>
          </a:xfrm>
          <a:prstGeom prst="ellipse">
            <a:avLst/>
          </a:prstGeom>
          <a:solidFill>
            <a:srgbClr val="0070C0">
              <a:alpha val="50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17" name="组合 36"/>
          <p:cNvGrpSpPr>
            <a:grpSpLocks/>
          </p:cNvGrpSpPr>
          <p:nvPr/>
        </p:nvGrpSpPr>
        <p:grpSpPr bwMode="auto">
          <a:xfrm>
            <a:off x="610393" y="2841625"/>
            <a:ext cx="1935163" cy="560387"/>
            <a:chOff x="5959494" y="2387145"/>
            <a:chExt cx="1935190" cy="560052"/>
          </a:xfrm>
        </p:grpSpPr>
        <p:grpSp>
          <p:nvGrpSpPr>
            <p:cNvPr id="1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9"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22" name="椭圆 21"/>
          <p:cNvSpPr/>
          <p:nvPr/>
        </p:nvSpPr>
        <p:spPr>
          <a:xfrm flipH="1" flipV="1">
            <a:off x="3859996"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椭圆 22"/>
          <p:cNvSpPr/>
          <p:nvPr/>
        </p:nvSpPr>
        <p:spPr>
          <a:xfrm flipH="1" flipV="1">
            <a:off x="4849143" y="2476493"/>
            <a:ext cx="69730"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椭圆 23"/>
          <p:cNvSpPr/>
          <p:nvPr/>
        </p:nvSpPr>
        <p:spPr>
          <a:xfrm flipV="1">
            <a:off x="4225126" y="2476493"/>
            <a:ext cx="68785"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5" name="组合 26"/>
          <p:cNvGrpSpPr>
            <a:grpSpLocks/>
          </p:cNvGrpSpPr>
          <p:nvPr/>
        </p:nvGrpSpPr>
        <p:grpSpPr bwMode="auto">
          <a:xfrm>
            <a:off x="1559718" y="1746250"/>
            <a:ext cx="1935163" cy="560387"/>
            <a:chOff x="5959494" y="2387145"/>
            <a:chExt cx="1935190" cy="560052"/>
          </a:xfrm>
        </p:grpSpPr>
        <p:grpSp>
          <p:nvGrpSpPr>
            <p:cNvPr id="26"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8"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7"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30" name="椭圆 29"/>
          <p:cNvSpPr/>
          <p:nvPr/>
        </p:nvSpPr>
        <p:spPr>
          <a:xfrm flipH="1">
            <a:off x="4809334"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椭圆 30"/>
          <p:cNvSpPr/>
          <p:nvPr/>
        </p:nvSpPr>
        <p:spPr>
          <a:xfrm>
            <a:off x="4261639"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2" name="组合 79"/>
          <p:cNvGrpSpPr>
            <a:grpSpLocks/>
          </p:cNvGrpSpPr>
          <p:nvPr/>
        </p:nvGrpSpPr>
        <p:grpSpPr bwMode="auto">
          <a:xfrm>
            <a:off x="5904706" y="3889375"/>
            <a:ext cx="1935162" cy="560387"/>
            <a:chOff x="5959494" y="2387145"/>
            <a:chExt cx="1935190" cy="560052"/>
          </a:xfrm>
        </p:grpSpPr>
        <p:grpSp>
          <p:nvGrpSpPr>
            <p:cNvPr id="3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3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4"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37" name="组合 53"/>
          <p:cNvGrpSpPr>
            <a:grpSpLocks/>
          </p:cNvGrpSpPr>
          <p:nvPr/>
        </p:nvGrpSpPr>
        <p:grpSpPr bwMode="auto">
          <a:xfrm>
            <a:off x="1267618" y="3889375"/>
            <a:ext cx="1935163" cy="560387"/>
            <a:chOff x="5959494" y="2387145"/>
            <a:chExt cx="1935190" cy="560052"/>
          </a:xfrm>
        </p:grpSpPr>
        <p:grpSp>
          <p:nvGrpSpPr>
            <p:cNvPr id="3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9"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42" name="组合 69"/>
          <p:cNvGrpSpPr>
            <a:grpSpLocks/>
          </p:cNvGrpSpPr>
          <p:nvPr/>
        </p:nvGrpSpPr>
        <p:grpSpPr bwMode="auto">
          <a:xfrm>
            <a:off x="5649118" y="1782762"/>
            <a:ext cx="1935163" cy="560388"/>
            <a:chOff x="5959494" y="2387145"/>
            <a:chExt cx="1935190" cy="560052"/>
          </a:xfrm>
        </p:grpSpPr>
        <p:grpSp>
          <p:nvGrpSpPr>
            <p:cNvPr id="4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44"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47" name="椭圆 46"/>
          <p:cNvSpPr/>
          <p:nvPr/>
        </p:nvSpPr>
        <p:spPr>
          <a:xfrm flipV="1">
            <a:off x="5174464"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48" name="组合 74"/>
          <p:cNvGrpSpPr>
            <a:grpSpLocks/>
          </p:cNvGrpSpPr>
          <p:nvPr/>
        </p:nvGrpSpPr>
        <p:grpSpPr bwMode="auto">
          <a:xfrm>
            <a:off x="6598443" y="2852737"/>
            <a:ext cx="1935163" cy="560388"/>
            <a:chOff x="5959494" y="2387145"/>
            <a:chExt cx="1935190" cy="560052"/>
          </a:xfrm>
        </p:grpSpPr>
        <p:grpSp>
          <p:nvGrpSpPr>
            <p:cNvPr id="4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5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50"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10" presetClass="entr" presetSubtype="0"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50"/>
                                        <p:tgtEl>
                                          <p:spTgt spid="47"/>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50"/>
                                        <p:tgtEl>
                                          <p:spTgt spid="30"/>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2" presetClass="entr" presetSubtype="8"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slide(fromLeft)">
                                      <p:cBhvr>
                                        <p:cTn id="54" dur="500"/>
                                        <p:tgtEl>
                                          <p:spTgt spid="42"/>
                                        </p:tgtEl>
                                      </p:cBhvr>
                                    </p:animEffect>
                                  </p:childTnLst>
                                </p:cTn>
                              </p:par>
                              <p:par>
                                <p:cTn id="55" presetID="12" presetClass="entr" presetSubtype="2"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slide(fromRigh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Right)">
                                      <p:cBhvr>
                                        <p:cTn id="60" dur="500"/>
                                        <p:tgtEl>
                                          <p:spTgt spid="17"/>
                                        </p:tgtEl>
                                      </p:cBhvr>
                                    </p:animEffect>
                                  </p:childTnLst>
                                </p:cTn>
                              </p:par>
                              <p:par>
                                <p:cTn id="61" presetID="12" presetClass="entr" presetSubtype="2"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slide(fromRight)">
                                      <p:cBhvr>
                                        <p:cTn id="63" dur="500"/>
                                        <p:tgtEl>
                                          <p:spTgt spid="37"/>
                                        </p:tgtEl>
                                      </p:cBhvr>
                                    </p:animEffect>
                                  </p:childTnLst>
                                </p:cTn>
                              </p:par>
                              <p:par>
                                <p:cTn id="64" presetID="12" presetClass="entr" presetSubtype="8"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lide(fromLeft)">
                                      <p:cBhvr>
                                        <p:cTn id="66" dur="500"/>
                                        <p:tgtEl>
                                          <p:spTgt spid="32"/>
                                        </p:tgtEl>
                                      </p:cBhvr>
                                    </p:animEffect>
                                  </p:childTnLst>
                                </p:cTn>
                              </p:par>
                              <p:par>
                                <p:cTn id="67" presetID="1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slide(fromLeft)">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52438" y="1202802"/>
            <a:ext cx="8207375" cy="479425"/>
            <a:chOff x="452438" y="1168400"/>
            <a:chExt cx="8207375" cy="479425"/>
          </a:xfrm>
        </p:grpSpPr>
        <p:sp>
          <p:nvSpPr>
            <p:cNvPr id="4"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1</a:t>
              </a:r>
            </a:p>
          </p:txBody>
        </p:sp>
        <p:sp>
          <p:nvSpPr>
            <p:cNvPr id="5" name="Rectangle 4"/>
            <p:cNvSpPr>
              <a:spLocks noChangeArrowheads="1"/>
            </p:cNvSpPr>
            <p:nvPr/>
          </p:nvSpPr>
          <p:spPr bwMode="auto">
            <a:xfrm>
              <a:off x="452438" y="11684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1</a:t>
              </a:r>
            </a:p>
          </p:txBody>
        </p:sp>
      </p:grpSp>
      <p:grpSp>
        <p:nvGrpSpPr>
          <p:cNvPr id="31" name="组合 30"/>
          <p:cNvGrpSpPr/>
          <p:nvPr/>
        </p:nvGrpSpPr>
        <p:grpSpPr>
          <a:xfrm>
            <a:off x="452438" y="2361678"/>
            <a:ext cx="8207375" cy="479425"/>
            <a:chOff x="452438" y="2235200"/>
            <a:chExt cx="8207375" cy="479425"/>
          </a:xfrm>
        </p:grpSpPr>
        <p:sp>
          <p:nvSpPr>
            <p:cNvPr id="8"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3</a:t>
              </a:r>
            </a:p>
          </p:txBody>
        </p:sp>
        <p:sp>
          <p:nvSpPr>
            <p:cNvPr id="9" name="Rectangle 8"/>
            <p:cNvSpPr>
              <a:spLocks noChangeArrowheads="1"/>
            </p:cNvSpPr>
            <p:nvPr/>
          </p:nvSpPr>
          <p:spPr bwMode="auto">
            <a:xfrm>
              <a:off x="452438" y="22352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3</a:t>
              </a:r>
            </a:p>
          </p:txBody>
        </p:sp>
      </p:grpSp>
      <p:grpSp>
        <p:nvGrpSpPr>
          <p:cNvPr id="30" name="组合 29"/>
          <p:cNvGrpSpPr/>
          <p:nvPr/>
        </p:nvGrpSpPr>
        <p:grpSpPr>
          <a:xfrm>
            <a:off x="452438" y="2941116"/>
            <a:ext cx="8207375" cy="479425"/>
            <a:chOff x="452438" y="2768600"/>
            <a:chExt cx="8207375" cy="479425"/>
          </a:xfrm>
        </p:grpSpPr>
        <p:sp>
          <p:nvSpPr>
            <p:cNvPr id="10"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52438" y="27686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4</a:t>
              </a:r>
            </a:p>
          </p:txBody>
        </p:sp>
      </p:grpSp>
      <p:grpSp>
        <p:nvGrpSpPr>
          <p:cNvPr id="29" name="组合 28"/>
          <p:cNvGrpSpPr/>
          <p:nvPr/>
        </p:nvGrpSpPr>
        <p:grpSpPr>
          <a:xfrm>
            <a:off x="452438" y="3520554"/>
            <a:ext cx="8207375" cy="479425"/>
            <a:chOff x="452438" y="3311525"/>
            <a:chExt cx="8207375" cy="479425"/>
          </a:xfrm>
        </p:grpSpPr>
        <p:sp>
          <p:nvSpPr>
            <p:cNvPr id="12"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52438" y="33115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5</a:t>
              </a:r>
            </a:p>
          </p:txBody>
        </p:sp>
      </p:grpSp>
      <p:grpSp>
        <p:nvGrpSpPr>
          <p:cNvPr id="28" name="组合 27"/>
          <p:cNvGrpSpPr/>
          <p:nvPr/>
        </p:nvGrpSpPr>
        <p:grpSpPr>
          <a:xfrm>
            <a:off x="452438" y="4099992"/>
            <a:ext cx="8207375" cy="479425"/>
            <a:chOff x="452438" y="3889375"/>
            <a:chExt cx="8207375" cy="479425"/>
          </a:xfrm>
        </p:grpSpPr>
        <p:sp>
          <p:nvSpPr>
            <p:cNvPr id="14"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6</a:t>
              </a:r>
            </a:p>
          </p:txBody>
        </p:sp>
        <p:sp>
          <p:nvSpPr>
            <p:cNvPr id="15" name="Rectangle 14"/>
            <p:cNvSpPr>
              <a:spLocks noChangeArrowheads="1"/>
            </p:cNvSpPr>
            <p:nvPr/>
          </p:nvSpPr>
          <p:spPr bwMode="auto">
            <a:xfrm>
              <a:off x="452438" y="388937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6</a:t>
              </a:r>
            </a:p>
          </p:txBody>
        </p:sp>
      </p:grpSp>
      <p:grpSp>
        <p:nvGrpSpPr>
          <p:cNvPr id="32" name="组合 31"/>
          <p:cNvGrpSpPr/>
          <p:nvPr/>
        </p:nvGrpSpPr>
        <p:grpSpPr>
          <a:xfrm>
            <a:off x="452438" y="1782240"/>
            <a:ext cx="8207375" cy="479425"/>
            <a:chOff x="452438" y="1701800"/>
            <a:chExt cx="8207375" cy="479425"/>
          </a:xfrm>
        </p:grpSpPr>
        <p:sp>
          <p:nvSpPr>
            <p:cNvPr id="6" name="AutoShape 5"/>
            <p:cNvSpPr>
              <a:spLocks noChangeArrowheads="1"/>
            </p:cNvSpPr>
            <p:nvPr/>
          </p:nvSpPr>
          <p:spPr bwMode="auto">
            <a:xfrm>
              <a:off x="1016000" y="1701800"/>
              <a:ext cx="7643813" cy="4794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dirty="0">
                  <a:solidFill>
                    <a:schemeClr val="bg1"/>
                  </a:solidFill>
                  <a:effectLst>
                    <a:outerShdw blurRad="38100" dist="38100" dir="2700000" algn="tl">
                      <a:srgbClr val="000000">
                        <a:alpha val="43137"/>
                      </a:srgbClr>
                    </a:outerShdw>
                  </a:effectLst>
                  <a:latin typeface="华文细黑" pitchFamily="2" charset="-122"/>
                </a:rPr>
                <a:t>单击添加当前介绍内容</a:t>
              </a:r>
              <a:endParaRPr lang="en-US" altLang="zh-CN" dirty="0">
                <a:solidFill>
                  <a:schemeClr val="bg1"/>
                </a:solidFill>
                <a:effectLst>
                  <a:outerShdw blurRad="38100" dist="38100" dir="2700000" algn="tl">
                    <a:srgbClr val="000000">
                      <a:alpha val="43137"/>
                    </a:srgbClr>
                  </a:outerShdw>
                </a:effectLst>
                <a:latin typeface="华文细黑" pitchFamily="2" charset="-122"/>
              </a:endParaRPr>
            </a:p>
          </p:txBody>
        </p:sp>
        <p:sp>
          <p:nvSpPr>
            <p:cNvPr id="7" name="Rectangle 6"/>
            <p:cNvSpPr>
              <a:spLocks noChangeArrowheads="1"/>
            </p:cNvSpPr>
            <p:nvPr/>
          </p:nvSpPr>
          <p:spPr bwMode="auto">
            <a:xfrm>
              <a:off x="452438" y="17018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2</a:t>
              </a:r>
            </a:p>
          </p:txBody>
        </p:sp>
        <p:sp>
          <p:nvSpPr>
            <p:cNvPr id="16" name="AutoShape 15"/>
            <p:cNvSpPr>
              <a:spLocks noChangeArrowheads="1"/>
            </p:cNvSpPr>
            <p:nvPr/>
          </p:nvSpPr>
          <p:spPr bwMode="auto">
            <a:xfrm>
              <a:off x="3692525" y="1846262"/>
              <a:ext cx="431800" cy="215900"/>
            </a:xfrm>
            <a:prstGeom prst="leftArrow">
              <a:avLst>
                <a:gd name="adj1" fmla="val 50278"/>
                <a:gd name="adj2" fmla="val 72731"/>
              </a:avLst>
            </a:prstGeom>
            <a:solidFill>
              <a:schemeClr val="bg1"/>
            </a:solidFill>
            <a:ln w="9525">
              <a:noFill/>
              <a:miter lim="800000"/>
              <a:headEnd/>
              <a:tailEnd/>
            </a:ln>
          </p:spPr>
          <p:txBody>
            <a:bodyPr wrap="none" anchor="ctr"/>
            <a:lstStyle/>
            <a:p>
              <a:endParaRPr lang="zh-CN" altLang="en-US"/>
            </a:p>
          </p:txBody>
        </p:sp>
      </p:grpSp>
      <p:grpSp>
        <p:nvGrpSpPr>
          <p:cNvPr id="27" name="组合 26"/>
          <p:cNvGrpSpPr/>
          <p:nvPr/>
        </p:nvGrpSpPr>
        <p:grpSpPr>
          <a:xfrm>
            <a:off x="452438" y="4679427"/>
            <a:ext cx="8207375" cy="479425"/>
            <a:chOff x="452438" y="4467225"/>
            <a:chExt cx="8207375" cy="479425"/>
          </a:xfrm>
        </p:grpSpPr>
        <p:sp>
          <p:nvSpPr>
            <p:cNvPr id="17"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7</a:t>
              </a:r>
            </a:p>
          </p:txBody>
        </p:sp>
        <p:sp>
          <p:nvSpPr>
            <p:cNvPr id="18" name="Rectangle 17"/>
            <p:cNvSpPr>
              <a:spLocks noChangeArrowheads="1"/>
            </p:cNvSpPr>
            <p:nvPr/>
          </p:nvSpPr>
          <p:spPr bwMode="auto">
            <a:xfrm>
              <a:off x="452438" y="44672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7</a:t>
              </a:r>
            </a:p>
          </p:txBody>
        </p:sp>
      </p:grpSp>
      <p:sp>
        <p:nvSpPr>
          <p:cNvPr id="26" name="矩形 25"/>
          <p:cNvSpPr/>
          <p:nvPr/>
        </p:nvSpPr>
        <p:spPr>
          <a:xfrm>
            <a:off x="349250" y="610646"/>
            <a:ext cx="2794355" cy="584775"/>
          </a:xfrm>
          <a:prstGeom prst="rect">
            <a:avLst/>
          </a:prstGeom>
        </p:spPr>
        <p:txBody>
          <a:bodyPr wrap="none">
            <a:spAutoFit/>
          </a:bodyPr>
          <a:lstStyle/>
          <a:p>
            <a:r>
              <a:rPr lang="zh-CN" altLang="en-US" sz="3200" b="1" i="0" dirty="0">
                <a:solidFill>
                  <a:srgbClr val="C00000"/>
                </a:solidFill>
                <a:latin typeface="华文细黑" pitchFamily="2" charset="-122"/>
              </a:rPr>
              <a:t>目 录 </a:t>
            </a:r>
            <a:r>
              <a:rPr lang="en-US" altLang="zh-CN" sz="2800" b="1" i="0" dirty="0">
                <a:latin typeface="华文细黑" pitchFamily="2" charset="-122"/>
              </a:rPr>
              <a:t>Contents</a:t>
            </a:r>
          </a:p>
        </p:txBody>
      </p:sp>
      <p:sp>
        <p:nvSpPr>
          <p:cNvPr id="3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a:t>
            </a:fld>
            <a:endParaRPr lang="en-US" altLang="zh-CN" dirty="0">
              <a:solidFill>
                <a:schemeClr val="tx1"/>
              </a:solidFill>
              <a:latin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0"/>
          <p:cNvSpPr>
            <a:spLocks noGrp="1" noChangeArrowheads="1"/>
          </p:cNvSpPr>
          <p:nvPr>
            <p:ph type="sldNum" sz="quarter" idx="12"/>
          </p:nvPr>
        </p:nvSpPr>
        <p:spPr>
          <a:xfrm>
            <a:off x="6553200"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40</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31"/>
          <p:cNvGrpSpPr>
            <a:grpSpLocks/>
          </p:cNvGrpSpPr>
          <p:nvPr/>
        </p:nvGrpSpPr>
        <p:grpSpPr bwMode="auto">
          <a:xfrm>
            <a:off x="4171950" y="1514475"/>
            <a:ext cx="4645025" cy="3876675"/>
            <a:chOff x="1752600" y="1915115"/>
            <a:chExt cx="4644827" cy="3876085"/>
          </a:xfrm>
          <a:effectLst>
            <a:outerShdw blurRad="50800" dist="38100" dir="5400000" algn="t" rotWithShape="0">
              <a:prstClr val="black">
                <a:alpha val="40000"/>
              </a:prstClr>
            </a:outerShdw>
          </a:effectLst>
        </p:grpSpPr>
        <p:sp>
          <p:nvSpPr>
            <p:cNvPr id="5"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ea typeface="宋体" pitchFamily="2" charset="-122"/>
              </a:endParaRPr>
            </a:p>
          </p:txBody>
        </p:sp>
        <p:sp>
          <p:nvSpPr>
            <p:cNvPr id="6" name="任意多边形 5"/>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chemeClr val="bg1">
                <a:lumMod val="65000"/>
              </a:schemeClr>
            </a:solidFill>
            <a:ln>
              <a:no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7" name="椭圆 6"/>
            <p:cNvSpPr/>
            <p:nvPr/>
          </p:nvSpPr>
          <p:spPr bwMode="auto">
            <a:xfrm>
              <a:off x="2449483" y="2319866"/>
              <a:ext cx="3538386" cy="2690402"/>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8" name="椭圆 7"/>
            <p:cNvSpPr/>
            <p:nvPr/>
          </p:nvSpPr>
          <p:spPr bwMode="auto">
            <a:xfrm>
              <a:off x="2706647" y="2462720"/>
              <a:ext cx="3025646" cy="2292001"/>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9" name="椭圆 8"/>
            <p:cNvSpPr/>
            <p:nvPr/>
          </p:nvSpPr>
          <p:spPr bwMode="auto">
            <a:xfrm>
              <a:off x="2982861" y="2623032"/>
              <a:ext cx="2470045" cy="1865029"/>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0" name="椭圆 9"/>
            <p:cNvSpPr/>
            <p:nvPr/>
          </p:nvSpPr>
          <p:spPr bwMode="auto">
            <a:xfrm>
              <a:off x="3286060" y="2807154"/>
              <a:ext cx="1869995" cy="1412660"/>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1" name="椭圆 10"/>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2" name="椭圆 11"/>
            <p:cNvSpPr/>
            <p:nvPr/>
          </p:nvSpPr>
          <p:spPr bwMode="auto">
            <a:xfrm>
              <a:off x="3897222" y="3234127"/>
              <a:ext cx="641323" cy="487288"/>
            </a:xfrm>
            <a:prstGeom prst="ellipse">
              <a:avLst/>
            </a:prstGeom>
            <a:solidFill>
              <a:srgbClr val="C00000"/>
            </a:solidFill>
            <a:ln w="28575">
              <a:solidFill>
                <a:schemeClr val="bg1"/>
              </a:solidFill>
            </a:ln>
            <a:extLst/>
          </p:spPr>
          <p:txBody>
            <a:bodyPr/>
            <a:lstStyle/>
            <a:p>
              <a:pPr eaLnBrk="0" fontAlgn="auto" hangingPunct="0">
                <a:spcBef>
                  <a:spcPts val="0"/>
                </a:spcBef>
                <a:spcAft>
                  <a:spcPts val="0"/>
                </a:spcAft>
                <a:defRPr/>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n-ea"/>
              </a:endParaRPr>
            </a:p>
          </p:txBody>
        </p:sp>
        <p:sp>
          <p:nvSpPr>
            <p:cNvPr id="13"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chemeClr val="bg1">
                <a:alpha val="7843"/>
              </a:schemeClr>
            </a:solidFill>
            <a:ln w="9525" algn="ctr">
              <a:noFill/>
              <a:round/>
              <a:headEnd/>
              <a:tailEnd/>
            </a:ln>
          </p:spPr>
          <p:txBody>
            <a:bodyPr/>
            <a:lstStyle/>
            <a:p>
              <a:endParaRPr lang="zh-CN" altLang="en-US"/>
            </a:p>
          </p:txBody>
        </p:sp>
        <p:sp>
          <p:nvSpPr>
            <p:cNvPr id="14"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chemeClr val="bg1">
                <a:alpha val="7059"/>
              </a:schemeClr>
            </a:solidFill>
            <a:ln w="9525" algn="ctr">
              <a:noFill/>
              <a:round/>
              <a:headEnd/>
              <a:tailEnd/>
            </a:ln>
          </p:spPr>
          <p:txBody>
            <a:bodyPr/>
            <a:lstStyle/>
            <a:p>
              <a:endParaRPr lang="zh-CN" altLang="en-US"/>
            </a:p>
          </p:txBody>
        </p:sp>
        <p:sp>
          <p:nvSpPr>
            <p:cNvPr id="15"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chemeClr val="bg1">
                <a:alpha val="10196"/>
              </a:schemeClr>
            </a:solidFill>
            <a:ln w="9525" algn="ctr">
              <a:noFill/>
              <a:round/>
              <a:headEnd/>
              <a:tailEnd/>
            </a:ln>
          </p:spPr>
          <p:txBody>
            <a:bodyPr/>
            <a:lstStyle/>
            <a:p>
              <a:endParaRPr lang="zh-CN" altLang="en-US"/>
            </a:p>
          </p:txBody>
        </p:sp>
      </p:grpSp>
      <p:grpSp>
        <p:nvGrpSpPr>
          <p:cNvPr id="16" name="组合 28"/>
          <p:cNvGrpSpPr>
            <a:grpSpLocks/>
          </p:cNvGrpSpPr>
          <p:nvPr/>
        </p:nvGrpSpPr>
        <p:grpSpPr bwMode="auto">
          <a:xfrm>
            <a:off x="6605583" y="1279523"/>
            <a:ext cx="1865310" cy="1812922"/>
            <a:chOff x="4565276" y="1646989"/>
            <a:chExt cx="1864780" cy="1812648"/>
          </a:xfrm>
        </p:grpSpPr>
        <p:sp>
          <p:nvSpPr>
            <p:cNvPr id="17" name="任意多边形 16"/>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17"/>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9" name="任意多边形 18"/>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0" name="任意多边形 19"/>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1"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2" name="任意多边形 21"/>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23" name="Rectangle 16"/>
          <p:cNvSpPr>
            <a:spLocks noChangeArrowheads="1"/>
          </p:cNvSpPr>
          <p:nvPr/>
        </p:nvSpPr>
        <p:spPr bwMode="gray">
          <a:xfrm>
            <a:off x="438150" y="15589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en-US" altLang="zh-CN" sz="2400" spc="300" dirty="0">
                <a:solidFill>
                  <a:schemeClr val="tx2">
                    <a:lumMod val="50000"/>
                  </a:schemeClr>
                </a:solidFill>
                <a:latin typeface="+mj-ea"/>
                <a:ea typeface="+mj-ea"/>
                <a:cs typeface="Arial" charset="0"/>
              </a:rPr>
              <a:t> </a:t>
            </a:r>
            <a:r>
              <a:rPr lang="zh-CN" altLang="en-US" sz="2400" spc="300" dirty="0">
                <a:solidFill>
                  <a:schemeClr val="tx2">
                    <a:lumMod val="50000"/>
                  </a:schemeClr>
                </a:solidFill>
                <a:latin typeface="+mj-ea"/>
                <a:ea typeface="+mj-ea"/>
                <a:cs typeface="Arial" charset="0"/>
              </a:rPr>
              <a:t>文本</a:t>
            </a:r>
            <a:endParaRPr lang="en-US" altLang="zh-CN" sz="2800" spc="300" dirty="0">
              <a:solidFill>
                <a:schemeClr val="tx2">
                  <a:lumMod val="50000"/>
                </a:schemeClr>
              </a:solidFill>
              <a:latin typeface="+mj-ea"/>
              <a:ea typeface="+mj-ea"/>
              <a:cs typeface="Arial" charset="0"/>
            </a:endParaRPr>
          </a:p>
        </p:txBody>
      </p:sp>
      <p:sp>
        <p:nvSpPr>
          <p:cNvPr id="24" name="Rectangle 16"/>
          <p:cNvSpPr>
            <a:spLocks noChangeArrowheads="1"/>
          </p:cNvSpPr>
          <p:nvPr/>
        </p:nvSpPr>
        <p:spPr bwMode="gray">
          <a:xfrm>
            <a:off x="438150" y="28035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5" name="Rectangle 26"/>
          <p:cNvSpPr>
            <a:spLocks noChangeArrowheads="1"/>
          </p:cNvSpPr>
          <p:nvPr/>
        </p:nvSpPr>
        <p:spPr bwMode="gray">
          <a:xfrm>
            <a:off x="438150" y="21812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6" name="Rectangle 7"/>
          <p:cNvSpPr>
            <a:spLocks noChangeArrowheads="1"/>
          </p:cNvSpPr>
          <p:nvPr/>
        </p:nvSpPr>
        <p:spPr bwMode="gray">
          <a:xfrm>
            <a:off x="438150" y="34258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cxnSp>
        <p:nvCxnSpPr>
          <p:cNvPr id="27" name="肘形连接符 26"/>
          <p:cNvCxnSpPr/>
          <p:nvPr/>
        </p:nvCxnSpPr>
        <p:spPr>
          <a:xfrm flipH="1" flipV="1">
            <a:off x="571500" y="1203325"/>
            <a:ext cx="6059667" cy="1889120"/>
          </a:xfrm>
          <a:prstGeom prst="bentConnector3">
            <a:avLst>
              <a:gd name="adj1" fmla="val 7"/>
            </a:avLst>
          </a:prstGeom>
          <a:ln>
            <a:solidFill>
              <a:srgbClr val="C00000"/>
            </a:solidFill>
            <a:prstDash val="sysDash"/>
            <a:headEnd type="oval" w="med" len="med"/>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 fill="hold"/>
                                        <p:tgtEl>
                                          <p:spTgt spid="16"/>
                                        </p:tgtEl>
                                        <p:attrNameLst>
                                          <p:attrName>ppt_x</p:attrName>
                                        </p:attrNameLst>
                                      </p:cBhvr>
                                      <p:tavLst>
                                        <p:tav tm="0">
                                          <p:val>
                                            <p:strVal val="1+#ppt_w/2"/>
                                          </p:val>
                                        </p:tav>
                                        <p:tav tm="100000">
                                          <p:val>
                                            <p:strVal val="#ppt_x"/>
                                          </p:val>
                                        </p:tav>
                                      </p:tavLst>
                                    </p:anim>
                                    <p:anim calcmode="lin" valueType="num">
                                      <p:cBhvr additive="base">
                                        <p:cTn id="12" dur="1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900"/>
                                        <p:tgtEl>
                                          <p:spTgt spid="27"/>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0"/>
          <p:cNvSpPr>
            <a:spLocks noGrp="1" noChangeArrowheads="1"/>
          </p:cNvSpPr>
          <p:nvPr>
            <p:ph type="sldNum" sz="quarter" idx="12"/>
          </p:nvPr>
        </p:nvSpPr>
        <p:spPr>
          <a:xfrm>
            <a:off x="6553200"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41</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35" name="Rectangle 3"/>
          <p:cNvSpPr>
            <a:spLocks noChangeArrowheads="1"/>
          </p:cNvSpPr>
          <p:nvPr/>
        </p:nvSpPr>
        <p:spPr bwMode="auto">
          <a:xfrm rot="5400000">
            <a:off x="4271169" y="-2342356"/>
            <a:ext cx="569912" cy="8197850"/>
          </a:xfrm>
          <a:prstGeom prst="rect">
            <a:avLst/>
          </a:prstGeom>
          <a:solidFill>
            <a:srgbClr val="C000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36" name="Line 4"/>
          <p:cNvSpPr>
            <a:spLocks noChangeShapeType="1"/>
          </p:cNvSpPr>
          <p:nvPr/>
        </p:nvSpPr>
        <p:spPr bwMode="auto">
          <a:xfrm>
            <a:off x="2087563"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7" name="Line 5"/>
          <p:cNvSpPr>
            <a:spLocks noChangeShapeType="1"/>
          </p:cNvSpPr>
          <p:nvPr/>
        </p:nvSpPr>
        <p:spPr bwMode="auto">
          <a:xfrm>
            <a:off x="3762375" y="1470025"/>
            <a:ext cx="1588"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8" name="Line 6"/>
          <p:cNvSpPr>
            <a:spLocks noChangeShapeType="1"/>
          </p:cNvSpPr>
          <p:nvPr/>
        </p:nvSpPr>
        <p:spPr bwMode="auto">
          <a:xfrm>
            <a:off x="5414963" y="1470025"/>
            <a:ext cx="3175"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9" name="Line 7"/>
          <p:cNvSpPr>
            <a:spLocks noChangeShapeType="1"/>
          </p:cNvSpPr>
          <p:nvPr/>
        </p:nvSpPr>
        <p:spPr bwMode="auto">
          <a:xfrm>
            <a:off x="7037388"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40" name="WordArt 8"/>
          <p:cNvSpPr>
            <a:spLocks noChangeArrowheads="1" noChangeShapeType="1" noTextEdit="1"/>
          </p:cNvSpPr>
          <p:nvPr/>
        </p:nvSpPr>
        <p:spPr bwMode="auto">
          <a:xfrm>
            <a:off x="8874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1" name="WordArt 9"/>
          <p:cNvSpPr>
            <a:spLocks noChangeArrowheads="1" noChangeShapeType="1" noTextEdit="1"/>
          </p:cNvSpPr>
          <p:nvPr/>
        </p:nvSpPr>
        <p:spPr bwMode="auto">
          <a:xfrm>
            <a:off x="259715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2" name="WordArt 10"/>
          <p:cNvSpPr>
            <a:spLocks noChangeArrowheads="1" noChangeShapeType="1" noTextEdit="1"/>
          </p:cNvSpPr>
          <p:nvPr/>
        </p:nvSpPr>
        <p:spPr bwMode="auto">
          <a:xfrm>
            <a:off x="425450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3" name="WordArt 11"/>
          <p:cNvSpPr>
            <a:spLocks noChangeArrowheads="1" noChangeShapeType="1" noTextEdit="1"/>
          </p:cNvSpPr>
          <p:nvPr/>
        </p:nvSpPr>
        <p:spPr bwMode="auto">
          <a:xfrm>
            <a:off x="74406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4" name="Rectangle 12"/>
          <p:cNvSpPr>
            <a:spLocks noChangeArrowheads="1"/>
          </p:cNvSpPr>
          <p:nvPr/>
        </p:nvSpPr>
        <p:spPr bwMode="auto">
          <a:xfrm>
            <a:off x="5413375" y="1470025"/>
            <a:ext cx="1622425" cy="573088"/>
          </a:xfrm>
          <a:prstGeom prst="rect">
            <a:avLst/>
          </a:prstGeom>
          <a:solidFill>
            <a:srgbClr val="FF66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45" name="WordArt 13"/>
          <p:cNvSpPr>
            <a:spLocks noChangeArrowheads="1" noChangeShapeType="1" noTextEdit="1"/>
          </p:cNvSpPr>
          <p:nvPr/>
        </p:nvSpPr>
        <p:spPr bwMode="auto">
          <a:xfrm>
            <a:off x="5830888"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6" name="AutoShape 14"/>
          <p:cNvSpPr>
            <a:spLocks noChangeArrowheads="1"/>
          </p:cNvSpPr>
          <p:nvPr/>
        </p:nvSpPr>
        <p:spPr bwMode="auto">
          <a:xfrm>
            <a:off x="468313" y="2290763"/>
            <a:ext cx="1630362" cy="18367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a:p>
            <a:pPr>
              <a:lnSpc>
                <a:spcPct val="120000"/>
              </a:lnSpc>
            </a:pPr>
            <a:endParaRPr lang="zh-CN" altLang="en-US" sz="1200" i="0"/>
          </a:p>
          <a:p>
            <a:pPr>
              <a:lnSpc>
                <a:spcPct val="120000"/>
              </a:lnSpc>
            </a:pPr>
            <a:endParaRPr lang="zh-CN" altLang="en-US" sz="1200" i="0"/>
          </a:p>
        </p:txBody>
      </p:sp>
      <p:grpSp>
        <p:nvGrpSpPr>
          <p:cNvPr id="47" name="Group 15"/>
          <p:cNvGrpSpPr>
            <a:grpSpLocks/>
          </p:cNvGrpSpPr>
          <p:nvPr/>
        </p:nvGrpSpPr>
        <p:grpSpPr bwMode="auto">
          <a:xfrm>
            <a:off x="468313" y="984253"/>
            <a:ext cx="8180387" cy="476250"/>
            <a:chOff x="295" y="1689"/>
            <a:chExt cx="5153" cy="300"/>
          </a:xfrm>
          <a:solidFill>
            <a:schemeClr val="accent3">
              <a:lumMod val="60000"/>
              <a:lumOff val="40000"/>
            </a:schemeClr>
          </a:solidFill>
        </p:grpSpPr>
        <p:sp>
          <p:nvSpPr>
            <p:cNvPr id="48"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endParaRPr lang="zh-CN" altLang="en-US"/>
            </a:p>
          </p:txBody>
        </p:sp>
        <p:sp>
          <p:nvSpPr>
            <p:cNvPr id="49" name="AutoShape 17"/>
            <p:cNvSpPr>
              <a:spLocks noChangeArrowheads="1"/>
            </p:cNvSpPr>
            <p:nvPr/>
          </p:nvSpPr>
          <p:spPr bwMode="auto">
            <a:xfrm>
              <a:off x="4362" y="1689"/>
              <a:ext cx="1086" cy="300"/>
            </a:xfrm>
            <a:prstGeom prst="rtTriangle">
              <a:avLst/>
            </a:prstGeom>
            <a:grpFill/>
            <a:ln w="3175" algn="ctr">
              <a:noFill/>
              <a:miter lim="800000"/>
              <a:headEnd/>
              <a:tailEnd/>
            </a:ln>
          </p:spPr>
          <p:txBody>
            <a:bodyPr wrap="none" anchor="ctr"/>
            <a:lstStyle/>
            <a:p>
              <a:endParaRPr lang="zh-CN" altLang="en-US"/>
            </a:p>
          </p:txBody>
        </p:sp>
      </p:grpSp>
      <p:sp>
        <p:nvSpPr>
          <p:cNvPr id="50" name="AutoShape 18"/>
          <p:cNvSpPr>
            <a:spLocks noChangeArrowheads="1"/>
          </p:cNvSpPr>
          <p:nvPr/>
        </p:nvSpPr>
        <p:spPr bwMode="auto">
          <a:xfrm>
            <a:off x="2116138" y="2290763"/>
            <a:ext cx="1630362" cy="2306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1" name="AutoShape 19"/>
          <p:cNvSpPr>
            <a:spLocks noChangeArrowheads="1"/>
          </p:cNvSpPr>
          <p:nvPr/>
        </p:nvSpPr>
        <p:spPr bwMode="auto">
          <a:xfrm>
            <a:off x="3762375" y="2290763"/>
            <a:ext cx="1630363" cy="2728912"/>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2" name="AutoShape 20"/>
          <p:cNvSpPr>
            <a:spLocks noChangeArrowheads="1"/>
          </p:cNvSpPr>
          <p:nvPr/>
        </p:nvSpPr>
        <p:spPr bwMode="auto">
          <a:xfrm>
            <a:off x="5397500" y="2290763"/>
            <a:ext cx="1630363" cy="3322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3" name="Line 22"/>
          <p:cNvSpPr>
            <a:spLocks noChangeShapeType="1"/>
          </p:cNvSpPr>
          <p:nvPr/>
        </p:nvSpPr>
        <p:spPr bwMode="auto">
          <a:xfrm>
            <a:off x="2076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4" name="Line 23"/>
          <p:cNvSpPr>
            <a:spLocks noChangeShapeType="1"/>
          </p:cNvSpPr>
          <p:nvPr/>
        </p:nvSpPr>
        <p:spPr bwMode="auto">
          <a:xfrm>
            <a:off x="3762375"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5" name="Line 24"/>
          <p:cNvSpPr>
            <a:spLocks noChangeShapeType="1"/>
          </p:cNvSpPr>
          <p:nvPr/>
        </p:nvSpPr>
        <p:spPr bwMode="auto">
          <a:xfrm>
            <a:off x="541020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6" name="Line 25"/>
          <p:cNvSpPr>
            <a:spLocks noChangeShapeType="1"/>
          </p:cNvSpPr>
          <p:nvPr/>
        </p:nvSpPr>
        <p:spPr bwMode="auto">
          <a:xfrm>
            <a:off x="7029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2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10"/>
          <p:cNvSpPr>
            <a:spLocks noGrp="1" noChangeArrowheads="1"/>
          </p:cNvSpPr>
          <p:nvPr>
            <p:ph type="sldNum" sz="quarter" idx="12"/>
          </p:nvPr>
        </p:nvSpPr>
        <p:spPr>
          <a:xfrm>
            <a:off x="6553200"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42</a:t>
            </a:fld>
            <a:endParaRPr lang="en-US" altLang="zh-CN" dirty="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grpSp>
        <p:nvGrpSpPr>
          <p:cNvPr id="4" name="组合 47"/>
          <p:cNvGrpSpPr/>
          <p:nvPr/>
        </p:nvGrpSpPr>
        <p:grpSpPr>
          <a:xfrm>
            <a:off x="2371638" y="1518239"/>
            <a:ext cx="3521847" cy="3118830"/>
            <a:chOff x="1200175" y="1566159"/>
            <a:chExt cx="4452982" cy="4144451"/>
          </a:xfrm>
        </p:grpSpPr>
        <p:grpSp>
          <p:nvGrpSpPr>
            <p:cNvPr id="5" name="组合 22"/>
            <p:cNvGrpSpPr/>
            <p:nvPr/>
          </p:nvGrpSpPr>
          <p:grpSpPr>
            <a:xfrm>
              <a:off x="1200175" y="4931226"/>
              <a:ext cx="4452982" cy="779384"/>
              <a:chOff x="971555" y="5030847"/>
              <a:chExt cx="4922599" cy="679176"/>
            </a:xfrm>
          </p:grpSpPr>
          <p:sp>
            <p:nvSpPr>
              <p:cNvPr id="2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endParaRPr lang="zh-CN" altLang="en-US"/>
              </a:p>
            </p:txBody>
          </p:sp>
        </p:grpSp>
        <p:sp>
          <p:nvSpPr>
            <p:cNvPr id="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endParaRPr lang="zh-CN" altLang="en-US"/>
            </a:p>
          </p:txBody>
        </p:sp>
        <p:sp>
          <p:nvSpPr>
            <p:cNvPr id="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endParaRPr lang="zh-CN" altLang="en-US"/>
            </a:p>
          </p:txBody>
        </p:sp>
        <p:sp>
          <p:nvSpPr>
            <p:cNvPr id="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chemeClr val="tx1">
                <a:lumMod val="65000"/>
                <a:lumOff val="35000"/>
              </a:schemeClr>
            </a:solidFill>
            <a:ln w="9525">
              <a:noFill/>
              <a:round/>
              <a:headEnd/>
              <a:tailEnd/>
            </a:ln>
          </p:spPr>
          <p:txBody>
            <a:bodyPr/>
            <a:lstStyle/>
            <a:p>
              <a:endParaRPr lang="zh-CN" altLang="en-US"/>
            </a:p>
          </p:txBody>
        </p:sp>
        <p:sp>
          <p:nvSpPr>
            <p:cNvPr id="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endParaRPr lang="zh-CN" altLang="en-US"/>
            </a:p>
          </p:txBody>
        </p:sp>
        <p:sp>
          <p:nvSpPr>
            <p:cNvPr id="1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endParaRPr lang="zh-CN" altLang="en-US"/>
            </a:p>
          </p:txBody>
        </p:sp>
        <p:sp>
          <p:nvSpPr>
            <p:cNvPr id="1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endParaRPr lang="zh-CN" altLang="en-US"/>
            </a:p>
          </p:txBody>
        </p:sp>
        <p:sp>
          <p:nvSpPr>
            <p:cNvPr id="1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endParaRPr lang="zh-CN" altLang="en-US"/>
            </a:p>
          </p:txBody>
        </p:sp>
        <p:sp>
          <p:nvSpPr>
            <p:cNvPr id="1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endParaRPr lang="zh-CN" altLang="en-US"/>
            </a:p>
          </p:txBody>
        </p:sp>
        <p:sp>
          <p:nvSpPr>
            <p:cNvPr id="1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endParaRPr lang="zh-CN" altLang="en-US"/>
            </a:p>
          </p:txBody>
        </p:sp>
        <p:sp>
          <p:nvSpPr>
            <p:cNvPr id="1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endParaRPr lang="zh-CN" altLang="en-US"/>
            </a:p>
          </p:txBody>
        </p:sp>
        <p:sp>
          <p:nvSpPr>
            <p:cNvPr id="1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endParaRPr lang="zh-CN" altLang="en-US"/>
            </a:p>
          </p:txBody>
        </p:sp>
        <p:sp>
          <p:nvSpPr>
            <p:cNvPr id="2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endParaRPr lang="zh-CN" altLang="en-US"/>
            </a:p>
          </p:txBody>
        </p:sp>
        <p:sp>
          <p:nvSpPr>
            <p:cNvPr id="2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endParaRPr lang="zh-CN" altLang="en-US"/>
            </a:p>
          </p:txBody>
        </p:sp>
        <p:sp>
          <p:nvSpPr>
            <p:cNvPr id="22" name="Line 52"/>
            <p:cNvSpPr>
              <a:spLocks noChangeShapeType="1"/>
            </p:cNvSpPr>
            <p:nvPr/>
          </p:nvSpPr>
          <p:spPr bwMode="auto">
            <a:xfrm>
              <a:off x="3421615" y="1581586"/>
              <a:ext cx="703" cy="3937786"/>
            </a:xfrm>
            <a:prstGeom prst="line">
              <a:avLst/>
            </a:prstGeom>
            <a:noFill/>
            <a:ln w="19050">
              <a:solidFill>
                <a:schemeClr val="bg1"/>
              </a:solidFill>
              <a:round/>
              <a:headEnd/>
              <a:tailEnd/>
            </a:ln>
          </p:spPr>
          <p:txBody>
            <a:bodyPr/>
            <a:lstStyle/>
            <a:p>
              <a:endParaRPr lang="zh-CN" altLang="en-US"/>
            </a:p>
          </p:txBody>
        </p:sp>
      </p:grpSp>
      <p:cxnSp>
        <p:nvCxnSpPr>
          <p:cNvPr id="26" name="直接连接符 25"/>
          <p:cNvCxnSpPr/>
          <p:nvPr/>
        </p:nvCxnSpPr>
        <p:spPr>
          <a:xfrm rot="5460000">
            <a:off x="2016904" y="2112407"/>
            <a:ext cx="2548714" cy="1362607"/>
          </a:xfrm>
          <a:prstGeom prst="line">
            <a:avLst/>
          </a:prstGeom>
          <a:ln/>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rot="1740000">
            <a:off x="2862683" y="1449275"/>
            <a:ext cx="492443" cy="2529910"/>
          </a:xfrm>
          <a:prstGeom prst="rect">
            <a:avLst/>
          </a:prstGeom>
          <a:noFill/>
        </p:spPr>
        <p:txBody>
          <a:bodyPr vert="eaVert" wrap="square" rtlCol="0">
            <a:spAutoFit/>
          </a:bodyPr>
          <a:lstStyle/>
          <a:p>
            <a:pPr algn="ctr"/>
            <a:r>
              <a:rPr lang="zh-CN" altLang="en-US" sz="2000" b="1" spc="300" dirty="0">
                <a:latin typeface="微软雅黑" pitchFamily="34" charset="-122"/>
                <a:ea typeface="微软雅黑" pitchFamily="34" charset="-122"/>
              </a:rPr>
              <a:t>成长阶段</a:t>
            </a:r>
          </a:p>
        </p:txBody>
      </p:sp>
      <p:grpSp>
        <p:nvGrpSpPr>
          <p:cNvPr id="28" name="组合 27"/>
          <p:cNvGrpSpPr/>
          <p:nvPr/>
        </p:nvGrpSpPr>
        <p:grpSpPr>
          <a:xfrm>
            <a:off x="4564802" y="1833054"/>
            <a:ext cx="1797552" cy="584775"/>
            <a:chOff x="2986914" y="1612900"/>
            <a:chExt cx="1797552" cy="584775"/>
          </a:xfrm>
        </p:grpSpPr>
        <p:cxnSp>
          <p:nvCxnSpPr>
            <p:cNvPr id="29" name="直接连接符 28"/>
            <p:cNvCxnSpPr/>
            <p:nvPr/>
          </p:nvCxnSpPr>
          <p:spPr>
            <a:xfrm>
              <a:off x="2986914" y="1993392"/>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algn="ctr"/>
              <a:r>
                <a:rPr lang="zh-CN" altLang="en-US" sz="16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整合效应</a:t>
              </a:r>
            </a:p>
          </p:txBody>
        </p:sp>
      </p:grpSp>
      <p:grpSp>
        <p:nvGrpSpPr>
          <p:cNvPr id="31" name="组合 30"/>
          <p:cNvGrpSpPr/>
          <p:nvPr/>
        </p:nvGrpSpPr>
        <p:grpSpPr>
          <a:xfrm>
            <a:off x="4879516" y="2455354"/>
            <a:ext cx="1797552" cy="584775"/>
            <a:chOff x="3301628" y="2235200"/>
            <a:chExt cx="1797552" cy="584775"/>
          </a:xfrm>
        </p:grpSpPr>
        <p:cxnSp>
          <p:nvCxnSpPr>
            <p:cNvPr id="32" name="直接连接符 31"/>
            <p:cNvCxnSpPr/>
            <p:nvPr/>
          </p:nvCxnSpPr>
          <p:spPr>
            <a:xfrm>
              <a:off x="3301628" y="2572766"/>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algn="ctr"/>
              <a:r>
                <a:rPr lang="zh-CN" altLang="en-US" sz="16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平稳扩张</a:t>
              </a:r>
            </a:p>
          </p:txBody>
        </p:sp>
      </p:grpSp>
      <p:grpSp>
        <p:nvGrpSpPr>
          <p:cNvPr id="34" name="组合 33"/>
          <p:cNvGrpSpPr/>
          <p:nvPr/>
        </p:nvGrpSpPr>
        <p:grpSpPr>
          <a:xfrm>
            <a:off x="5252244" y="3122104"/>
            <a:ext cx="1797552" cy="584775"/>
            <a:chOff x="3674356" y="2901950"/>
            <a:chExt cx="1797552" cy="584775"/>
          </a:xfrm>
        </p:grpSpPr>
        <p:cxnSp>
          <p:nvCxnSpPr>
            <p:cNvPr id="35" name="直接连接符 34"/>
            <p:cNvCxnSpPr/>
            <p:nvPr/>
          </p:nvCxnSpPr>
          <p:spPr>
            <a:xfrm>
              <a:off x="3674356" y="3270493"/>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algn="ctr"/>
              <a:r>
                <a:rPr lang="zh-CN" altLang="en-US" sz="16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快速上升</a:t>
              </a:r>
            </a:p>
          </p:txBody>
        </p:sp>
      </p:grpSp>
      <p:grpSp>
        <p:nvGrpSpPr>
          <p:cNvPr id="37" name="组合 36"/>
          <p:cNvGrpSpPr/>
          <p:nvPr/>
        </p:nvGrpSpPr>
        <p:grpSpPr>
          <a:xfrm>
            <a:off x="5574798" y="3744404"/>
            <a:ext cx="1797552" cy="584775"/>
            <a:chOff x="3996910" y="3524250"/>
            <a:chExt cx="1797552" cy="584775"/>
          </a:xfrm>
        </p:grpSpPr>
        <p:cxnSp>
          <p:nvCxnSpPr>
            <p:cNvPr id="38" name="直接连接符 37"/>
            <p:cNvCxnSpPr/>
            <p:nvPr/>
          </p:nvCxnSpPr>
          <p:spPr>
            <a:xfrm>
              <a:off x="3996910" y="3879761"/>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algn="ctr"/>
              <a:r>
                <a:rPr lang="zh-CN" altLang="en-US" sz="16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原始积累</a:t>
              </a:r>
            </a:p>
          </p:txBody>
        </p:sp>
      </p:grpSp>
      <p:pic>
        <p:nvPicPr>
          <p:cNvPr id="40" name="Picture 2" descr="People Silhouettes - Group 9 "/>
          <p:cNvPicPr>
            <a:picLocks noChangeAspect="1" noChangeArrowheads="1"/>
          </p:cNvPicPr>
          <p:nvPr/>
        </p:nvPicPr>
        <p:blipFill>
          <a:blip r:embed="rId2" cstate="print"/>
          <a:stretch>
            <a:fillRect/>
          </a:stretch>
        </p:blipFill>
        <p:spPr bwMode="auto">
          <a:xfrm>
            <a:off x="2882900" y="3699954"/>
            <a:ext cx="2460805" cy="1513396"/>
          </a:xfrm>
          <a:prstGeom prst="rect">
            <a:avLst/>
          </a:prstGeom>
          <a:noFill/>
          <a:ln>
            <a:noFill/>
          </a:ln>
        </p:spPr>
      </p:pic>
      <p:sp>
        <p:nvSpPr>
          <p:cNvPr id="42"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altLang="zh-CN" sz="1200" b="1" i="0" u="none" strike="noStrike" kern="120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upRight)">
                                      <p:cBhvr>
                                        <p:cTn id="17" dur="500"/>
                                        <p:tgtEl>
                                          <p:spTgt spid="27"/>
                                        </p:tgtEl>
                                      </p:cBhvr>
                                    </p:animEffect>
                                  </p:childTnLst>
                                </p:cTn>
                              </p:par>
                              <p:par>
                                <p:cTn id="18" presetID="18" presetClass="entr" presetSubtype="3"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361950"/>
            <a:r>
              <a:rPr lang="zh-CN" altLang="en-US" dirty="0"/>
              <a:t>内容页样式</a:t>
            </a:r>
          </a:p>
        </p:txBody>
      </p:sp>
      <p:grpSp>
        <p:nvGrpSpPr>
          <p:cNvPr id="50" name="组合 28"/>
          <p:cNvGrpSpPr>
            <a:grpSpLocks/>
          </p:cNvGrpSpPr>
          <p:nvPr/>
        </p:nvGrpSpPr>
        <p:grpSpPr bwMode="auto">
          <a:xfrm>
            <a:off x="2938462" y="1547813"/>
            <a:ext cx="4745038" cy="1036637"/>
            <a:chOff x="3245534" y="2319210"/>
            <a:chExt cx="4745037" cy="1036765"/>
          </a:xfrm>
        </p:grpSpPr>
        <p:sp>
          <p:nvSpPr>
            <p:cNvPr id="51" name="AutoShape 37"/>
            <p:cNvSpPr>
              <a:spLocks noChangeArrowheads="1"/>
            </p:cNvSpPr>
            <p:nvPr/>
          </p:nvSpPr>
          <p:spPr bwMode="gray">
            <a:xfrm>
              <a:off x="3245534" y="2319210"/>
              <a:ext cx="4330926" cy="895690"/>
            </a:xfrm>
            <a:prstGeom prst="roundRect">
              <a:avLst>
                <a:gd name="adj" fmla="val 0"/>
              </a:avLst>
            </a:prstGeom>
            <a:solidFill>
              <a:schemeClr val="bg1"/>
            </a:solidFill>
            <a:ln w="3175">
              <a:solidFill>
                <a:schemeClr val="bg1"/>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sp>
          <p:nvSpPr>
            <p:cNvPr id="52"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53"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234921" y="2600325"/>
              <a:ext cx="755650" cy="755650"/>
            </a:xfrm>
            <a:prstGeom prst="rect">
              <a:avLst/>
            </a:prstGeom>
            <a:noFill/>
            <a:ln w="9525">
              <a:noFill/>
              <a:miter lim="800000"/>
              <a:headEnd/>
              <a:tailEnd/>
            </a:ln>
          </p:spPr>
        </p:pic>
      </p:grpSp>
      <p:grpSp>
        <p:nvGrpSpPr>
          <p:cNvPr id="54" name="组合 26"/>
          <p:cNvGrpSpPr>
            <a:grpSpLocks/>
          </p:cNvGrpSpPr>
          <p:nvPr/>
        </p:nvGrpSpPr>
        <p:grpSpPr bwMode="auto">
          <a:xfrm>
            <a:off x="1498600" y="4214813"/>
            <a:ext cx="5943600" cy="998537"/>
            <a:chOff x="1805671" y="4986210"/>
            <a:chExt cx="5943600" cy="998665"/>
          </a:xfrm>
        </p:grpSpPr>
        <p:sp>
          <p:nvSpPr>
            <p:cNvPr id="55"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grpSp>
          <p:nvGrpSpPr>
            <p:cNvPr id="56" name="组合 25"/>
            <p:cNvGrpSpPr>
              <a:grpSpLocks/>
            </p:cNvGrpSpPr>
            <p:nvPr/>
          </p:nvGrpSpPr>
          <p:grpSpPr bwMode="auto">
            <a:xfrm>
              <a:off x="1805671" y="4986210"/>
              <a:ext cx="5943600" cy="998665"/>
              <a:chOff x="1805671" y="4986210"/>
              <a:chExt cx="5943600" cy="998665"/>
            </a:xfrm>
          </p:grpSpPr>
          <p:sp>
            <p:nvSpPr>
              <p:cNvPr id="57" name="AutoShape 41"/>
              <p:cNvSpPr>
                <a:spLocks noChangeArrowheads="1"/>
              </p:cNvSpPr>
              <p:nvPr/>
            </p:nvSpPr>
            <p:spPr bwMode="gray">
              <a:xfrm>
                <a:off x="1805671" y="4986210"/>
                <a:ext cx="5525619"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pic>
            <p:nvPicPr>
              <p:cNvPr id="58"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6993621" y="5229225"/>
                <a:ext cx="755650" cy="755650"/>
              </a:xfrm>
              <a:prstGeom prst="rect">
                <a:avLst/>
              </a:prstGeom>
              <a:noFill/>
              <a:ln w="9525">
                <a:noFill/>
                <a:miter lim="800000"/>
                <a:headEnd/>
                <a:tailEnd/>
              </a:ln>
            </p:spPr>
          </p:pic>
        </p:grpSp>
      </p:grpSp>
      <p:grpSp>
        <p:nvGrpSpPr>
          <p:cNvPr id="59" name="组合 27"/>
          <p:cNvGrpSpPr>
            <a:grpSpLocks/>
          </p:cNvGrpSpPr>
          <p:nvPr/>
        </p:nvGrpSpPr>
        <p:grpSpPr bwMode="auto">
          <a:xfrm>
            <a:off x="2219325" y="2868613"/>
            <a:ext cx="5337175" cy="1011237"/>
            <a:chOff x="2526396" y="3640010"/>
            <a:chExt cx="5337175" cy="1011365"/>
          </a:xfrm>
        </p:grpSpPr>
        <p:sp>
          <p:nvSpPr>
            <p:cNvPr id="60" name="AutoShape 38"/>
            <p:cNvSpPr>
              <a:spLocks noChangeArrowheads="1"/>
            </p:cNvSpPr>
            <p:nvPr/>
          </p:nvSpPr>
          <p:spPr bwMode="gray">
            <a:xfrm>
              <a:off x="2526396" y="3640010"/>
              <a:ext cx="4927614"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tabLst>
                  <a:tab pos="136525" algn="l"/>
                </a:tabLst>
                <a:defRPr/>
              </a:pPr>
              <a:endParaRPr lang="zh-CN" altLang="en-US" dirty="0">
                <a:solidFill>
                  <a:schemeClr val="tx1"/>
                </a:solidFill>
              </a:endParaRPr>
            </a:p>
          </p:txBody>
        </p:sp>
        <p:sp>
          <p:nvSpPr>
            <p:cNvPr id="61"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62"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107921" y="3895725"/>
              <a:ext cx="755650" cy="755650"/>
            </a:xfrm>
            <a:prstGeom prst="rect">
              <a:avLst/>
            </a:prstGeom>
            <a:noFill/>
            <a:ln w="9525">
              <a:noFill/>
              <a:miter lim="800000"/>
              <a:headEnd/>
              <a:tailEnd/>
            </a:ln>
          </p:spPr>
        </p:pic>
      </p:grpSp>
      <p:grpSp>
        <p:nvGrpSpPr>
          <p:cNvPr id="63" name="组合 20"/>
          <p:cNvGrpSpPr>
            <a:grpSpLocks/>
          </p:cNvGrpSpPr>
          <p:nvPr/>
        </p:nvGrpSpPr>
        <p:grpSpPr bwMode="auto">
          <a:xfrm>
            <a:off x="677862" y="3929063"/>
            <a:ext cx="1268413" cy="1193800"/>
            <a:chOff x="831850" y="4318000"/>
            <a:chExt cx="1527175" cy="1439863"/>
          </a:xfrm>
        </p:grpSpPr>
        <p:sp>
          <p:nvSpPr>
            <p:cNvPr id="64"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0" fontAlgn="auto" hangingPunct="0">
                <a:spcBef>
                  <a:spcPts val="0"/>
                </a:spcBef>
                <a:spcAft>
                  <a:spcPts val="0"/>
                </a:spcAft>
                <a:buClr>
                  <a:srgbClr val="FF0000"/>
                </a:buClr>
                <a:buSzPct val="70000"/>
                <a:buFont typeface="Wingdings" pitchFamily="2" charset="2"/>
                <a:buChar char="u"/>
                <a:tabLst>
                  <a:tab pos="136525" algn="l"/>
                </a:tabLst>
                <a:defRPr/>
              </a:pPr>
              <a:endParaRPr lang="zh-CN" altLang="en-US" dirty="0">
                <a:solidFill>
                  <a:schemeClr val="tx1"/>
                </a:solidFill>
              </a:endParaRPr>
            </a:p>
          </p:txBody>
        </p:sp>
        <p:sp>
          <p:nvSpPr>
            <p:cNvPr id="65" name="TextBox 64"/>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6" name="组合 19"/>
          <p:cNvGrpSpPr>
            <a:grpSpLocks/>
          </p:cNvGrpSpPr>
          <p:nvPr/>
        </p:nvGrpSpPr>
        <p:grpSpPr bwMode="auto">
          <a:xfrm>
            <a:off x="1404937" y="2582863"/>
            <a:ext cx="1268413" cy="1193800"/>
            <a:chOff x="1558925" y="2933700"/>
            <a:chExt cx="1528763" cy="1439863"/>
          </a:xfrm>
        </p:grpSpPr>
        <p:sp>
          <p:nvSpPr>
            <p:cNvPr id="67"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Clr>
                  <a:srgbClr val="FF0000"/>
                </a:buClr>
                <a:buSzPct val="70000"/>
                <a:buFont typeface="Wingdings" pitchFamily="2" charset="2"/>
                <a:buChar char="u"/>
                <a:defRPr/>
              </a:pPr>
              <a:endParaRPr lang="zh-CN" altLang="en-US" dirty="0">
                <a:solidFill>
                  <a:schemeClr val="bg1"/>
                </a:solidFill>
              </a:endParaRPr>
            </a:p>
          </p:txBody>
        </p:sp>
        <p:sp>
          <p:nvSpPr>
            <p:cNvPr id="68" name="TextBox 67"/>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9" name="组合 18"/>
          <p:cNvGrpSpPr>
            <a:grpSpLocks/>
          </p:cNvGrpSpPr>
          <p:nvPr/>
        </p:nvGrpSpPr>
        <p:grpSpPr bwMode="auto">
          <a:xfrm>
            <a:off x="2133600" y="1262063"/>
            <a:ext cx="1268412" cy="1193800"/>
            <a:chOff x="2287588" y="1549400"/>
            <a:chExt cx="1527175" cy="1439863"/>
          </a:xfrm>
        </p:grpSpPr>
        <p:sp>
          <p:nvSpPr>
            <p:cNvPr id="70"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u"/>
                <a:defRPr/>
              </a:pPr>
              <a:endParaRPr lang="zh-CN" altLang="en-US" dirty="0">
                <a:solidFill>
                  <a:schemeClr val="tx1"/>
                </a:solidFill>
              </a:endParaRPr>
            </a:p>
          </p:txBody>
        </p:sp>
        <p:sp>
          <p:nvSpPr>
            <p:cNvPr id="71"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sp>
        <p:nvSpPr>
          <p:cNvPr id="27"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43</a:t>
            </a:fld>
            <a:endParaRPr lang="en-US" altLang="zh-CN" dirty="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slide(fromBottom)">
                                      <p:cBhvr>
                                        <p:cTn id="7" dur="500"/>
                                        <p:tgtEl>
                                          <p:spTgt spid="63"/>
                                        </p:tgtEl>
                                      </p:cBhvr>
                                    </p:animEffect>
                                  </p:childTnLst>
                                </p:cTn>
                              </p:par>
                              <p:par>
                                <p:cTn id="8" presetID="12" presetClass="entr" presetSubtype="4" fill="hold" nodeType="withEffect">
                                  <p:stCondLst>
                                    <p:cond delay="300"/>
                                  </p:stCondLst>
                                  <p:childTnLst>
                                    <p:set>
                                      <p:cBhvr>
                                        <p:cTn id="9" dur="1" fill="hold">
                                          <p:stCondLst>
                                            <p:cond delay="0"/>
                                          </p:stCondLst>
                                        </p:cTn>
                                        <p:tgtEl>
                                          <p:spTgt spid="66"/>
                                        </p:tgtEl>
                                        <p:attrNameLst>
                                          <p:attrName>style.visibility</p:attrName>
                                        </p:attrNameLst>
                                      </p:cBhvr>
                                      <p:to>
                                        <p:strVal val="visible"/>
                                      </p:to>
                                    </p:set>
                                    <p:animEffect transition="in" filter="slide(fromBottom)">
                                      <p:cBhvr>
                                        <p:cTn id="10" dur="500"/>
                                        <p:tgtEl>
                                          <p:spTgt spid="66"/>
                                        </p:tgtEl>
                                      </p:cBhvr>
                                    </p:animEffect>
                                  </p:childTnLst>
                                </p:cTn>
                              </p:par>
                              <p:par>
                                <p:cTn id="11" presetID="12" presetClass="entr" presetSubtype="4"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lide(fromBottom)">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Left)">
                                      <p:cBhvr>
                                        <p:cTn id="17" dur="500"/>
                                        <p:tgtEl>
                                          <p:spTgt spid="54"/>
                                        </p:tgtEl>
                                      </p:cBhvr>
                                    </p:animEffect>
                                  </p:childTnLst>
                                </p:cTn>
                              </p:par>
                              <p:par>
                                <p:cTn id="18" presetID="12" presetClass="entr" presetSubtype="8" fill="hold" nodeType="withEffect">
                                  <p:stCondLst>
                                    <p:cond delay="400"/>
                                  </p:stCondLst>
                                  <p:childTnLst>
                                    <p:set>
                                      <p:cBhvr>
                                        <p:cTn id="19" dur="1" fill="hold">
                                          <p:stCondLst>
                                            <p:cond delay="0"/>
                                          </p:stCondLst>
                                        </p:cTn>
                                        <p:tgtEl>
                                          <p:spTgt spid="59"/>
                                        </p:tgtEl>
                                        <p:attrNameLst>
                                          <p:attrName>style.visibility</p:attrName>
                                        </p:attrNameLst>
                                      </p:cBhvr>
                                      <p:to>
                                        <p:strVal val="visible"/>
                                      </p:to>
                                    </p:set>
                                    <p:animEffect transition="in" filter="slide(fromLeft)">
                                      <p:cBhvr>
                                        <p:cTn id="20" dur="500"/>
                                        <p:tgtEl>
                                          <p:spTgt spid="59"/>
                                        </p:tgtEl>
                                      </p:cBhvr>
                                    </p:animEffect>
                                  </p:childTnLst>
                                </p:cTn>
                              </p:par>
                              <p:par>
                                <p:cTn id="21" presetID="12" presetClass="entr" presetSubtype="8"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Effect transition="in" filter="slide(from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4" name="任意多边形 3"/>
          <p:cNvSpPr/>
          <p:nvPr/>
        </p:nvSpPr>
        <p:spPr>
          <a:xfrm>
            <a:off x="1255043" y="1095289"/>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2">
              <a:lumMod val="1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97"/>
          <p:cNvSpPr/>
          <p:nvPr/>
        </p:nvSpPr>
        <p:spPr>
          <a:xfrm>
            <a:off x="1289100" y="2418730"/>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圆角矩形 97"/>
          <p:cNvSpPr/>
          <p:nvPr/>
        </p:nvSpPr>
        <p:spPr>
          <a:xfrm>
            <a:off x="2022524" y="2307064"/>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cstate="print"/>
            <a:stretch>
              <a:fillRect/>
            </a:stretch>
          </a:blip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圆角矩形 97"/>
          <p:cNvSpPr/>
          <p:nvPr/>
        </p:nvSpPr>
        <p:spPr>
          <a:xfrm>
            <a:off x="2825799" y="21491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8" name="圆角矩形 97"/>
          <p:cNvSpPr/>
          <p:nvPr/>
        </p:nvSpPr>
        <p:spPr>
          <a:xfrm>
            <a:off x="3678286" y="1893709"/>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圆角矩形 97"/>
          <p:cNvSpPr/>
          <p:nvPr/>
        </p:nvSpPr>
        <p:spPr>
          <a:xfrm>
            <a:off x="5143475" y="1625241"/>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2" name="矩形 21"/>
          <p:cNvSpPr/>
          <p:nvPr/>
        </p:nvSpPr>
        <p:spPr>
          <a:xfrm>
            <a:off x="1193800" y="4610818"/>
            <a:ext cx="7156450" cy="424732"/>
          </a:xfrm>
          <a:prstGeom prst="rect">
            <a:avLst/>
          </a:prstGeom>
        </p:spPr>
        <p:txBody>
          <a:bodyPr wrap="square">
            <a:spAutoFit/>
          </a:bodyPr>
          <a:lstStyle/>
          <a:p>
            <a:pPr marL="357188" indent="-357188">
              <a:lnSpc>
                <a:spcPct val="120000"/>
              </a:lnSpc>
              <a:spcBef>
                <a:spcPct val="50000"/>
              </a:spcBef>
              <a:buClr>
                <a:srgbClr val="C00000"/>
              </a:buClr>
              <a:buFont typeface="Wingdings" pitchFamily="2" charset="2"/>
              <a:buChar char="n"/>
            </a:pPr>
            <a:r>
              <a:rPr lang="zh-CN" altLang="en-US" i="0" dirty="0">
                <a:solidFill>
                  <a:schemeClr val="tx2"/>
                </a:solidFill>
              </a:rPr>
              <a:t>段落：单击添加内容文字单击添加段落文字。</a:t>
            </a:r>
            <a:endParaRPr lang="en-US" altLang="zh-CN" i="0" dirty="0">
              <a:solidFill>
                <a:schemeClr val="tx2"/>
              </a:solidFill>
            </a:endParaRPr>
          </a:p>
        </p:txBody>
      </p:sp>
      <p:sp>
        <p:nvSpPr>
          <p:cNvPr id="1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44</a:t>
            </a:fld>
            <a:endParaRPr lang="en-US" altLang="zh-CN" dirty="0">
              <a:solidFill>
                <a:schemeClr val="tx1"/>
              </a:solidFill>
              <a:latin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10" name="Rectangle 4"/>
          <p:cNvSpPr>
            <a:spLocks noChangeArrowheads="1"/>
          </p:cNvSpPr>
          <p:nvPr/>
        </p:nvSpPr>
        <p:spPr bwMode="gray">
          <a:xfrm>
            <a:off x="50053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a:t>This text can be </a:t>
            </a:r>
            <a:br>
              <a:rPr lang="en-US" sz="1400"/>
            </a:br>
            <a:r>
              <a:rPr lang="en-US" sz="1400"/>
              <a:t>replaced with your text.</a:t>
            </a:r>
          </a:p>
        </p:txBody>
      </p:sp>
      <p:grpSp>
        <p:nvGrpSpPr>
          <p:cNvPr id="11" name="Group 30"/>
          <p:cNvGrpSpPr>
            <a:grpSpLocks/>
          </p:cNvGrpSpPr>
          <p:nvPr/>
        </p:nvGrpSpPr>
        <p:grpSpPr bwMode="auto">
          <a:xfrm>
            <a:off x="927100" y="1371600"/>
            <a:ext cx="3314700" cy="2978150"/>
            <a:chOff x="612" y="980"/>
            <a:chExt cx="2088" cy="1876"/>
          </a:xfrm>
        </p:grpSpPr>
        <p:sp>
          <p:nvSpPr>
            <p:cNvPr id="12" name="Rectangle 10"/>
            <p:cNvSpPr>
              <a:spLocks noChangeArrowheads="1"/>
            </p:cNvSpPr>
            <p:nvPr/>
          </p:nvSpPr>
          <p:spPr bwMode="gray">
            <a:xfrm>
              <a:off x="612"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3" name="Text Box 17" descr="11256742339"/>
            <p:cNvSpPr txBox="1">
              <a:spLocks noChangeArrowheads="1"/>
            </p:cNvSpPr>
            <p:nvPr/>
          </p:nvSpPr>
          <p:spPr bwMode="auto">
            <a:xfrm>
              <a:off x="685" y="1038"/>
              <a:ext cx="1944" cy="1444"/>
            </a:xfrm>
            <a:prstGeom prst="rect">
              <a:avLst/>
            </a:prstGeom>
            <a:blipFill dpi="0" rotWithShape="1">
              <a:blip r:embed="rId2" cstate="print"/>
              <a:srcRect/>
              <a:stretch>
                <a:fillRect b="-97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4" name="Rectangle 9"/>
            <p:cNvSpPr>
              <a:spLocks noChangeArrowheads="1"/>
            </p:cNvSpPr>
            <p:nvPr/>
          </p:nvSpPr>
          <p:spPr bwMode="gray">
            <a:xfrm>
              <a:off x="685"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a:t>单击添加段落文字</a:t>
              </a:r>
              <a:endParaRPr lang="en-US" sz="1600" b="1" dirty="0"/>
            </a:p>
          </p:txBody>
        </p:sp>
      </p:grpSp>
      <p:grpSp>
        <p:nvGrpSpPr>
          <p:cNvPr id="15" name="Group 31"/>
          <p:cNvGrpSpPr>
            <a:grpSpLocks/>
          </p:cNvGrpSpPr>
          <p:nvPr/>
        </p:nvGrpSpPr>
        <p:grpSpPr bwMode="auto">
          <a:xfrm>
            <a:off x="4889500" y="1371600"/>
            <a:ext cx="3314700" cy="2978150"/>
            <a:chOff x="3108" y="980"/>
            <a:chExt cx="2088" cy="1876"/>
          </a:xfrm>
        </p:grpSpPr>
        <p:sp>
          <p:nvSpPr>
            <p:cNvPr id="16" name="Rectangle 10"/>
            <p:cNvSpPr>
              <a:spLocks noChangeArrowheads="1"/>
            </p:cNvSpPr>
            <p:nvPr/>
          </p:nvSpPr>
          <p:spPr bwMode="gray">
            <a:xfrm>
              <a:off x="3108"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7" name="Text Box 21" descr="F1000016"/>
            <p:cNvSpPr txBox="1">
              <a:spLocks noChangeArrowheads="1"/>
            </p:cNvSpPr>
            <p:nvPr/>
          </p:nvSpPr>
          <p:spPr bwMode="auto">
            <a:xfrm>
              <a:off x="3181" y="1038"/>
              <a:ext cx="1944" cy="1444"/>
            </a:xfrm>
            <a:prstGeom prst="rect">
              <a:avLst/>
            </a:prstGeom>
            <a:blipFill dpi="0" rotWithShape="1">
              <a:blip r:embed="rId3" cstate="print"/>
              <a:srcRect/>
              <a:stretch>
                <a:fillRect r="-3088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8" name="Rectangle 9"/>
            <p:cNvSpPr>
              <a:spLocks noChangeArrowheads="1"/>
            </p:cNvSpPr>
            <p:nvPr/>
          </p:nvSpPr>
          <p:spPr bwMode="gray">
            <a:xfrm>
              <a:off x="3181"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a:t>单击添加段落文字</a:t>
              </a:r>
              <a:endParaRPr lang="en-US" sz="1600" b="1" dirty="0"/>
            </a:p>
          </p:txBody>
        </p:sp>
      </p:grpSp>
      <p:sp>
        <p:nvSpPr>
          <p:cNvPr id="19" name="Rectangle 4"/>
          <p:cNvSpPr>
            <a:spLocks noChangeArrowheads="1"/>
          </p:cNvSpPr>
          <p:nvPr/>
        </p:nvSpPr>
        <p:spPr bwMode="gray">
          <a:xfrm>
            <a:off x="10429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dirty="0"/>
              <a:t>This text can be </a:t>
            </a:r>
            <a:br>
              <a:rPr lang="en-US" sz="1400" dirty="0"/>
            </a:br>
            <a:r>
              <a:rPr lang="en-US" sz="1400" dirty="0"/>
              <a:t>replaced with your text.</a:t>
            </a:r>
          </a:p>
        </p:txBody>
      </p:sp>
      <p:sp>
        <p:nvSpPr>
          <p:cNvPr id="21"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45</a:t>
            </a:fld>
            <a:endParaRPr lang="en-US" altLang="zh-CN" dirty="0">
              <a:solidFill>
                <a:schemeClr val="tx1"/>
              </a:solidFill>
              <a:latin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374"/>
          <p:cNvGrpSpPr>
            <a:grpSpLocks/>
          </p:cNvGrpSpPr>
          <p:nvPr/>
        </p:nvGrpSpPr>
        <p:grpSpPr bwMode="auto">
          <a:xfrm flipH="1">
            <a:off x="784225" y="434975"/>
            <a:ext cx="139700" cy="1039812"/>
            <a:chOff x="4793" y="652"/>
            <a:chExt cx="330" cy="2454"/>
          </a:xfrm>
        </p:grpSpPr>
        <p:sp>
          <p:nvSpPr>
            <p:cNvPr id="20" name="Freeform 37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1" name="Freeform 37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2" name="Freeform 37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23" name="Group 23"/>
          <p:cNvGrpSpPr>
            <a:grpSpLocks/>
          </p:cNvGrpSpPr>
          <p:nvPr/>
        </p:nvGrpSpPr>
        <p:grpSpPr bwMode="auto">
          <a:xfrm>
            <a:off x="0" y="2468562"/>
            <a:ext cx="9144000" cy="1676400"/>
            <a:chOff x="0" y="2086"/>
            <a:chExt cx="5760" cy="1056"/>
          </a:xfrm>
        </p:grpSpPr>
        <p:sp>
          <p:nvSpPr>
            <p:cNvPr id="24"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25"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grpSp>
        <p:nvGrpSpPr>
          <p:cNvPr id="26" name="Group 476"/>
          <p:cNvGrpSpPr>
            <a:grpSpLocks/>
          </p:cNvGrpSpPr>
          <p:nvPr/>
        </p:nvGrpSpPr>
        <p:grpSpPr bwMode="auto">
          <a:xfrm>
            <a:off x="2146300" y="2763837"/>
            <a:ext cx="139700" cy="1039813"/>
            <a:chOff x="4793" y="652"/>
            <a:chExt cx="330" cy="2454"/>
          </a:xfrm>
        </p:grpSpPr>
        <p:sp>
          <p:nvSpPr>
            <p:cNvPr id="27" name="Freeform 47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8" name="Freeform 47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9" name="Freeform 47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0" name="Group 486"/>
          <p:cNvGrpSpPr>
            <a:grpSpLocks/>
          </p:cNvGrpSpPr>
          <p:nvPr/>
        </p:nvGrpSpPr>
        <p:grpSpPr bwMode="auto">
          <a:xfrm>
            <a:off x="5251450" y="2763837"/>
            <a:ext cx="139700" cy="1039813"/>
            <a:chOff x="4793" y="652"/>
            <a:chExt cx="330" cy="2454"/>
          </a:xfrm>
        </p:grpSpPr>
        <p:sp>
          <p:nvSpPr>
            <p:cNvPr id="31" name="Freeform 48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2" name="Freeform 48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3" name="Freeform 48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4" name="Group 496"/>
          <p:cNvGrpSpPr>
            <a:grpSpLocks/>
          </p:cNvGrpSpPr>
          <p:nvPr/>
        </p:nvGrpSpPr>
        <p:grpSpPr bwMode="auto">
          <a:xfrm>
            <a:off x="8081963" y="2763837"/>
            <a:ext cx="139700" cy="1039813"/>
            <a:chOff x="4793" y="652"/>
            <a:chExt cx="330" cy="2454"/>
          </a:xfrm>
        </p:grpSpPr>
        <p:sp>
          <p:nvSpPr>
            <p:cNvPr id="35"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6"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7"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8" name="Group 394"/>
          <p:cNvGrpSpPr>
            <a:grpSpLocks/>
          </p:cNvGrpSpPr>
          <p:nvPr/>
        </p:nvGrpSpPr>
        <p:grpSpPr bwMode="auto">
          <a:xfrm flipH="1">
            <a:off x="3454400" y="434975"/>
            <a:ext cx="139700" cy="1039812"/>
            <a:chOff x="4793" y="652"/>
            <a:chExt cx="330" cy="2454"/>
          </a:xfrm>
        </p:grpSpPr>
        <p:sp>
          <p:nvSpPr>
            <p:cNvPr id="39"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0"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1"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2" name="Group 398"/>
          <p:cNvGrpSpPr>
            <a:grpSpLocks/>
          </p:cNvGrpSpPr>
          <p:nvPr/>
        </p:nvGrpSpPr>
        <p:grpSpPr bwMode="auto">
          <a:xfrm flipH="1">
            <a:off x="3476625" y="2768600"/>
            <a:ext cx="139700" cy="1039812"/>
            <a:chOff x="4793" y="652"/>
            <a:chExt cx="330" cy="2454"/>
          </a:xfrm>
        </p:grpSpPr>
        <p:sp>
          <p:nvSpPr>
            <p:cNvPr id="43" name="Freeform 399"/>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4" name="Freeform 400"/>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5" name="Freeform 401"/>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6" name="Group 402"/>
          <p:cNvGrpSpPr>
            <a:grpSpLocks/>
          </p:cNvGrpSpPr>
          <p:nvPr/>
        </p:nvGrpSpPr>
        <p:grpSpPr bwMode="auto">
          <a:xfrm flipH="1">
            <a:off x="6307138" y="2768600"/>
            <a:ext cx="139700" cy="1039812"/>
            <a:chOff x="4793" y="652"/>
            <a:chExt cx="330" cy="2454"/>
          </a:xfrm>
        </p:grpSpPr>
        <p:sp>
          <p:nvSpPr>
            <p:cNvPr id="47" name="Freeform 403"/>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8" name="Freeform 404"/>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9" name="Freeform 405"/>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50" name="Group 406"/>
          <p:cNvGrpSpPr>
            <a:grpSpLocks/>
          </p:cNvGrpSpPr>
          <p:nvPr/>
        </p:nvGrpSpPr>
        <p:grpSpPr bwMode="auto">
          <a:xfrm flipH="1">
            <a:off x="6691313" y="434975"/>
            <a:ext cx="139700" cy="1039812"/>
            <a:chOff x="4793" y="652"/>
            <a:chExt cx="330" cy="2454"/>
          </a:xfrm>
        </p:grpSpPr>
        <p:sp>
          <p:nvSpPr>
            <p:cNvPr id="51" name="Freeform 40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52" name="Freeform 40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53" name="Freeform 40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sp>
        <p:nvSpPr>
          <p:cNvPr id="62" name="Line 88"/>
          <p:cNvSpPr>
            <a:spLocks noChangeShapeType="1"/>
          </p:cNvSpPr>
          <p:nvPr/>
        </p:nvSpPr>
        <p:spPr bwMode="auto">
          <a:xfrm>
            <a:off x="0" y="3532187"/>
            <a:ext cx="9144000" cy="0"/>
          </a:xfrm>
          <a:prstGeom prst="line">
            <a:avLst/>
          </a:prstGeom>
          <a:noFill/>
          <a:ln w="38100">
            <a:solidFill>
              <a:srgbClr val="808080"/>
            </a:solidFill>
            <a:round/>
            <a:headEnd/>
            <a:tailEnd/>
          </a:ln>
          <a:effectLst/>
        </p:spPr>
        <p:txBody>
          <a:bodyPr/>
          <a:lstStyle/>
          <a:p>
            <a:endParaRPr lang="zh-CN" altLang="en-US"/>
          </a:p>
        </p:txBody>
      </p:sp>
      <p:grpSp>
        <p:nvGrpSpPr>
          <p:cNvPr id="63" name="Group 509"/>
          <p:cNvGrpSpPr>
            <a:grpSpLocks/>
          </p:cNvGrpSpPr>
          <p:nvPr/>
        </p:nvGrpSpPr>
        <p:grpSpPr bwMode="auto">
          <a:xfrm>
            <a:off x="3346450" y="3436937"/>
            <a:ext cx="2195513" cy="1973263"/>
            <a:chOff x="2108" y="2608"/>
            <a:chExt cx="1383" cy="1243"/>
          </a:xfrm>
        </p:grpSpPr>
        <p:sp>
          <p:nvSpPr>
            <p:cNvPr id="64" name="Rectangle 10"/>
            <p:cNvSpPr>
              <a:spLocks noChangeArrowheads="1"/>
            </p:cNvSpPr>
            <p:nvPr/>
          </p:nvSpPr>
          <p:spPr bwMode="gray">
            <a:xfrm rot="193256">
              <a:off x="2108" y="260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5" name="Text Box 113" descr="Jamaica"/>
            <p:cNvSpPr txBox="1">
              <a:spLocks noChangeArrowheads="1"/>
            </p:cNvSpPr>
            <p:nvPr/>
          </p:nvSpPr>
          <p:spPr bwMode="auto">
            <a:xfrm rot="193256">
              <a:off x="2162" y="2646"/>
              <a:ext cx="1287" cy="957"/>
            </a:xfrm>
            <a:prstGeom prst="rect">
              <a:avLst/>
            </a:prstGeom>
            <a:blipFill dpi="0" rotWithShape="1">
              <a:blip r:embed="rId2"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66" name="Rectangle 9"/>
            <p:cNvSpPr>
              <a:spLocks noChangeArrowheads="1"/>
            </p:cNvSpPr>
            <p:nvPr/>
          </p:nvSpPr>
          <p:spPr bwMode="gray">
            <a:xfrm rot="193256">
              <a:off x="2129" y="364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p>
          </p:txBody>
        </p:sp>
      </p:grpSp>
      <p:grpSp>
        <p:nvGrpSpPr>
          <p:cNvPr id="67" name="Group 510"/>
          <p:cNvGrpSpPr>
            <a:grpSpLocks/>
          </p:cNvGrpSpPr>
          <p:nvPr/>
        </p:nvGrpSpPr>
        <p:grpSpPr bwMode="auto">
          <a:xfrm>
            <a:off x="6176963" y="3421062"/>
            <a:ext cx="2195512" cy="1973263"/>
            <a:chOff x="3891" y="2598"/>
            <a:chExt cx="1383" cy="1243"/>
          </a:xfrm>
        </p:grpSpPr>
        <p:sp>
          <p:nvSpPr>
            <p:cNvPr id="68" name="Rectangle 10"/>
            <p:cNvSpPr>
              <a:spLocks noChangeArrowheads="1"/>
            </p:cNvSpPr>
            <p:nvPr/>
          </p:nvSpPr>
          <p:spPr bwMode="gray">
            <a:xfrm rot="-132572">
              <a:off x="3891" y="259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9" name="Text Box 135" descr="113583564949"/>
            <p:cNvSpPr txBox="1">
              <a:spLocks noChangeArrowheads="1"/>
            </p:cNvSpPr>
            <p:nvPr/>
          </p:nvSpPr>
          <p:spPr bwMode="auto">
            <a:xfrm rot="-132572">
              <a:off x="3935" y="2636"/>
              <a:ext cx="1287" cy="957"/>
            </a:xfrm>
            <a:prstGeom prst="rect">
              <a:avLst/>
            </a:prstGeom>
            <a:blipFill dpi="0" rotWithShape="1">
              <a:blip r:embed="rId3" cstate="print"/>
              <a:srcRect/>
              <a:stretch>
                <a:fillRect r="-2940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70" name="Rectangle 9"/>
            <p:cNvSpPr>
              <a:spLocks noChangeArrowheads="1"/>
            </p:cNvSpPr>
            <p:nvPr/>
          </p:nvSpPr>
          <p:spPr bwMode="gray">
            <a:xfrm rot="-132572">
              <a:off x="3959" y="363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p>
          </p:txBody>
        </p:sp>
      </p:grpSp>
      <p:grpSp>
        <p:nvGrpSpPr>
          <p:cNvPr id="71" name="Group 360"/>
          <p:cNvGrpSpPr>
            <a:grpSpLocks/>
          </p:cNvGrpSpPr>
          <p:nvPr/>
        </p:nvGrpSpPr>
        <p:grpSpPr bwMode="auto">
          <a:xfrm flipH="1">
            <a:off x="3378200" y="2760662"/>
            <a:ext cx="201613" cy="1052513"/>
            <a:chOff x="4878" y="631"/>
            <a:chExt cx="479" cy="2487"/>
          </a:xfrm>
        </p:grpSpPr>
        <p:sp>
          <p:nvSpPr>
            <p:cNvPr id="72" name="Freeform 36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3" name="Freeform 36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4" name="Freeform 36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75" name="Freeform 36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76" name="Group 365"/>
          <p:cNvGrpSpPr>
            <a:grpSpLocks/>
          </p:cNvGrpSpPr>
          <p:nvPr/>
        </p:nvGrpSpPr>
        <p:grpSpPr bwMode="auto">
          <a:xfrm flipH="1">
            <a:off x="6208713" y="2760662"/>
            <a:ext cx="201612" cy="1052513"/>
            <a:chOff x="4878" y="631"/>
            <a:chExt cx="479" cy="2487"/>
          </a:xfrm>
        </p:grpSpPr>
        <p:sp>
          <p:nvSpPr>
            <p:cNvPr id="77" name="Freeform 36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8" name="Freeform 36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9" name="Freeform 36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80" name="Freeform 36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sp>
        <p:nvSpPr>
          <p:cNvPr id="81" name="Line 20"/>
          <p:cNvSpPr>
            <a:spLocks noChangeShapeType="1"/>
          </p:cNvSpPr>
          <p:nvPr/>
        </p:nvSpPr>
        <p:spPr bwMode="auto">
          <a:xfrm>
            <a:off x="0" y="1190625"/>
            <a:ext cx="9144000" cy="0"/>
          </a:xfrm>
          <a:prstGeom prst="line">
            <a:avLst/>
          </a:prstGeom>
          <a:noFill/>
          <a:ln w="38100">
            <a:solidFill>
              <a:srgbClr val="808080"/>
            </a:solidFill>
            <a:round/>
            <a:headEnd/>
            <a:tailEnd/>
          </a:ln>
          <a:effectLst/>
        </p:spPr>
        <p:txBody>
          <a:bodyPr/>
          <a:lstStyle/>
          <a:p>
            <a:endParaRPr lang="zh-CN" altLang="en-US"/>
          </a:p>
        </p:txBody>
      </p:sp>
      <p:grpSp>
        <p:nvGrpSpPr>
          <p:cNvPr id="82" name="Group 506"/>
          <p:cNvGrpSpPr>
            <a:grpSpLocks/>
          </p:cNvGrpSpPr>
          <p:nvPr/>
        </p:nvGrpSpPr>
        <p:grpSpPr bwMode="auto">
          <a:xfrm rot="570066">
            <a:off x="642938" y="3560762"/>
            <a:ext cx="2322512" cy="1973263"/>
            <a:chOff x="405" y="2686"/>
            <a:chExt cx="1463" cy="1243"/>
          </a:xfrm>
        </p:grpSpPr>
        <p:sp>
          <p:nvSpPr>
            <p:cNvPr id="83" name="Rectangle 10"/>
            <p:cNvSpPr>
              <a:spLocks noChangeArrowheads="1"/>
            </p:cNvSpPr>
            <p:nvPr/>
          </p:nvSpPr>
          <p:spPr bwMode="gray">
            <a:xfrm rot="-887705">
              <a:off x="405" y="2686"/>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84" name="Text Box 91" descr="11256742339"/>
            <p:cNvSpPr txBox="1">
              <a:spLocks noChangeArrowheads="1"/>
            </p:cNvSpPr>
            <p:nvPr/>
          </p:nvSpPr>
          <p:spPr bwMode="auto">
            <a:xfrm rot="-887705">
              <a:off x="427" y="2727"/>
              <a:ext cx="1288" cy="957"/>
            </a:xfrm>
            <a:prstGeom prst="rect">
              <a:avLst/>
            </a:prstGeom>
            <a:blipFill dpi="0" rotWithShape="1">
              <a:blip cstate="print"/>
              <a:srcRect/>
              <a:stretch>
                <a:fillRect b="-94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85" name="Rectangle 9"/>
            <p:cNvSpPr>
              <a:spLocks noChangeArrowheads="1"/>
            </p:cNvSpPr>
            <p:nvPr/>
          </p:nvSpPr>
          <p:spPr bwMode="gray">
            <a:xfrm rot="-887705">
              <a:off x="580" y="3705"/>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endParaRPr lang="en-US" sz="1200" dirty="0"/>
            </a:p>
          </p:txBody>
        </p:sp>
      </p:grpSp>
      <p:grpSp>
        <p:nvGrpSpPr>
          <p:cNvPr id="86" name="Group 480"/>
          <p:cNvGrpSpPr>
            <a:grpSpLocks/>
          </p:cNvGrpSpPr>
          <p:nvPr/>
        </p:nvGrpSpPr>
        <p:grpSpPr bwMode="auto">
          <a:xfrm>
            <a:off x="2182813" y="2755900"/>
            <a:ext cx="201612" cy="1052512"/>
            <a:chOff x="4878" y="631"/>
            <a:chExt cx="479" cy="2487"/>
          </a:xfrm>
        </p:grpSpPr>
        <p:sp>
          <p:nvSpPr>
            <p:cNvPr id="87" name="Freeform 48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88" name="Freeform 48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89" name="Freeform 48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0" name="Freeform 48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1" name="Group 490"/>
          <p:cNvGrpSpPr>
            <a:grpSpLocks/>
          </p:cNvGrpSpPr>
          <p:nvPr/>
        </p:nvGrpSpPr>
        <p:grpSpPr bwMode="auto">
          <a:xfrm>
            <a:off x="5287963" y="2755900"/>
            <a:ext cx="201612" cy="1052512"/>
            <a:chOff x="4878" y="631"/>
            <a:chExt cx="479" cy="2487"/>
          </a:xfrm>
        </p:grpSpPr>
        <p:sp>
          <p:nvSpPr>
            <p:cNvPr id="92" name="Freeform 49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3" name="Freeform 49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4" name="Freeform 49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5" name="Freeform 49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6" name="Group 500"/>
          <p:cNvGrpSpPr>
            <a:grpSpLocks/>
          </p:cNvGrpSpPr>
          <p:nvPr/>
        </p:nvGrpSpPr>
        <p:grpSpPr bwMode="auto">
          <a:xfrm>
            <a:off x="8118475" y="2755900"/>
            <a:ext cx="201613" cy="1052512"/>
            <a:chOff x="4878" y="631"/>
            <a:chExt cx="479" cy="2487"/>
          </a:xfrm>
        </p:grpSpPr>
        <p:sp>
          <p:nvSpPr>
            <p:cNvPr id="97"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8"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9"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00"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01" name="Group 507"/>
          <p:cNvGrpSpPr>
            <a:grpSpLocks/>
          </p:cNvGrpSpPr>
          <p:nvPr/>
        </p:nvGrpSpPr>
        <p:grpSpPr bwMode="auto">
          <a:xfrm>
            <a:off x="642938" y="1158875"/>
            <a:ext cx="2197100" cy="1973262"/>
            <a:chOff x="405" y="1173"/>
            <a:chExt cx="1384" cy="1243"/>
          </a:xfrm>
        </p:grpSpPr>
        <p:sp>
          <p:nvSpPr>
            <p:cNvPr id="102"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3"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4" name="Rectangle 9"/>
            <p:cNvSpPr>
              <a:spLocks noChangeArrowheads="1"/>
            </p:cNvSpPr>
            <p:nvPr/>
          </p:nvSpPr>
          <p:spPr bwMode="gray">
            <a:xfrm rot="21417783">
              <a:off x="480" y="2208"/>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p>
          </p:txBody>
        </p:sp>
      </p:grpSp>
      <p:grpSp>
        <p:nvGrpSpPr>
          <p:cNvPr id="105" name="Group 508"/>
          <p:cNvGrpSpPr>
            <a:grpSpLocks/>
          </p:cNvGrpSpPr>
          <p:nvPr/>
        </p:nvGrpSpPr>
        <p:grpSpPr bwMode="auto">
          <a:xfrm>
            <a:off x="3346450" y="1079500"/>
            <a:ext cx="2195513" cy="1973262"/>
            <a:chOff x="2108" y="1123"/>
            <a:chExt cx="1383" cy="1243"/>
          </a:xfrm>
        </p:grpSpPr>
        <p:sp>
          <p:nvSpPr>
            <p:cNvPr id="106"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7" name="Text Box 45" descr="F1000016"/>
            <p:cNvSpPr txBox="1">
              <a:spLocks noChangeArrowheads="1"/>
            </p:cNvSpPr>
            <p:nvPr/>
          </p:nvSpPr>
          <p:spPr bwMode="auto">
            <a:xfrm rot="204594">
              <a:off x="2163" y="1161"/>
              <a:ext cx="1287" cy="957"/>
            </a:xfrm>
            <a:prstGeom prst="rect">
              <a:avLst/>
            </a:prstGeom>
            <a:blipFill dpi="0" rotWithShape="1">
              <a:blip r:embed="rId4" cstate="print"/>
              <a:srcRect/>
              <a:stretch>
                <a:fillRect r="-3102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8" name="Rectangle 9"/>
            <p:cNvSpPr>
              <a:spLocks noChangeArrowheads="1"/>
            </p:cNvSpPr>
            <p:nvPr/>
          </p:nvSpPr>
          <p:spPr bwMode="gray">
            <a:xfrm rot="204594">
              <a:off x="2127" y="2158"/>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endParaRPr lang="en-US" sz="1200" dirty="0"/>
            </a:p>
          </p:txBody>
        </p:sp>
      </p:grpSp>
      <p:grpSp>
        <p:nvGrpSpPr>
          <p:cNvPr id="109" name="Group 511"/>
          <p:cNvGrpSpPr>
            <a:grpSpLocks/>
          </p:cNvGrpSpPr>
          <p:nvPr/>
        </p:nvGrpSpPr>
        <p:grpSpPr bwMode="auto">
          <a:xfrm>
            <a:off x="5867400" y="1308100"/>
            <a:ext cx="2511425" cy="1973262"/>
            <a:chOff x="3696" y="1267"/>
            <a:chExt cx="1582" cy="1243"/>
          </a:xfrm>
        </p:grpSpPr>
        <p:sp>
          <p:nvSpPr>
            <p:cNvPr id="110"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11" name="Text Box 68" descr="P2090280"/>
            <p:cNvSpPr txBox="1">
              <a:spLocks noChangeArrowheads="1"/>
            </p:cNvSpPr>
            <p:nvPr/>
          </p:nvSpPr>
          <p:spPr bwMode="auto">
            <a:xfrm rot="1755247">
              <a:off x="3991" y="1318"/>
              <a:ext cx="1287" cy="957"/>
            </a:xfrm>
            <a:prstGeom prst="rect">
              <a:avLst/>
            </a:prstGeom>
            <a:blipFill dpi="0" rotWithShape="1">
              <a:blip r:embed="rId5"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12" name="Rectangle 9"/>
            <p:cNvSpPr>
              <a:spLocks noChangeArrowheads="1"/>
            </p:cNvSpPr>
            <p:nvPr/>
          </p:nvSpPr>
          <p:spPr bwMode="gray">
            <a:xfrm rot="1755247">
              <a:off x="3696" y="2240"/>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a:t>单击添加段落文字</a:t>
              </a:r>
            </a:p>
          </p:txBody>
        </p:sp>
      </p:grpSp>
      <p:grpSp>
        <p:nvGrpSpPr>
          <p:cNvPr id="113" name="Group 202"/>
          <p:cNvGrpSpPr>
            <a:grpSpLocks/>
          </p:cNvGrpSpPr>
          <p:nvPr/>
        </p:nvGrpSpPr>
        <p:grpSpPr bwMode="auto">
          <a:xfrm flipH="1">
            <a:off x="685800" y="427037"/>
            <a:ext cx="201613" cy="1052513"/>
            <a:chOff x="4878" y="631"/>
            <a:chExt cx="479" cy="2487"/>
          </a:xfrm>
        </p:grpSpPr>
        <p:sp>
          <p:nvSpPr>
            <p:cNvPr id="114" name="Freeform 203"/>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15" name="Freeform 204"/>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16" name="Freeform 205"/>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17" name="Freeform 206"/>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28" name="Group 350"/>
          <p:cNvGrpSpPr>
            <a:grpSpLocks/>
          </p:cNvGrpSpPr>
          <p:nvPr/>
        </p:nvGrpSpPr>
        <p:grpSpPr bwMode="auto">
          <a:xfrm flipH="1">
            <a:off x="3355975" y="427037"/>
            <a:ext cx="201613" cy="1052513"/>
            <a:chOff x="4878" y="631"/>
            <a:chExt cx="479" cy="2487"/>
          </a:xfrm>
        </p:grpSpPr>
        <p:sp>
          <p:nvSpPr>
            <p:cNvPr id="129"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0"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1"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2"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33" name="Group 355"/>
          <p:cNvGrpSpPr>
            <a:grpSpLocks/>
          </p:cNvGrpSpPr>
          <p:nvPr/>
        </p:nvGrpSpPr>
        <p:grpSpPr bwMode="auto">
          <a:xfrm flipH="1">
            <a:off x="6592888" y="427037"/>
            <a:ext cx="201612" cy="1052513"/>
            <a:chOff x="4878" y="631"/>
            <a:chExt cx="479" cy="2487"/>
          </a:xfrm>
        </p:grpSpPr>
        <p:sp>
          <p:nvSpPr>
            <p:cNvPr id="134" name="Freeform 35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5" name="Freeform 35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6" name="Freeform 35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7" name="Freeform 35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66" name="组合 165"/>
          <p:cNvGrpSpPr/>
          <p:nvPr/>
        </p:nvGrpSpPr>
        <p:grpSpPr>
          <a:xfrm rot="382925">
            <a:off x="5372100" y="457200"/>
            <a:ext cx="238125" cy="1052513"/>
            <a:chOff x="3508375" y="579437"/>
            <a:chExt cx="238125" cy="1052513"/>
          </a:xfrm>
        </p:grpSpPr>
        <p:grpSp>
          <p:nvGrpSpPr>
            <p:cNvPr id="157" name="Group 394"/>
            <p:cNvGrpSpPr>
              <a:grpSpLocks/>
            </p:cNvGrpSpPr>
            <p:nvPr/>
          </p:nvGrpSpPr>
          <p:grpSpPr bwMode="auto">
            <a:xfrm flipH="1">
              <a:off x="3606800" y="587375"/>
              <a:ext cx="139700" cy="1039812"/>
              <a:chOff x="4793" y="652"/>
              <a:chExt cx="330" cy="2454"/>
            </a:xfrm>
          </p:grpSpPr>
          <p:sp>
            <p:nvSpPr>
              <p:cNvPr id="158"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59"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60"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61" name="Group 350"/>
            <p:cNvGrpSpPr>
              <a:grpSpLocks/>
            </p:cNvGrpSpPr>
            <p:nvPr/>
          </p:nvGrpSpPr>
          <p:grpSpPr bwMode="auto">
            <a:xfrm flipH="1">
              <a:off x="3508375" y="579437"/>
              <a:ext cx="201613" cy="1052513"/>
              <a:chOff x="4878" y="631"/>
              <a:chExt cx="479" cy="2487"/>
            </a:xfrm>
          </p:grpSpPr>
          <p:sp>
            <p:nvSpPr>
              <p:cNvPr id="162"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63"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64"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65"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grpSp>
        <p:nvGrpSpPr>
          <p:cNvPr id="176" name="组合 175"/>
          <p:cNvGrpSpPr/>
          <p:nvPr/>
        </p:nvGrpSpPr>
        <p:grpSpPr>
          <a:xfrm rot="239905">
            <a:off x="2571750" y="368300"/>
            <a:ext cx="238125" cy="1052512"/>
            <a:chOff x="8234363" y="2908300"/>
            <a:chExt cx="238125" cy="1052512"/>
          </a:xfrm>
        </p:grpSpPr>
        <p:grpSp>
          <p:nvGrpSpPr>
            <p:cNvPr id="167" name="Group 496"/>
            <p:cNvGrpSpPr>
              <a:grpSpLocks/>
            </p:cNvGrpSpPr>
            <p:nvPr/>
          </p:nvGrpSpPr>
          <p:grpSpPr bwMode="auto">
            <a:xfrm>
              <a:off x="8234363" y="2916237"/>
              <a:ext cx="139700" cy="1039813"/>
              <a:chOff x="4793" y="652"/>
              <a:chExt cx="330" cy="2454"/>
            </a:xfrm>
          </p:grpSpPr>
          <p:sp>
            <p:nvSpPr>
              <p:cNvPr id="168"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69"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70"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71" name="Group 500"/>
            <p:cNvGrpSpPr>
              <a:grpSpLocks/>
            </p:cNvGrpSpPr>
            <p:nvPr/>
          </p:nvGrpSpPr>
          <p:grpSpPr bwMode="auto">
            <a:xfrm>
              <a:off x="8270875" y="2908300"/>
              <a:ext cx="201613" cy="1052512"/>
              <a:chOff x="4878" y="631"/>
              <a:chExt cx="479" cy="2487"/>
            </a:xfrm>
          </p:grpSpPr>
          <p:sp>
            <p:nvSpPr>
              <p:cNvPr id="172"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73"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74"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75"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2"/>
          <p:cNvSpPr>
            <a:spLocks noChangeArrowheads="1"/>
          </p:cNvSpPr>
          <p:nvPr/>
        </p:nvSpPr>
        <p:spPr bwMode="auto">
          <a:xfrm>
            <a:off x="1042987" y="2632475"/>
            <a:ext cx="7058025" cy="20097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38" y="10800"/>
                </a:moveTo>
                <a:cubicBezTo>
                  <a:pt x="1438" y="15970"/>
                  <a:pt x="5630" y="20162"/>
                  <a:pt x="10800" y="20162"/>
                </a:cubicBezTo>
                <a:cubicBezTo>
                  <a:pt x="15970" y="20162"/>
                  <a:pt x="20162" y="15970"/>
                  <a:pt x="20162" y="10800"/>
                </a:cubicBezTo>
                <a:cubicBezTo>
                  <a:pt x="20162" y="5630"/>
                  <a:pt x="15970" y="1438"/>
                  <a:pt x="10800" y="1438"/>
                </a:cubicBezTo>
                <a:cubicBezTo>
                  <a:pt x="5630" y="1438"/>
                  <a:pt x="1438" y="5630"/>
                  <a:pt x="1438" y="10800"/>
                </a:cubicBezTo>
                <a:close/>
              </a:path>
            </a:pathLst>
          </a:custGeom>
          <a:solidFill>
            <a:srgbClr val="C00000"/>
          </a:solidFill>
          <a:ln w="28575">
            <a:solidFill>
              <a:schemeClr val="bg1">
                <a:lumMod val="95000"/>
              </a:schemeClr>
            </a:solidFill>
            <a:round/>
            <a:headEnd/>
            <a:tailEnd/>
          </a:ln>
          <a:effectLst>
            <a:innerShdw blurRad="63500" dist="50800" dir="16200000">
              <a:prstClr val="black">
                <a:alpha val="50000"/>
              </a:prstClr>
            </a:innerShdw>
          </a:effectLst>
        </p:spPr>
        <p:txBody>
          <a:bodyPr wrap="none" anchor="ctr"/>
          <a:lstStyle/>
          <a:p>
            <a:endParaRPr lang="en-US"/>
          </a:p>
        </p:txBody>
      </p:sp>
      <p:sp>
        <p:nvSpPr>
          <p:cNvPr id="2" name="标题 1"/>
          <p:cNvSpPr>
            <a:spLocks noGrp="1"/>
          </p:cNvSpPr>
          <p:nvPr>
            <p:ph type="title"/>
          </p:nvPr>
        </p:nvSpPr>
        <p:spPr/>
        <p:txBody>
          <a:bodyPr/>
          <a:lstStyle/>
          <a:p>
            <a:endParaRPr lang="zh-CN" altLang="en-US"/>
          </a:p>
        </p:txBody>
      </p:sp>
      <p:sp>
        <p:nvSpPr>
          <p:cNvPr id="8" name="Text Box 36"/>
          <p:cNvSpPr txBox="1">
            <a:spLocks noChangeArrowheads="1"/>
          </p:cNvSpPr>
          <p:nvPr/>
        </p:nvSpPr>
        <p:spPr bwMode="gray">
          <a:xfrm>
            <a:off x="377695" y="2129290"/>
            <a:ext cx="2124075" cy="323165"/>
          </a:xfrm>
          <a:prstGeom prst="rect">
            <a:avLst/>
          </a:prstGeom>
          <a:noFill/>
          <a:ln w="9525">
            <a:noFill/>
            <a:miter lim="800000"/>
            <a:headEnd/>
            <a:tailEnd/>
          </a:ln>
        </p:spPr>
        <p:txBody>
          <a:bodyPr wrap="square">
            <a:spAutoFit/>
          </a:bodyPr>
          <a:lstStyle/>
          <a:p>
            <a:pPr algn="ctr" defTabSz="801688">
              <a:spcBef>
                <a:spcPct val="20000"/>
              </a:spcBef>
            </a:pPr>
            <a:r>
              <a:rPr lang="de-DE" altLang="zh-CN" sz="1500" b="1" dirty="0">
                <a:solidFill>
                  <a:schemeClr val="tx1">
                    <a:lumMod val="65000"/>
                    <a:lumOff val="35000"/>
                  </a:schemeClr>
                </a:solidFill>
                <a:ea typeface="宋体" pitchFamily="2" charset="-122"/>
              </a:rPr>
              <a:t>Platzhalter text</a:t>
            </a:r>
            <a:endParaRPr lang="de-DE" sz="1500" b="1" noProof="1">
              <a:solidFill>
                <a:schemeClr val="tx1">
                  <a:lumMod val="65000"/>
                  <a:lumOff val="35000"/>
                </a:schemeClr>
              </a:solidFill>
            </a:endParaRPr>
          </a:p>
        </p:txBody>
      </p:sp>
      <p:sp>
        <p:nvSpPr>
          <p:cNvPr id="9" name="Text Box 37"/>
          <p:cNvSpPr txBox="1">
            <a:spLocks noChangeArrowheads="1"/>
          </p:cNvSpPr>
          <p:nvPr/>
        </p:nvSpPr>
        <p:spPr bwMode="gray">
          <a:xfrm>
            <a:off x="3311860" y="1592753"/>
            <a:ext cx="2438400" cy="274637"/>
          </a:xfrm>
          <a:prstGeom prst="rect">
            <a:avLst/>
          </a:prstGeom>
          <a:noFill/>
          <a:ln w="9525">
            <a:noFill/>
            <a:miter lim="800000"/>
            <a:headEnd/>
            <a:tailEnd/>
          </a:ln>
        </p:spPr>
        <p:txBody>
          <a:bodyPr>
            <a:spAutoFit/>
          </a:bodyPr>
          <a:lstStyle/>
          <a:p>
            <a:pPr algn="ctr" defTabSz="801688">
              <a:spcBef>
                <a:spcPct val="20000"/>
              </a:spcBef>
            </a:pPr>
            <a:r>
              <a:rPr lang="de-DE" altLang="zh-CN" sz="1200" b="1" dirty="0">
                <a:solidFill>
                  <a:schemeClr val="tx1">
                    <a:lumMod val="65000"/>
                    <a:lumOff val="35000"/>
                  </a:schemeClr>
                </a:solidFill>
                <a:ea typeface="宋体" pitchFamily="2" charset="-122"/>
              </a:rPr>
              <a:t>Platzhalter text</a:t>
            </a:r>
            <a:endParaRPr lang="de-DE" sz="1200" b="1" noProof="1">
              <a:solidFill>
                <a:schemeClr val="tx1">
                  <a:lumMod val="65000"/>
                  <a:lumOff val="35000"/>
                </a:schemeClr>
              </a:solidFill>
            </a:endParaRPr>
          </a:p>
        </p:txBody>
      </p:sp>
      <p:sp>
        <p:nvSpPr>
          <p:cNvPr id="10" name="Text Box 38"/>
          <p:cNvSpPr txBox="1">
            <a:spLocks noChangeArrowheads="1"/>
          </p:cNvSpPr>
          <p:nvPr/>
        </p:nvSpPr>
        <p:spPr bwMode="gray">
          <a:xfrm>
            <a:off x="6561398" y="2338926"/>
            <a:ext cx="2151062" cy="338554"/>
          </a:xfrm>
          <a:prstGeom prst="rect">
            <a:avLst/>
          </a:prstGeom>
          <a:noFill/>
          <a:ln w="9525">
            <a:noFill/>
            <a:miter lim="800000"/>
            <a:headEnd/>
            <a:tailEnd/>
          </a:ln>
        </p:spPr>
        <p:txBody>
          <a:bodyPr wrap="square">
            <a:spAutoFit/>
          </a:bodyPr>
          <a:lstStyle/>
          <a:p>
            <a:pPr algn="ctr" defTabSz="801688">
              <a:spcBef>
                <a:spcPct val="20000"/>
              </a:spcBef>
            </a:pPr>
            <a:r>
              <a:rPr lang="de-DE" altLang="zh-CN" sz="1600" b="1" dirty="0">
                <a:solidFill>
                  <a:schemeClr val="tx1">
                    <a:lumMod val="65000"/>
                    <a:lumOff val="35000"/>
                  </a:schemeClr>
                </a:solidFill>
                <a:ea typeface="宋体" pitchFamily="2" charset="-122"/>
              </a:rPr>
              <a:t>Platzhalter text</a:t>
            </a:r>
            <a:endParaRPr lang="de-DE" sz="1600" b="1" noProof="1">
              <a:solidFill>
                <a:schemeClr val="tx1">
                  <a:lumMod val="65000"/>
                  <a:lumOff val="35000"/>
                </a:schemeClr>
              </a:solidFill>
            </a:endParaRPr>
          </a:p>
        </p:txBody>
      </p:sp>
      <p:pic>
        <p:nvPicPr>
          <p:cNvPr id="15" name="图片 14" descr="4507392133_674e2a4179_o.jpg"/>
          <p:cNvPicPr>
            <a:picLocks noChangeAspect="1"/>
          </p:cNvPicPr>
          <p:nvPr/>
        </p:nvPicPr>
        <p:blipFill>
          <a:blip r:embed="rId3" cstate="print"/>
          <a:stretch>
            <a:fillRect/>
          </a:stretch>
        </p:blipFill>
        <p:spPr>
          <a:xfrm>
            <a:off x="6687235" y="2707230"/>
            <a:ext cx="1925828" cy="1230390"/>
          </a:xfrm>
          <a:prstGeom prst="rect">
            <a:avLst/>
          </a:prstGeom>
          <a:ln>
            <a:solidFill>
              <a:schemeClr val="bg1"/>
            </a:solidFill>
          </a:ln>
        </p:spPr>
      </p:pic>
      <p:pic>
        <p:nvPicPr>
          <p:cNvPr id="16" name="图片 15" descr="4514706084_3fe802a5dd_o.jpg"/>
          <p:cNvPicPr>
            <a:picLocks noChangeAspect="1"/>
          </p:cNvPicPr>
          <p:nvPr/>
        </p:nvPicPr>
        <p:blipFill>
          <a:blip r:embed="rId4" cstate="print"/>
          <a:stretch>
            <a:fillRect/>
          </a:stretch>
        </p:blipFill>
        <p:spPr>
          <a:xfrm>
            <a:off x="476545" y="2497460"/>
            <a:ext cx="1925828" cy="1363058"/>
          </a:xfrm>
          <a:prstGeom prst="rect">
            <a:avLst/>
          </a:prstGeom>
          <a:ln>
            <a:solidFill>
              <a:schemeClr val="bg1"/>
            </a:solidFill>
          </a:ln>
        </p:spPr>
      </p:pic>
      <p:pic>
        <p:nvPicPr>
          <p:cNvPr id="17" name="图片 16" descr="4525336115_b4666c67da_o.jpg"/>
          <p:cNvPicPr>
            <a:picLocks noChangeAspect="1"/>
          </p:cNvPicPr>
          <p:nvPr/>
        </p:nvPicPr>
        <p:blipFill>
          <a:blip r:embed="rId5" cstate="print"/>
          <a:stretch>
            <a:fillRect/>
          </a:stretch>
        </p:blipFill>
        <p:spPr>
          <a:xfrm>
            <a:off x="3294051" y="3352555"/>
            <a:ext cx="2268059" cy="1605281"/>
          </a:xfrm>
          <a:prstGeom prst="rect">
            <a:avLst/>
          </a:prstGeom>
          <a:ln>
            <a:solidFill>
              <a:schemeClr val="bg1"/>
            </a:solidFill>
          </a:ln>
        </p:spPr>
      </p:pic>
      <p:pic>
        <p:nvPicPr>
          <p:cNvPr id="18" name="图片 17" descr="4507392133_674e2a4179_o.jpg"/>
          <p:cNvPicPr>
            <a:picLocks noChangeAspect="1"/>
          </p:cNvPicPr>
          <p:nvPr/>
        </p:nvPicPr>
        <p:blipFill>
          <a:blip r:embed="rId6" cstate="print"/>
          <a:stretch>
            <a:fillRect/>
          </a:stretch>
        </p:blipFill>
        <p:spPr>
          <a:xfrm>
            <a:off x="3851920" y="1867390"/>
            <a:ext cx="1412964" cy="1212845"/>
          </a:xfrm>
          <a:prstGeom prst="rect">
            <a:avLst/>
          </a:prstGeom>
          <a:ln>
            <a:solidFill>
              <a:schemeClr val="bg1"/>
            </a:solidFill>
          </a:ln>
        </p:spPr>
      </p:pic>
      <p:sp>
        <p:nvSpPr>
          <p:cNvPr id="19" name="Text Box 38"/>
          <p:cNvSpPr txBox="1">
            <a:spLocks noChangeArrowheads="1"/>
          </p:cNvSpPr>
          <p:nvPr/>
        </p:nvSpPr>
        <p:spPr bwMode="gray">
          <a:xfrm>
            <a:off x="3321038" y="4994221"/>
            <a:ext cx="2151062" cy="338554"/>
          </a:xfrm>
          <a:prstGeom prst="rect">
            <a:avLst/>
          </a:prstGeom>
          <a:noFill/>
          <a:ln w="9525">
            <a:noFill/>
            <a:miter lim="800000"/>
            <a:headEnd/>
            <a:tailEnd/>
          </a:ln>
        </p:spPr>
        <p:txBody>
          <a:bodyPr wrap="square">
            <a:spAutoFit/>
          </a:bodyPr>
          <a:lstStyle/>
          <a:p>
            <a:pPr algn="ctr" defTabSz="801688">
              <a:spcBef>
                <a:spcPct val="20000"/>
              </a:spcBef>
            </a:pPr>
            <a:r>
              <a:rPr lang="de-DE" altLang="zh-CN" sz="1600" b="1" dirty="0">
                <a:solidFill>
                  <a:schemeClr val="tx1">
                    <a:lumMod val="65000"/>
                    <a:lumOff val="35000"/>
                  </a:schemeClr>
                </a:solidFill>
                <a:ea typeface="宋体" pitchFamily="2" charset="-122"/>
              </a:rPr>
              <a:t>Platzhalter text</a:t>
            </a:r>
            <a:endParaRPr lang="de-DE" sz="1600" b="1" noProof="1">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2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 calcmode="lin" valueType="num">
                                      <p:cBhvr>
                                        <p:cTn id="12" dur="500" fill="hold"/>
                                        <p:tgtEl>
                                          <p:spTgt spid="19"/>
                                        </p:tgtEl>
                                        <p:attrNameLst>
                                          <p:attrName>ppt_x</p:attrName>
                                        </p:attrNameLst>
                                      </p:cBhvr>
                                      <p:tavLst>
                                        <p:tav tm="0">
                                          <p:val>
                                            <p:fltVal val="0.5"/>
                                          </p:val>
                                        </p:tav>
                                        <p:tav tm="100000">
                                          <p:val>
                                            <p:strVal val="#ppt_x"/>
                                          </p:val>
                                        </p:tav>
                                      </p:tavLst>
                                    </p:anim>
                                    <p:anim calcmode="lin" valueType="num">
                                      <p:cBhvr>
                                        <p:cTn id="13" dur="500" fill="hold"/>
                                        <p:tgtEl>
                                          <p:spTgt spid="19"/>
                                        </p:tgtEl>
                                        <p:attrNameLst>
                                          <p:attrName>ppt_y</p:attrName>
                                        </p:attrNameLst>
                                      </p:cBhvr>
                                      <p:tavLst>
                                        <p:tav tm="0">
                                          <p:val>
                                            <p:fltVal val="0.5"/>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par>
                                <p:cTn id="18" presetID="23" presetClass="entr" presetSubtype="52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ppt_x</p:attrName>
                                        </p:attrNameLst>
                                      </p:cBhvr>
                                      <p:tavLst>
                                        <p:tav tm="0">
                                          <p:val>
                                            <p:fltVal val="0.5"/>
                                          </p:val>
                                        </p:tav>
                                        <p:tav tm="100000">
                                          <p:val>
                                            <p:strVal val="#ppt_x"/>
                                          </p:val>
                                        </p:tav>
                                      </p:tavLst>
                                    </p:anim>
                                    <p:anim calcmode="lin" valueType="num">
                                      <p:cBhvr>
                                        <p:cTn id="23" dur="500" fill="hold"/>
                                        <p:tgtEl>
                                          <p:spTgt spid="8"/>
                                        </p:tgtEl>
                                        <p:attrNameLst>
                                          <p:attrName>ppt_y</p:attrName>
                                        </p:attrNameLst>
                                      </p:cBhvr>
                                      <p:tavLst>
                                        <p:tav tm="0">
                                          <p:val>
                                            <p:fltVal val="0.5"/>
                                          </p:val>
                                        </p:tav>
                                        <p:tav tm="100000">
                                          <p:val>
                                            <p:strVal val="#ppt_y"/>
                                          </p:val>
                                        </p:tav>
                                      </p:tavLst>
                                    </p:anim>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par>
                                <p:cTn id="28" presetID="23" presetClass="entr" presetSubtype="52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23" presetClass="entr" presetSubtype="52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ppt_x</p:attrName>
                                        </p:attrNameLst>
                                      </p:cBhvr>
                                      <p:tavLst>
                                        <p:tav tm="0">
                                          <p:val>
                                            <p:fltVal val="0.5"/>
                                          </p:val>
                                        </p:tav>
                                        <p:tav tm="100000">
                                          <p:val>
                                            <p:strVal val="#ppt_x"/>
                                          </p:val>
                                        </p:tav>
                                      </p:tavLst>
                                    </p:anim>
                                    <p:anim calcmode="lin" valueType="num">
                                      <p:cBhvr>
                                        <p:cTn id="43"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4" name="AutoShape 3"/>
          <p:cNvSpPr>
            <a:spLocks noChangeArrowheads="1"/>
          </p:cNvSpPr>
          <p:nvPr/>
        </p:nvSpPr>
        <p:spPr bwMode="gray">
          <a:xfrm>
            <a:off x="468313" y="1484313"/>
            <a:ext cx="3816350" cy="3600450"/>
          </a:xfrm>
          <a:prstGeom prst="roundRect">
            <a:avLst>
              <a:gd name="adj" fmla="val 3719"/>
            </a:avLst>
          </a:prstGeom>
          <a:blipFill dpi="0" rotWithShape="1">
            <a:blip r:embed="rId2" cstate="print"/>
            <a:srcRect/>
            <a:stretch>
              <a:fillRect/>
            </a:stretch>
          </a:blipFill>
          <a:ln w="3175" algn="ctr">
            <a:solidFill>
              <a:schemeClr val="bg2"/>
            </a:solidFill>
            <a:round/>
            <a:headEnd/>
            <a:tailEnd/>
          </a:ln>
        </p:spPr>
        <p:txBody>
          <a:bodyPr wrap="none" anchor="ctr"/>
          <a:lstStyle/>
          <a:p>
            <a:endParaRPr lang="en-US" altLang="zh-CN"/>
          </a:p>
        </p:txBody>
      </p:sp>
      <p:sp>
        <p:nvSpPr>
          <p:cNvPr id="5" name="Rectangle 4"/>
          <p:cNvSpPr>
            <a:spLocks noChangeArrowheads="1"/>
          </p:cNvSpPr>
          <p:nvPr/>
        </p:nvSpPr>
        <p:spPr bwMode="auto">
          <a:xfrm>
            <a:off x="4859338" y="1484313"/>
            <a:ext cx="3816350" cy="431800"/>
          </a:xfrm>
          <a:prstGeom prst="rect">
            <a:avLst/>
          </a:prstGeom>
          <a:solidFill>
            <a:srgbClr val="0070C0"/>
          </a:solidFill>
          <a:ln w="9525">
            <a:noFill/>
            <a:miter lim="800000"/>
            <a:headEnd/>
            <a:tailEnd/>
          </a:ln>
        </p:spPr>
        <p:txBody>
          <a:bodyPr wrap="none" anchor="ctr"/>
          <a:lstStyle/>
          <a:p>
            <a:pPr algn="ctr"/>
            <a:r>
              <a:rPr lang="zh-CN" altLang="en-US" b="1" i="0">
                <a:solidFill>
                  <a:schemeClr val="bg1"/>
                </a:solidFill>
                <a:effectLst>
                  <a:outerShdw blurRad="38100" dist="38100" dir="2700000" algn="tl">
                    <a:srgbClr val="000000">
                      <a:alpha val="43137"/>
                    </a:srgbClr>
                  </a:outerShdw>
                </a:effectLst>
              </a:rPr>
              <a:t>单击添加标题文字</a:t>
            </a:r>
          </a:p>
        </p:txBody>
      </p:sp>
      <p:sp>
        <p:nvSpPr>
          <p:cNvPr id="6" name="AutoShape 5"/>
          <p:cNvSpPr>
            <a:spLocks noChangeArrowheads="1"/>
          </p:cNvSpPr>
          <p:nvPr/>
        </p:nvSpPr>
        <p:spPr bwMode="auto">
          <a:xfrm>
            <a:off x="4859338" y="2205038"/>
            <a:ext cx="3816350" cy="2879725"/>
          </a:xfrm>
          <a:prstGeom prst="roundRect">
            <a:avLst>
              <a:gd name="adj" fmla="val 0"/>
            </a:avLst>
          </a:prstGeom>
          <a:noFill/>
          <a:ln w="3175" algn="ctr">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sp>
        <p:nvSpPr>
          <p:cNvPr id="8"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48</a:t>
            </a:fld>
            <a:endParaRPr lang="en-US" altLang="zh-CN" dirty="0">
              <a:solidFill>
                <a:schemeClr val="tx1"/>
              </a:solidFill>
              <a:latin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ackground1.jpg"/>
          <p:cNvPicPr>
            <a:picLocks noChangeAspect="1"/>
          </p:cNvPicPr>
          <p:nvPr/>
        </p:nvPicPr>
        <p:blipFill>
          <a:blip r:embed="rId3" cstate="print"/>
          <a:srcRect t="12988"/>
          <a:stretch>
            <a:fillRect/>
          </a:stretch>
        </p:blipFill>
        <p:spPr>
          <a:xfrm>
            <a:off x="0" y="0"/>
            <a:ext cx="9144000" cy="5715001"/>
          </a:xfrm>
          <a:prstGeom prst="rect">
            <a:avLst/>
          </a:prstGeom>
        </p:spPr>
      </p:pic>
      <p:pic>
        <p:nvPicPr>
          <p:cNvPr id="5" name="图片 4" descr="2457331_082944614000_2.jpg"/>
          <p:cNvPicPr>
            <a:picLocks noChangeAspect="1"/>
          </p:cNvPicPr>
          <p:nvPr/>
        </p:nvPicPr>
        <p:blipFill>
          <a:blip r:embed="rId4" cstate="print"/>
          <a:stretch>
            <a:fillRect/>
          </a:stretch>
        </p:blipFill>
        <p:spPr>
          <a:xfrm>
            <a:off x="0" y="2188251"/>
            <a:ext cx="6750050" cy="3526749"/>
          </a:xfrm>
          <a:prstGeom prst="rect">
            <a:avLst/>
          </a:prstGeom>
        </p:spPr>
      </p:pic>
      <p:sp>
        <p:nvSpPr>
          <p:cNvPr id="2" name="标题 1"/>
          <p:cNvSpPr>
            <a:spLocks noGrp="1"/>
          </p:cNvSpPr>
          <p:nvPr>
            <p:ph type="title" idx="4294967295"/>
          </p:nvPr>
        </p:nvSpPr>
        <p:spPr>
          <a:xfrm rot="21368871">
            <a:off x="2006715" y="2857500"/>
            <a:ext cx="6237287" cy="723900"/>
          </a:xfrm>
        </p:spPr>
        <p:txBody>
          <a:bodyPr>
            <a:noAutofit/>
          </a:bodyPr>
          <a:lstStyle/>
          <a:p>
            <a:pPr algn="ctr"/>
            <a:r>
              <a:rPr lang="en-US" altLang="zh-CN" sz="6600" dirty="0">
                <a:solidFill>
                  <a:srgbClr val="C00000"/>
                </a:solidFill>
                <a:effectLst>
                  <a:outerShdw blurRad="38100" dist="38100" dir="2700000" algn="tl">
                    <a:srgbClr val="000000">
                      <a:alpha val="43137"/>
                    </a:srgbClr>
                  </a:outerShdw>
                </a:effectLst>
              </a:rPr>
              <a:t>Q</a:t>
            </a:r>
            <a:r>
              <a:rPr lang="en-US" altLang="zh-CN" sz="4000" dirty="0">
                <a:solidFill>
                  <a:srgbClr val="C00000"/>
                </a:solidFill>
                <a:effectLst>
                  <a:outerShdw blurRad="38100" dist="38100" dir="2700000" algn="tl">
                    <a:srgbClr val="000000">
                      <a:alpha val="43137"/>
                    </a:srgbClr>
                  </a:outerShdw>
                </a:effectLst>
              </a:rPr>
              <a:t> </a:t>
            </a:r>
            <a:r>
              <a:rPr lang="en-US" altLang="zh-CN" sz="4800" dirty="0">
                <a:solidFill>
                  <a:srgbClr val="C00000"/>
                </a:solidFill>
                <a:effectLst>
                  <a:outerShdw blurRad="38100" dist="38100" dir="2700000" algn="tl">
                    <a:srgbClr val="000000">
                      <a:alpha val="43137"/>
                    </a:srgbClr>
                  </a:outerShdw>
                </a:effectLst>
              </a:rPr>
              <a:t>&amp;</a:t>
            </a:r>
            <a:r>
              <a:rPr lang="en-US" altLang="zh-CN" sz="4000" dirty="0">
                <a:solidFill>
                  <a:srgbClr val="C00000"/>
                </a:solidFill>
                <a:effectLst>
                  <a:outerShdw blurRad="38100" dist="38100" dir="2700000" algn="tl">
                    <a:srgbClr val="000000">
                      <a:alpha val="43137"/>
                    </a:srgbClr>
                  </a:outerShdw>
                </a:effectLst>
              </a:rPr>
              <a:t> </a:t>
            </a:r>
            <a:r>
              <a:rPr lang="en-US" altLang="zh-CN" sz="6600" dirty="0">
                <a:solidFill>
                  <a:srgbClr val="C00000"/>
                </a:solidFill>
                <a:effectLst>
                  <a:outerShdw blurRad="38100" dist="38100" dir="2700000" algn="tl">
                    <a:srgbClr val="000000">
                      <a:alpha val="43137"/>
                    </a:srgbClr>
                  </a:outerShdw>
                </a:effectLst>
              </a:rPr>
              <a:t>A</a:t>
            </a:r>
            <a:endParaRPr lang="zh-CN" altLang="en-US" sz="6600" dirty="0">
              <a:solidFill>
                <a:srgbClr val="C00000"/>
              </a:solidFill>
              <a:effectLst>
                <a:outerShdw blurRad="38100" dist="38100" dir="2700000" algn="tl">
                  <a:srgbClr val="000000">
                    <a:alpha val="43137"/>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30"/>
          <p:cNvSpPr>
            <a:spLocks noChangeArrowheads="1"/>
          </p:cNvSpPr>
          <p:nvPr/>
        </p:nvSpPr>
        <p:spPr bwMode="auto">
          <a:xfrm>
            <a:off x="1466655" y="488272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6" name="Rectangle 31"/>
          <p:cNvSpPr>
            <a:spLocks noChangeArrowheads="1"/>
          </p:cNvSpPr>
          <p:nvPr/>
        </p:nvSpPr>
        <p:spPr bwMode="auto">
          <a:xfrm>
            <a:off x="1466655" y="1712487"/>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7" name="Rectangle 32"/>
          <p:cNvSpPr>
            <a:spLocks noChangeArrowheads="1"/>
          </p:cNvSpPr>
          <p:nvPr/>
        </p:nvSpPr>
        <p:spPr bwMode="auto">
          <a:xfrm>
            <a:off x="1466655" y="2504650"/>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8" name="Rectangle 33"/>
          <p:cNvSpPr>
            <a:spLocks noChangeArrowheads="1"/>
          </p:cNvSpPr>
          <p:nvPr/>
        </p:nvSpPr>
        <p:spPr bwMode="auto">
          <a:xfrm>
            <a:off x="1466655" y="3296812"/>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9" name="Rectangle 34"/>
          <p:cNvSpPr>
            <a:spLocks noChangeArrowheads="1"/>
          </p:cNvSpPr>
          <p:nvPr/>
        </p:nvSpPr>
        <p:spPr bwMode="auto">
          <a:xfrm>
            <a:off x="1466655" y="408897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0" name="AutoShape 6"/>
          <p:cNvSpPr>
            <a:spLocks noChangeArrowheads="1"/>
          </p:cNvSpPr>
          <p:nvPr/>
        </p:nvSpPr>
        <p:spPr bwMode="auto">
          <a:xfrm>
            <a:off x="1504755" y="129180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1" name="AutoShape 9"/>
          <p:cNvSpPr>
            <a:spLocks noChangeArrowheads="1"/>
          </p:cNvSpPr>
          <p:nvPr/>
        </p:nvSpPr>
        <p:spPr bwMode="auto">
          <a:xfrm>
            <a:off x="1504755" y="2083962"/>
            <a:ext cx="6048375" cy="533400"/>
          </a:xfrm>
          <a:prstGeom prst="roundRect">
            <a:avLst>
              <a:gd name="adj" fmla="val 1666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2" name="AutoShape 12"/>
          <p:cNvSpPr>
            <a:spLocks noChangeArrowheads="1"/>
          </p:cNvSpPr>
          <p:nvPr/>
        </p:nvSpPr>
        <p:spPr bwMode="auto">
          <a:xfrm>
            <a:off x="1504755" y="2876125"/>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1" u="none" strike="noStrike" kern="0" cap="none" spc="0" normalizeH="0" baseline="0" noProof="0">
              <a:ln>
                <a:noFill/>
              </a:ln>
              <a:solidFill>
                <a:sysClr val="windowText" lastClr="000000"/>
              </a:solidFill>
              <a:effectLst/>
              <a:uLnTx/>
              <a:uFillTx/>
              <a:latin typeface="微软雅黑" pitchFamily="34" charset="-122"/>
            </a:endParaRPr>
          </a:p>
        </p:txBody>
      </p:sp>
      <p:sp>
        <p:nvSpPr>
          <p:cNvPr id="33" name="AutoShape 15"/>
          <p:cNvSpPr>
            <a:spLocks noChangeArrowheads="1"/>
          </p:cNvSpPr>
          <p:nvPr/>
        </p:nvSpPr>
        <p:spPr bwMode="auto">
          <a:xfrm>
            <a:off x="1504755" y="3668287"/>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4" name="AutoShape 18"/>
          <p:cNvSpPr>
            <a:spLocks noChangeArrowheads="1"/>
          </p:cNvSpPr>
          <p:nvPr/>
        </p:nvSpPr>
        <p:spPr bwMode="auto">
          <a:xfrm>
            <a:off x="1504755" y="446045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5" name="AutoShape 19"/>
          <p:cNvSpPr>
            <a:spLocks noChangeArrowheads="1"/>
          </p:cNvSpPr>
          <p:nvPr/>
        </p:nvSpPr>
        <p:spPr bwMode="auto">
          <a:xfrm>
            <a:off x="4313042" y="2226837"/>
            <a:ext cx="431800" cy="215900"/>
          </a:xfrm>
          <a:prstGeom prst="leftArrow">
            <a:avLst>
              <a:gd name="adj1" fmla="val 50278"/>
              <a:gd name="adj2" fmla="val 72731"/>
            </a:avLst>
          </a:prstGeom>
          <a:solidFill>
            <a:srgbClr val="FFFFFF"/>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6" name="WordArt 20"/>
          <p:cNvSpPr>
            <a:spLocks noChangeArrowheads="1" noChangeShapeType="1" noTextEdit="1"/>
          </p:cNvSpPr>
          <p:nvPr/>
        </p:nvSpPr>
        <p:spPr bwMode="auto">
          <a:xfrm>
            <a:off x="1757167" y="1434675"/>
            <a:ext cx="1206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1</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37" name="WordArt 21"/>
          <p:cNvSpPr>
            <a:spLocks noChangeArrowheads="1" noChangeShapeType="1" noTextEdit="1"/>
          </p:cNvSpPr>
          <p:nvPr/>
        </p:nvSpPr>
        <p:spPr bwMode="auto">
          <a:xfrm>
            <a:off x="1753992" y="2199850"/>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rPr>
              <a:t>2</a:t>
            </a:r>
            <a:endParaRPr kumimoji="0" lang="zh-CN" altLang="en-US"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endParaRPr>
          </a:p>
        </p:txBody>
      </p:sp>
      <p:sp>
        <p:nvSpPr>
          <p:cNvPr id="38" name="WordArt 22"/>
          <p:cNvSpPr>
            <a:spLocks noChangeArrowheads="1" noChangeShapeType="1" noTextEdit="1"/>
          </p:cNvSpPr>
          <p:nvPr/>
        </p:nvSpPr>
        <p:spPr bwMode="auto">
          <a:xfrm>
            <a:off x="1731767" y="30094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3</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39" name="WordArt 23"/>
          <p:cNvSpPr>
            <a:spLocks noChangeArrowheads="1" noChangeShapeType="1" noTextEdit="1"/>
          </p:cNvSpPr>
          <p:nvPr/>
        </p:nvSpPr>
        <p:spPr bwMode="auto">
          <a:xfrm>
            <a:off x="1712717" y="38095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4</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40" name="WordArt 24"/>
          <p:cNvSpPr>
            <a:spLocks noChangeArrowheads="1" noChangeShapeType="1" noTextEdit="1"/>
          </p:cNvSpPr>
          <p:nvPr/>
        </p:nvSpPr>
        <p:spPr bwMode="auto">
          <a:xfrm>
            <a:off x="1712717" y="46096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5</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41" name="AutoShape 25"/>
          <p:cNvSpPr>
            <a:spLocks noChangeArrowheads="1"/>
          </p:cNvSpPr>
          <p:nvPr/>
        </p:nvSpPr>
        <p:spPr bwMode="auto">
          <a:xfrm>
            <a:off x="1577780" y="1291800"/>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单击添加目录内容</a:t>
            </a:r>
            <a:r>
              <a:rPr lang="en-US" altLang="zh-CN" dirty="0">
                <a:latin typeface="微软雅黑" pitchFamily="34" charset="-122"/>
              </a:rPr>
              <a:t>1</a:t>
            </a:r>
          </a:p>
        </p:txBody>
      </p:sp>
      <p:sp>
        <p:nvSpPr>
          <p:cNvPr id="42" name="AutoShape 26"/>
          <p:cNvSpPr>
            <a:spLocks noChangeArrowheads="1"/>
          </p:cNvSpPr>
          <p:nvPr/>
        </p:nvSpPr>
        <p:spPr bwMode="auto">
          <a:xfrm>
            <a:off x="2051720" y="2083962"/>
            <a:ext cx="4929909" cy="533400"/>
          </a:xfrm>
          <a:prstGeom prst="roundRect">
            <a:avLst>
              <a:gd name="adj" fmla="val 0"/>
            </a:avLst>
          </a:prstGeom>
          <a:noFill/>
          <a:ln w="3175">
            <a:noFill/>
            <a:round/>
            <a:headEnd/>
            <a:tailEnd/>
          </a:ln>
        </p:spPr>
        <p:txBody>
          <a:bodyPr wrap="none" lIns="144000" anchor="ctr"/>
          <a:lstStyle/>
          <a:p>
            <a:pPr marL="0" marR="0" lvl="1"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rPr>
              <a:t>单击添加目录内容</a:t>
            </a:r>
            <a:r>
              <a:rPr kumimoji="0" lang="en-US" altLang="zh-CN" sz="1800" b="0" i="0" u="none" strike="noStrike" kern="0" cap="none" spc="0" normalizeH="0" baseline="0" noProof="0" dirty="0">
                <a:ln>
                  <a:noFill/>
                </a:ln>
                <a:solidFill>
                  <a:srgbClr val="FFFFFF"/>
                </a:solidFill>
                <a:effectLst/>
                <a:uLnTx/>
                <a:uFillTx/>
                <a:latin typeface="微软雅黑" pitchFamily="34" charset="-122"/>
              </a:rPr>
              <a:t>2</a:t>
            </a:r>
          </a:p>
        </p:txBody>
      </p:sp>
      <p:sp>
        <p:nvSpPr>
          <p:cNvPr id="43" name="AutoShape 27"/>
          <p:cNvSpPr>
            <a:spLocks noChangeArrowheads="1"/>
          </p:cNvSpPr>
          <p:nvPr/>
        </p:nvSpPr>
        <p:spPr bwMode="auto">
          <a:xfrm>
            <a:off x="1577780" y="2876125"/>
            <a:ext cx="5403850" cy="533400"/>
          </a:xfrm>
          <a:prstGeom prst="roundRect">
            <a:avLst>
              <a:gd name="adj" fmla="val 0"/>
            </a:avLst>
          </a:prstGeom>
          <a:noFill/>
          <a:ln w="3175">
            <a:noFill/>
            <a:round/>
            <a:headEnd/>
            <a:tailEnd/>
          </a:ln>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4" name="AutoShape 28"/>
          <p:cNvSpPr>
            <a:spLocks noChangeArrowheads="1"/>
          </p:cNvSpPr>
          <p:nvPr/>
        </p:nvSpPr>
        <p:spPr bwMode="auto">
          <a:xfrm>
            <a:off x="1577780" y="3668287"/>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5" name="AutoShape 29"/>
          <p:cNvSpPr>
            <a:spLocks noChangeArrowheads="1"/>
          </p:cNvSpPr>
          <p:nvPr/>
        </p:nvSpPr>
        <p:spPr bwMode="auto">
          <a:xfrm>
            <a:off x="1577780" y="4458862"/>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47" name="矩形 46"/>
          <p:cNvSpPr/>
          <p:nvPr/>
        </p:nvSpPr>
        <p:spPr>
          <a:xfrm>
            <a:off x="349250" y="610646"/>
            <a:ext cx="2794355" cy="584775"/>
          </a:xfrm>
          <a:prstGeom prst="rect">
            <a:avLst/>
          </a:prstGeom>
        </p:spPr>
        <p:txBody>
          <a:bodyPr wrap="none">
            <a:spAutoFit/>
          </a:bodyPr>
          <a:lstStyle/>
          <a:p>
            <a:r>
              <a:rPr lang="zh-CN" altLang="en-US" sz="3200" b="1" i="0" dirty="0">
                <a:solidFill>
                  <a:srgbClr val="0070C0"/>
                </a:solidFill>
                <a:latin typeface="华文细黑" pitchFamily="2" charset="-122"/>
              </a:rPr>
              <a:t>目 录 </a:t>
            </a:r>
            <a:r>
              <a:rPr lang="en-US" altLang="zh-CN" sz="2800" b="1" i="0" dirty="0">
                <a:latin typeface="华文细黑" pitchFamily="2" charset="-122"/>
              </a:rPr>
              <a:t>Contents</a:t>
            </a:r>
          </a:p>
        </p:txBody>
      </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a:t>
            </a:fld>
            <a:endParaRPr lang="en-US" altLang="zh-CN" dirty="0">
              <a:solidFill>
                <a:schemeClr val="tx1"/>
              </a:solidFill>
              <a:latin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ackground1.jpg"/>
          <p:cNvPicPr>
            <a:picLocks noChangeAspect="1"/>
          </p:cNvPicPr>
          <p:nvPr/>
        </p:nvPicPr>
        <p:blipFill>
          <a:blip r:embed="rId2" cstate="print"/>
          <a:srcRect t="12988"/>
          <a:stretch>
            <a:fillRect/>
          </a:stretch>
        </p:blipFill>
        <p:spPr>
          <a:xfrm>
            <a:off x="0" y="0"/>
            <a:ext cx="9144000" cy="5715001"/>
          </a:xfrm>
          <a:prstGeom prst="rect">
            <a:avLst/>
          </a:prstGeom>
        </p:spPr>
      </p:pic>
      <p:pic>
        <p:nvPicPr>
          <p:cNvPr id="4" name="图片 3" descr="1369025_233359298000_2.jpg"/>
          <p:cNvPicPr>
            <a:picLocks noChangeAspect="1"/>
          </p:cNvPicPr>
          <p:nvPr/>
        </p:nvPicPr>
        <p:blipFill>
          <a:blip r:embed="rId3" cstate="print">
            <a:clrChange>
              <a:clrFrom>
                <a:srgbClr val="FFFFFF"/>
              </a:clrFrom>
              <a:clrTo>
                <a:srgbClr val="FFFFFF">
                  <a:alpha val="0"/>
                </a:srgbClr>
              </a:clrTo>
            </a:clrChange>
          </a:blip>
          <a:srcRect r="12871" b="12666"/>
          <a:stretch>
            <a:fillRect/>
          </a:stretch>
        </p:blipFill>
        <p:spPr>
          <a:xfrm>
            <a:off x="1682750" y="863279"/>
            <a:ext cx="5422900" cy="4851721"/>
          </a:xfrm>
          <a:prstGeom prst="rect">
            <a:avLst/>
          </a:prstGeom>
        </p:spPr>
      </p:pic>
      <p:sp>
        <p:nvSpPr>
          <p:cNvPr id="7" name="Rectangle 10"/>
          <p:cNvSpPr>
            <a:spLocks noGrp="1" noChangeArrowheads="1"/>
          </p:cNvSpPr>
          <p:nvPr>
            <p:ph type="sldNum" sz="quarter" idx="12"/>
          </p:nvPr>
        </p:nvSpPr>
        <p:spPr>
          <a:xfrm>
            <a:off x="413175" y="5296959"/>
            <a:ext cx="2133600" cy="304271"/>
          </a:xfrm>
          <a:noFill/>
        </p:spPr>
        <p:txBody>
          <a:bodyPr/>
          <a:lstStyle/>
          <a:p>
            <a:pPr algn="l"/>
            <a:r>
              <a:rPr lang="en-US" altLang="zh-CN" dirty="0">
                <a:solidFill>
                  <a:schemeClr val="tx1"/>
                </a:solidFill>
                <a:latin typeface="Arial" pitchFamily="34" charset="0"/>
              </a:rPr>
              <a:t>The End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8107"/>
            <a:ext cx="8936182" cy="561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5" name="Rectangle 4"/>
          <p:cNvSpPr>
            <a:spLocks noChangeArrowheads="1"/>
          </p:cNvSpPr>
          <p:nvPr/>
        </p:nvSpPr>
        <p:spPr bwMode="auto">
          <a:xfrm>
            <a:off x="4859338" y="1484313"/>
            <a:ext cx="3816350" cy="431800"/>
          </a:xfrm>
          <a:prstGeom prst="rect">
            <a:avLst/>
          </a:prstGeom>
          <a:solidFill>
            <a:schemeClr val="hlink"/>
          </a:solidFill>
          <a:ln w="9525">
            <a:noFill/>
            <a:miter lim="800000"/>
            <a:headEnd/>
            <a:tailEnd/>
          </a:ln>
        </p:spPr>
        <p:txBody>
          <a:bodyPr wrap="none" anchor="ctr"/>
          <a:lstStyle/>
          <a:p>
            <a:pPr algn="ctr"/>
            <a:r>
              <a:rPr lang="zh-CN" altLang="en-US" b="1" i="0" dirty="0">
                <a:solidFill>
                  <a:schemeClr val="bg1"/>
                </a:solidFill>
                <a:effectLst>
                  <a:outerShdw blurRad="38100" dist="38100" dir="2700000" algn="tl">
                    <a:srgbClr val="000000">
                      <a:alpha val="43137"/>
                    </a:srgbClr>
                  </a:outerShdw>
                </a:effectLst>
              </a:rPr>
              <a:t>单击添加标题文字</a:t>
            </a:r>
          </a:p>
        </p:txBody>
      </p:sp>
      <p:sp>
        <p:nvSpPr>
          <p:cNvPr id="7" name="AutoShape 7"/>
          <p:cNvSpPr>
            <a:spLocks noChangeArrowheads="1"/>
          </p:cNvSpPr>
          <p:nvPr/>
        </p:nvSpPr>
        <p:spPr bwMode="auto">
          <a:xfrm>
            <a:off x="4889500" y="2146300"/>
            <a:ext cx="3786188"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段落一：单击添加内容文字单击添加段落文字单击添加段落文字。</a:t>
            </a:r>
            <a:endParaRPr lang="en-US" altLang="zh-CN" sz="1600" i="0">
              <a:solidFill>
                <a:schemeClr val="tx2"/>
              </a:solidFill>
            </a:endParaRPr>
          </a:p>
          <a:p>
            <a:pPr marL="357188" indent="-357188">
              <a:lnSpc>
                <a:spcPct val="120000"/>
              </a:lnSpc>
              <a:spcBef>
                <a:spcPct val="50000"/>
              </a:spcBef>
              <a:buClr>
                <a:srgbClr val="FF9933"/>
              </a:buClr>
              <a:buFont typeface="Wingdings" pitchFamily="2" charset="2"/>
              <a:buChar char="n"/>
            </a:pPr>
            <a:r>
              <a:rPr lang="zh-CN" altLang="en-US" sz="1600" i="0">
                <a:solidFill>
                  <a:srgbClr val="FF6600"/>
                </a:solidFill>
              </a:rPr>
              <a:t>段落二：单击添加内容文字单击添加段落文字单击添加段落文字。</a:t>
            </a:r>
            <a:endParaRPr lang="en-US" altLang="zh-CN" sz="1600" i="0">
              <a:solidFill>
                <a:srgbClr val="FF6600"/>
              </a:solidFill>
            </a:endParaRPr>
          </a:p>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段落三：单击添加内容文字单击添加段落文字单击添加段落文字单击添加段落文字单击添加段落文字。</a:t>
            </a:r>
            <a:endParaRPr lang="en-US" altLang="zh-CN" sz="1600" i="0">
              <a:solidFill>
                <a:schemeClr val="tx2"/>
              </a:solidFill>
            </a:endParaRPr>
          </a:p>
          <a:p>
            <a:pPr marL="357188" indent="-357188">
              <a:buClr>
                <a:schemeClr val="accent2"/>
              </a:buClr>
              <a:buFont typeface="Wingdings" pitchFamily="2" charset="2"/>
              <a:buChar char="n"/>
            </a:pPr>
            <a:endParaRPr lang="en-US" altLang="zh-CN" sz="1600" i="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a:solidFill>
                <a:schemeClr val="tx2"/>
              </a:solidFill>
            </a:endParaRPr>
          </a:p>
        </p:txBody>
      </p:sp>
      <p:pic>
        <p:nvPicPr>
          <p:cNvPr id="9" name="Picture 57"/>
          <p:cNvPicPr>
            <a:picLocks noChangeAspect="1" noChangeArrowheads="1"/>
          </p:cNvPicPr>
          <p:nvPr/>
        </p:nvPicPr>
        <p:blipFill>
          <a:blip r:embed="rId2" cstate="print">
            <a:lum bright="24000"/>
          </a:blip>
          <a:srcRect t="50450" r="-420"/>
          <a:stretch>
            <a:fillRect/>
          </a:stretch>
        </p:blipFill>
        <p:spPr bwMode="gray">
          <a:xfrm>
            <a:off x="4705350" y="1924050"/>
            <a:ext cx="4119563" cy="101600"/>
          </a:xfrm>
          <a:prstGeom prst="rect">
            <a:avLst/>
          </a:prstGeom>
          <a:noFill/>
          <a:ln w="9525">
            <a:noFill/>
            <a:miter lim="800000"/>
            <a:headEnd/>
            <a:tailEnd/>
          </a:ln>
        </p:spPr>
      </p:pic>
      <p:grpSp>
        <p:nvGrpSpPr>
          <p:cNvPr id="12" name="组合 11"/>
          <p:cNvGrpSpPr/>
          <p:nvPr/>
        </p:nvGrpSpPr>
        <p:grpSpPr>
          <a:xfrm>
            <a:off x="319087" y="1484313"/>
            <a:ext cx="4119563" cy="3652837"/>
            <a:chOff x="319087" y="1484313"/>
            <a:chExt cx="4119563" cy="3652837"/>
          </a:xfrm>
        </p:grpSpPr>
        <p:sp>
          <p:nvSpPr>
            <p:cNvPr id="4" name="Rectangle 3"/>
            <p:cNvSpPr>
              <a:spLocks noChangeArrowheads="1"/>
            </p:cNvSpPr>
            <p:nvPr/>
          </p:nvSpPr>
          <p:spPr bwMode="auto">
            <a:xfrm>
              <a:off x="468313" y="1484313"/>
              <a:ext cx="3816350"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8" name="Picture 57"/>
            <p:cNvPicPr>
              <a:picLocks noChangeAspect="1" noChangeArrowheads="1"/>
            </p:cNvPicPr>
            <p:nvPr/>
          </p:nvPicPr>
          <p:blipFill>
            <a:blip r:embed="rId2" cstate="print">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10" name="Picture 57"/>
            <p:cNvPicPr>
              <a:picLocks noChangeAspect="1" noChangeArrowheads="1"/>
            </p:cNvPicPr>
            <p:nvPr/>
          </p:nvPicPr>
          <p:blipFill>
            <a:blip r:embed="rId2" cstate="print">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11" name="Picture 57"/>
          <p:cNvPicPr>
            <a:picLocks noChangeAspect="1" noChangeArrowheads="1"/>
          </p:cNvPicPr>
          <p:nvPr/>
        </p:nvPicPr>
        <p:blipFill>
          <a:blip r:embed="rId2" cstate="print">
            <a:lum bright="24000"/>
          </a:blip>
          <a:srcRect t="50450" r="-420"/>
          <a:stretch>
            <a:fillRect/>
          </a:stretch>
        </p:blipFill>
        <p:spPr bwMode="gray">
          <a:xfrm>
            <a:off x="4749800" y="5035550"/>
            <a:ext cx="4119563" cy="101600"/>
          </a:xfrm>
          <a:prstGeom prst="rect">
            <a:avLst/>
          </a:prstGeom>
          <a:noFill/>
          <a:ln w="9525">
            <a:noFill/>
            <a:miter lim="800000"/>
            <a:headEnd/>
            <a:tailEnd/>
          </a:ln>
        </p:spPr>
      </p:pic>
      <p:sp>
        <p:nvSpPr>
          <p:cNvPr id="1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6</a:t>
            </a:fld>
            <a:endParaRPr lang="en-US" altLang="zh-CN" dirty="0">
              <a:solidFill>
                <a:schemeClr val="tx1"/>
              </a:solidFill>
              <a:latin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450850"/>
            <a:r>
              <a:rPr lang="zh-CN" altLang="en-US" dirty="0"/>
              <a:t>内容页样式</a:t>
            </a:r>
          </a:p>
        </p:txBody>
      </p:sp>
      <p:sp>
        <p:nvSpPr>
          <p:cNvPr id="5" name="Rectangle 3"/>
          <p:cNvSpPr>
            <a:spLocks noChangeArrowheads="1"/>
          </p:cNvSpPr>
          <p:nvPr/>
        </p:nvSpPr>
        <p:spPr bwMode="auto">
          <a:xfrm>
            <a:off x="459930" y="4013200"/>
            <a:ext cx="8219329"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59929" y="4675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7" name="Picture 57"/>
          <p:cNvPicPr>
            <a:picLocks noChangeAspect="1" noChangeArrowheads="1"/>
          </p:cNvPicPr>
          <p:nvPr/>
        </p:nvPicPr>
        <p:blipFill>
          <a:blip r:embed="rId2" cstate="print">
            <a:lum bright="24000"/>
          </a:blip>
          <a:srcRect t="50450" r="-420"/>
          <a:stretch>
            <a:fillRect/>
          </a:stretch>
        </p:blipFill>
        <p:spPr bwMode="gray">
          <a:xfrm>
            <a:off x="144859" y="4436378"/>
            <a:ext cx="8697913" cy="101600"/>
          </a:xfrm>
          <a:prstGeom prst="rect">
            <a:avLst/>
          </a:prstGeom>
          <a:noFill/>
          <a:ln w="9525">
            <a:noFill/>
            <a:miter lim="800000"/>
            <a:headEnd/>
            <a:tailEnd/>
          </a:ln>
        </p:spPr>
      </p:pic>
      <p:pic>
        <p:nvPicPr>
          <p:cNvPr id="8" name="Picture 57"/>
          <p:cNvPicPr>
            <a:picLocks noChangeAspect="1" noChangeArrowheads="1"/>
          </p:cNvPicPr>
          <p:nvPr/>
        </p:nvPicPr>
        <p:blipFill>
          <a:blip r:embed="rId2" cstate="print">
            <a:lum bright="24000"/>
          </a:blip>
          <a:srcRect t="50450" r="-420"/>
          <a:stretch>
            <a:fillRect/>
          </a:stretch>
        </p:blipFill>
        <p:spPr bwMode="gray">
          <a:xfrm>
            <a:off x="100409" y="5108603"/>
            <a:ext cx="8697913" cy="101600"/>
          </a:xfrm>
          <a:prstGeom prst="rect">
            <a:avLst/>
          </a:prstGeom>
          <a:noFill/>
          <a:ln w="9525">
            <a:noFill/>
            <a:miter lim="800000"/>
            <a:headEnd/>
            <a:tailEnd/>
          </a:ln>
        </p:spPr>
      </p:pic>
      <p:sp>
        <p:nvSpPr>
          <p:cNvPr id="11" name="Rectangle 3"/>
          <p:cNvSpPr>
            <a:spLocks noChangeArrowheads="1"/>
          </p:cNvSpPr>
          <p:nvPr/>
        </p:nvSpPr>
        <p:spPr bwMode="auto">
          <a:xfrm>
            <a:off x="459930" y="1346200"/>
            <a:ext cx="8219329" cy="431800"/>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12" name="AutoShape 6"/>
          <p:cNvSpPr>
            <a:spLocks noChangeArrowheads="1"/>
          </p:cNvSpPr>
          <p:nvPr/>
        </p:nvSpPr>
        <p:spPr bwMode="auto">
          <a:xfrm>
            <a:off x="459929" y="2008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3" name="Picture 57"/>
          <p:cNvPicPr>
            <a:picLocks noChangeAspect="1" noChangeArrowheads="1"/>
          </p:cNvPicPr>
          <p:nvPr/>
        </p:nvPicPr>
        <p:blipFill>
          <a:blip r:embed="rId2" cstate="print">
            <a:lum bright="24000"/>
          </a:blip>
          <a:srcRect t="50450" r="-420"/>
          <a:stretch>
            <a:fillRect/>
          </a:stretch>
        </p:blipFill>
        <p:spPr bwMode="gray">
          <a:xfrm>
            <a:off x="144859" y="1769378"/>
            <a:ext cx="8697913" cy="101600"/>
          </a:xfrm>
          <a:prstGeom prst="rect">
            <a:avLst/>
          </a:prstGeom>
          <a:noFill/>
          <a:ln w="9525">
            <a:noFill/>
            <a:miter lim="800000"/>
            <a:headEnd/>
            <a:tailEnd/>
          </a:ln>
        </p:spPr>
      </p:pic>
      <p:pic>
        <p:nvPicPr>
          <p:cNvPr id="14" name="Picture 57"/>
          <p:cNvPicPr>
            <a:picLocks noChangeAspect="1" noChangeArrowheads="1"/>
          </p:cNvPicPr>
          <p:nvPr/>
        </p:nvPicPr>
        <p:blipFill>
          <a:blip r:embed="rId2" cstate="print">
            <a:lum bright="24000"/>
          </a:blip>
          <a:srcRect t="50450" r="-420"/>
          <a:stretch>
            <a:fillRect/>
          </a:stretch>
        </p:blipFill>
        <p:spPr bwMode="gray">
          <a:xfrm>
            <a:off x="100409" y="2441603"/>
            <a:ext cx="8697913" cy="101600"/>
          </a:xfrm>
          <a:prstGeom prst="rect">
            <a:avLst/>
          </a:prstGeom>
          <a:noFill/>
          <a:ln w="9525">
            <a:noFill/>
            <a:miter lim="800000"/>
            <a:headEnd/>
            <a:tailEnd/>
          </a:ln>
        </p:spPr>
      </p:pic>
      <p:sp>
        <p:nvSpPr>
          <p:cNvPr id="16" name="Rectangle 3"/>
          <p:cNvSpPr>
            <a:spLocks noChangeArrowheads="1"/>
          </p:cNvSpPr>
          <p:nvPr/>
        </p:nvSpPr>
        <p:spPr bwMode="auto">
          <a:xfrm>
            <a:off x="459930" y="2679700"/>
            <a:ext cx="8219329" cy="431800"/>
          </a:xfrm>
          <a:prstGeom prst="rect">
            <a:avLst/>
          </a:prstGeom>
          <a:solidFill>
            <a:schemeClr val="bg1">
              <a:lumMod val="75000"/>
            </a:schemeClr>
          </a:solidFill>
          <a:ln w="9525">
            <a:noFill/>
            <a:miter lim="800000"/>
            <a:headEnd/>
            <a:tailEnd/>
          </a:ln>
        </p:spPr>
        <p:txBody>
          <a:bodyPr wrap="none" anchor="ctr"/>
          <a:lstStyle/>
          <a:p>
            <a:pPr algn="ctr"/>
            <a:r>
              <a:rPr lang="zh-CN" altLang="en-US" b="1" dirty="0">
                <a:solidFill>
                  <a:schemeClr val="tx2">
                    <a:lumMod val="95000"/>
                    <a:lumOff val="5000"/>
                  </a:schemeClr>
                </a:solidFill>
              </a:rPr>
              <a:t>单击添加标题文字</a:t>
            </a:r>
          </a:p>
        </p:txBody>
      </p:sp>
      <p:sp>
        <p:nvSpPr>
          <p:cNvPr id="17" name="AutoShape 6"/>
          <p:cNvSpPr>
            <a:spLocks noChangeArrowheads="1"/>
          </p:cNvSpPr>
          <p:nvPr/>
        </p:nvSpPr>
        <p:spPr bwMode="auto">
          <a:xfrm>
            <a:off x="459929" y="33416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8" name="Picture 57"/>
          <p:cNvPicPr>
            <a:picLocks noChangeAspect="1" noChangeArrowheads="1"/>
          </p:cNvPicPr>
          <p:nvPr/>
        </p:nvPicPr>
        <p:blipFill>
          <a:blip r:embed="rId2" cstate="print">
            <a:lum bright="24000"/>
          </a:blip>
          <a:srcRect t="50450" r="-420"/>
          <a:stretch>
            <a:fillRect/>
          </a:stretch>
        </p:blipFill>
        <p:spPr bwMode="gray">
          <a:xfrm>
            <a:off x="144859" y="3102878"/>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cstate="print">
            <a:lum bright="24000"/>
          </a:blip>
          <a:srcRect t="50450" r="-420"/>
          <a:stretch>
            <a:fillRect/>
          </a:stretch>
        </p:blipFill>
        <p:spPr bwMode="gray">
          <a:xfrm>
            <a:off x="100409" y="3775103"/>
            <a:ext cx="8697913" cy="101600"/>
          </a:xfrm>
          <a:prstGeom prst="rect">
            <a:avLst/>
          </a:prstGeom>
          <a:noFill/>
          <a:ln w="9525">
            <a:noFill/>
            <a:miter lim="800000"/>
            <a:headEnd/>
            <a:tailEnd/>
          </a:ln>
        </p:spPr>
      </p:pic>
      <p:sp>
        <p:nvSpPr>
          <p:cNvPr id="20"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7</a:t>
            </a:fld>
            <a:endParaRPr lang="en-US" altLang="zh-CN" dirty="0">
              <a:solidFill>
                <a:schemeClr val="tx1"/>
              </a:solidFill>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4" name="AutoShape 3"/>
          <p:cNvSpPr>
            <a:spLocks noChangeArrowheads="1"/>
          </p:cNvSpPr>
          <p:nvPr/>
        </p:nvSpPr>
        <p:spPr bwMode="auto">
          <a:xfrm>
            <a:off x="46831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5" name="Rectangle 4"/>
          <p:cNvSpPr>
            <a:spLocks noChangeArrowheads="1"/>
          </p:cNvSpPr>
          <p:nvPr/>
        </p:nvSpPr>
        <p:spPr bwMode="auto">
          <a:xfrm>
            <a:off x="6299200" y="1435100"/>
            <a:ext cx="2376488" cy="431800"/>
          </a:xfrm>
          <a:prstGeom prst="rect">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Rectangle 5"/>
          <p:cNvSpPr>
            <a:spLocks noChangeArrowheads="1"/>
          </p:cNvSpPr>
          <p:nvPr/>
        </p:nvSpPr>
        <p:spPr bwMode="auto">
          <a:xfrm>
            <a:off x="3348038" y="1435100"/>
            <a:ext cx="2447925" cy="431800"/>
          </a:xfrm>
          <a:prstGeom prst="rect">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7" name="Rectangle 6"/>
          <p:cNvSpPr>
            <a:spLocks noChangeArrowheads="1"/>
          </p:cNvSpPr>
          <p:nvPr/>
        </p:nvSpPr>
        <p:spPr bwMode="auto">
          <a:xfrm>
            <a:off x="468313" y="1435100"/>
            <a:ext cx="2376487"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8" name="AutoShape 7"/>
          <p:cNvSpPr>
            <a:spLocks noChangeArrowheads="1"/>
          </p:cNvSpPr>
          <p:nvPr/>
        </p:nvSpPr>
        <p:spPr bwMode="auto">
          <a:xfrm>
            <a:off x="3390900"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9" name="AutoShape 8"/>
          <p:cNvSpPr>
            <a:spLocks noChangeArrowheads="1"/>
          </p:cNvSpPr>
          <p:nvPr/>
        </p:nvSpPr>
        <p:spPr bwMode="auto">
          <a:xfrm>
            <a:off x="630396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10" name="AutoShape 10"/>
          <p:cNvSpPr>
            <a:spLocks noChangeArrowheads="1"/>
          </p:cNvSpPr>
          <p:nvPr/>
        </p:nvSpPr>
        <p:spPr bwMode="gray">
          <a:xfrm>
            <a:off x="2844800"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2" name="AutoShape 10"/>
          <p:cNvSpPr>
            <a:spLocks noChangeArrowheads="1"/>
          </p:cNvSpPr>
          <p:nvPr/>
        </p:nvSpPr>
        <p:spPr bwMode="gray">
          <a:xfrm>
            <a:off x="5770658"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3"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8</a:t>
            </a:fld>
            <a:endParaRPr lang="en-US" altLang="zh-CN" dirty="0">
              <a:solidFill>
                <a:schemeClr val="tx1"/>
              </a:solidFill>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a:t>内容页样式</a:t>
            </a:r>
          </a:p>
        </p:txBody>
      </p:sp>
      <p:sp>
        <p:nvSpPr>
          <p:cNvPr id="4" name="Rectangle 3"/>
          <p:cNvSpPr>
            <a:spLocks noChangeArrowheads="1"/>
          </p:cNvSpPr>
          <p:nvPr/>
        </p:nvSpPr>
        <p:spPr bwMode="auto">
          <a:xfrm>
            <a:off x="6299200" y="1390650"/>
            <a:ext cx="2376488"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5" name="AutoShape 4"/>
          <p:cNvSpPr>
            <a:spLocks noChangeArrowheads="1"/>
          </p:cNvSpPr>
          <p:nvPr/>
        </p:nvSpPr>
        <p:spPr bwMode="auto">
          <a:xfrm>
            <a:off x="6299200" y="3335337"/>
            <a:ext cx="2376488"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6" name="Rectangle 5"/>
          <p:cNvSpPr>
            <a:spLocks noChangeArrowheads="1"/>
          </p:cNvSpPr>
          <p:nvPr/>
        </p:nvSpPr>
        <p:spPr bwMode="auto">
          <a:xfrm>
            <a:off x="3348038" y="1390650"/>
            <a:ext cx="2447925"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i="0">
                <a:solidFill>
                  <a:schemeClr val="bg1"/>
                </a:solidFill>
              </a:rPr>
              <a:t>单击添加标题文字</a:t>
            </a:r>
          </a:p>
        </p:txBody>
      </p:sp>
      <p:sp>
        <p:nvSpPr>
          <p:cNvPr id="7" name="AutoShape 6"/>
          <p:cNvSpPr>
            <a:spLocks noChangeArrowheads="1"/>
          </p:cNvSpPr>
          <p:nvPr/>
        </p:nvSpPr>
        <p:spPr bwMode="auto">
          <a:xfrm>
            <a:off x="3348038" y="3335337"/>
            <a:ext cx="2447925"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8" name="Rectangle 7"/>
          <p:cNvSpPr>
            <a:spLocks noChangeArrowheads="1"/>
          </p:cNvSpPr>
          <p:nvPr/>
        </p:nvSpPr>
        <p:spPr bwMode="auto">
          <a:xfrm>
            <a:off x="468313" y="1390650"/>
            <a:ext cx="2376487"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9" name="AutoShape 8"/>
          <p:cNvSpPr>
            <a:spLocks noChangeArrowheads="1"/>
          </p:cNvSpPr>
          <p:nvPr/>
        </p:nvSpPr>
        <p:spPr bwMode="auto">
          <a:xfrm>
            <a:off x="468313" y="3335337"/>
            <a:ext cx="2376487"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10" name="AutoShape 9"/>
          <p:cNvSpPr>
            <a:spLocks noChangeArrowheads="1"/>
          </p:cNvSpPr>
          <p:nvPr/>
        </p:nvSpPr>
        <p:spPr bwMode="auto">
          <a:xfrm>
            <a:off x="6299200" y="1822450"/>
            <a:ext cx="2376488" cy="1512887"/>
          </a:xfrm>
          <a:prstGeom prst="roundRect">
            <a:avLst>
              <a:gd name="adj" fmla="val 0"/>
            </a:avLst>
          </a:prstGeom>
          <a:blipFill dpi="0" rotWithShape="1">
            <a:blip r:embed="rId2"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1" name="AutoShape 10"/>
          <p:cNvSpPr>
            <a:spLocks noChangeArrowheads="1"/>
          </p:cNvSpPr>
          <p:nvPr/>
        </p:nvSpPr>
        <p:spPr bwMode="auto">
          <a:xfrm>
            <a:off x="3348038" y="1822450"/>
            <a:ext cx="2447925" cy="1512887"/>
          </a:xfrm>
          <a:prstGeom prst="roundRect">
            <a:avLst>
              <a:gd name="adj" fmla="val 0"/>
            </a:avLst>
          </a:prstGeom>
          <a:blipFill dpi="0" rotWithShape="1">
            <a:blip r:embed="rId3"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2" name="AutoShape 11"/>
          <p:cNvSpPr>
            <a:spLocks noChangeArrowheads="1"/>
          </p:cNvSpPr>
          <p:nvPr/>
        </p:nvSpPr>
        <p:spPr bwMode="auto">
          <a:xfrm>
            <a:off x="468313" y="1822450"/>
            <a:ext cx="2376487" cy="1512887"/>
          </a:xfrm>
          <a:prstGeom prst="roundRect">
            <a:avLst>
              <a:gd name="adj" fmla="val 0"/>
            </a:avLst>
          </a:prstGeom>
          <a:blipFill dpi="0" rotWithShape="1">
            <a:blip r:embed="rId4"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4" name="Rectangle 10"/>
          <p:cNvSpPr>
            <a:spLocks noGrp="1" noChangeArrowheads="1"/>
          </p:cNvSpPr>
          <p:nvPr>
            <p:ph type="sldNum" sz="quarter" idx="12"/>
          </p:nvPr>
        </p:nvSpPr>
        <p:spPr>
          <a:xfrm>
            <a:off x="413175" y="5296959"/>
            <a:ext cx="2133600" cy="304271"/>
          </a:xfrm>
          <a:noFill/>
        </p:spPr>
        <p:txBody>
          <a:bodyPr/>
          <a:lstStyle/>
          <a:p>
            <a:r>
              <a:rPr lang="de-DE" altLang="zh-CN" dirty="0">
                <a:solidFill>
                  <a:schemeClr val="tx1"/>
                </a:solidFill>
                <a:latin typeface="Arial" pitchFamily="34" charset="0"/>
              </a:rPr>
              <a:t>Page </a:t>
            </a:r>
            <a:r>
              <a:rPr lang="de-DE" altLang="zh-CN" dirty="0">
                <a:solidFill>
                  <a:schemeClr val="tx1"/>
                </a:solidFill>
                <a:latin typeface="Arial" pitchFamily="34" charset="0"/>
                <a:sym typeface="MS UI Gothic" pitchFamily="34" charset="-128"/>
              </a:rPr>
              <a:t></a:t>
            </a:r>
            <a:r>
              <a:rPr lang="de-DE" altLang="zh-CN" dirty="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9</a:t>
            </a:fld>
            <a:endParaRPr lang="en-US" altLang="zh-CN" dirty="0">
              <a:solidFill>
                <a:schemeClr val="tx1"/>
              </a:solidFill>
              <a:latin typeface="Arial"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e0705b627b44364e33fb5e040229934c321c649"/>
  <p:tag name="ISPRING_SCORM_RATE_SLIDES" val="0"/>
  <p:tag name="ISPRING_SCORM_RATE_QUIZZES" val="0"/>
  <p:tag name="ISPRING_SCORM_PASSING_SCORE" val="0.0000000000"/>
  <p:tag name="GENSWF_OUTPUT_FILE_NAME" val="掌柜近作欧美范58美元模板"/>
  <p:tag name="ISPRING_RESOURCE_PATHS_HASH_2" val="5d9ade6f9eb780a4b61c7aae23f19f44c9b8cca"/>
</p:tagLst>
</file>

<file path=ppt/theme/theme1.xml><?xml version="1.0" encoding="utf-8"?>
<a:theme xmlns:a="http://schemas.openxmlformats.org/drawingml/2006/main" name="藏珠馆 Wholehr.taobao.com 原创商务模板">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4274</TotalTime>
  <Words>2257</Words>
  <Application>Microsoft Office PowerPoint</Application>
  <PresentationFormat>全屏显示(16:10)</PresentationFormat>
  <Paragraphs>644</Paragraphs>
  <Slides>51</Slides>
  <Notes>4</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藏珠馆 Wholehr.taobao.com 原创商务模板</vt:lpstr>
      <vt:lpstr>幻灯片主标题替换</vt:lpstr>
      <vt:lpstr>前 言</vt:lpstr>
      <vt:lpstr>PowerPoint 演示文稿</vt:lpstr>
      <vt:lpstr>PowerPoint 演示文稿</vt:lpstr>
      <vt:lpstr>PowerPoint 演示文稿</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PowerPoint 演示文稿</vt:lpstr>
      <vt:lpstr>PowerPoint 演示文稿</vt:lpstr>
      <vt:lpstr>内容页样式</vt:lpstr>
      <vt:lpstr>Q &amp; A</vt:lpstr>
      <vt:lpstr>PowerPoint 演示文稿</vt:lpstr>
      <vt:lpstr>PowerPoint 演示文稿</vt:lpstr>
    </vt:vector>
  </TitlesOfParts>
  <Company>ylmf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藏珠馆 WholeHR.taobao.com</dc:creator>
  <cp:lastModifiedBy>Administrator</cp:lastModifiedBy>
  <cp:revision>297</cp:revision>
  <dcterms:created xsi:type="dcterms:W3CDTF">2012-03-19T16:08:36Z</dcterms:created>
  <dcterms:modified xsi:type="dcterms:W3CDTF">2016-08-10T05:46:35Z</dcterms:modified>
</cp:coreProperties>
</file>