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3"/>
  </p:notesMasterIdLst>
  <p:sldIdLst>
    <p:sldId id="28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423"/>
    <a:srgbClr val="1DB528"/>
    <a:srgbClr val="109228"/>
    <a:srgbClr val="165799"/>
    <a:srgbClr val="DCF92B"/>
    <a:srgbClr val="B9B428"/>
    <a:srgbClr val="D6A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017" autoAdjust="0"/>
    <p:restoredTop sz="94660"/>
  </p:normalViewPr>
  <p:slideViewPr>
    <p:cSldViewPr snapToGrid="0">
      <p:cViewPr varScale="1">
        <p:scale>
          <a:sx n="87" d="100"/>
          <a:sy n="87" d="100"/>
        </p:scale>
        <p:origin x="-70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F9B5B-E177-4537-BB44-B5F2C347621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663F2-8B38-4EA5-BE16-4B63D75017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1098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16937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3382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8325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23109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E41B-D241-4A8B-9A14-5E5AA4CC97B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D026-12C2-4B0F-9E2A-91F7635428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2569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0850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3642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4707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8271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E41B-D241-4A8B-9A14-5E5AA4CC97B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D026-12C2-4B0F-9E2A-91F7635428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5556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6331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1363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6583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8E41B-D241-4A8B-9A14-5E5AA4CC97B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6D026-12C2-4B0F-9E2A-91F7635428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777749" y="255786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2788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92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9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97037" y="1337693"/>
            <a:ext cx="4474094" cy="4474094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3399" y="2578125"/>
            <a:ext cx="1962750" cy="1962750"/>
          </a:xfrm>
          <a:prstGeom prst="rect">
            <a:avLst/>
          </a:prstGeom>
          <a:effectLst>
            <a:outerShdw blurRad="254000" dist="254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3697037" y="1337693"/>
            <a:ext cx="561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48616" y="5257419"/>
            <a:ext cx="60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23639" y="5257419"/>
            <a:ext cx="622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8244" y="1337693"/>
            <a:ext cx="611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66315" y="1840107"/>
            <a:ext cx="212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网络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搜索引擎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，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得到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惠阳地区的相关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旅游资源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70124" y="4384693"/>
            <a:ext cx="21084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结合前人的研究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文献综合分析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,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提出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自己的创新性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方案。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18414" y="2797177"/>
            <a:ext cx="1028700" cy="1389063"/>
            <a:chOff x="2027238" y="1243013"/>
            <a:chExt cx="1028700" cy="1389063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2057400" y="2376488"/>
              <a:ext cx="165100" cy="255588"/>
            </a:xfrm>
            <a:custGeom>
              <a:avLst/>
              <a:gdLst>
                <a:gd name="T0" fmla="*/ 44 w 44"/>
                <a:gd name="T1" fmla="*/ 64 h 68"/>
                <a:gd name="T2" fmla="*/ 40 w 44"/>
                <a:gd name="T3" fmla="*/ 68 h 68"/>
                <a:gd name="T4" fmla="*/ 4 w 44"/>
                <a:gd name="T5" fmla="*/ 68 h 68"/>
                <a:gd name="T6" fmla="*/ 0 w 44"/>
                <a:gd name="T7" fmla="*/ 64 h 68"/>
                <a:gd name="T8" fmla="*/ 0 w 44"/>
                <a:gd name="T9" fmla="*/ 4 h 68"/>
                <a:gd name="T10" fmla="*/ 4 w 44"/>
                <a:gd name="T11" fmla="*/ 0 h 68"/>
                <a:gd name="T12" fmla="*/ 40 w 44"/>
                <a:gd name="T13" fmla="*/ 0 h 68"/>
                <a:gd name="T14" fmla="*/ 44 w 44"/>
                <a:gd name="T15" fmla="*/ 4 h 68"/>
                <a:gd name="T16" fmla="*/ 44 w 44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8">
                  <a:moveTo>
                    <a:pt x="44" y="64"/>
                  </a:moveTo>
                  <a:cubicBezTo>
                    <a:pt x="44" y="66"/>
                    <a:pt x="42" y="68"/>
                    <a:pt x="40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2" y="68"/>
                    <a:pt x="0" y="66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4"/>
                  </a:cubicBezTo>
                  <a:lnTo>
                    <a:pt x="44" y="6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2332038" y="2486026"/>
              <a:ext cx="168275" cy="146050"/>
            </a:xfrm>
            <a:custGeom>
              <a:avLst/>
              <a:gdLst>
                <a:gd name="T0" fmla="*/ 45 w 45"/>
                <a:gd name="T1" fmla="*/ 36 h 39"/>
                <a:gd name="T2" fmla="*/ 41 w 45"/>
                <a:gd name="T3" fmla="*/ 39 h 39"/>
                <a:gd name="T4" fmla="*/ 4 w 45"/>
                <a:gd name="T5" fmla="*/ 39 h 39"/>
                <a:gd name="T6" fmla="*/ 0 w 45"/>
                <a:gd name="T7" fmla="*/ 36 h 39"/>
                <a:gd name="T8" fmla="*/ 0 w 45"/>
                <a:gd name="T9" fmla="*/ 2 h 39"/>
                <a:gd name="T10" fmla="*/ 4 w 45"/>
                <a:gd name="T11" fmla="*/ 0 h 39"/>
                <a:gd name="T12" fmla="*/ 41 w 45"/>
                <a:gd name="T13" fmla="*/ 0 h 39"/>
                <a:gd name="T14" fmla="*/ 45 w 45"/>
                <a:gd name="T15" fmla="*/ 2 h 39"/>
                <a:gd name="T16" fmla="*/ 45 w 45"/>
                <a:gd name="T17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9">
                  <a:moveTo>
                    <a:pt x="45" y="36"/>
                  </a:moveTo>
                  <a:cubicBezTo>
                    <a:pt x="45" y="38"/>
                    <a:pt x="43" y="39"/>
                    <a:pt x="41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39"/>
                    <a:pt x="0" y="38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5" y="1"/>
                    <a:pt x="45" y="2"/>
                  </a:cubicBezTo>
                  <a:lnTo>
                    <a:pt x="45" y="3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609850" y="2195513"/>
              <a:ext cx="165100" cy="436563"/>
            </a:xfrm>
            <a:custGeom>
              <a:avLst/>
              <a:gdLst>
                <a:gd name="T0" fmla="*/ 44 w 44"/>
                <a:gd name="T1" fmla="*/ 109 h 116"/>
                <a:gd name="T2" fmla="*/ 40 w 44"/>
                <a:gd name="T3" fmla="*/ 116 h 116"/>
                <a:gd name="T4" fmla="*/ 3 w 44"/>
                <a:gd name="T5" fmla="*/ 116 h 116"/>
                <a:gd name="T6" fmla="*/ 0 w 44"/>
                <a:gd name="T7" fmla="*/ 109 h 116"/>
                <a:gd name="T8" fmla="*/ 0 w 44"/>
                <a:gd name="T9" fmla="*/ 7 h 116"/>
                <a:gd name="T10" fmla="*/ 3 w 44"/>
                <a:gd name="T11" fmla="*/ 0 h 116"/>
                <a:gd name="T12" fmla="*/ 40 w 44"/>
                <a:gd name="T13" fmla="*/ 0 h 116"/>
                <a:gd name="T14" fmla="*/ 44 w 44"/>
                <a:gd name="T15" fmla="*/ 7 h 116"/>
                <a:gd name="T16" fmla="*/ 44 w 44"/>
                <a:gd name="T17" fmla="*/ 10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6">
                  <a:moveTo>
                    <a:pt x="44" y="109"/>
                  </a:moveTo>
                  <a:cubicBezTo>
                    <a:pt x="44" y="112"/>
                    <a:pt x="42" y="116"/>
                    <a:pt x="40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116"/>
                    <a:pt x="0" y="112"/>
                    <a:pt x="0" y="10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3"/>
                    <a:pt x="44" y="7"/>
                  </a:cubicBezTo>
                  <a:lnTo>
                    <a:pt x="44" y="10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887663" y="1781176"/>
              <a:ext cx="165100" cy="850900"/>
            </a:xfrm>
            <a:custGeom>
              <a:avLst/>
              <a:gdLst>
                <a:gd name="T0" fmla="*/ 44 w 44"/>
                <a:gd name="T1" fmla="*/ 212 h 226"/>
                <a:gd name="T2" fmla="*/ 40 w 44"/>
                <a:gd name="T3" fmla="*/ 226 h 226"/>
                <a:gd name="T4" fmla="*/ 4 w 44"/>
                <a:gd name="T5" fmla="*/ 226 h 226"/>
                <a:gd name="T6" fmla="*/ 0 w 44"/>
                <a:gd name="T7" fmla="*/ 212 h 226"/>
                <a:gd name="T8" fmla="*/ 0 w 44"/>
                <a:gd name="T9" fmla="*/ 14 h 226"/>
                <a:gd name="T10" fmla="*/ 4 w 44"/>
                <a:gd name="T11" fmla="*/ 0 h 226"/>
                <a:gd name="T12" fmla="*/ 40 w 44"/>
                <a:gd name="T13" fmla="*/ 0 h 226"/>
                <a:gd name="T14" fmla="*/ 44 w 44"/>
                <a:gd name="T15" fmla="*/ 14 h 226"/>
                <a:gd name="T16" fmla="*/ 44 w 44"/>
                <a:gd name="T17" fmla="*/ 21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26">
                  <a:moveTo>
                    <a:pt x="44" y="212"/>
                  </a:moveTo>
                  <a:cubicBezTo>
                    <a:pt x="44" y="220"/>
                    <a:pt x="42" y="226"/>
                    <a:pt x="40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1" y="226"/>
                    <a:pt x="0" y="220"/>
                    <a:pt x="0" y="2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1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6"/>
                    <a:pt x="44" y="14"/>
                  </a:cubicBezTo>
                  <a:lnTo>
                    <a:pt x="44" y="212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2027238" y="1243013"/>
              <a:ext cx="1028700" cy="1062038"/>
            </a:xfrm>
            <a:custGeom>
              <a:avLst/>
              <a:gdLst>
                <a:gd name="T0" fmla="*/ 554 w 648"/>
                <a:gd name="T1" fmla="*/ 76 h 669"/>
                <a:gd name="T2" fmla="*/ 459 w 648"/>
                <a:gd name="T3" fmla="*/ 154 h 669"/>
                <a:gd name="T4" fmla="*/ 497 w 648"/>
                <a:gd name="T5" fmla="*/ 178 h 669"/>
                <a:gd name="T6" fmla="*/ 227 w 648"/>
                <a:gd name="T7" fmla="*/ 588 h 669"/>
                <a:gd name="T8" fmla="*/ 62 w 648"/>
                <a:gd name="T9" fmla="*/ 503 h 669"/>
                <a:gd name="T10" fmla="*/ 0 w 648"/>
                <a:gd name="T11" fmla="*/ 574 h 669"/>
                <a:gd name="T12" fmla="*/ 48 w 648"/>
                <a:gd name="T13" fmla="*/ 614 h 669"/>
                <a:gd name="T14" fmla="*/ 78 w 648"/>
                <a:gd name="T15" fmla="*/ 581 h 669"/>
                <a:gd name="T16" fmla="*/ 249 w 648"/>
                <a:gd name="T17" fmla="*/ 669 h 669"/>
                <a:gd name="T18" fmla="*/ 549 w 648"/>
                <a:gd name="T19" fmla="*/ 211 h 669"/>
                <a:gd name="T20" fmla="*/ 587 w 648"/>
                <a:gd name="T21" fmla="*/ 235 h 669"/>
                <a:gd name="T22" fmla="*/ 618 w 648"/>
                <a:gd name="T23" fmla="*/ 119 h 669"/>
                <a:gd name="T24" fmla="*/ 648 w 648"/>
                <a:gd name="T25" fmla="*/ 0 h 669"/>
                <a:gd name="T26" fmla="*/ 554 w 648"/>
                <a:gd name="T27" fmla="*/ 76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8" h="669">
                  <a:moveTo>
                    <a:pt x="554" y="76"/>
                  </a:moveTo>
                  <a:lnTo>
                    <a:pt x="459" y="154"/>
                  </a:lnTo>
                  <a:lnTo>
                    <a:pt x="497" y="178"/>
                  </a:lnTo>
                  <a:lnTo>
                    <a:pt x="227" y="588"/>
                  </a:lnTo>
                  <a:lnTo>
                    <a:pt x="62" y="503"/>
                  </a:lnTo>
                  <a:lnTo>
                    <a:pt x="0" y="574"/>
                  </a:lnTo>
                  <a:lnTo>
                    <a:pt x="48" y="614"/>
                  </a:lnTo>
                  <a:lnTo>
                    <a:pt x="78" y="581"/>
                  </a:lnTo>
                  <a:lnTo>
                    <a:pt x="249" y="669"/>
                  </a:lnTo>
                  <a:lnTo>
                    <a:pt x="549" y="211"/>
                  </a:lnTo>
                  <a:lnTo>
                    <a:pt x="587" y="235"/>
                  </a:lnTo>
                  <a:lnTo>
                    <a:pt x="618" y="119"/>
                  </a:lnTo>
                  <a:lnTo>
                    <a:pt x="648" y="0"/>
                  </a:lnTo>
                  <a:lnTo>
                    <a:pt x="554" y="7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118330" y="1810977"/>
            <a:ext cx="212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调查问卷和访谈的形式了解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当地人对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旅游方案的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建议。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18330" y="4398966"/>
            <a:ext cx="212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实地考察的方式深入了解惠州高尔夫球场的状况。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61687" y="51794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资料收集方法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>
            <a:off x="1020744" y="370209"/>
            <a:ext cx="579726" cy="701731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43764" y="420286"/>
            <a:ext cx="74629" cy="595422"/>
          </a:xfrm>
          <a:prstGeom prst="rect">
            <a:avLst/>
          </a:prstGeom>
          <a:solidFill>
            <a:srgbClr val="FFC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4865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主题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tart">
      <a:majorFont>
        <a:latin typeface="Agency FB"/>
        <a:ea typeface="微软雅黑"/>
        <a:cs typeface=""/>
      </a:majorFont>
      <a:minorFont>
        <a:latin typeface="Myriad Pro"/>
        <a:ea typeface="方正兰亭细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主题1" id="{3754E695-EE3F-41FE-9DEC-564F4D44A5E6}" vid="{FE6290D8-8F28-4A18-AE86-3EC81B0B913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58</Words>
  <Application>Microsoft Office PowerPoint</Application>
  <PresentationFormat>自定义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1_主题1</vt:lpstr>
      <vt:lpstr>幻灯片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 Daniel</dc:creator>
  <cp:lastModifiedBy>PC-Y</cp:lastModifiedBy>
  <cp:revision>51</cp:revision>
  <dcterms:created xsi:type="dcterms:W3CDTF">2015-04-04T15:15:55Z</dcterms:created>
  <dcterms:modified xsi:type="dcterms:W3CDTF">2016-03-08T08:43:51Z</dcterms:modified>
</cp:coreProperties>
</file>