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theme/theme4.xml" ContentType="application/vnd.openxmlformats-officedocument.theme+xml"/>
  <Default Extension="png" ContentType="image/png"/>
  <Override PartName="/ppt/charts/style2.xml" ContentType="application/vnd.ms-office.chartstyle+xml"/>
  <Override PartName="/ppt/charts/style1.xml" ContentType="application/vnd.ms-office.chartstyl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charts/colors2.xml" ContentType="application/vnd.ms-office.chartcolorstyle+xml"/>
  <Override PartName="/ppt/charts/colors3.xml" ContentType="application/vnd.ms-office.chartcolorstyl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charts/colors1.xml" ContentType="application/vnd.ms-office.chartcolorstyle+xml"/>
  <Override PartName="/ppt/commentAuthors.xml" ContentType="application/vnd.openxmlformats-officedocument.presentationml.commentAuthors+xml"/>
  <Default Extension="xlsx" ContentType="application/vnd.openxmlformats-officedocument.spreadsheetml.sheet"/>
  <Override PartName="/ppt/charts/chart3.xml" ContentType="application/vnd.openxmlformats-officedocument.drawingml.chart+xml"/>
  <Override PartName="/ppt/slideMasters/slideMaster4.xml" ContentType="application/vnd.openxmlformats-officedocument.presentationml.slideMaster+xml"/>
  <Override PartName="/ppt/viewProps.xml" ContentType="application/vnd.openxmlformats-officedocument.presentationml.viewProp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charts/style3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509" r:id="rId4"/>
    <p:sldMasterId id="2147493522" r:id="rId5"/>
    <p:sldMasterId id="2147493535" r:id="rId6"/>
    <p:sldMasterId id="2147493537" r:id="rId7"/>
  </p:sldMasterIdLst>
  <p:sldIdLst>
    <p:sldId id="267" r:id="rId8"/>
    <p:sldId id="273" r:id="rId9"/>
    <p:sldId id="276" r:id="rId10"/>
  </p:sldIdLst>
  <p:sldSz cx="12193588" cy="6858000"/>
  <p:notesSz cx="6858000" cy="9144000"/>
  <p:defaultTextStyle>
    <a:defPPr>
      <a:defRPr lang="en-US"/>
    </a:defPPr>
    <a:lvl1pPr marL="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3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6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9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52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15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78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41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7044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 Office 用户" initials="Office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73A1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8162" autoAdjust="0"/>
    <p:restoredTop sz="94401"/>
  </p:normalViewPr>
  <p:slideViewPr>
    <p:cSldViewPr snapToGrid="0" snapToObjects="1">
      <p:cViewPr varScale="1">
        <p:scale>
          <a:sx n="101" d="100"/>
          <a:sy n="101" d="100"/>
        </p:scale>
        <p:origin x="-654" y="-96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commentAuthors" Target="commentAuthors.xml"/><Relationship Id="rId5" Type="http://schemas.openxmlformats.org/officeDocument/2006/relationships/slideMaster" Target="slideMasters/slideMaster2.xml"/><Relationship Id="rId15" Type="http://schemas.openxmlformats.org/officeDocument/2006/relationships/tableStyles" Target="tableStyles.xml"/><Relationship Id="rId10" Type="http://schemas.openxmlformats.org/officeDocument/2006/relationships/slide" Target="slides/slide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Office_Excel____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Office_Excel____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Office_Excel____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bar"/>
        <c:grouping val="stacked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D18-48C4-96E9-420DAD62EDF1}"/>
            </c:ext>
          </c:extLst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BD18-48C4-96E9-420DAD62EDF1}"/>
            </c:ext>
          </c:extLst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BD18-48C4-96E9-420DAD62EDF1}"/>
            </c:ext>
          </c:extLst>
        </c:ser>
        <c:dLbls/>
        <c:overlap val="100"/>
        <c:axId val="100084736"/>
        <c:axId val="107180800"/>
      </c:barChart>
      <c:catAx>
        <c:axId val="100084736"/>
        <c:scaling>
          <c:orientation val="minMax"/>
        </c:scaling>
        <c:axPos val="l"/>
        <c:numFmt formatCode="General" sourceLinked="1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107180800"/>
        <c:crosses val="autoZero"/>
        <c:auto val="1"/>
        <c:lblAlgn val="ctr"/>
        <c:lblOffset val="100"/>
      </c:catAx>
      <c:valAx>
        <c:axId val="107180800"/>
        <c:scaling>
          <c:orientation val="minMax"/>
        </c:scaling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1000847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Microsoft YaHei" charset="0"/>
              <a:ea typeface="Microsoft YaHei" charset="0"/>
              <a:cs typeface="Microsoft YaHei" charset="0"/>
            </a:defRPr>
          </a:pPr>
          <a:endParaRPr lang="zh-CN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bar"/>
        <c:grouping val="stacked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45C-4FB6-87BE-7BB044F0B259}"/>
            </c:ext>
          </c:extLst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45C-4FB6-87BE-7BB044F0B259}"/>
            </c:ext>
          </c:extLst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45C-4FB6-87BE-7BB044F0B259}"/>
            </c:ext>
          </c:extLst>
        </c:ser>
        <c:dLbls/>
        <c:overlap val="100"/>
        <c:axId val="108986368"/>
        <c:axId val="108987904"/>
      </c:barChart>
      <c:catAx>
        <c:axId val="108986368"/>
        <c:scaling>
          <c:orientation val="minMax"/>
        </c:scaling>
        <c:axPos val="l"/>
        <c:numFmt formatCode="General" sourceLinked="1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108987904"/>
        <c:crosses val="autoZero"/>
        <c:auto val="1"/>
        <c:lblAlgn val="ctr"/>
        <c:lblOffset val="100"/>
      </c:catAx>
      <c:valAx>
        <c:axId val="108987904"/>
        <c:scaling>
          <c:orientation val="minMax"/>
        </c:scaling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1089863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Microsoft YaHei" charset="0"/>
              <a:ea typeface="Microsoft YaHei" charset="0"/>
              <a:cs typeface="Microsoft YaHei" charset="0"/>
            </a:defRPr>
          </a:pPr>
          <a:endParaRPr lang="zh-CN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bar"/>
        <c:grouping val="stacked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45C-4FB6-87BE-7BB044F0B259}"/>
            </c:ext>
          </c:extLst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45C-4FB6-87BE-7BB044F0B259}"/>
            </c:ext>
          </c:extLst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45C-4FB6-87BE-7BB044F0B259}"/>
            </c:ext>
          </c:extLst>
        </c:ser>
        <c:dLbls/>
        <c:overlap val="100"/>
        <c:axId val="48576000"/>
        <c:axId val="48577920"/>
      </c:barChart>
      <c:catAx>
        <c:axId val="48576000"/>
        <c:scaling>
          <c:orientation val="minMax"/>
        </c:scaling>
        <c:axPos val="l"/>
        <c:numFmt formatCode="General" sourceLinked="1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48577920"/>
        <c:crosses val="autoZero"/>
        <c:auto val="1"/>
        <c:lblAlgn val="ctr"/>
        <c:lblOffset val="100"/>
      </c:catAx>
      <c:valAx>
        <c:axId val="48577920"/>
        <c:scaling>
          <c:orientation val="minMax"/>
        </c:scaling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485760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Microsoft YaHei" charset="0"/>
              <a:ea typeface="Microsoft YaHei" charset="0"/>
              <a:cs typeface="Microsoft YaHei" charset="0"/>
            </a:defRPr>
          </a:pPr>
          <a:endParaRPr lang="zh-CN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Template/Home.shtml" TargetMode="External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占位符 7"/>
          <p:cNvSpPr txBox="1">
            <a:spLocks/>
          </p:cNvSpPr>
          <p:nvPr userDrawn="1"/>
        </p:nvSpPr>
        <p:spPr>
          <a:xfrm>
            <a:off x="659090" y="258233"/>
            <a:ext cx="5278655" cy="529168"/>
          </a:xfrm>
          <a:prstGeom prst="rect">
            <a:avLst/>
          </a:prstGeom>
          <a:ln w="12700" cmpd="sng">
            <a:solidFill>
              <a:schemeClr val="accent2"/>
            </a:solidFill>
          </a:ln>
        </p:spPr>
        <p:txBody>
          <a:bodyPr vert="horz"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1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Century Gothic"/>
              <a:ea typeface="微软雅黑" charset="0"/>
              <a:cs typeface=""/>
            </a:endParaRPr>
          </a:p>
        </p:txBody>
      </p:sp>
      <p:sp>
        <p:nvSpPr>
          <p:cNvPr id="13" name="文本占位符 7"/>
          <p:cNvSpPr txBox="1">
            <a:spLocks/>
          </p:cNvSpPr>
          <p:nvPr userDrawn="1"/>
        </p:nvSpPr>
        <p:spPr>
          <a:xfrm>
            <a:off x="11388075" y="171547"/>
            <a:ext cx="805513" cy="616255"/>
          </a:xfrm>
          <a:prstGeom prst="rect">
            <a:avLst/>
          </a:prstGeom>
          <a:solidFill>
            <a:schemeClr val="accent2"/>
          </a:solidFill>
        </p:spPr>
        <p:txBody>
          <a:bodyPr vert="horz" anchor="ctr"/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1800" b="1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1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 charset="0"/>
              <a:cs typeface=""/>
            </a:endParaRPr>
          </a:p>
        </p:txBody>
      </p:sp>
      <p:sp>
        <p:nvSpPr>
          <p:cNvPr id="15" name="矩形 14"/>
          <p:cNvSpPr/>
          <p:nvPr userDrawn="1"/>
        </p:nvSpPr>
        <p:spPr>
          <a:xfrm>
            <a:off x="1" y="258233"/>
            <a:ext cx="376816" cy="529569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397E9E"/>
              </a:solidFill>
              <a:effectLst/>
              <a:uLnTx/>
              <a:uFillTx/>
              <a:latin typeface="Century Gothic"/>
              <a:ea typeface="微软雅黑" charset="0"/>
              <a:cs typeface=""/>
            </a:endParaRPr>
          </a:p>
        </p:txBody>
      </p:sp>
      <p:sp>
        <p:nvSpPr>
          <p:cNvPr id="16" name="矩形 15"/>
          <p:cNvSpPr/>
          <p:nvPr userDrawn="1"/>
        </p:nvSpPr>
        <p:spPr>
          <a:xfrm>
            <a:off x="450442" y="258233"/>
            <a:ext cx="125866" cy="529569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397E9E"/>
              </a:solidFill>
              <a:effectLst/>
              <a:uLnTx/>
              <a:uFillTx/>
              <a:latin typeface="Century Gothic"/>
              <a:ea typeface="微软雅黑" charset="0"/>
              <a:cs typeface="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 hasCustomPrompt="1"/>
          </p:nvPr>
        </p:nvSpPr>
        <p:spPr>
          <a:xfrm>
            <a:off x="11387034" y="171451"/>
            <a:ext cx="806554" cy="615949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 b="1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 hasCustomPrompt="1"/>
          </p:nvPr>
        </p:nvSpPr>
        <p:spPr>
          <a:xfrm>
            <a:off x="659089" y="258234"/>
            <a:ext cx="5278657" cy="529167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4544368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占位符 7"/>
          <p:cNvSpPr txBox="1">
            <a:spLocks/>
          </p:cNvSpPr>
          <p:nvPr userDrawn="1"/>
        </p:nvSpPr>
        <p:spPr>
          <a:xfrm>
            <a:off x="659090" y="258233"/>
            <a:ext cx="5278655" cy="529168"/>
          </a:xfrm>
          <a:prstGeom prst="rect">
            <a:avLst/>
          </a:prstGeom>
          <a:ln w="12700" cmpd="sng">
            <a:solidFill>
              <a:schemeClr val="accent2"/>
            </a:solidFill>
          </a:ln>
        </p:spPr>
        <p:txBody>
          <a:bodyPr vert="horz"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kumimoji="1" lang="zh-CN" altLang="en-US" sz="2400" dirty="0">
              <a:solidFill>
                <a:srgbClr val="91D140"/>
              </a:solidFill>
              <a:latin typeface="Century Gothic"/>
              <a:ea typeface="微软雅黑" charset="0"/>
            </a:endParaRPr>
          </a:p>
        </p:txBody>
      </p:sp>
      <p:sp>
        <p:nvSpPr>
          <p:cNvPr id="13" name="文本占位符 7"/>
          <p:cNvSpPr txBox="1">
            <a:spLocks/>
          </p:cNvSpPr>
          <p:nvPr userDrawn="1"/>
        </p:nvSpPr>
        <p:spPr>
          <a:xfrm>
            <a:off x="11388075" y="171547"/>
            <a:ext cx="805513" cy="616255"/>
          </a:xfrm>
          <a:prstGeom prst="rect">
            <a:avLst/>
          </a:prstGeom>
          <a:solidFill>
            <a:schemeClr val="accent2"/>
          </a:solidFill>
        </p:spPr>
        <p:txBody>
          <a:bodyPr vert="horz" anchor="ctr"/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1800" b="1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kumimoji="1" lang="zh-CN" altLang="en-US" sz="2400" dirty="0">
              <a:latin typeface="Century Gothic"/>
              <a:ea typeface="微软雅黑" charset="0"/>
            </a:endParaRPr>
          </a:p>
        </p:txBody>
      </p:sp>
      <p:sp>
        <p:nvSpPr>
          <p:cNvPr id="15" name="矩形 14"/>
          <p:cNvSpPr/>
          <p:nvPr userDrawn="1"/>
        </p:nvSpPr>
        <p:spPr>
          <a:xfrm>
            <a:off x="1" y="258233"/>
            <a:ext cx="376816" cy="529569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170">
              <a:defRPr/>
            </a:pPr>
            <a:endParaRPr kumimoji="1" lang="zh-CN" altLang="en-US" sz="3200" kern="0">
              <a:solidFill>
                <a:srgbClr val="397E9E"/>
              </a:solidFill>
              <a:latin typeface="Century Gothic"/>
              <a:ea typeface="微软雅黑" charset="0"/>
            </a:endParaRPr>
          </a:p>
        </p:txBody>
      </p:sp>
      <p:sp>
        <p:nvSpPr>
          <p:cNvPr id="16" name="矩形 15"/>
          <p:cNvSpPr/>
          <p:nvPr userDrawn="1"/>
        </p:nvSpPr>
        <p:spPr>
          <a:xfrm>
            <a:off x="450442" y="258233"/>
            <a:ext cx="125866" cy="529569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170">
              <a:defRPr/>
            </a:pPr>
            <a:endParaRPr kumimoji="1" lang="zh-CN" altLang="en-US" sz="3200" kern="0">
              <a:solidFill>
                <a:srgbClr val="397E9E"/>
              </a:solidFill>
              <a:latin typeface="Century Gothic"/>
              <a:ea typeface="微软雅黑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 hasCustomPrompt="1"/>
          </p:nvPr>
        </p:nvSpPr>
        <p:spPr>
          <a:xfrm>
            <a:off x="11387034" y="171451"/>
            <a:ext cx="806554" cy="615949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 b="1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 hasCustomPrompt="1"/>
          </p:nvPr>
        </p:nvSpPr>
        <p:spPr>
          <a:xfrm>
            <a:off x="659089" y="258234"/>
            <a:ext cx="5278657" cy="529167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443823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占位符 7"/>
          <p:cNvSpPr txBox="1">
            <a:spLocks/>
          </p:cNvSpPr>
          <p:nvPr userDrawn="1"/>
        </p:nvSpPr>
        <p:spPr>
          <a:xfrm>
            <a:off x="659090" y="258233"/>
            <a:ext cx="5278655" cy="529168"/>
          </a:xfrm>
          <a:prstGeom prst="rect">
            <a:avLst/>
          </a:prstGeom>
          <a:ln w="12700" cmpd="sng">
            <a:solidFill>
              <a:schemeClr val="accent2"/>
            </a:solidFill>
          </a:ln>
        </p:spPr>
        <p:txBody>
          <a:bodyPr vert="horz"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kumimoji="1" lang="zh-CN" altLang="en-US" sz="2400" dirty="0">
              <a:solidFill>
                <a:srgbClr val="91D140"/>
              </a:solidFill>
              <a:latin typeface="Century Gothic"/>
              <a:ea typeface="微软雅黑" charset="0"/>
            </a:endParaRPr>
          </a:p>
        </p:txBody>
      </p:sp>
      <p:sp>
        <p:nvSpPr>
          <p:cNvPr id="13" name="文本占位符 7"/>
          <p:cNvSpPr txBox="1">
            <a:spLocks/>
          </p:cNvSpPr>
          <p:nvPr userDrawn="1"/>
        </p:nvSpPr>
        <p:spPr>
          <a:xfrm>
            <a:off x="11388075" y="171547"/>
            <a:ext cx="805513" cy="616255"/>
          </a:xfrm>
          <a:prstGeom prst="rect">
            <a:avLst/>
          </a:prstGeom>
          <a:solidFill>
            <a:schemeClr val="accent2"/>
          </a:solidFill>
        </p:spPr>
        <p:txBody>
          <a:bodyPr vert="horz" anchor="ctr"/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1800" b="1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kumimoji="1" lang="zh-CN" altLang="en-US" sz="2400" dirty="0">
              <a:latin typeface="Century Gothic"/>
              <a:ea typeface="微软雅黑" charset="0"/>
            </a:endParaRPr>
          </a:p>
        </p:txBody>
      </p:sp>
      <p:sp>
        <p:nvSpPr>
          <p:cNvPr id="15" name="矩形 14"/>
          <p:cNvSpPr/>
          <p:nvPr userDrawn="1"/>
        </p:nvSpPr>
        <p:spPr>
          <a:xfrm>
            <a:off x="1" y="258233"/>
            <a:ext cx="376816" cy="529569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170">
              <a:defRPr/>
            </a:pPr>
            <a:endParaRPr kumimoji="1" lang="zh-CN" altLang="en-US" sz="3200" kern="0">
              <a:solidFill>
                <a:srgbClr val="397E9E"/>
              </a:solidFill>
              <a:latin typeface="Century Gothic"/>
              <a:ea typeface="微软雅黑" charset="0"/>
            </a:endParaRPr>
          </a:p>
        </p:txBody>
      </p:sp>
      <p:sp>
        <p:nvSpPr>
          <p:cNvPr id="16" name="矩形 15"/>
          <p:cNvSpPr/>
          <p:nvPr userDrawn="1"/>
        </p:nvSpPr>
        <p:spPr>
          <a:xfrm>
            <a:off x="450442" y="258233"/>
            <a:ext cx="125866" cy="529569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170">
              <a:defRPr/>
            </a:pPr>
            <a:endParaRPr kumimoji="1" lang="zh-CN" altLang="en-US" sz="3200" kern="0">
              <a:solidFill>
                <a:srgbClr val="397E9E"/>
              </a:solidFill>
              <a:latin typeface="Century Gothic"/>
              <a:ea typeface="微软雅黑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 hasCustomPrompt="1"/>
          </p:nvPr>
        </p:nvSpPr>
        <p:spPr>
          <a:xfrm>
            <a:off x="11387034" y="171451"/>
            <a:ext cx="806554" cy="615949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 b="1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 hasCustomPrompt="1"/>
          </p:nvPr>
        </p:nvSpPr>
        <p:spPr>
          <a:xfrm>
            <a:off x="659089" y="258234"/>
            <a:ext cx="5278657" cy="529167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2743626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62" y="759873"/>
            <a:ext cx="662447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2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</a:p>
        </p:txBody>
      </p:sp>
      <p:sp>
        <p:nvSpPr>
          <p:cNvPr id="7" name="矩形 6"/>
          <p:cNvSpPr/>
          <p:nvPr userDrawn="1"/>
        </p:nvSpPr>
        <p:spPr>
          <a:xfrm>
            <a:off x="2572924" y="759876"/>
            <a:ext cx="1402184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字体使用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行距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4153553" y="759876"/>
            <a:ext cx="7075266" cy="4239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309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英文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cs typeface="Segoe UI Light"/>
              </a:rPr>
              <a:t>Century Gothic</a:t>
            </a: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中文 微软雅黑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正文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1.3</a:t>
            </a: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cn.bing.com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algn="l" defTabSz="609524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本网站所提供的任何信息内容（包括但不限于 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模板、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文档、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图表、图片素材等）均受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中华人民共和国著作权法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信息网络传播权保护条例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(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包括图片或图表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)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不得被全部或部分的复制、传播、销售，否则将承担法律责任。</a:t>
            </a:r>
          </a:p>
        </p:txBody>
      </p:sp>
      <p:sp>
        <p:nvSpPr>
          <p:cNvPr id="9" name="矩形 8"/>
          <p:cNvSpPr/>
          <p:nvPr userDrawn="1"/>
        </p:nvSpPr>
        <p:spPr>
          <a:xfrm>
            <a:off x="440661" y="182448"/>
            <a:ext cx="77787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2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162839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hlinkClick r:id="rId2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27291" y="2788089"/>
            <a:ext cx="3178317" cy="418585"/>
          </a:xfrm>
          <a:prstGeom prst="rect">
            <a:avLst/>
          </a:prstGeom>
        </p:spPr>
      </p:pic>
      <p:sp>
        <p:nvSpPr>
          <p:cNvPr id="10" name="文本框 9"/>
          <p:cNvSpPr txBox="1"/>
          <p:nvPr userDrawn="1"/>
        </p:nvSpPr>
        <p:spPr>
          <a:xfrm>
            <a:off x="4300601" y="4007796"/>
            <a:ext cx="3347826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4571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点击</a:t>
            </a:r>
            <a:r>
              <a:rPr kumimoji="1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Logo</a:t>
            </a: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获取更多优质模板（放映模式）</a:t>
            </a:r>
          </a:p>
        </p:txBody>
      </p:sp>
    </p:spTree>
    <p:extLst>
      <p:ext uri="{BB962C8B-B14F-4D97-AF65-F5344CB8AC3E}">
        <p14:creationId xmlns:p14="http://schemas.microsoft.com/office/powerpoint/2010/main" xmlns="" val="2348109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309" y="365126"/>
            <a:ext cx="1051697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309" y="1825625"/>
            <a:ext cx="1051697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309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pPr/>
              <a:t>3/16/2016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9126" y="6356351"/>
            <a:ext cx="41153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1722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4222429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52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309" y="365126"/>
            <a:ext cx="1051697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309" y="1825625"/>
            <a:ext cx="1051697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309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pPr/>
              <a:t>3/16/2016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9126" y="6356351"/>
            <a:ext cx="41153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1722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4683498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53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309" y="365126"/>
            <a:ext cx="1051697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309" y="1825625"/>
            <a:ext cx="1051697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309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pPr/>
              <a:t>3/16/2016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9126" y="6356351"/>
            <a:ext cx="41153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1722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7205844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53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5323643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538" r:id="rId1"/>
    <p:sldLayoutId id="2147493539" r:id="rId2"/>
  </p:sldLayoutIdLst>
  <p:txStyles>
    <p:titleStyle>
      <a:lvl1pPr algn="ctr" defTabSz="609524" rtl="0" eaLnBrk="1" latinLnBrk="0" hangingPunct="1">
        <a:spcBef>
          <a:spcPct val="0"/>
        </a:spcBef>
        <a:buNone/>
        <a:defRPr sz="586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43" indent="-457143" algn="l" defTabSz="609524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476" indent="-380952" algn="l" defTabSz="609524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810" indent="-304762" algn="l" defTabSz="609524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334" indent="-304762" algn="l" defTabSz="609524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2857" indent="-304762" algn="l" defTabSz="609524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381" indent="-304762" algn="l" defTabSz="609524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1905" indent="-304762" algn="l" defTabSz="609524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429" indent="-304762" algn="l" defTabSz="609524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0952" indent="-304762" algn="l" defTabSz="609524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24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048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571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095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619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143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666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190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/>
              <a:t>01</a:t>
            </a:r>
            <a:endParaRPr kumimoji="1"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92500"/>
          </a:bodyPr>
          <a:lstStyle/>
          <a:p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graphicFrame>
        <p:nvGraphicFramePr>
          <p:cNvPr id="19" name="图表 18"/>
          <p:cNvGraphicFramePr/>
          <p:nvPr>
            <p:extLst>
              <p:ext uri="{D42A27DB-BD31-4B8C-83A1-F6EECF244321}">
                <p14:modId xmlns:p14="http://schemas.microsoft.com/office/powerpoint/2010/main" xmlns="" val="217010946"/>
              </p:ext>
            </p:extLst>
          </p:nvPr>
        </p:nvGraphicFramePr>
        <p:xfrm>
          <a:off x="981364" y="1171700"/>
          <a:ext cx="10863087" cy="32300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0" name="矩形 19"/>
          <p:cNvSpPr/>
          <p:nvPr/>
        </p:nvSpPr>
        <p:spPr>
          <a:xfrm>
            <a:off x="996634" y="5083810"/>
            <a:ext cx="20720366" cy="892360"/>
          </a:xfrm>
          <a:prstGeom prst="rect">
            <a:avLst/>
          </a:prstGeom>
        </p:spPr>
        <p:txBody>
          <a:bodyPr wrap="square" numCol="2" spcCol="18000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333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8-10</a:t>
            </a:r>
            <a:r>
              <a:rPr lang="zh-CN" altLang="en-US" sz="1333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333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333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8-10</a:t>
            </a:r>
            <a:r>
              <a:rPr lang="zh-CN" altLang="en-US" sz="1333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333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333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21" name="矩形 20"/>
          <p:cNvSpPr/>
          <p:nvPr/>
        </p:nvSpPr>
        <p:spPr>
          <a:xfrm>
            <a:off x="996635" y="4395092"/>
            <a:ext cx="2817631" cy="70801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67" b="1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EXAMPLE TEXT</a:t>
            </a:r>
          </a:p>
        </p:txBody>
      </p:sp>
    </p:spTree>
    <p:extLst>
      <p:ext uri="{BB962C8B-B14F-4D97-AF65-F5344CB8AC3E}">
        <p14:creationId xmlns:p14="http://schemas.microsoft.com/office/powerpoint/2010/main" xmlns="" val="15264462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/>
              <a:t>02</a:t>
            </a:r>
            <a:endParaRPr kumimoji="1"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92500"/>
          </a:bodyPr>
          <a:lstStyle/>
          <a:p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graphicFrame>
        <p:nvGraphicFramePr>
          <p:cNvPr id="19" name="图表 18"/>
          <p:cNvGraphicFramePr/>
          <p:nvPr>
            <p:extLst/>
          </p:nvPr>
        </p:nvGraphicFramePr>
        <p:xfrm>
          <a:off x="981364" y="1171700"/>
          <a:ext cx="10863087" cy="32300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0" name="矩形 19"/>
          <p:cNvSpPr/>
          <p:nvPr/>
        </p:nvSpPr>
        <p:spPr>
          <a:xfrm>
            <a:off x="996634" y="5083811"/>
            <a:ext cx="20834666" cy="892360"/>
          </a:xfrm>
          <a:prstGeom prst="rect">
            <a:avLst/>
          </a:prstGeom>
        </p:spPr>
        <p:txBody>
          <a:bodyPr wrap="square" numCol="2" spcCol="18000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51515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srgbClr val="515151"/>
                </a:solidFill>
                <a:latin typeface="Microsoft YaHei" charset="0"/>
                <a:ea typeface="Microsoft YaHei" charset="0"/>
                <a:cs typeface="Microsoft YaHei" charset="0"/>
              </a:rPr>
              <a:t>8-10</a:t>
            </a:r>
            <a:r>
              <a:rPr lang="zh-CN" altLang="en-US" sz="1333" dirty="0">
                <a:solidFill>
                  <a:srgbClr val="515151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333" dirty="0">
                <a:solidFill>
                  <a:srgbClr val="515151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333" dirty="0">
                <a:solidFill>
                  <a:srgbClr val="515151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srgbClr val="515151"/>
                </a:solidFill>
                <a:latin typeface="Microsoft YaHei" charset="0"/>
                <a:ea typeface="Microsoft YaHei" charset="0"/>
                <a:cs typeface="Microsoft YaHei" charset="0"/>
              </a:rPr>
              <a:t>8-10</a:t>
            </a:r>
            <a:r>
              <a:rPr lang="zh-CN" altLang="en-US" sz="1333" dirty="0">
                <a:solidFill>
                  <a:srgbClr val="515151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333" dirty="0">
                <a:solidFill>
                  <a:srgbClr val="515151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333" dirty="0">
                <a:solidFill>
                  <a:srgbClr val="515151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21" name="矩形 20"/>
          <p:cNvSpPr/>
          <p:nvPr/>
        </p:nvSpPr>
        <p:spPr>
          <a:xfrm>
            <a:off x="996635" y="4395092"/>
            <a:ext cx="2817631" cy="70801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67" b="1" dirty="0">
                <a:solidFill>
                  <a:srgbClr val="91D140"/>
                </a:solidFill>
                <a:latin typeface="Microsoft YaHei" charset="0"/>
                <a:ea typeface="Microsoft YaHei" charset="0"/>
                <a:cs typeface="Microsoft YaHei" charset="0"/>
              </a:rPr>
              <a:t>EXAMPLE TEXT</a:t>
            </a:r>
          </a:p>
        </p:txBody>
      </p:sp>
    </p:spTree>
    <p:extLst>
      <p:ext uri="{BB962C8B-B14F-4D97-AF65-F5344CB8AC3E}">
        <p14:creationId xmlns:p14="http://schemas.microsoft.com/office/powerpoint/2010/main" xmlns="" val="37702104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/>
              <a:t>02</a:t>
            </a:r>
            <a:endParaRPr kumimoji="1"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92500"/>
          </a:bodyPr>
          <a:lstStyle/>
          <a:p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graphicFrame>
        <p:nvGraphicFramePr>
          <p:cNvPr id="19" name="图表 18"/>
          <p:cNvGraphicFramePr/>
          <p:nvPr>
            <p:extLst/>
          </p:nvPr>
        </p:nvGraphicFramePr>
        <p:xfrm>
          <a:off x="981364" y="1171700"/>
          <a:ext cx="10863087" cy="32300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0" name="矩形 19"/>
          <p:cNvSpPr/>
          <p:nvPr/>
        </p:nvSpPr>
        <p:spPr>
          <a:xfrm>
            <a:off x="996634" y="5083811"/>
            <a:ext cx="20834666" cy="892360"/>
          </a:xfrm>
          <a:prstGeom prst="rect">
            <a:avLst/>
          </a:prstGeom>
        </p:spPr>
        <p:txBody>
          <a:bodyPr wrap="square" numCol="2" spcCol="18000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51515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srgbClr val="515151"/>
                </a:solidFill>
                <a:latin typeface="Microsoft YaHei" charset="0"/>
                <a:ea typeface="Microsoft YaHei" charset="0"/>
                <a:cs typeface="Microsoft YaHei" charset="0"/>
              </a:rPr>
              <a:t>8-10</a:t>
            </a:r>
            <a:r>
              <a:rPr lang="zh-CN" altLang="en-US" sz="1333" dirty="0">
                <a:solidFill>
                  <a:srgbClr val="515151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333" dirty="0">
                <a:solidFill>
                  <a:srgbClr val="515151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333" dirty="0">
                <a:solidFill>
                  <a:srgbClr val="515151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srgbClr val="515151"/>
                </a:solidFill>
                <a:latin typeface="Microsoft YaHei" charset="0"/>
                <a:ea typeface="Microsoft YaHei" charset="0"/>
                <a:cs typeface="Microsoft YaHei" charset="0"/>
              </a:rPr>
              <a:t>8-10</a:t>
            </a:r>
            <a:r>
              <a:rPr lang="zh-CN" altLang="en-US" sz="1333" dirty="0">
                <a:solidFill>
                  <a:srgbClr val="515151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333" dirty="0">
                <a:solidFill>
                  <a:srgbClr val="515151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333" dirty="0">
                <a:solidFill>
                  <a:srgbClr val="515151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21" name="矩形 20"/>
          <p:cNvSpPr/>
          <p:nvPr/>
        </p:nvSpPr>
        <p:spPr>
          <a:xfrm>
            <a:off x="996635" y="4395092"/>
            <a:ext cx="2817631" cy="70801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67" b="1" dirty="0">
                <a:solidFill>
                  <a:srgbClr val="91D140"/>
                </a:solidFill>
                <a:latin typeface="Microsoft YaHei" charset="0"/>
                <a:ea typeface="Microsoft YaHei" charset="0"/>
                <a:cs typeface="Microsoft YaHei" charset="0"/>
              </a:rPr>
              <a:t>EXAMPLE TEXT</a:t>
            </a:r>
          </a:p>
        </p:txBody>
      </p:sp>
    </p:spTree>
    <p:extLst>
      <p:ext uri="{BB962C8B-B14F-4D97-AF65-F5344CB8AC3E}">
        <p14:creationId xmlns:p14="http://schemas.microsoft.com/office/powerpoint/2010/main" xmlns="" val="6144495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自定义 160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FA3C54"/>
      </a:accent1>
      <a:accent2>
        <a:srgbClr val="0084DA"/>
      </a:accent2>
      <a:accent3>
        <a:srgbClr val="F1AB00"/>
      </a:accent3>
      <a:accent4>
        <a:srgbClr val="515151"/>
      </a:accent4>
      <a:accent5>
        <a:srgbClr val="919191"/>
      </a:accent5>
      <a:accent6>
        <a:srgbClr val="CACACA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自定义 161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00A78B"/>
      </a:accent1>
      <a:accent2>
        <a:srgbClr val="91D140"/>
      </a:accent2>
      <a:accent3>
        <a:srgbClr val="FFA300"/>
      </a:accent3>
      <a:accent4>
        <a:srgbClr val="515151"/>
      </a:accent4>
      <a:accent5>
        <a:srgbClr val="919191"/>
      </a:accent5>
      <a:accent6>
        <a:srgbClr val="CACACA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">
  <a:themeElements>
    <a:clrScheme name="黄色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Theme">
  <a:themeElements>
    <a:clrScheme name="自定义 142">
      <a:dk1>
        <a:srgbClr val="FFFFFF"/>
      </a:dk1>
      <a:lt1>
        <a:srgbClr val="404040"/>
      </a:lt1>
      <a:dk2>
        <a:srgbClr val="BFBFBF"/>
      </a:dk2>
      <a:lt2>
        <a:srgbClr val="000000"/>
      </a:lt2>
      <a:accent1>
        <a:srgbClr val="FA2442"/>
      </a:accent1>
      <a:accent2>
        <a:srgbClr val="006DD6"/>
      </a:accent2>
      <a:accent3>
        <a:srgbClr val="F09400"/>
      </a:accent3>
      <a:accent4>
        <a:srgbClr val="10141A"/>
      </a:accent4>
      <a:accent5>
        <a:srgbClr val="303B45"/>
      </a:accent5>
      <a:accent6>
        <a:srgbClr val="565F69"/>
      </a:accent6>
      <a:hlink>
        <a:srgbClr val="00FFFF"/>
      </a:hlink>
      <a:folHlink>
        <a:srgbClr val="0080FF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B6F2769-7194-4217-93D3-3AF3A4742282}">
  <ds:schemaRefs>
    <ds:schemaRef ds:uri="http://purl.org/dc/elements/1.1/"/>
    <ds:schemaRef ds:uri="http://schemas.microsoft.com/office/2006/documentManagement/types"/>
    <ds:schemaRef ds:uri="http://purl.org/dc/dcmitype/"/>
    <ds:schemaRef ds:uri="http://purl.org/dc/terms/"/>
    <ds:schemaRef ds:uri="http://schemas.microsoft.com/sharepoint/v3/field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</TotalTime>
  <Words>279</Words>
  <Application>Microsoft Office PowerPoint</Application>
  <PresentationFormat>自定义</PresentationFormat>
  <Paragraphs>12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Office 主题</vt:lpstr>
      <vt:lpstr>2_Office 主题</vt:lpstr>
      <vt:lpstr>3_Office 主题</vt:lpstr>
      <vt:lpstr>2_Office Theme</vt:lpstr>
      <vt:lpstr>幻灯片 1</vt:lpstr>
      <vt:lpstr>幻灯片 2</vt:lpstr>
      <vt:lpstr>幻灯片 3</vt:lpstr>
    </vt:vector>
  </TitlesOfParts>
  <Manager/>
  <Company/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subject/>
  <dc:creator>Office PLUS</dc:creator>
  <cp:keywords/>
  <dc:description/>
  <cp:lastModifiedBy>Administrator</cp:lastModifiedBy>
  <cp:revision>90</cp:revision>
  <dcterms:created xsi:type="dcterms:W3CDTF">2010-04-12T23:12:02Z</dcterms:created>
  <dcterms:modified xsi:type="dcterms:W3CDTF">2016-03-15T18:44:58Z</dcterms:modified>
  <cp:category/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