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64" r:id="rId10"/>
    <p:sldId id="265" r:id="rId11"/>
    <p:sldId id="266" r:id="rId12"/>
    <p:sldId id="267" r:id="rId13"/>
    <p:sldId id="281" r:id="rId14"/>
    <p:sldId id="269" r:id="rId15"/>
    <p:sldId id="270" r:id="rId16"/>
    <p:sldId id="271" r:id="rId17"/>
    <p:sldId id="272" r:id="rId18"/>
    <p:sldId id="283" r:id="rId19"/>
    <p:sldId id="274" r:id="rId20"/>
    <p:sldId id="275" r:id="rId21"/>
    <p:sldId id="276" r:id="rId22"/>
    <p:sldId id="277" r:id="rId23"/>
    <p:sldId id="278" r:id="rId24"/>
    <p:sldId id="284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75" userDrawn="1">
          <p15:clr>
            <a:srgbClr val="A4A3A4"/>
          </p15:clr>
        </p15:guide>
        <p15:guide id="2" orient="horz" pos="305" userDrawn="1">
          <p15:clr>
            <a:srgbClr val="A4A3A4"/>
          </p15:clr>
        </p15:guide>
        <p15:guide id="3" orient="horz" pos="2935" userDrawn="1">
          <p15:clr>
            <a:srgbClr val="A4A3A4"/>
          </p15:clr>
        </p15:guide>
        <p15:guide id="4" orient="horz" pos="214" userDrawn="1">
          <p15:clr>
            <a:srgbClr val="A4A3A4"/>
          </p15:clr>
        </p15:guide>
        <p15:guide id="5" orient="horz" pos="395">
          <p15:clr>
            <a:srgbClr val="A4A3A4"/>
          </p15:clr>
        </p15:guide>
        <p15:guide id="6" orient="horz" pos="667" userDrawn="1">
          <p15:clr>
            <a:srgbClr val="A4A3A4"/>
          </p15:clr>
        </p15:guide>
        <p15:guide id="8" orient="horz" pos="849" userDrawn="1">
          <p15:clr>
            <a:srgbClr val="A4A3A4"/>
          </p15:clr>
        </p15:guide>
        <p15:guide id="9" orient="horz" pos="985" userDrawn="1">
          <p15:clr>
            <a:srgbClr val="A4A3A4"/>
          </p15:clr>
        </p15:guide>
        <p15:guide id="10" orient="horz" pos="894" userDrawn="1">
          <p15:clr>
            <a:srgbClr val="A4A3A4"/>
          </p15:clr>
        </p15:guide>
        <p15:guide id="11" pos="2880">
          <p15:clr>
            <a:srgbClr val="A4A3A4"/>
          </p15:clr>
        </p15:guide>
        <p15:guide id="12" pos="5375">
          <p15:clr>
            <a:srgbClr val="A4A3A4"/>
          </p15:clr>
        </p15:guide>
        <p15:guide id="13" pos="295" userDrawn="1">
          <p15:clr>
            <a:srgbClr val="A4A3A4"/>
          </p15:clr>
        </p15:guide>
        <p15:guide id="14" pos="4241" userDrawn="1">
          <p15:clr>
            <a:srgbClr val="A4A3A4"/>
          </p15:clr>
        </p15:guide>
        <p15:guide id="15" pos="1474">
          <p15:clr>
            <a:srgbClr val="A4A3A4"/>
          </p15:clr>
        </p15:guide>
        <p15:guide id="16" pos="2426">
          <p15:clr>
            <a:srgbClr val="A4A3A4"/>
          </p15:clr>
        </p15:guide>
        <p15:guide id="17" pos="1565" userDrawn="1">
          <p15:clr>
            <a:srgbClr val="A4A3A4"/>
          </p15:clr>
        </p15:guide>
        <p15:guide id="18" pos="975">
          <p15:clr>
            <a:srgbClr val="A4A3A4"/>
          </p15:clr>
        </p15:guide>
        <p15:guide id="19" pos="4785">
          <p15:clr>
            <a:srgbClr val="A4A3A4"/>
          </p15:clr>
        </p15:guide>
        <p15:guide id="20" pos="521">
          <p15:clr>
            <a:srgbClr val="A4A3A4"/>
          </p15:clr>
        </p15:guide>
        <p15:guide id="21" pos="5239">
          <p15:clr>
            <a:srgbClr val="A4A3A4"/>
          </p15:clr>
        </p15:guide>
        <p15:guide id="22" pos="3969" userDrawn="1">
          <p15:clr>
            <a:srgbClr val="A4A3A4"/>
          </p15:clr>
        </p15:guide>
        <p15:guide id="23" pos="1746">
          <p15:clr>
            <a:srgbClr val="A4A3A4"/>
          </p15:clr>
        </p15:guide>
        <p15:guide id="24" pos="3606" userDrawn="1">
          <p15:clr>
            <a:srgbClr val="A4A3A4"/>
          </p15:clr>
        </p15:guide>
        <p15:guide id="25" pos="1791" userDrawn="1">
          <p15:clr>
            <a:srgbClr val="A4A3A4"/>
          </p15:clr>
        </p15:guide>
        <p15:guide id="26" pos="340">
          <p15:clr>
            <a:srgbClr val="A4A3A4"/>
          </p15:clr>
        </p15:guide>
        <p15:guide id="27" pos="5420">
          <p15:clr>
            <a:srgbClr val="A4A3A4"/>
          </p15:clr>
        </p15:guide>
        <p15:guide id="28" pos="4876" userDrawn="1">
          <p15:clr>
            <a:srgbClr val="A4A3A4"/>
          </p15:clr>
        </p15:guide>
        <p15:guide id="29" orient="horz" pos="2346" userDrawn="1">
          <p15:clr>
            <a:srgbClr val="A4A3A4"/>
          </p15:clr>
        </p15:guide>
        <p15:guide id="30" orient="horz" pos="1938" userDrawn="1">
          <p15:clr>
            <a:srgbClr val="A4A3A4"/>
          </p15:clr>
        </p15:guide>
        <p15:guide id="31" pos="4059" userDrawn="1">
          <p15:clr>
            <a:srgbClr val="A4A3A4"/>
          </p15:clr>
        </p15:guide>
        <p15:guide id="33" pos="1066" userDrawn="1">
          <p15:clr>
            <a:srgbClr val="A4A3A4"/>
          </p15:clr>
        </p15:guide>
        <p15:guide id="34" orient="horz" pos="3072" userDrawn="1">
          <p15:clr>
            <a:srgbClr val="A4A3A4"/>
          </p15:clr>
        </p15:guide>
        <p15:guide id="35" orient="horz" pos="2436" userDrawn="1">
          <p15:clr>
            <a:srgbClr val="A4A3A4"/>
          </p15:clr>
        </p15:guide>
        <p15:guide id="36" orient="horz" pos="2799" userDrawn="1">
          <p15:clr>
            <a:srgbClr val="A4A3A4"/>
          </p15:clr>
        </p15:guide>
        <p15:guide id="37" orient="horz" pos="2164" userDrawn="1">
          <p15:clr>
            <a:srgbClr val="A4A3A4"/>
          </p15:clr>
        </p15:guide>
        <p15:guide id="38" pos="4694" userDrawn="1">
          <p15:clr>
            <a:srgbClr val="A4A3A4"/>
          </p15:clr>
        </p15:guide>
        <p15:guide id="39" pos="3470" userDrawn="1">
          <p15:clr>
            <a:srgbClr val="A4A3A4"/>
          </p15:clr>
        </p15:guide>
        <p15:guide id="40" pos="2154" userDrawn="1">
          <p15:clr>
            <a:srgbClr val="A4A3A4"/>
          </p15:clr>
        </p15:guide>
        <p15:guide id="41" orient="horz" pos="1393" userDrawn="1">
          <p15:clr>
            <a:srgbClr val="A4A3A4"/>
          </p15:clr>
        </p15:guide>
        <p15:guide id="42" orient="horz" pos="804" userDrawn="1">
          <p15:clr>
            <a:srgbClr val="A4A3A4"/>
          </p15:clr>
        </p15:guide>
        <p15:guide id="43" pos="2699" userDrawn="1">
          <p15:clr>
            <a:srgbClr val="A4A3A4"/>
          </p15:clr>
        </p15:guide>
        <p15:guide id="44" orient="horz" pos="2028" userDrawn="1">
          <p15:clr>
            <a:srgbClr val="A4A3A4"/>
          </p15:clr>
        </p15:guide>
        <p15:guide id="45" orient="horz" pos="1257">
          <p15:clr>
            <a:srgbClr val="A4A3A4"/>
          </p15:clr>
        </p15:guide>
        <p15:guide id="46" orient="horz" pos="758">
          <p15:clr>
            <a:srgbClr val="A4A3A4"/>
          </p15:clr>
        </p15:guide>
        <p15:guide id="47" orient="horz" pos="2255">
          <p15:clr>
            <a:srgbClr val="A4A3A4"/>
          </p15:clr>
        </p15:guide>
        <p15:guide id="48" orient="horz" pos="1212">
          <p15:clr>
            <a:srgbClr val="A4A3A4"/>
          </p15:clr>
        </p15:guide>
        <p15:guide id="49" orient="horz" pos="2527">
          <p15:clr>
            <a:srgbClr val="A4A3A4"/>
          </p15:clr>
        </p15:guide>
        <p15:guide id="50" pos="4921">
          <p15:clr>
            <a:srgbClr val="A4A3A4"/>
          </p15:clr>
        </p15:guide>
        <p15:guide id="51" pos="748">
          <p15:clr>
            <a:srgbClr val="A4A3A4"/>
          </p15:clr>
        </p15:guide>
        <p15:guide id="52" pos="657">
          <p15:clr>
            <a:srgbClr val="A4A3A4"/>
          </p15:clr>
        </p15:guide>
        <p15:guide id="53" pos="3923">
          <p15:clr>
            <a:srgbClr val="A4A3A4"/>
          </p15:clr>
        </p15:guide>
        <p15:guide id="54" pos="3651">
          <p15:clr>
            <a:srgbClr val="A4A3A4"/>
          </p15:clr>
        </p15:guide>
        <p15:guide id="55" pos="5148">
          <p15:clr>
            <a:srgbClr val="A4A3A4"/>
          </p15:clr>
        </p15:guide>
        <p15:guide id="56" pos="5057">
          <p15:clr>
            <a:srgbClr val="A4A3A4"/>
          </p15:clr>
        </p15:guide>
        <p15:guide id="57" pos="1202">
          <p15:clr>
            <a:srgbClr val="A4A3A4"/>
          </p15:clr>
        </p15:guide>
        <p15:guide id="58" pos="3742">
          <p15:clr>
            <a:srgbClr val="A4A3A4"/>
          </p15:clr>
        </p15:guide>
        <p15:guide id="59" pos="1882">
          <p15:clr>
            <a:srgbClr val="A4A3A4"/>
          </p15:clr>
        </p15:guide>
        <p15:guide id="60" pos="5284">
          <p15:clr>
            <a:srgbClr val="A4A3A4"/>
          </p15:clr>
        </p15:guide>
        <p15:guide id="61" orient="horz" pos="1076">
          <p15:clr>
            <a:srgbClr val="A4A3A4"/>
          </p15:clr>
        </p15:guide>
        <p15:guide id="62" pos="51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7B98"/>
    <a:srgbClr val="7F7F7F"/>
    <a:srgbClr val="62ABC6"/>
    <a:srgbClr val="0278A1"/>
    <a:srgbClr val="787878"/>
    <a:srgbClr val="919191"/>
    <a:srgbClr val="B8B8B8"/>
    <a:srgbClr val="D8D8D8"/>
    <a:srgbClr val="237895"/>
    <a:srgbClr val="1470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-978" y="-78"/>
      </p:cViewPr>
      <p:guideLst>
        <p:guide orient="horz" pos="1575"/>
        <p:guide orient="horz" pos="305"/>
        <p:guide orient="horz" pos="2935"/>
        <p:guide orient="horz" pos="214"/>
        <p:guide orient="horz" pos="395"/>
        <p:guide orient="horz" pos="667"/>
        <p:guide orient="horz" pos="849"/>
        <p:guide orient="horz" pos="985"/>
        <p:guide orient="horz" pos="894"/>
        <p:guide orient="horz" pos="2346"/>
        <p:guide orient="horz" pos="1938"/>
        <p:guide orient="horz" pos="3072"/>
        <p:guide orient="horz" pos="2436"/>
        <p:guide orient="horz" pos="2799"/>
        <p:guide orient="horz" pos="2164"/>
        <p:guide orient="horz" pos="1393"/>
        <p:guide orient="horz" pos="804"/>
        <p:guide orient="horz" pos="2028"/>
        <p:guide orient="horz" pos="1257"/>
        <p:guide orient="horz" pos="758"/>
        <p:guide orient="horz" pos="2255"/>
        <p:guide orient="horz" pos="1212"/>
        <p:guide orient="horz" pos="2527"/>
        <p:guide orient="horz" pos="1076"/>
        <p:guide pos="2880"/>
        <p:guide pos="5375"/>
        <p:guide pos="295"/>
        <p:guide pos="4241"/>
        <p:guide pos="1474"/>
        <p:guide pos="2426"/>
        <p:guide pos="1565"/>
        <p:guide pos="975"/>
        <p:guide pos="4785"/>
        <p:guide pos="521"/>
        <p:guide pos="5239"/>
        <p:guide pos="3969"/>
        <p:guide pos="1746"/>
        <p:guide pos="3606"/>
        <p:guide pos="1791"/>
        <p:guide pos="340"/>
        <p:guide pos="5420"/>
        <p:guide pos="4876"/>
        <p:guide pos="4059"/>
        <p:guide pos="1066"/>
        <p:guide pos="4694"/>
        <p:guide pos="3470"/>
        <p:guide pos="2154"/>
        <p:guide pos="2699"/>
        <p:guide pos="4921"/>
        <p:guide pos="748"/>
        <p:guide pos="657"/>
        <p:guide pos="3923"/>
        <p:guide pos="3651"/>
        <p:guide pos="5148"/>
        <p:guide pos="5057"/>
        <p:guide pos="1202"/>
        <p:guide pos="3742"/>
        <p:guide pos="1882"/>
        <p:guide pos="5284"/>
        <p:guide pos="51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ln w="28575" cap="sq">
              <a:solidFill>
                <a:srgbClr val="0278A1"/>
              </a:solidFill>
              <a:miter lim="800000"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44450" cap="rnd">
                <a:solidFill>
                  <a:srgbClr val="267B98">
                    <a:alpha val="79000"/>
                  </a:srgb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2.6</c:v>
                </c:pt>
                <c:pt idx="2">
                  <c:v>3</c:v>
                </c:pt>
                <c:pt idx="3">
                  <c:v>2.8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44450" cap="rnd">
                <a:solidFill>
                  <a:schemeClr val="bg1">
                    <a:lumMod val="65000"/>
                  </a:schemeClr>
                </a:solidFill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3.2</c:v>
                </c:pt>
                <c:pt idx="2">
                  <c:v>3.7</c:v>
                </c:pt>
                <c:pt idx="3">
                  <c:v>1.5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417216"/>
        <c:axId val="151734528"/>
      </c:lineChart>
      <c:catAx>
        <c:axId val="15141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1734528"/>
        <c:crosses val="autoZero"/>
        <c:auto val="1"/>
        <c:lblAlgn val="ctr"/>
        <c:lblOffset val="100"/>
        <c:noMultiLvlLbl val="0"/>
      </c:catAx>
      <c:valAx>
        <c:axId val="1517345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5141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60000"/>
                </a:srgbClr>
              </a:solidFill>
              <a:ln>
                <a:noFill/>
              </a:ln>
            </c:spPr>
          </c:dPt>
          <c:dPt>
            <c:idx val="2"/>
            <c:bubble3D val="0"/>
            <c:explosion val="2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3.6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7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3.5</c:v>
                </c:pt>
                <c:pt idx="2">
                  <c:v>1.1000000000000001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8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3.3</c:v>
                </c:pt>
                <c:pt idx="2">
                  <c:v>1.3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dPt>
            <c:idx val="0"/>
            <c:bubble3D val="0"/>
            <c:spPr>
              <a:noFill/>
            </c:spPr>
          </c:dPt>
          <c:dPt>
            <c:idx val="1"/>
            <c:bubble3D val="0"/>
            <c:spPr>
              <a:solidFill>
                <a:srgbClr val="0278A1">
                  <a:alpha val="90000"/>
                </a:srgbClr>
              </a:solidFill>
              <a:ln>
                <a:noFill/>
              </a:ln>
            </c:spPr>
          </c:dPt>
          <c:dPt>
            <c:idx val="2"/>
            <c:bubble3D val="0"/>
            <c:spPr>
              <a:solidFill>
                <a:schemeClr val="tx1">
                  <a:alpha val="10000"/>
                </a:schemeClr>
              </a:solidFill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4.5999999999999996</c:v>
                </c:pt>
                <c:pt idx="1">
                  <c:v>3.9</c:v>
                </c:pt>
                <c:pt idx="2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  <c:holeSize val="10"/>
      </c:doughnutChart>
    </c:plotArea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0.01881</cdr:x>
      <cdr:y>0.6294</cdr:y>
    </cdr:from>
    <cdr:to>
      <cdr:x>0.92744</cdr:x>
      <cdr:y>0.88725</cdr:y>
    </cdr:to>
    <cdr:grpSp>
      <cdr:nvGrpSpPr>
        <cdr:cNvPr id="4" name="组合 3"/>
        <cdr:cNvGrpSpPr/>
      </cdr:nvGrpSpPr>
      <cdr:grpSpPr>
        <a:xfrm xmlns:a="http://schemas.openxmlformats.org/drawingml/2006/main">
          <a:off x="160495" y="2685159"/>
          <a:ext cx="7752831" cy="1100045"/>
          <a:chOff x="-145236" y="2685143"/>
          <a:chExt cx="7752830" cy="1100032"/>
        </a:xfrm>
      </cdr:grpSpPr>
      <cdr:sp macro="" textlink="">
        <cdr:nvSpPr>
          <cdr:cNvPr id="2" name="矩形 1"/>
          <cdr:cNvSpPr/>
        </cdr:nvSpPr>
        <cdr:spPr>
          <a:xfrm xmlns:a="http://schemas.openxmlformats.org/drawingml/2006/main">
            <a:off x="-145236" y="2685143"/>
            <a:ext cx="1889935" cy="523252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zh-CN" altLang="en-US" sz="2800" b="1" spc="3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cdr:txBody>
      </cdr:sp>
      <cdr:sp macro="" textlink="">
        <cdr:nvSpPr>
          <cdr:cNvPr id="3" name="矩形 2"/>
          <cdr:cNvSpPr/>
        </cdr:nvSpPr>
        <cdr:spPr>
          <a:xfrm xmlns:a="http://schemas.openxmlformats.org/drawingml/2006/main">
            <a:off x="-98053" y="3132657"/>
            <a:ext cx="7705647" cy="652518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基于演示设计的一站式在线演示、素材销售、服务交易系统。诞生于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整合组建成立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。清晰、美观、创意、有效、超值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、保密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D39B2-41CF-4DEA-A056-F1DE89C55B1F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EDBA6-3167-4CE9-B928-339579E207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365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6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013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532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88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847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96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77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98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3396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699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592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4958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EDBA6-3167-4CE9-B928-339579E207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071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sm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37416"/>
            <a:ext cx="9266822" cy="4985430"/>
            <a:chOff x="0" y="-37416"/>
            <a:chExt cx="9266822" cy="4985430"/>
          </a:xfrm>
        </p:grpSpPr>
        <p:sp>
          <p:nvSpPr>
            <p:cNvPr id="61" name="矩形 60"/>
            <p:cNvSpPr/>
            <p:nvPr/>
          </p:nvSpPr>
          <p:spPr>
            <a:xfrm>
              <a:off x="0" y="3755263"/>
              <a:ext cx="1476000" cy="1107000"/>
            </a:xfrm>
            <a:prstGeom prst="rect">
              <a:avLst/>
            </a:prstGeom>
            <a:solidFill>
              <a:srgbClr val="0278A1">
                <a:alpha val="8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文本框 2"/>
            <p:cNvSpPr txBox="1"/>
            <p:nvPr/>
          </p:nvSpPr>
          <p:spPr>
            <a:xfrm>
              <a:off x="1476001" y="3500303"/>
              <a:ext cx="189026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kzidenz-Grotesk BQ Condensed"/>
                </a:rPr>
                <a:t>2017</a:t>
              </a:r>
              <a:endParaRPr lang="zh-CN" altLang="en-US" sz="6000" b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kzidenz-Grotesk BQ Condensed"/>
              </a:endParaRPr>
            </a:p>
          </p:txBody>
        </p:sp>
        <p:sp>
          <p:nvSpPr>
            <p:cNvPr id="63" name="文本框 3"/>
            <p:cNvSpPr txBox="1"/>
            <p:nvPr/>
          </p:nvSpPr>
          <p:spPr>
            <a:xfrm>
              <a:off x="1476000" y="4240128"/>
              <a:ext cx="46971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商务汇报类</a:t>
              </a:r>
              <a:r>
                <a:rPr lang="en-US" altLang="zh-CN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4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模板</a:t>
              </a:r>
              <a:endPara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" name="Picture 5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" t="1" r="-1237" b="-10580"/>
            <a:stretch/>
          </p:blipFill>
          <p:spPr bwMode="auto">
            <a:xfrm>
              <a:off x="0" y="-37416"/>
              <a:ext cx="9266822" cy="39076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36842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792" t="22514" b="22514"/>
          <a:stretch/>
        </p:blipFill>
        <p:spPr>
          <a:xfrm>
            <a:off x="0" y="715153"/>
            <a:ext cx="9144000" cy="2617980"/>
          </a:xfrm>
          <a:prstGeom prst="rect">
            <a:avLst/>
          </a:prstGeom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5580112" y="692427"/>
            <a:ext cx="3252788" cy="3272894"/>
          </a:xfrm>
          <a:prstGeom prst="rect">
            <a:avLst/>
          </a:prstGeom>
          <a:solidFill>
            <a:srgbClr val="0278A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1616" y="1173219"/>
            <a:ext cx="1469781" cy="1264444"/>
          </a:xfrm>
          <a:prstGeom prst="rect">
            <a:avLst/>
          </a:prstGeom>
        </p:spPr>
      </p:pic>
      <p:sp>
        <p:nvSpPr>
          <p:cNvPr id="24" name="文本框 7"/>
          <p:cNvSpPr txBox="1"/>
          <p:nvPr/>
        </p:nvSpPr>
        <p:spPr>
          <a:xfrm>
            <a:off x="5754619" y="294979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678629" y="3455439"/>
            <a:ext cx="197188" cy="102265"/>
          </a:xfrm>
          <a:custGeom>
            <a:avLst/>
            <a:gdLst>
              <a:gd name="T0" fmla="*/ 135 w 156"/>
              <a:gd name="T1" fmla="*/ 47 h 107"/>
              <a:gd name="T2" fmla="*/ 136 w 156"/>
              <a:gd name="T3" fmla="*/ 37 h 107"/>
              <a:gd name="T4" fmla="*/ 99 w 156"/>
              <a:gd name="T5" fmla="*/ 0 h 107"/>
              <a:gd name="T6" fmla="*/ 73 w 156"/>
              <a:gd name="T7" fmla="*/ 18 h 107"/>
              <a:gd name="T8" fmla="*/ 45 w 156"/>
              <a:gd name="T9" fmla="*/ 8 h 107"/>
              <a:gd name="T10" fmla="*/ 19 w 156"/>
              <a:gd name="T11" fmla="*/ 40 h 107"/>
              <a:gd name="T12" fmla="*/ 20 w 156"/>
              <a:gd name="T13" fmla="*/ 47 h 107"/>
              <a:gd name="T14" fmla="*/ 0 w 156"/>
              <a:gd name="T15" fmla="*/ 76 h 107"/>
              <a:gd name="T16" fmla="*/ 31 w 156"/>
              <a:gd name="T17" fmla="*/ 107 h 107"/>
              <a:gd name="T18" fmla="*/ 126 w 156"/>
              <a:gd name="T19" fmla="*/ 107 h 107"/>
              <a:gd name="T20" fmla="*/ 156 w 156"/>
              <a:gd name="T21" fmla="*/ 76 h 107"/>
              <a:gd name="T22" fmla="*/ 135 w 156"/>
              <a:gd name="T23" fmla="*/ 47 h 107"/>
              <a:gd name="T24" fmla="*/ 120 w 156"/>
              <a:gd name="T25" fmla="*/ 101 h 107"/>
              <a:gd name="T26" fmla="*/ 91 w 156"/>
              <a:gd name="T27" fmla="*/ 101 h 107"/>
              <a:gd name="T28" fmla="*/ 91 w 156"/>
              <a:gd name="T29" fmla="*/ 74 h 107"/>
              <a:gd name="T30" fmla="*/ 91 w 156"/>
              <a:gd name="T31" fmla="*/ 69 h 107"/>
              <a:gd name="T32" fmla="*/ 103 w 156"/>
              <a:gd name="T33" fmla="*/ 69 h 107"/>
              <a:gd name="T34" fmla="*/ 103 w 156"/>
              <a:gd name="T35" fmla="*/ 66 h 107"/>
              <a:gd name="T36" fmla="*/ 78 w 156"/>
              <a:gd name="T37" fmla="*/ 42 h 107"/>
              <a:gd name="T38" fmla="*/ 74 w 156"/>
              <a:gd name="T39" fmla="*/ 42 h 107"/>
              <a:gd name="T40" fmla="*/ 50 w 156"/>
              <a:gd name="T41" fmla="*/ 67 h 107"/>
              <a:gd name="T42" fmla="*/ 51 w 156"/>
              <a:gd name="T43" fmla="*/ 70 h 107"/>
              <a:gd name="T44" fmla="*/ 61 w 156"/>
              <a:gd name="T45" fmla="*/ 70 h 107"/>
              <a:gd name="T46" fmla="*/ 61 w 156"/>
              <a:gd name="T47" fmla="*/ 74 h 107"/>
              <a:gd name="T48" fmla="*/ 61 w 156"/>
              <a:gd name="T49" fmla="*/ 101 h 107"/>
              <a:gd name="T50" fmla="*/ 38 w 156"/>
              <a:gd name="T51" fmla="*/ 101 h 107"/>
              <a:gd name="T52" fmla="*/ 11 w 156"/>
              <a:gd name="T53" fmla="*/ 75 h 107"/>
              <a:gd name="T54" fmla="*/ 28 w 156"/>
              <a:gd name="T55" fmla="*/ 50 h 107"/>
              <a:gd name="T56" fmla="*/ 28 w 156"/>
              <a:gd name="T57" fmla="*/ 44 h 107"/>
              <a:gd name="T58" fmla="*/ 50 w 156"/>
              <a:gd name="T59" fmla="*/ 17 h 107"/>
              <a:gd name="T60" fmla="*/ 74 w 156"/>
              <a:gd name="T61" fmla="*/ 30 h 107"/>
              <a:gd name="T62" fmla="*/ 97 w 156"/>
              <a:gd name="T63" fmla="*/ 11 h 107"/>
              <a:gd name="T64" fmla="*/ 128 w 156"/>
              <a:gd name="T65" fmla="*/ 42 h 107"/>
              <a:gd name="T66" fmla="*/ 127 w 156"/>
              <a:gd name="T67" fmla="*/ 50 h 107"/>
              <a:gd name="T68" fmla="*/ 147 w 156"/>
              <a:gd name="T69" fmla="*/ 75 h 107"/>
              <a:gd name="T70" fmla="*/ 120 w 156"/>
              <a:gd name="T7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6" h="107">
                <a:moveTo>
                  <a:pt x="135" y="47"/>
                </a:moveTo>
                <a:cubicBezTo>
                  <a:pt x="136" y="44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29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8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6" y="93"/>
                  <a:pt x="156" y="76"/>
                </a:cubicBezTo>
                <a:cubicBezTo>
                  <a:pt x="156" y="62"/>
                  <a:pt x="147" y="51"/>
                  <a:pt x="135" y="47"/>
                </a:cubicBezTo>
                <a:close/>
                <a:moveTo>
                  <a:pt x="120" y="101"/>
                </a:moveTo>
                <a:cubicBezTo>
                  <a:pt x="91" y="101"/>
                  <a:pt x="91" y="101"/>
                  <a:pt x="91" y="101"/>
                </a:cubicBezTo>
                <a:cubicBezTo>
                  <a:pt x="91" y="93"/>
                  <a:pt x="91" y="81"/>
                  <a:pt x="91" y="74"/>
                </a:cubicBezTo>
                <a:cubicBezTo>
                  <a:pt x="91" y="71"/>
                  <a:pt x="91" y="69"/>
                  <a:pt x="91" y="69"/>
                </a:cubicBezTo>
                <a:cubicBezTo>
                  <a:pt x="91" y="69"/>
                  <a:pt x="99" y="69"/>
                  <a:pt x="103" y="69"/>
                </a:cubicBezTo>
                <a:cubicBezTo>
                  <a:pt x="106" y="69"/>
                  <a:pt x="103" y="66"/>
                  <a:pt x="103" y="66"/>
                </a:cubicBezTo>
                <a:cubicBezTo>
                  <a:pt x="78" y="42"/>
                  <a:pt x="78" y="42"/>
                  <a:pt x="78" y="42"/>
                </a:cubicBezTo>
                <a:cubicBezTo>
                  <a:pt x="78" y="42"/>
                  <a:pt x="76" y="40"/>
                  <a:pt x="74" y="42"/>
                </a:cubicBezTo>
                <a:cubicBezTo>
                  <a:pt x="72" y="44"/>
                  <a:pt x="50" y="67"/>
                  <a:pt x="50" y="67"/>
                </a:cubicBezTo>
                <a:cubicBezTo>
                  <a:pt x="50" y="67"/>
                  <a:pt x="47" y="70"/>
                  <a:pt x="51" y="70"/>
                </a:cubicBezTo>
                <a:cubicBezTo>
                  <a:pt x="55" y="70"/>
                  <a:pt x="61" y="70"/>
                  <a:pt x="61" y="70"/>
                </a:cubicBezTo>
                <a:cubicBezTo>
                  <a:pt x="61" y="70"/>
                  <a:pt x="61" y="72"/>
                  <a:pt x="61" y="74"/>
                </a:cubicBezTo>
                <a:cubicBezTo>
                  <a:pt x="61" y="81"/>
                  <a:pt x="61" y="93"/>
                  <a:pt x="61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23" y="101"/>
                  <a:pt x="11" y="89"/>
                  <a:pt x="11" y="75"/>
                </a:cubicBezTo>
                <a:cubicBezTo>
                  <a:pt x="11" y="63"/>
                  <a:pt x="18" y="54"/>
                  <a:pt x="28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6" y="20"/>
                  <a:pt x="50" y="17"/>
                </a:cubicBezTo>
                <a:cubicBezTo>
                  <a:pt x="65" y="16"/>
                  <a:pt x="74" y="30"/>
                  <a:pt x="74" y="30"/>
                </a:cubicBezTo>
                <a:cubicBezTo>
                  <a:pt x="74" y="30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8"/>
                  <a:pt x="127" y="50"/>
                </a:cubicBezTo>
                <a:cubicBezTo>
                  <a:pt x="137" y="53"/>
                  <a:pt x="147" y="63"/>
                  <a:pt x="147" y="75"/>
                </a:cubicBezTo>
                <a:cubicBezTo>
                  <a:pt x="147" y="89"/>
                  <a:pt x="135" y="101"/>
                  <a:pt x="120" y="1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29" y="4384448"/>
            <a:ext cx="4851661" cy="307777"/>
            <a:chOff x="678628" y="4521532"/>
            <a:chExt cx="4851661" cy="410369"/>
          </a:xfrm>
        </p:grpSpPr>
        <p:sp>
          <p:nvSpPr>
            <p:cNvPr id="45" name="Freeform 11"/>
            <p:cNvSpPr>
              <a:spLocks noEditPoints="1"/>
            </p:cNvSpPr>
            <p:nvPr/>
          </p:nvSpPr>
          <p:spPr bwMode="auto">
            <a:xfrm>
              <a:off x="678628" y="4607245"/>
              <a:ext cx="197188" cy="136353"/>
            </a:xfrm>
            <a:custGeom>
              <a:avLst/>
              <a:gdLst>
                <a:gd name="T0" fmla="*/ 135 w 156"/>
                <a:gd name="T1" fmla="*/ 47 h 107"/>
                <a:gd name="T2" fmla="*/ 136 w 156"/>
                <a:gd name="T3" fmla="*/ 37 h 107"/>
                <a:gd name="T4" fmla="*/ 99 w 156"/>
                <a:gd name="T5" fmla="*/ 0 h 107"/>
                <a:gd name="T6" fmla="*/ 73 w 156"/>
                <a:gd name="T7" fmla="*/ 18 h 107"/>
                <a:gd name="T8" fmla="*/ 45 w 156"/>
                <a:gd name="T9" fmla="*/ 8 h 107"/>
                <a:gd name="T10" fmla="*/ 19 w 156"/>
                <a:gd name="T11" fmla="*/ 40 h 107"/>
                <a:gd name="T12" fmla="*/ 20 w 156"/>
                <a:gd name="T13" fmla="*/ 47 h 107"/>
                <a:gd name="T14" fmla="*/ 0 w 156"/>
                <a:gd name="T15" fmla="*/ 76 h 107"/>
                <a:gd name="T16" fmla="*/ 31 w 156"/>
                <a:gd name="T17" fmla="*/ 107 h 107"/>
                <a:gd name="T18" fmla="*/ 126 w 156"/>
                <a:gd name="T19" fmla="*/ 107 h 107"/>
                <a:gd name="T20" fmla="*/ 156 w 156"/>
                <a:gd name="T21" fmla="*/ 76 h 107"/>
                <a:gd name="T22" fmla="*/ 135 w 156"/>
                <a:gd name="T23" fmla="*/ 47 h 107"/>
                <a:gd name="T24" fmla="*/ 120 w 156"/>
                <a:gd name="T25" fmla="*/ 101 h 107"/>
                <a:gd name="T26" fmla="*/ 91 w 156"/>
                <a:gd name="T27" fmla="*/ 101 h 107"/>
                <a:gd name="T28" fmla="*/ 91 w 156"/>
                <a:gd name="T29" fmla="*/ 74 h 107"/>
                <a:gd name="T30" fmla="*/ 91 w 156"/>
                <a:gd name="T31" fmla="*/ 69 h 107"/>
                <a:gd name="T32" fmla="*/ 103 w 156"/>
                <a:gd name="T33" fmla="*/ 69 h 107"/>
                <a:gd name="T34" fmla="*/ 103 w 156"/>
                <a:gd name="T35" fmla="*/ 66 h 107"/>
                <a:gd name="T36" fmla="*/ 78 w 156"/>
                <a:gd name="T37" fmla="*/ 42 h 107"/>
                <a:gd name="T38" fmla="*/ 74 w 156"/>
                <a:gd name="T39" fmla="*/ 42 h 107"/>
                <a:gd name="T40" fmla="*/ 50 w 156"/>
                <a:gd name="T41" fmla="*/ 67 h 107"/>
                <a:gd name="T42" fmla="*/ 51 w 156"/>
                <a:gd name="T43" fmla="*/ 70 h 107"/>
                <a:gd name="T44" fmla="*/ 61 w 156"/>
                <a:gd name="T45" fmla="*/ 70 h 107"/>
                <a:gd name="T46" fmla="*/ 61 w 156"/>
                <a:gd name="T47" fmla="*/ 74 h 107"/>
                <a:gd name="T48" fmla="*/ 61 w 156"/>
                <a:gd name="T49" fmla="*/ 101 h 107"/>
                <a:gd name="T50" fmla="*/ 38 w 156"/>
                <a:gd name="T51" fmla="*/ 101 h 107"/>
                <a:gd name="T52" fmla="*/ 11 w 156"/>
                <a:gd name="T53" fmla="*/ 75 h 107"/>
                <a:gd name="T54" fmla="*/ 28 w 156"/>
                <a:gd name="T55" fmla="*/ 50 h 107"/>
                <a:gd name="T56" fmla="*/ 28 w 156"/>
                <a:gd name="T57" fmla="*/ 44 h 107"/>
                <a:gd name="T58" fmla="*/ 50 w 156"/>
                <a:gd name="T59" fmla="*/ 17 h 107"/>
                <a:gd name="T60" fmla="*/ 74 w 156"/>
                <a:gd name="T61" fmla="*/ 30 h 107"/>
                <a:gd name="T62" fmla="*/ 97 w 156"/>
                <a:gd name="T63" fmla="*/ 11 h 107"/>
                <a:gd name="T64" fmla="*/ 128 w 156"/>
                <a:gd name="T65" fmla="*/ 42 h 107"/>
                <a:gd name="T66" fmla="*/ 127 w 156"/>
                <a:gd name="T67" fmla="*/ 50 h 107"/>
                <a:gd name="T68" fmla="*/ 147 w 156"/>
                <a:gd name="T69" fmla="*/ 75 h 107"/>
                <a:gd name="T70" fmla="*/ 120 w 156"/>
                <a:gd name="T7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6" h="107">
                  <a:moveTo>
                    <a:pt x="135" y="47"/>
                  </a:moveTo>
                  <a:cubicBezTo>
                    <a:pt x="136" y="44"/>
                    <a:pt x="136" y="40"/>
                    <a:pt x="136" y="37"/>
                  </a:cubicBezTo>
                  <a:cubicBezTo>
                    <a:pt x="136" y="17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29" y="11"/>
                    <a:pt x="19" y="25"/>
                    <a:pt x="19" y="40"/>
                  </a:cubicBezTo>
                  <a:cubicBezTo>
                    <a:pt x="19" y="42"/>
                    <a:pt x="20" y="45"/>
                    <a:pt x="20" y="47"/>
                  </a:cubicBezTo>
                  <a:cubicBezTo>
                    <a:pt x="8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6" y="93"/>
                    <a:pt x="156" y="76"/>
                  </a:cubicBezTo>
                  <a:cubicBezTo>
                    <a:pt x="156" y="62"/>
                    <a:pt x="147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91" y="101"/>
                    <a:pt x="91" y="101"/>
                    <a:pt x="91" y="101"/>
                  </a:cubicBezTo>
                  <a:cubicBezTo>
                    <a:pt x="91" y="93"/>
                    <a:pt x="91" y="81"/>
                    <a:pt x="91" y="74"/>
                  </a:cubicBezTo>
                  <a:cubicBezTo>
                    <a:pt x="91" y="71"/>
                    <a:pt x="91" y="69"/>
                    <a:pt x="91" y="69"/>
                  </a:cubicBezTo>
                  <a:cubicBezTo>
                    <a:pt x="91" y="69"/>
                    <a:pt x="99" y="69"/>
                    <a:pt x="103" y="69"/>
                  </a:cubicBezTo>
                  <a:cubicBezTo>
                    <a:pt x="106" y="69"/>
                    <a:pt x="103" y="66"/>
                    <a:pt x="103" y="66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8" y="42"/>
                    <a:pt x="76" y="40"/>
                    <a:pt x="74" y="42"/>
                  </a:cubicBezTo>
                  <a:cubicBezTo>
                    <a:pt x="72" y="44"/>
                    <a:pt x="50" y="67"/>
                    <a:pt x="50" y="67"/>
                  </a:cubicBezTo>
                  <a:cubicBezTo>
                    <a:pt x="50" y="67"/>
                    <a:pt x="47" y="70"/>
                    <a:pt x="51" y="70"/>
                  </a:cubicBezTo>
                  <a:cubicBezTo>
                    <a:pt x="55" y="70"/>
                    <a:pt x="61" y="70"/>
                    <a:pt x="61" y="70"/>
                  </a:cubicBezTo>
                  <a:cubicBezTo>
                    <a:pt x="61" y="70"/>
                    <a:pt x="61" y="72"/>
                    <a:pt x="61" y="74"/>
                  </a:cubicBezTo>
                  <a:cubicBezTo>
                    <a:pt x="61" y="81"/>
                    <a:pt x="61" y="93"/>
                    <a:pt x="61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8" y="54"/>
                    <a:pt x="28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6" y="20"/>
                    <a:pt x="50" y="17"/>
                  </a:cubicBezTo>
                  <a:cubicBezTo>
                    <a:pt x="65" y="16"/>
                    <a:pt x="74" y="30"/>
                    <a:pt x="74" y="30"/>
                  </a:cubicBezTo>
                  <a:cubicBezTo>
                    <a:pt x="74" y="30"/>
                    <a:pt x="77" y="11"/>
                    <a:pt x="97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7" y="48"/>
                    <a:pt x="127" y="50"/>
                  </a:cubicBezTo>
                  <a:cubicBezTo>
                    <a:pt x="137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958289" y="4521532"/>
              <a:ext cx="4572000" cy="410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11667" y="3376609"/>
            <a:ext cx="4818623" cy="322320"/>
            <a:chOff x="711667" y="3376609"/>
            <a:chExt cx="4818623" cy="322320"/>
          </a:xfrm>
        </p:grpSpPr>
        <p:sp>
          <p:nvSpPr>
            <p:cNvPr id="8" name="矩形 7"/>
            <p:cNvSpPr/>
            <p:nvPr/>
          </p:nvSpPr>
          <p:spPr>
            <a:xfrm>
              <a:off x="958290" y="3391152"/>
              <a:ext cx="4572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11667" y="3376609"/>
              <a:ext cx="288000" cy="288000"/>
              <a:chOff x="595045" y="1575520"/>
              <a:chExt cx="1284771" cy="1284771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595045" y="1575520"/>
                <a:ext cx="1284771" cy="1284771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855972" y="1938870"/>
                <a:ext cx="762919" cy="527550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78629" y="4050583"/>
            <a:ext cx="4851661" cy="310544"/>
            <a:chOff x="678629" y="4050583"/>
            <a:chExt cx="4851661" cy="310544"/>
          </a:xfrm>
        </p:grpSpPr>
        <p:grpSp>
          <p:nvGrpSpPr>
            <p:cNvPr id="36" name="组合 35"/>
            <p:cNvGrpSpPr/>
            <p:nvPr/>
          </p:nvGrpSpPr>
          <p:grpSpPr>
            <a:xfrm>
              <a:off x="678629" y="4053350"/>
              <a:ext cx="4851661" cy="307777"/>
              <a:chOff x="678628" y="4521532"/>
              <a:chExt cx="4851661" cy="410369"/>
            </a:xfrm>
          </p:grpSpPr>
          <p:sp>
            <p:nvSpPr>
              <p:cNvPr id="40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707334" y="4050583"/>
              <a:ext cx="288000" cy="288000"/>
              <a:chOff x="4974514" y="946811"/>
              <a:chExt cx="1284771" cy="1285200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974514" y="946811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Freeform 15"/>
              <p:cNvSpPr>
                <a:spLocks noEditPoints="1"/>
              </p:cNvSpPr>
              <p:nvPr/>
            </p:nvSpPr>
            <p:spPr bwMode="auto">
              <a:xfrm>
                <a:off x="5358590" y="1390179"/>
                <a:ext cx="516619" cy="398465"/>
              </a:xfrm>
              <a:custGeom>
                <a:avLst/>
                <a:gdLst>
                  <a:gd name="T0" fmla="*/ 112 w 131"/>
                  <a:gd name="T1" fmla="*/ 84 h 135"/>
                  <a:gd name="T2" fmla="*/ 112 w 131"/>
                  <a:gd name="T3" fmla="*/ 57 h 135"/>
                  <a:gd name="T4" fmla="*/ 76 w 131"/>
                  <a:gd name="T5" fmla="*/ 11 h 135"/>
                  <a:gd name="T6" fmla="*/ 65 w 131"/>
                  <a:gd name="T7" fmla="*/ 0 h 135"/>
                  <a:gd name="T8" fmla="*/ 54 w 131"/>
                  <a:gd name="T9" fmla="*/ 11 h 135"/>
                  <a:gd name="T10" fmla="*/ 18 w 131"/>
                  <a:gd name="T11" fmla="*/ 57 h 135"/>
                  <a:gd name="T12" fmla="*/ 18 w 131"/>
                  <a:gd name="T13" fmla="*/ 83 h 135"/>
                  <a:gd name="T14" fmla="*/ 0 w 131"/>
                  <a:gd name="T15" fmla="*/ 109 h 135"/>
                  <a:gd name="T16" fmla="*/ 131 w 131"/>
                  <a:gd name="T17" fmla="*/ 109 h 135"/>
                  <a:gd name="T18" fmla="*/ 112 w 131"/>
                  <a:gd name="T19" fmla="*/ 84 h 135"/>
                  <a:gd name="T20" fmla="*/ 65 w 131"/>
                  <a:gd name="T21" fmla="*/ 135 h 135"/>
                  <a:gd name="T22" fmla="*/ 89 w 131"/>
                  <a:gd name="T23" fmla="*/ 114 h 135"/>
                  <a:gd name="T24" fmla="*/ 41 w 131"/>
                  <a:gd name="T25" fmla="*/ 114 h 135"/>
                  <a:gd name="T26" fmla="*/ 65 w 131"/>
                  <a:gd name="T27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1" h="135">
                    <a:moveTo>
                      <a:pt x="112" y="84"/>
                    </a:moveTo>
                    <a:cubicBezTo>
                      <a:pt x="112" y="57"/>
                      <a:pt x="112" y="57"/>
                      <a:pt x="112" y="57"/>
                    </a:cubicBezTo>
                    <a:cubicBezTo>
                      <a:pt x="112" y="36"/>
                      <a:pt x="98" y="16"/>
                      <a:pt x="76" y="11"/>
                    </a:cubicBezTo>
                    <a:cubicBezTo>
                      <a:pt x="76" y="11"/>
                      <a:pt x="76" y="0"/>
                      <a:pt x="65" y="0"/>
                    </a:cubicBezTo>
                    <a:cubicBezTo>
                      <a:pt x="54" y="0"/>
                      <a:pt x="54" y="11"/>
                      <a:pt x="54" y="11"/>
                    </a:cubicBezTo>
                    <a:cubicBezTo>
                      <a:pt x="32" y="16"/>
                      <a:pt x="18" y="36"/>
                      <a:pt x="18" y="57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96"/>
                      <a:pt x="10" y="98"/>
                      <a:pt x="0" y="109"/>
                    </a:cubicBezTo>
                    <a:cubicBezTo>
                      <a:pt x="131" y="109"/>
                      <a:pt x="131" y="109"/>
                      <a:pt x="131" y="109"/>
                    </a:cubicBezTo>
                    <a:cubicBezTo>
                      <a:pt x="121" y="98"/>
                      <a:pt x="112" y="97"/>
                      <a:pt x="112" y="84"/>
                    </a:cubicBezTo>
                    <a:close/>
                    <a:moveTo>
                      <a:pt x="65" y="135"/>
                    </a:moveTo>
                    <a:cubicBezTo>
                      <a:pt x="77" y="135"/>
                      <a:pt x="86" y="126"/>
                      <a:pt x="89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4" y="126"/>
                      <a:pt x="54" y="135"/>
                      <a:pt x="65" y="1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07334" y="4387571"/>
            <a:ext cx="288000" cy="288000"/>
            <a:chOff x="7119988" y="962432"/>
            <a:chExt cx="1284771" cy="1285200"/>
          </a:xfrm>
        </p:grpSpPr>
        <p:sp>
          <p:nvSpPr>
            <p:cNvPr id="46" name="椭圆 45"/>
            <p:cNvSpPr/>
            <p:nvPr/>
          </p:nvSpPr>
          <p:spPr>
            <a:xfrm>
              <a:off x="7119988" y="962432"/>
              <a:ext cx="1284771" cy="1285200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455846" y="1421267"/>
              <a:ext cx="613054" cy="367530"/>
              <a:chOff x="10443197" y="4925260"/>
              <a:chExt cx="482601" cy="385763"/>
            </a:xfrm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10443197" y="4925260"/>
                <a:ext cx="482601" cy="385763"/>
              </a:xfrm>
              <a:custGeom>
                <a:avLst/>
                <a:gdLst>
                  <a:gd name="T0" fmla="*/ 120 w 126"/>
                  <a:gd name="T1" fmla="*/ 36 h 100"/>
                  <a:gd name="T2" fmla="*/ 119 w 126"/>
                  <a:gd name="T3" fmla="*/ 36 h 100"/>
                  <a:gd name="T4" fmla="*/ 111 w 126"/>
                  <a:gd name="T5" fmla="*/ 9 h 100"/>
                  <a:gd name="T6" fmla="*/ 99 w 126"/>
                  <a:gd name="T7" fmla="*/ 1 h 100"/>
                  <a:gd name="T8" fmla="*/ 25 w 126"/>
                  <a:gd name="T9" fmla="*/ 1 h 100"/>
                  <a:gd name="T10" fmla="*/ 13 w 126"/>
                  <a:gd name="T11" fmla="*/ 7 h 100"/>
                  <a:gd name="T12" fmla="*/ 7 w 126"/>
                  <a:gd name="T13" fmla="*/ 36 h 100"/>
                  <a:gd name="T14" fmla="*/ 6 w 126"/>
                  <a:gd name="T15" fmla="*/ 36 h 100"/>
                  <a:gd name="T16" fmla="*/ 0 w 126"/>
                  <a:gd name="T17" fmla="*/ 42 h 100"/>
                  <a:gd name="T18" fmla="*/ 0 w 126"/>
                  <a:gd name="T19" fmla="*/ 73 h 100"/>
                  <a:gd name="T20" fmla="*/ 6 w 126"/>
                  <a:gd name="T21" fmla="*/ 79 h 100"/>
                  <a:gd name="T22" fmla="*/ 10 w 126"/>
                  <a:gd name="T23" fmla="*/ 79 h 100"/>
                  <a:gd name="T24" fmla="*/ 10 w 126"/>
                  <a:gd name="T25" fmla="*/ 94 h 100"/>
                  <a:gd name="T26" fmla="*/ 16 w 126"/>
                  <a:gd name="T27" fmla="*/ 100 h 100"/>
                  <a:gd name="T28" fmla="*/ 25 w 126"/>
                  <a:gd name="T29" fmla="*/ 100 h 100"/>
                  <a:gd name="T30" fmla="*/ 30 w 126"/>
                  <a:gd name="T31" fmla="*/ 94 h 100"/>
                  <a:gd name="T32" fmla="*/ 30 w 126"/>
                  <a:gd name="T33" fmla="*/ 79 h 100"/>
                  <a:gd name="T34" fmla="*/ 98 w 126"/>
                  <a:gd name="T35" fmla="*/ 79 h 100"/>
                  <a:gd name="T36" fmla="*/ 98 w 126"/>
                  <a:gd name="T37" fmla="*/ 94 h 100"/>
                  <a:gd name="T38" fmla="*/ 104 w 126"/>
                  <a:gd name="T39" fmla="*/ 100 h 100"/>
                  <a:gd name="T40" fmla="*/ 112 w 126"/>
                  <a:gd name="T41" fmla="*/ 100 h 100"/>
                  <a:gd name="T42" fmla="*/ 118 w 126"/>
                  <a:gd name="T43" fmla="*/ 94 h 100"/>
                  <a:gd name="T44" fmla="*/ 118 w 126"/>
                  <a:gd name="T45" fmla="*/ 79 h 100"/>
                  <a:gd name="T46" fmla="*/ 120 w 126"/>
                  <a:gd name="T47" fmla="*/ 79 h 100"/>
                  <a:gd name="T48" fmla="*/ 126 w 126"/>
                  <a:gd name="T49" fmla="*/ 73 h 100"/>
                  <a:gd name="T50" fmla="*/ 126 w 126"/>
                  <a:gd name="T51" fmla="*/ 42 h 100"/>
                  <a:gd name="T52" fmla="*/ 120 w 126"/>
                  <a:gd name="T53" fmla="*/ 36 h 100"/>
                  <a:gd name="T54" fmla="*/ 17 w 126"/>
                  <a:gd name="T55" fmla="*/ 11 h 100"/>
                  <a:gd name="T56" fmla="*/ 27 w 126"/>
                  <a:gd name="T57" fmla="*/ 5 h 100"/>
                  <a:gd name="T58" fmla="*/ 96 w 126"/>
                  <a:gd name="T59" fmla="*/ 5 h 100"/>
                  <a:gd name="T60" fmla="*/ 106 w 126"/>
                  <a:gd name="T61" fmla="*/ 11 h 100"/>
                  <a:gd name="T62" fmla="*/ 112 w 126"/>
                  <a:gd name="T63" fmla="*/ 35 h 100"/>
                  <a:gd name="T64" fmla="*/ 13 w 126"/>
                  <a:gd name="T65" fmla="*/ 35 h 100"/>
                  <a:gd name="T66" fmla="*/ 17 w 126"/>
                  <a:gd name="T67" fmla="*/ 11 h 100"/>
                  <a:gd name="T68" fmla="*/ 22 w 126"/>
                  <a:gd name="T69" fmla="*/ 65 h 100"/>
                  <a:gd name="T70" fmla="*/ 14 w 126"/>
                  <a:gd name="T71" fmla="*/ 56 h 100"/>
                  <a:gd name="T72" fmla="*/ 22 w 126"/>
                  <a:gd name="T73" fmla="*/ 48 h 100"/>
                  <a:gd name="T74" fmla="*/ 31 w 126"/>
                  <a:gd name="T75" fmla="*/ 56 h 100"/>
                  <a:gd name="T76" fmla="*/ 22 w 126"/>
                  <a:gd name="T77" fmla="*/ 65 h 100"/>
                  <a:gd name="T78" fmla="*/ 76 w 126"/>
                  <a:gd name="T79" fmla="*/ 65 h 100"/>
                  <a:gd name="T80" fmla="*/ 51 w 126"/>
                  <a:gd name="T81" fmla="*/ 65 h 100"/>
                  <a:gd name="T82" fmla="*/ 43 w 126"/>
                  <a:gd name="T83" fmla="*/ 57 h 100"/>
                  <a:gd name="T84" fmla="*/ 51 w 126"/>
                  <a:gd name="T85" fmla="*/ 49 h 100"/>
                  <a:gd name="T86" fmla="*/ 76 w 126"/>
                  <a:gd name="T87" fmla="*/ 49 h 100"/>
                  <a:gd name="T88" fmla="*/ 84 w 126"/>
                  <a:gd name="T89" fmla="*/ 57 h 100"/>
                  <a:gd name="T90" fmla="*/ 76 w 126"/>
                  <a:gd name="T91" fmla="*/ 65 h 100"/>
                  <a:gd name="T92" fmla="*/ 105 w 126"/>
                  <a:gd name="T93" fmla="*/ 65 h 100"/>
                  <a:gd name="T94" fmla="*/ 96 w 126"/>
                  <a:gd name="T95" fmla="*/ 56 h 100"/>
                  <a:gd name="T96" fmla="*/ 105 w 126"/>
                  <a:gd name="T97" fmla="*/ 48 h 100"/>
                  <a:gd name="T98" fmla="*/ 113 w 126"/>
                  <a:gd name="T99" fmla="*/ 56 h 100"/>
                  <a:gd name="T100" fmla="*/ 105 w 126"/>
                  <a:gd name="T101" fmla="*/ 6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6" h="100">
                    <a:moveTo>
                      <a:pt x="120" y="36"/>
                    </a:moveTo>
                    <a:cubicBezTo>
                      <a:pt x="119" y="36"/>
                      <a:pt x="119" y="36"/>
                      <a:pt x="119" y="36"/>
                    </a:cubicBezTo>
                    <a:cubicBezTo>
                      <a:pt x="119" y="36"/>
                      <a:pt x="112" y="10"/>
                      <a:pt x="111" y="9"/>
                    </a:cubicBezTo>
                    <a:cubicBezTo>
                      <a:pt x="106" y="0"/>
                      <a:pt x="99" y="1"/>
                      <a:pt x="99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16" y="1"/>
                      <a:pt x="13" y="7"/>
                      <a:pt x="13" y="7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9"/>
                      <a:pt x="0" y="4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7"/>
                      <a:pt x="3" y="79"/>
                      <a:pt x="6" y="79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10" y="97"/>
                      <a:pt x="13" y="100"/>
                      <a:pt x="16" y="100"/>
                    </a:cubicBezTo>
                    <a:cubicBezTo>
                      <a:pt x="25" y="100"/>
                      <a:pt x="25" y="100"/>
                      <a:pt x="25" y="100"/>
                    </a:cubicBezTo>
                    <a:cubicBezTo>
                      <a:pt x="28" y="100"/>
                      <a:pt x="30" y="97"/>
                      <a:pt x="30" y="94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8" y="94"/>
                      <a:pt x="98" y="94"/>
                      <a:pt x="98" y="94"/>
                    </a:cubicBezTo>
                    <a:cubicBezTo>
                      <a:pt x="98" y="97"/>
                      <a:pt x="100" y="100"/>
                      <a:pt x="104" y="100"/>
                    </a:cubicBezTo>
                    <a:cubicBezTo>
                      <a:pt x="112" y="100"/>
                      <a:pt x="112" y="100"/>
                      <a:pt x="112" y="100"/>
                    </a:cubicBezTo>
                    <a:cubicBezTo>
                      <a:pt x="115" y="100"/>
                      <a:pt x="118" y="97"/>
                      <a:pt x="118" y="94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20" y="79"/>
                      <a:pt x="120" y="79"/>
                      <a:pt x="120" y="79"/>
                    </a:cubicBezTo>
                    <a:cubicBezTo>
                      <a:pt x="123" y="79"/>
                      <a:pt x="126" y="77"/>
                      <a:pt x="126" y="73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39"/>
                      <a:pt x="123" y="36"/>
                      <a:pt x="120" y="36"/>
                    </a:cubicBezTo>
                    <a:close/>
                    <a:moveTo>
                      <a:pt x="17" y="11"/>
                    </a:moveTo>
                    <a:cubicBezTo>
                      <a:pt x="17" y="11"/>
                      <a:pt x="19" y="5"/>
                      <a:pt x="27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102" y="4"/>
                      <a:pt x="106" y="11"/>
                    </a:cubicBezTo>
                    <a:cubicBezTo>
                      <a:pt x="106" y="11"/>
                      <a:pt x="112" y="35"/>
                      <a:pt x="112" y="35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17" y="11"/>
                    </a:lnTo>
                    <a:close/>
                    <a:moveTo>
                      <a:pt x="22" y="65"/>
                    </a:moveTo>
                    <a:cubicBezTo>
                      <a:pt x="18" y="65"/>
                      <a:pt x="14" y="61"/>
                      <a:pt x="14" y="56"/>
                    </a:cubicBezTo>
                    <a:cubicBezTo>
                      <a:pt x="14" y="52"/>
                      <a:pt x="18" y="48"/>
                      <a:pt x="22" y="48"/>
                    </a:cubicBezTo>
                    <a:cubicBezTo>
                      <a:pt x="27" y="48"/>
                      <a:pt x="31" y="52"/>
                      <a:pt x="31" y="56"/>
                    </a:cubicBezTo>
                    <a:cubicBezTo>
                      <a:pt x="31" y="61"/>
                      <a:pt x="27" y="65"/>
                      <a:pt x="22" y="65"/>
                    </a:cubicBezTo>
                    <a:close/>
                    <a:moveTo>
                      <a:pt x="76" y="65"/>
                    </a:moveTo>
                    <a:cubicBezTo>
                      <a:pt x="51" y="65"/>
                      <a:pt x="51" y="65"/>
                      <a:pt x="51" y="65"/>
                    </a:cubicBezTo>
                    <a:cubicBezTo>
                      <a:pt x="46" y="65"/>
                      <a:pt x="43" y="61"/>
                      <a:pt x="43" y="57"/>
                    </a:cubicBezTo>
                    <a:cubicBezTo>
                      <a:pt x="43" y="53"/>
                      <a:pt x="46" y="49"/>
                      <a:pt x="51" y="49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80" y="49"/>
                      <a:pt x="84" y="53"/>
                      <a:pt x="84" y="57"/>
                    </a:cubicBezTo>
                    <a:cubicBezTo>
                      <a:pt x="84" y="61"/>
                      <a:pt x="80" y="65"/>
                      <a:pt x="76" y="65"/>
                    </a:cubicBezTo>
                    <a:close/>
                    <a:moveTo>
                      <a:pt x="105" y="65"/>
                    </a:moveTo>
                    <a:cubicBezTo>
                      <a:pt x="100" y="65"/>
                      <a:pt x="96" y="61"/>
                      <a:pt x="96" y="56"/>
                    </a:cubicBezTo>
                    <a:cubicBezTo>
                      <a:pt x="96" y="52"/>
                      <a:pt x="100" y="48"/>
                      <a:pt x="105" y="48"/>
                    </a:cubicBezTo>
                    <a:cubicBezTo>
                      <a:pt x="109" y="48"/>
                      <a:pt x="113" y="52"/>
                      <a:pt x="113" y="56"/>
                    </a:cubicBezTo>
                    <a:cubicBezTo>
                      <a:pt x="113" y="61"/>
                      <a:pt x="109" y="65"/>
                      <a:pt x="105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/>
              <p:cNvSpPr>
                <a:spLocks/>
              </p:cNvSpPr>
              <p:nvPr/>
            </p:nvSpPr>
            <p:spPr bwMode="auto">
              <a:xfrm>
                <a:off x="10503522" y="511734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4 w 12"/>
                  <a:gd name="T5" fmla="*/ 12 h 12"/>
                  <a:gd name="T6" fmla="*/ 2 w 12"/>
                  <a:gd name="T7" fmla="*/ 7 h 12"/>
                  <a:gd name="T8" fmla="*/ 7 w 12"/>
                  <a:gd name="T9" fmla="*/ 2 h 12"/>
                  <a:gd name="T10" fmla="*/ 12 w 12"/>
                  <a:gd name="T11" fmla="*/ 4 h 12"/>
                  <a:gd name="T12" fmla="*/ 6 w 12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3" y="11"/>
                      <a:pt x="2" y="9"/>
                      <a:pt x="2" y="7"/>
                    </a:cubicBezTo>
                    <a:cubicBezTo>
                      <a:pt x="2" y="4"/>
                      <a:pt x="4" y="2"/>
                      <a:pt x="7" y="2"/>
                    </a:cubicBezTo>
                    <a:cubicBezTo>
                      <a:pt x="9" y="2"/>
                      <a:pt x="11" y="3"/>
                      <a:pt x="12" y="4"/>
                    </a:cubicBezTo>
                    <a:cubicBezTo>
                      <a:pt x="11" y="2"/>
                      <a:pt x="9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/>
              <p:cNvSpPr>
                <a:spLocks/>
              </p:cNvSpPr>
              <p:nvPr/>
            </p:nvSpPr>
            <p:spPr bwMode="auto">
              <a:xfrm>
                <a:off x="10822610" y="5117348"/>
                <a:ext cx="41275" cy="47625"/>
              </a:xfrm>
              <a:custGeom>
                <a:avLst/>
                <a:gdLst>
                  <a:gd name="T0" fmla="*/ 5 w 11"/>
                  <a:gd name="T1" fmla="*/ 0 h 12"/>
                  <a:gd name="T2" fmla="*/ 0 w 11"/>
                  <a:gd name="T3" fmla="*/ 4 h 12"/>
                  <a:gd name="T4" fmla="*/ 5 w 11"/>
                  <a:gd name="T5" fmla="*/ 2 h 12"/>
                  <a:gd name="T6" fmla="*/ 10 w 11"/>
                  <a:gd name="T7" fmla="*/ 7 h 12"/>
                  <a:gd name="T8" fmla="*/ 8 w 11"/>
                  <a:gd name="T9" fmla="*/ 12 h 12"/>
                  <a:gd name="T10" fmla="*/ 11 w 11"/>
                  <a:gd name="T11" fmla="*/ 6 h 12"/>
                  <a:gd name="T12" fmla="*/ 5 w 11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5" y="0"/>
                    </a:moveTo>
                    <a:cubicBezTo>
                      <a:pt x="3" y="0"/>
                      <a:pt x="1" y="2"/>
                      <a:pt x="0" y="4"/>
                    </a:cubicBezTo>
                    <a:cubicBezTo>
                      <a:pt x="1" y="3"/>
                      <a:pt x="3" y="2"/>
                      <a:pt x="5" y="2"/>
                    </a:cubicBezTo>
                    <a:cubicBezTo>
                      <a:pt x="8" y="2"/>
                      <a:pt x="10" y="4"/>
                      <a:pt x="10" y="7"/>
                    </a:cubicBezTo>
                    <a:cubicBezTo>
                      <a:pt x="10" y="9"/>
                      <a:pt x="9" y="11"/>
                      <a:pt x="8" y="12"/>
                    </a:cubicBezTo>
                    <a:cubicBezTo>
                      <a:pt x="10" y="11"/>
                      <a:pt x="11" y="9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78629" y="3713596"/>
            <a:ext cx="4851661" cy="316432"/>
            <a:chOff x="678629" y="3713596"/>
            <a:chExt cx="4851661" cy="316432"/>
          </a:xfrm>
        </p:grpSpPr>
        <p:grpSp>
          <p:nvGrpSpPr>
            <p:cNvPr id="31" name="组合 30"/>
            <p:cNvGrpSpPr/>
            <p:nvPr/>
          </p:nvGrpSpPr>
          <p:grpSpPr>
            <a:xfrm>
              <a:off x="678629" y="3722251"/>
              <a:ext cx="4851661" cy="307777"/>
              <a:chOff x="678628" y="4521532"/>
              <a:chExt cx="4851661" cy="410369"/>
            </a:xfrm>
          </p:grpSpPr>
          <p:sp>
            <p:nvSpPr>
              <p:cNvPr id="35" name="Freeform 11"/>
              <p:cNvSpPr>
                <a:spLocks noEditPoints="1"/>
              </p:cNvSpPr>
              <p:nvPr/>
            </p:nvSpPr>
            <p:spPr bwMode="auto">
              <a:xfrm>
                <a:off x="678628" y="4607245"/>
                <a:ext cx="197188" cy="136353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58289" y="4521532"/>
                <a:ext cx="4572000" cy="4103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交易</a:t>
                </a:r>
                <a:endParaRPr lang="zh-CN" altLang="en-US" sz="14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10542" y="3713596"/>
              <a:ext cx="288000" cy="288000"/>
              <a:chOff x="2829041" y="931188"/>
              <a:chExt cx="1284771" cy="12852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3129225" y="1380369"/>
                <a:ext cx="684403" cy="386838"/>
                <a:chOff x="4170363" y="4206875"/>
                <a:chExt cx="547687" cy="412751"/>
              </a:xfrm>
            </p:grpSpPr>
            <p:sp>
              <p:nvSpPr>
                <p:cNvPr id="51" name="Freeform 25"/>
                <p:cNvSpPr>
                  <a:spLocks/>
                </p:cNvSpPr>
                <p:nvPr/>
              </p:nvSpPr>
              <p:spPr bwMode="auto">
                <a:xfrm>
                  <a:off x="4378325" y="4306888"/>
                  <a:ext cx="339725" cy="312738"/>
                </a:xfrm>
                <a:custGeom>
                  <a:avLst/>
                  <a:gdLst>
                    <a:gd name="T0" fmla="*/ 89 w 89"/>
                    <a:gd name="T1" fmla="*/ 32 h 81"/>
                    <a:gd name="T2" fmla="*/ 43 w 89"/>
                    <a:gd name="T3" fmla="*/ 0 h 81"/>
                    <a:gd name="T4" fmla="*/ 41 w 89"/>
                    <a:gd name="T5" fmla="*/ 0 h 81"/>
                    <a:gd name="T6" fmla="*/ 43 w 89"/>
                    <a:gd name="T7" fmla="*/ 11 h 81"/>
                    <a:gd name="T8" fmla="*/ 0 w 89"/>
                    <a:gd name="T9" fmla="*/ 43 h 81"/>
                    <a:gd name="T10" fmla="*/ 0 w 89"/>
                    <a:gd name="T11" fmla="*/ 43 h 81"/>
                    <a:gd name="T12" fmla="*/ 40 w 89"/>
                    <a:gd name="T13" fmla="*/ 64 h 81"/>
                    <a:gd name="T14" fmla="*/ 75 w 89"/>
                    <a:gd name="T15" fmla="*/ 81 h 81"/>
                    <a:gd name="T16" fmla="*/ 64 w 89"/>
                    <a:gd name="T17" fmla="*/ 61 h 81"/>
                    <a:gd name="T18" fmla="*/ 89 w 89"/>
                    <a:gd name="T19" fmla="*/ 32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9" h="81">
                      <a:moveTo>
                        <a:pt x="89" y="32"/>
                      </a:moveTo>
                      <a:cubicBezTo>
                        <a:pt x="89" y="14"/>
                        <a:pt x="69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2" y="3"/>
                        <a:pt x="43" y="7"/>
                        <a:pt x="43" y="11"/>
                      </a:cubicBezTo>
                      <a:cubicBezTo>
                        <a:pt x="43" y="28"/>
                        <a:pt x="24" y="42"/>
                        <a:pt x="0" y="43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55"/>
                        <a:pt x="22" y="63"/>
                        <a:pt x="40" y="64"/>
                      </a:cubicBezTo>
                      <a:cubicBezTo>
                        <a:pt x="53" y="75"/>
                        <a:pt x="75" y="81"/>
                        <a:pt x="75" y="81"/>
                      </a:cubicBezTo>
                      <a:cubicBezTo>
                        <a:pt x="64" y="71"/>
                        <a:pt x="63" y="65"/>
                        <a:pt x="64" y="61"/>
                      </a:cubicBezTo>
                      <a:cubicBezTo>
                        <a:pt x="79" y="56"/>
                        <a:pt x="89" y="45"/>
                        <a:pt x="89" y="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Freeform 26"/>
                <p:cNvSpPr>
                  <a:spLocks/>
                </p:cNvSpPr>
                <p:nvPr/>
              </p:nvSpPr>
              <p:spPr bwMode="auto">
                <a:xfrm>
                  <a:off x="4170363" y="4206875"/>
                  <a:ext cx="352425" cy="312738"/>
                </a:xfrm>
                <a:custGeom>
                  <a:avLst/>
                  <a:gdLst>
                    <a:gd name="T0" fmla="*/ 89 w 92"/>
                    <a:gd name="T1" fmla="*/ 21 h 81"/>
                    <a:gd name="T2" fmla="*/ 46 w 92"/>
                    <a:gd name="T3" fmla="*/ 0 h 81"/>
                    <a:gd name="T4" fmla="*/ 0 w 92"/>
                    <a:gd name="T5" fmla="*/ 32 h 81"/>
                    <a:gd name="T6" fmla="*/ 25 w 92"/>
                    <a:gd name="T7" fmla="*/ 61 h 81"/>
                    <a:gd name="T8" fmla="*/ 15 w 92"/>
                    <a:gd name="T9" fmla="*/ 81 h 81"/>
                    <a:gd name="T10" fmla="*/ 49 w 92"/>
                    <a:gd name="T11" fmla="*/ 65 h 81"/>
                    <a:gd name="T12" fmla="*/ 49 w 92"/>
                    <a:gd name="T13" fmla="*/ 64 h 81"/>
                    <a:gd name="T14" fmla="*/ 92 w 92"/>
                    <a:gd name="T15" fmla="*/ 32 h 81"/>
                    <a:gd name="T16" fmla="*/ 89 w 92"/>
                    <a:gd name="T17" fmla="*/ 2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2" h="81">
                      <a:moveTo>
                        <a:pt x="89" y="21"/>
                      </a:moveTo>
                      <a:cubicBezTo>
                        <a:pt x="83" y="9"/>
                        <a:pt x="66" y="0"/>
                        <a:pt x="46" y="0"/>
                      </a:cubicBezTo>
                      <a:cubicBezTo>
                        <a:pt x="21" y="0"/>
                        <a:pt x="0" y="14"/>
                        <a:pt x="0" y="32"/>
                      </a:cubicBezTo>
                      <a:cubicBezTo>
                        <a:pt x="0" y="45"/>
                        <a:pt x="10" y="56"/>
                        <a:pt x="25" y="61"/>
                      </a:cubicBezTo>
                      <a:cubicBezTo>
                        <a:pt x="26" y="65"/>
                        <a:pt x="25" y="71"/>
                        <a:pt x="15" y="81"/>
                      </a:cubicBezTo>
                      <a:cubicBezTo>
                        <a:pt x="15" y="81"/>
                        <a:pt x="36" y="75"/>
                        <a:pt x="49" y="65"/>
                      </a:cubicBezTo>
                      <a:cubicBezTo>
                        <a:pt x="49" y="65"/>
                        <a:pt x="49" y="65"/>
                        <a:pt x="49" y="64"/>
                      </a:cubicBezTo>
                      <a:cubicBezTo>
                        <a:pt x="73" y="63"/>
                        <a:pt x="92" y="49"/>
                        <a:pt x="92" y="32"/>
                      </a:cubicBezTo>
                      <a:cubicBezTo>
                        <a:pt x="92" y="28"/>
                        <a:pt x="91" y="25"/>
                        <a:pt x="89" y="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4638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74" name="组合 173"/>
          <p:cNvGrpSpPr/>
          <p:nvPr/>
        </p:nvGrpSpPr>
        <p:grpSpPr>
          <a:xfrm>
            <a:off x="467544" y="1058863"/>
            <a:ext cx="3383311" cy="3383310"/>
            <a:chOff x="1767979" y="2226568"/>
            <a:chExt cx="2404864" cy="2404864"/>
          </a:xfrm>
        </p:grpSpPr>
        <p:sp>
          <p:nvSpPr>
            <p:cNvPr id="200" name="椭圆 199"/>
            <p:cNvSpPr/>
            <p:nvPr/>
          </p:nvSpPr>
          <p:spPr>
            <a:xfrm>
              <a:off x="1767979" y="2226568"/>
              <a:ext cx="2404864" cy="2404864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  <a:effectLst/>
            <a:scene3d>
              <a:camera prst="orthographicFront"/>
              <a:lightRig rig="soft" dir="t"/>
            </a:scene3d>
            <a:sp3d prstMaterial="softEdge">
              <a:bevelT w="127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201" name="组合 200"/>
            <p:cNvGrpSpPr/>
            <p:nvPr/>
          </p:nvGrpSpPr>
          <p:grpSpPr>
            <a:xfrm>
              <a:off x="1769090" y="2393014"/>
              <a:ext cx="1866956" cy="2071307"/>
              <a:chOff x="1879530" y="1823026"/>
              <a:chExt cx="1866956" cy="2071307"/>
            </a:xfrm>
          </p:grpSpPr>
          <p:sp>
            <p:nvSpPr>
              <p:cNvPr id="202" name="椭圆 1"/>
              <p:cNvSpPr/>
              <p:nvPr/>
            </p:nvSpPr>
            <p:spPr>
              <a:xfrm>
                <a:off x="1879530" y="1823026"/>
                <a:ext cx="1202432" cy="2071307"/>
              </a:xfrm>
              <a:custGeom>
                <a:avLst/>
                <a:gdLst/>
                <a:ahLst/>
                <a:cxnLst/>
                <a:rect l="l" t="t" r="r" b="b"/>
                <a:pathLst>
                  <a:path w="525760" h="905673">
                    <a:moveTo>
                      <a:pt x="262880" y="0"/>
                    </a:moveTo>
                    <a:cubicBezTo>
                      <a:pt x="420534" y="89132"/>
                      <a:pt x="525760" y="258696"/>
                      <a:pt x="525760" y="452836"/>
                    </a:cubicBezTo>
                    <a:cubicBezTo>
                      <a:pt x="525760" y="646977"/>
                      <a:pt x="420534" y="816541"/>
                      <a:pt x="262880" y="905673"/>
                    </a:cubicBezTo>
                    <a:cubicBezTo>
                      <a:pt x="105226" y="816541"/>
                      <a:pt x="0" y="646977"/>
                      <a:pt x="0" y="452836"/>
                    </a:cubicBezTo>
                    <a:cubicBezTo>
                      <a:pt x="0" y="258696"/>
                      <a:pt x="105226" y="89132"/>
                      <a:pt x="262880" y="0"/>
                    </a:cubicBezTo>
                    <a:close/>
                  </a:path>
                </a:pathLst>
              </a:custGeom>
              <a:solidFill>
                <a:srgbClr val="0278A1"/>
              </a:solidFill>
              <a:ln w="12700">
                <a:solidFill>
                  <a:schemeClr val="bg1"/>
                </a:solidFill>
              </a:ln>
              <a:effectLst>
                <a:innerShdw blurRad="127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TextBox 10"/>
              <p:cNvSpPr txBox="1"/>
              <p:nvPr/>
            </p:nvSpPr>
            <p:spPr>
              <a:xfrm>
                <a:off x="3247738" y="2628973"/>
                <a:ext cx="498748" cy="4594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04" name="组合 203"/>
              <p:cNvGrpSpPr/>
              <p:nvPr/>
            </p:nvGrpSpPr>
            <p:grpSpPr>
              <a:xfrm>
                <a:off x="2205586" y="2639997"/>
                <a:ext cx="498106" cy="469281"/>
                <a:chOff x="2121053" y="4628326"/>
                <a:chExt cx="333034" cy="313762"/>
              </a:xfrm>
            </p:grpSpPr>
            <p:sp>
              <p:nvSpPr>
                <p:cNvPr id="205" name="Freeform 31"/>
                <p:cNvSpPr>
                  <a:spLocks/>
                </p:cNvSpPr>
                <p:nvPr/>
              </p:nvSpPr>
              <p:spPr bwMode="auto">
                <a:xfrm>
                  <a:off x="2268612" y="4628326"/>
                  <a:ext cx="185475" cy="133205"/>
                </a:xfrm>
                <a:custGeom>
                  <a:avLst/>
                  <a:gdLst>
                    <a:gd name="T0" fmla="*/ 81 w 93"/>
                    <a:gd name="T1" fmla="*/ 0 h 67"/>
                    <a:gd name="T2" fmla="*/ 12 w 93"/>
                    <a:gd name="T3" fmla="*/ 0 h 67"/>
                    <a:gd name="T4" fmla="*/ 0 w 93"/>
                    <a:gd name="T5" fmla="*/ 12 h 67"/>
                    <a:gd name="T6" fmla="*/ 0 w 93"/>
                    <a:gd name="T7" fmla="*/ 21 h 67"/>
                    <a:gd name="T8" fmla="*/ 7 w 93"/>
                    <a:gd name="T9" fmla="*/ 21 h 67"/>
                    <a:gd name="T10" fmla="*/ 7 w 93"/>
                    <a:gd name="T11" fmla="*/ 12 h 67"/>
                    <a:gd name="T12" fmla="*/ 12 w 93"/>
                    <a:gd name="T13" fmla="*/ 7 h 67"/>
                    <a:gd name="T14" fmla="*/ 81 w 93"/>
                    <a:gd name="T15" fmla="*/ 7 h 67"/>
                    <a:gd name="T16" fmla="*/ 86 w 93"/>
                    <a:gd name="T17" fmla="*/ 12 h 67"/>
                    <a:gd name="T18" fmla="*/ 86 w 93"/>
                    <a:gd name="T19" fmla="*/ 54 h 67"/>
                    <a:gd name="T20" fmla="*/ 81 w 93"/>
                    <a:gd name="T21" fmla="*/ 59 h 67"/>
                    <a:gd name="T22" fmla="*/ 72 w 93"/>
                    <a:gd name="T23" fmla="*/ 59 h 67"/>
                    <a:gd name="T24" fmla="*/ 72 w 93"/>
                    <a:gd name="T25" fmla="*/ 67 h 67"/>
                    <a:gd name="T26" fmla="*/ 81 w 93"/>
                    <a:gd name="T27" fmla="*/ 67 h 67"/>
                    <a:gd name="T28" fmla="*/ 93 w 93"/>
                    <a:gd name="T29" fmla="*/ 54 h 67"/>
                    <a:gd name="T30" fmla="*/ 93 w 93"/>
                    <a:gd name="T31" fmla="*/ 12 h 67"/>
                    <a:gd name="T32" fmla="*/ 81 w 93"/>
                    <a:gd name="T33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" h="67">
                      <a:moveTo>
                        <a:pt x="81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6" y="0"/>
                        <a:pt x="0" y="5"/>
                        <a:pt x="0" y="12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10" y="7"/>
                        <a:pt x="12" y="7"/>
                      </a:cubicBezTo>
                      <a:cubicBezTo>
                        <a:pt x="81" y="7"/>
                        <a:pt x="81" y="7"/>
                        <a:pt x="81" y="7"/>
                      </a:cubicBezTo>
                      <a:cubicBezTo>
                        <a:pt x="83" y="7"/>
                        <a:pt x="86" y="9"/>
                        <a:pt x="86" y="12"/>
                      </a:cubicBezTo>
                      <a:cubicBezTo>
                        <a:pt x="86" y="54"/>
                        <a:pt x="86" y="54"/>
                        <a:pt x="86" y="54"/>
                      </a:cubicBezTo>
                      <a:cubicBezTo>
                        <a:pt x="86" y="57"/>
                        <a:pt x="83" y="59"/>
                        <a:pt x="81" y="59"/>
                      </a:cubicBezTo>
                      <a:cubicBezTo>
                        <a:pt x="72" y="59"/>
                        <a:pt x="72" y="59"/>
                        <a:pt x="72" y="59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81" y="67"/>
                        <a:pt x="81" y="67"/>
                        <a:pt x="81" y="67"/>
                      </a:cubicBezTo>
                      <a:cubicBezTo>
                        <a:pt x="87" y="67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1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6" name="Freeform 32"/>
                <p:cNvSpPr>
                  <a:spLocks/>
                </p:cNvSpPr>
                <p:nvPr/>
              </p:nvSpPr>
              <p:spPr bwMode="auto">
                <a:xfrm>
                  <a:off x="2224957" y="4664192"/>
                  <a:ext cx="185475" cy="131518"/>
                </a:xfrm>
                <a:custGeom>
                  <a:avLst/>
                  <a:gdLst>
                    <a:gd name="T0" fmla="*/ 80 w 93"/>
                    <a:gd name="T1" fmla="*/ 0 h 66"/>
                    <a:gd name="T2" fmla="*/ 12 w 93"/>
                    <a:gd name="T3" fmla="*/ 0 h 66"/>
                    <a:gd name="T4" fmla="*/ 0 w 93"/>
                    <a:gd name="T5" fmla="*/ 12 h 66"/>
                    <a:gd name="T6" fmla="*/ 0 w 93"/>
                    <a:gd name="T7" fmla="*/ 29 h 66"/>
                    <a:gd name="T8" fmla="*/ 7 w 93"/>
                    <a:gd name="T9" fmla="*/ 25 h 66"/>
                    <a:gd name="T10" fmla="*/ 7 w 93"/>
                    <a:gd name="T11" fmla="*/ 12 h 66"/>
                    <a:gd name="T12" fmla="*/ 12 w 93"/>
                    <a:gd name="T13" fmla="*/ 7 h 66"/>
                    <a:gd name="T14" fmla="*/ 80 w 93"/>
                    <a:gd name="T15" fmla="*/ 7 h 66"/>
                    <a:gd name="T16" fmla="*/ 85 w 93"/>
                    <a:gd name="T17" fmla="*/ 12 h 66"/>
                    <a:gd name="T18" fmla="*/ 85 w 93"/>
                    <a:gd name="T19" fmla="*/ 54 h 66"/>
                    <a:gd name="T20" fmla="*/ 80 w 93"/>
                    <a:gd name="T21" fmla="*/ 59 h 66"/>
                    <a:gd name="T22" fmla="*/ 12 w 93"/>
                    <a:gd name="T23" fmla="*/ 59 h 66"/>
                    <a:gd name="T24" fmla="*/ 7 w 93"/>
                    <a:gd name="T25" fmla="*/ 54 h 66"/>
                    <a:gd name="T26" fmla="*/ 7 w 93"/>
                    <a:gd name="T27" fmla="*/ 43 h 66"/>
                    <a:gd name="T28" fmla="*/ 0 w 93"/>
                    <a:gd name="T29" fmla="*/ 47 h 66"/>
                    <a:gd name="T30" fmla="*/ 0 w 93"/>
                    <a:gd name="T31" fmla="*/ 54 h 66"/>
                    <a:gd name="T32" fmla="*/ 12 w 93"/>
                    <a:gd name="T33" fmla="*/ 66 h 66"/>
                    <a:gd name="T34" fmla="*/ 80 w 93"/>
                    <a:gd name="T35" fmla="*/ 66 h 66"/>
                    <a:gd name="T36" fmla="*/ 93 w 93"/>
                    <a:gd name="T37" fmla="*/ 54 h 66"/>
                    <a:gd name="T38" fmla="*/ 93 w 93"/>
                    <a:gd name="T39" fmla="*/ 12 h 66"/>
                    <a:gd name="T40" fmla="*/ 80 w 93"/>
                    <a:gd name="T41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3" h="66">
                      <a:moveTo>
                        <a:pt x="80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9"/>
                        <a:pt x="9" y="7"/>
                        <a:pt x="12" y="7"/>
                      </a:cubicBezTo>
                      <a:cubicBezTo>
                        <a:pt x="80" y="7"/>
                        <a:pt x="80" y="7"/>
                        <a:pt x="80" y="7"/>
                      </a:cubicBezTo>
                      <a:cubicBezTo>
                        <a:pt x="83" y="7"/>
                        <a:pt x="85" y="9"/>
                        <a:pt x="85" y="12"/>
                      </a:cubicBezTo>
                      <a:cubicBezTo>
                        <a:pt x="85" y="54"/>
                        <a:pt x="85" y="54"/>
                        <a:pt x="85" y="54"/>
                      </a:cubicBezTo>
                      <a:cubicBezTo>
                        <a:pt x="85" y="57"/>
                        <a:pt x="83" y="59"/>
                        <a:pt x="80" y="59"/>
                      </a:cubicBezTo>
                      <a:cubicBezTo>
                        <a:pt x="12" y="59"/>
                        <a:pt x="12" y="59"/>
                        <a:pt x="12" y="59"/>
                      </a:cubicBezTo>
                      <a:cubicBezTo>
                        <a:pt x="9" y="59"/>
                        <a:pt x="7" y="57"/>
                        <a:pt x="7" y="54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61"/>
                        <a:pt x="5" y="66"/>
                        <a:pt x="12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7" y="66"/>
                        <a:pt x="93" y="61"/>
                        <a:pt x="93" y="54"/>
                      </a:cubicBezTo>
                      <a:cubicBezTo>
                        <a:pt x="93" y="12"/>
                        <a:pt x="93" y="12"/>
                        <a:pt x="93" y="12"/>
                      </a:cubicBezTo>
                      <a:cubicBezTo>
                        <a:pt x="93" y="5"/>
                        <a:pt x="87" y="0"/>
                        <a:pt x="80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7" name="Oval 33"/>
                <p:cNvSpPr>
                  <a:spLocks noChangeArrowheads="1"/>
                </p:cNvSpPr>
                <p:nvPr/>
              </p:nvSpPr>
              <p:spPr bwMode="auto">
                <a:xfrm>
                  <a:off x="2142762" y="4659239"/>
                  <a:ext cx="62387" cy="5985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8" name="Freeform 34"/>
                <p:cNvSpPr>
                  <a:spLocks/>
                </p:cNvSpPr>
                <p:nvPr/>
              </p:nvSpPr>
              <p:spPr bwMode="auto">
                <a:xfrm>
                  <a:off x="2121053" y="4689168"/>
                  <a:ext cx="189691" cy="252920"/>
                </a:xfrm>
                <a:custGeom>
                  <a:avLst/>
                  <a:gdLst>
                    <a:gd name="T0" fmla="*/ 94 w 95"/>
                    <a:gd name="T1" fmla="*/ 4 h 127"/>
                    <a:gd name="T2" fmla="*/ 93 w 95"/>
                    <a:gd name="T3" fmla="*/ 2 h 127"/>
                    <a:gd name="T4" fmla="*/ 86 w 95"/>
                    <a:gd name="T5" fmla="*/ 1 h 127"/>
                    <a:gd name="T6" fmla="*/ 48 w 95"/>
                    <a:gd name="T7" fmla="*/ 20 h 127"/>
                    <a:gd name="T8" fmla="*/ 48 w 95"/>
                    <a:gd name="T9" fmla="*/ 20 h 127"/>
                    <a:gd name="T10" fmla="*/ 39 w 95"/>
                    <a:gd name="T11" fmla="*/ 20 h 127"/>
                    <a:gd name="T12" fmla="*/ 28 w 95"/>
                    <a:gd name="T13" fmla="*/ 20 h 127"/>
                    <a:gd name="T14" fmla="*/ 25 w 95"/>
                    <a:gd name="T15" fmla="*/ 20 h 127"/>
                    <a:gd name="T16" fmla="*/ 22 w 95"/>
                    <a:gd name="T17" fmla="*/ 20 h 127"/>
                    <a:gd name="T18" fmla="*/ 6 w 95"/>
                    <a:gd name="T19" fmla="*/ 20 h 127"/>
                    <a:gd name="T20" fmla="*/ 3 w 95"/>
                    <a:gd name="T21" fmla="*/ 22 h 127"/>
                    <a:gd name="T22" fmla="*/ 1 w 95"/>
                    <a:gd name="T23" fmla="*/ 26 h 127"/>
                    <a:gd name="T24" fmla="*/ 0 w 95"/>
                    <a:gd name="T25" fmla="*/ 68 h 127"/>
                    <a:gd name="T26" fmla="*/ 4 w 95"/>
                    <a:gd name="T27" fmla="*/ 74 h 127"/>
                    <a:gd name="T28" fmla="*/ 6 w 95"/>
                    <a:gd name="T29" fmla="*/ 74 h 127"/>
                    <a:gd name="T30" fmla="*/ 10 w 95"/>
                    <a:gd name="T31" fmla="*/ 69 h 127"/>
                    <a:gd name="T32" fmla="*/ 11 w 95"/>
                    <a:gd name="T33" fmla="*/ 38 h 127"/>
                    <a:gd name="T34" fmla="*/ 12 w 95"/>
                    <a:gd name="T35" fmla="*/ 38 h 127"/>
                    <a:gd name="T36" fmla="*/ 12 w 95"/>
                    <a:gd name="T37" fmla="*/ 64 h 127"/>
                    <a:gd name="T38" fmla="*/ 12 w 95"/>
                    <a:gd name="T39" fmla="*/ 66 h 127"/>
                    <a:gd name="T40" fmla="*/ 12 w 95"/>
                    <a:gd name="T41" fmla="*/ 121 h 127"/>
                    <a:gd name="T42" fmla="*/ 18 w 95"/>
                    <a:gd name="T43" fmla="*/ 127 h 127"/>
                    <a:gd name="T44" fmla="*/ 22 w 95"/>
                    <a:gd name="T45" fmla="*/ 127 h 127"/>
                    <a:gd name="T46" fmla="*/ 28 w 95"/>
                    <a:gd name="T47" fmla="*/ 121 h 127"/>
                    <a:gd name="T48" fmla="*/ 28 w 95"/>
                    <a:gd name="T49" fmla="*/ 78 h 127"/>
                    <a:gd name="T50" fmla="*/ 33 w 95"/>
                    <a:gd name="T51" fmla="*/ 78 h 127"/>
                    <a:gd name="T52" fmla="*/ 33 w 95"/>
                    <a:gd name="T53" fmla="*/ 121 h 127"/>
                    <a:gd name="T54" fmla="*/ 39 w 95"/>
                    <a:gd name="T55" fmla="*/ 127 h 127"/>
                    <a:gd name="T56" fmla="*/ 43 w 95"/>
                    <a:gd name="T57" fmla="*/ 127 h 127"/>
                    <a:gd name="T58" fmla="*/ 49 w 95"/>
                    <a:gd name="T59" fmla="*/ 121 h 127"/>
                    <a:gd name="T60" fmla="*/ 49 w 95"/>
                    <a:gd name="T61" fmla="*/ 66 h 127"/>
                    <a:gd name="T62" fmla="*/ 49 w 95"/>
                    <a:gd name="T63" fmla="*/ 64 h 127"/>
                    <a:gd name="T64" fmla="*/ 49 w 95"/>
                    <a:gd name="T65" fmla="*/ 36 h 127"/>
                    <a:gd name="T66" fmla="*/ 54 w 95"/>
                    <a:gd name="T67" fmla="*/ 29 h 127"/>
                    <a:gd name="T68" fmla="*/ 91 w 95"/>
                    <a:gd name="T69" fmla="*/ 10 h 127"/>
                    <a:gd name="T70" fmla="*/ 94 w 95"/>
                    <a:gd name="T71" fmla="*/ 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95" h="127">
                      <a:moveTo>
                        <a:pt x="94" y="4"/>
                      </a:moveTo>
                      <a:cubicBezTo>
                        <a:pt x="93" y="2"/>
                        <a:pt x="93" y="2"/>
                        <a:pt x="93" y="2"/>
                      </a:cubicBezTo>
                      <a:cubicBezTo>
                        <a:pt x="92" y="0"/>
                        <a:pt x="89" y="0"/>
                        <a:pt x="86" y="1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48" y="20"/>
                        <a:pt x="48" y="20"/>
                        <a:pt x="48" y="20"/>
                      </a:cubicBezTo>
                      <a:cubicBezTo>
                        <a:pt x="39" y="20"/>
                        <a:pt x="39" y="20"/>
                        <a:pt x="39" y="20"/>
                      </a:cubicBezTo>
                      <a:cubicBezTo>
                        <a:pt x="28" y="20"/>
                        <a:pt x="28" y="20"/>
                        <a:pt x="28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0"/>
                        <a:pt x="4" y="21"/>
                        <a:pt x="3" y="22"/>
                      </a:cubicBezTo>
                      <a:cubicBezTo>
                        <a:pt x="2" y="23"/>
                        <a:pt x="1" y="24"/>
                        <a:pt x="1" y="2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1"/>
                        <a:pt x="2" y="73"/>
                        <a:pt x="4" y="74"/>
                      </a:cubicBezTo>
                      <a:cubicBezTo>
                        <a:pt x="6" y="74"/>
                        <a:pt x="6" y="74"/>
                        <a:pt x="6" y="74"/>
                      </a:cubicBezTo>
                      <a:cubicBezTo>
                        <a:pt x="8" y="74"/>
                        <a:pt x="10" y="71"/>
                        <a:pt x="10" y="69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2" y="64"/>
                        <a:pt x="12" y="64"/>
                        <a:pt x="12" y="64"/>
                      </a:cubicBezTo>
                      <a:cubicBezTo>
                        <a:pt x="12" y="66"/>
                        <a:pt x="12" y="66"/>
                        <a:pt x="12" y="66"/>
                      </a:cubicBezTo>
                      <a:cubicBezTo>
                        <a:pt x="12" y="121"/>
                        <a:pt x="12" y="121"/>
                        <a:pt x="12" y="121"/>
                      </a:cubicBezTo>
                      <a:cubicBezTo>
                        <a:pt x="12" y="124"/>
                        <a:pt x="15" y="127"/>
                        <a:pt x="18" y="127"/>
                      </a:cubicBezTo>
                      <a:cubicBezTo>
                        <a:pt x="22" y="127"/>
                        <a:pt x="22" y="127"/>
                        <a:pt x="22" y="127"/>
                      </a:cubicBezTo>
                      <a:cubicBezTo>
                        <a:pt x="25" y="127"/>
                        <a:pt x="28" y="124"/>
                        <a:pt x="28" y="121"/>
                      </a:cubicBezTo>
                      <a:cubicBezTo>
                        <a:pt x="28" y="78"/>
                        <a:pt x="28" y="78"/>
                        <a:pt x="28" y="78"/>
                      </a:cubicBezTo>
                      <a:cubicBezTo>
                        <a:pt x="33" y="78"/>
                        <a:pt x="33" y="78"/>
                        <a:pt x="33" y="78"/>
                      </a:cubicBezTo>
                      <a:cubicBezTo>
                        <a:pt x="33" y="121"/>
                        <a:pt x="33" y="121"/>
                        <a:pt x="33" y="121"/>
                      </a:cubicBezTo>
                      <a:cubicBezTo>
                        <a:pt x="33" y="124"/>
                        <a:pt x="36" y="127"/>
                        <a:pt x="39" y="127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6" y="127"/>
                        <a:pt x="49" y="124"/>
                        <a:pt x="49" y="121"/>
                      </a:cubicBezTo>
                      <a:cubicBezTo>
                        <a:pt x="49" y="66"/>
                        <a:pt x="49" y="66"/>
                        <a:pt x="49" y="66"/>
                      </a:cubicBezTo>
                      <a:cubicBezTo>
                        <a:pt x="49" y="64"/>
                        <a:pt x="49" y="64"/>
                        <a:pt x="49" y="64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0" y="33"/>
                        <a:pt x="52" y="31"/>
                        <a:pt x="54" y="29"/>
                      </a:cubicBezTo>
                      <a:cubicBezTo>
                        <a:pt x="91" y="10"/>
                        <a:pt x="91" y="10"/>
                        <a:pt x="91" y="10"/>
                      </a:cubicBezTo>
                      <a:cubicBezTo>
                        <a:pt x="94" y="9"/>
                        <a:pt x="95" y="6"/>
                        <a:pt x="94" y="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78" name="椭圆 177"/>
          <p:cNvSpPr/>
          <p:nvPr/>
        </p:nvSpPr>
        <p:spPr>
          <a:xfrm>
            <a:off x="4297092" y="2634245"/>
            <a:ext cx="273494" cy="2719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等腰三角形 178"/>
          <p:cNvSpPr/>
          <p:nvPr/>
        </p:nvSpPr>
        <p:spPr>
          <a:xfrm rot="5122105">
            <a:off x="4402694" y="2721307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18993" y="1151284"/>
            <a:ext cx="3582784" cy="808349"/>
            <a:chOff x="4818993" y="1151284"/>
            <a:chExt cx="3582784" cy="808349"/>
          </a:xfrm>
        </p:grpSpPr>
        <p:sp>
          <p:nvSpPr>
            <p:cNvPr id="194" name="圆角矩形 193"/>
            <p:cNvSpPr/>
            <p:nvPr/>
          </p:nvSpPr>
          <p:spPr>
            <a:xfrm>
              <a:off x="4818993" y="1151284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6" name="TextBox 24"/>
            <p:cNvSpPr txBox="1"/>
            <p:nvPr/>
          </p:nvSpPr>
          <p:spPr>
            <a:xfrm>
              <a:off x="4818993" y="1360642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8" name="圆角矩形 197"/>
            <p:cNvSpPr/>
            <p:nvPr/>
          </p:nvSpPr>
          <p:spPr>
            <a:xfrm>
              <a:off x="7993863" y="1364718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9" name="TextBox 27"/>
            <p:cNvSpPr txBox="1"/>
            <p:nvPr/>
          </p:nvSpPr>
          <p:spPr>
            <a:xfrm>
              <a:off x="8004541" y="1402214"/>
              <a:ext cx="3962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09" name="文本框 15"/>
            <p:cNvSpPr txBox="1"/>
            <p:nvPr/>
          </p:nvSpPr>
          <p:spPr>
            <a:xfrm>
              <a:off x="4867578" y="1237445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1" name="等腰三角形 210"/>
          <p:cNvSpPr/>
          <p:nvPr/>
        </p:nvSpPr>
        <p:spPr>
          <a:xfrm rot="5122105">
            <a:off x="4402694" y="3902795"/>
            <a:ext cx="112858" cy="9784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818993" y="2349412"/>
            <a:ext cx="3582784" cy="808349"/>
            <a:chOff x="4818993" y="2349412"/>
            <a:chExt cx="3582784" cy="808349"/>
          </a:xfrm>
        </p:grpSpPr>
        <p:sp>
          <p:nvSpPr>
            <p:cNvPr id="213" name="圆角矩形 212"/>
            <p:cNvSpPr/>
            <p:nvPr/>
          </p:nvSpPr>
          <p:spPr>
            <a:xfrm>
              <a:off x="4818993" y="2349412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4" name="TextBox 24"/>
            <p:cNvSpPr txBox="1"/>
            <p:nvPr/>
          </p:nvSpPr>
          <p:spPr>
            <a:xfrm>
              <a:off x="4818993" y="2558770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5" name="圆角矩形 214"/>
            <p:cNvSpPr/>
            <p:nvPr/>
          </p:nvSpPr>
          <p:spPr>
            <a:xfrm>
              <a:off x="7993863" y="2562846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6" name="TextBox 27"/>
            <p:cNvSpPr txBox="1"/>
            <p:nvPr/>
          </p:nvSpPr>
          <p:spPr>
            <a:xfrm>
              <a:off x="8004541" y="2600342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17" name="文本框 15"/>
            <p:cNvSpPr txBox="1"/>
            <p:nvPr/>
          </p:nvSpPr>
          <p:spPr>
            <a:xfrm>
              <a:off x="4867578" y="2435573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18993" y="3547540"/>
            <a:ext cx="3582784" cy="808349"/>
            <a:chOff x="4818993" y="3547540"/>
            <a:chExt cx="3582784" cy="808349"/>
          </a:xfrm>
        </p:grpSpPr>
        <p:sp>
          <p:nvSpPr>
            <p:cNvPr id="219" name="圆角矩形 218"/>
            <p:cNvSpPr/>
            <p:nvPr/>
          </p:nvSpPr>
          <p:spPr>
            <a:xfrm>
              <a:off x="4818993" y="3547540"/>
              <a:ext cx="3582784" cy="808349"/>
            </a:xfrm>
            <a:prstGeom prst="roundRect">
              <a:avLst>
                <a:gd name="adj" fmla="val 9467"/>
              </a:avLst>
            </a:prstGeom>
            <a:solidFill>
              <a:schemeClr val="bg1">
                <a:lumMod val="95000"/>
              </a:schemeClr>
            </a:solidFill>
            <a:ln w="1905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0" name="TextBox 24"/>
            <p:cNvSpPr txBox="1"/>
            <p:nvPr/>
          </p:nvSpPr>
          <p:spPr>
            <a:xfrm>
              <a:off x="4818993" y="3756898"/>
              <a:ext cx="29416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1" name="圆角矩形 220"/>
            <p:cNvSpPr/>
            <p:nvPr/>
          </p:nvSpPr>
          <p:spPr>
            <a:xfrm>
              <a:off x="7993863" y="3760974"/>
              <a:ext cx="388333" cy="388334"/>
            </a:xfrm>
            <a:prstGeom prst="round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2" name="TextBox 27"/>
            <p:cNvSpPr txBox="1"/>
            <p:nvPr/>
          </p:nvSpPr>
          <p:spPr>
            <a:xfrm>
              <a:off x="8004541" y="3798470"/>
              <a:ext cx="3962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 Unicode MS" pitchFamily="34" charset="-122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endParaRPr>
            </a:p>
          </p:txBody>
        </p:sp>
        <p:sp>
          <p:nvSpPr>
            <p:cNvPr id="223" name="文本框 15"/>
            <p:cNvSpPr txBox="1"/>
            <p:nvPr/>
          </p:nvSpPr>
          <p:spPr>
            <a:xfrm>
              <a:off x="4867578" y="3633701"/>
              <a:ext cx="2648510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基于演示设计的一站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式</a:t>
              </a:r>
              <a:r>
                <a:rPr lang="zh-CN" altLang="en-US" sz="14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在线演示、素材销售、服务交易系统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97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" t="13653" r="-874" b="15638"/>
          <a:stretch/>
        </p:blipFill>
        <p:spPr bwMode="auto">
          <a:xfrm>
            <a:off x="467544" y="789552"/>
            <a:ext cx="8208914" cy="27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文本框 10"/>
          <p:cNvSpPr txBox="1"/>
          <p:nvPr/>
        </p:nvSpPr>
        <p:spPr>
          <a:xfrm>
            <a:off x="7123660" y="327825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4" name="文本框 10"/>
          <p:cNvSpPr txBox="1"/>
          <p:nvPr/>
        </p:nvSpPr>
        <p:spPr>
          <a:xfrm>
            <a:off x="5209665" y="3277640"/>
            <a:ext cx="1847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824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29622" y="3014603"/>
            <a:ext cx="1086028" cy="1086028"/>
            <a:chOff x="1129622" y="3014603"/>
            <a:chExt cx="1086028" cy="1086028"/>
          </a:xfrm>
        </p:grpSpPr>
        <p:sp>
          <p:nvSpPr>
            <p:cNvPr id="2" name="菱形 1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10"/>
            <p:cNvSpPr txBox="1"/>
            <p:nvPr/>
          </p:nvSpPr>
          <p:spPr>
            <a:xfrm>
              <a:off x="1357486" y="3172897"/>
              <a:ext cx="63030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73490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6282" y="3014603"/>
            <a:ext cx="1086028" cy="1086028"/>
            <a:chOff x="1129622" y="3014603"/>
            <a:chExt cx="1086028" cy="1086028"/>
          </a:xfrm>
        </p:grpSpPr>
        <p:sp>
          <p:nvSpPr>
            <p:cNvPr id="35" name="菱形 3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10"/>
            <p:cNvSpPr txBox="1"/>
            <p:nvPr/>
          </p:nvSpPr>
          <p:spPr>
            <a:xfrm>
              <a:off x="1371395" y="3168067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661563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982942" y="3014603"/>
            <a:ext cx="1086028" cy="1086028"/>
            <a:chOff x="1129622" y="3014603"/>
            <a:chExt cx="1086028" cy="1086028"/>
          </a:xfrm>
        </p:grpSpPr>
        <p:sp>
          <p:nvSpPr>
            <p:cNvPr id="45" name="菱形 44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10"/>
            <p:cNvSpPr txBox="1"/>
            <p:nvPr/>
          </p:nvSpPr>
          <p:spPr>
            <a:xfrm>
              <a:off x="1356345" y="3168068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588224" y="4091002"/>
            <a:ext cx="172878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</a:t>
            </a:r>
            <a:r>
              <a:rPr lang="zh-CN" altLang="en-US" sz="14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交易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909603" y="3014603"/>
            <a:ext cx="1086028" cy="1086028"/>
            <a:chOff x="1129622" y="3014603"/>
            <a:chExt cx="1086028" cy="1086028"/>
          </a:xfrm>
        </p:grpSpPr>
        <p:sp>
          <p:nvSpPr>
            <p:cNvPr id="53" name="菱形 52"/>
            <p:cNvSpPr/>
            <p:nvPr/>
          </p:nvSpPr>
          <p:spPr>
            <a:xfrm>
              <a:off x="1129622" y="3014603"/>
              <a:ext cx="1086028" cy="1086028"/>
            </a:xfrm>
            <a:prstGeom prst="diamond">
              <a:avLst/>
            </a:prstGeom>
            <a:solidFill>
              <a:srgbClr val="14708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10"/>
            <p:cNvSpPr txBox="1"/>
            <p:nvPr/>
          </p:nvSpPr>
          <p:spPr>
            <a:xfrm>
              <a:off x="1373753" y="3181075"/>
              <a:ext cx="84189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52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r="242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03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69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1913" y="771650"/>
            <a:ext cx="1728996" cy="1727802"/>
            <a:chOff x="366784" y="771650"/>
            <a:chExt cx="1728996" cy="1727802"/>
          </a:xfrm>
        </p:grpSpPr>
        <p:sp>
          <p:nvSpPr>
            <p:cNvPr id="68" name="椭圆 67"/>
            <p:cNvSpPr/>
            <p:nvPr/>
          </p:nvSpPr>
          <p:spPr>
            <a:xfrm>
              <a:off x="483806" y="902041"/>
              <a:ext cx="1497729" cy="1497730"/>
            </a:xfrm>
            <a:prstGeom prst="ellipse">
              <a:avLst/>
            </a:prstGeom>
            <a:noFill/>
            <a:ln w="63500">
              <a:solidFill>
                <a:srgbClr val="90C048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空心弧 68"/>
            <p:cNvSpPr/>
            <p:nvPr/>
          </p:nvSpPr>
          <p:spPr>
            <a:xfrm rot="5400000">
              <a:off x="366784" y="771650"/>
              <a:ext cx="1727802" cy="1727801"/>
            </a:xfrm>
            <a:prstGeom prst="blockArc">
              <a:avLst>
                <a:gd name="adj1" fmla="val 10800000"/>
                <a:gd name="adj2" fmla="val 16200000"/>
                <a:gd name="adj3" fmla="val 13000"/>
              </a:avLst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77237" y="1327741"/>
              <a:ext cx="11192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rPr>
                <a:t>25%</a:t>
              </a:r>
              <a:endPara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kzidenz-Grotesk BQ Condensed" pitchFamily="50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70303" y="1517630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1123608" y="772153"/>
              <a:ext cx="225477" cy="225477"/>
            </a:xfrm>
            <a:prstGeom prst="ellipse">
              <a:avLst/>
            </a:prstGeom>
            <a:solidFill>
              <a:srgbClr val="1470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文本框 14"/>
          <p:cNvSpPr txBox="1"/>
          <p:nvPr/>
        </p:nvSpPr>
        <p:spPr>
          <a:xfrm>
            <a:off x="516101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文本框 15"/>
          <p:cNvSpPr txBox="1"/>
          <p:nvPr/>
        </p:nvSpPr>
        <p:spPr>
          <a:xfrm>
            <a:off x="519016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97511" y="771650"/>
            <a:ext cx="1727801" cy="3925978"/>
            <a:chOff x="2639435" y="771650"/>
            <a:chExt cx="1727801" cy="3925978"/>
          </a:xfrm>
        </p:grpSpPr>
        <p:grpSp>
          <p:nvGrpSpPr>
            <p:cNvPr id="4" name="组合 3"/>
            <p:cNvGrpSpPr/>
            <p:nvPr/>
          </p:nvGrpSpPr>
          <p:grpSpPr>
            <a:xfrm>
              <a:off x="2639435" y="771650"/>
              <a:ext cx="1727801" cy="1728092"/>
              <a:chOff x="2536738" y="771650"/>
              <a:chExt cx="1727801" cy="1728092"/>
            </a:xfrm>
          </p:grpSpPr>
          <p:sp>
            <p:nvSpPr>
              <p:cNvPr id="63" name="椭圆 62"/>
              <p:cNvSpPr/>
              <p:nvPr/>
            </p:nvSpPr>
            <p:spPr>
              <a:xfrm>
                <a:off x="2653760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空心弧 63"/>
              <p:cNvSpPr/>
              <p:nvPr/>
            </p:nvSpPr>
            <p:spPr>
              <a:xfrm rot="10800000">
                <a:off x="2536738" y="771650"/>
                <a:ext cx="1727801" cy="1727802"/>
              </a:xfrm>
              <a:prstGeom prst="blockArc">
                <a:avLst>
                  <a:gd name="adj1" fmla="val 54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947191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50%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287986" y="77190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287986" y="2274265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2713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751914" y="771650"/>
            <a:ext cx="1727801" cy="3925978"/>
            <a:chOff x="4787292" y="771650"/>
            <a:chExt cx="1727801" cy="3925978"/>
          </a:xfrm>
        </p:grpSpPr>
        <p:grpSp>
          <p:nvGrpSpPr>
            <p:cNvPr id="6" name="组合 5"/>
            <p:cNvGrpSpPr/>
            <p:nvPr/>
          </p:nvGrpSpPr>
          <p:grpSpPr>
            <a:xfrm>
              <a:off x="4787292" y="771650"/>
              <a:ext cx="1727801" cy="1727802"/>
              <a:chOff x="4706692" y="771650"/>
              <a:chExt cx="1727801" cy="172780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823714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空心弧 58"/>
              <p:cNvSpPr/>
              <p:nvPr/>
            </p:nvSpPr>
            <p:spPr>
              <a:xfrm flipH="1">
                <a:off x="4706692" y="771650"/>
                <a:ext cx="1727801" cy="1727802"/>
              </a:xfrm>
              <a:prstGeom prst="blockArc">
                <a:avLst>
                  <a:gd name="adj1" fmla="val 270000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117145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65%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934660" y="2062819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453310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4860882" y="2571751"/>
              <a:ext cx="1580621" cy="2125877"/>
              <a:chOff x="467544" y="2571751"/>
              <a:chExt cx="1580621" cy="2125877"/>
            </a:xfrm>
          </p:grpSpPr>
          <p:sp>
            <p:nvSpPr>
              <p:cNvPr id="95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6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906317" y="771650"/>
            <a:ext cx="1728037" cy="3925978"/>
            <a:chOff x="6906317" y="771650"/>
            <a:chExt cx="1728037" cy="3925978"/>
          </a:xfrm>
        </p:grpSpPr>
        <p:grpSp>
          <p:nvGrpSpPr>
            <p:cNvPr id="9" name="组合 8"/>
            <p:cNvGrpSpPr/>
            <p:nvPr/>
          </p:nvGrpSpPr>
          <p:grpSpPr>
            <a:xfrm>
              <a:off x="6906317" y="771650"/>
              <a:ext cx="1728037" cy="1727802"/>
              <a:chOff x="6876411" y="771650"/>
              <a:chExt cx="1728037" cy="1727802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6993669" y="902041"/>
                <a:ext cx="1497729" cy="1497730"/>
              </a:xfrm>
              <a:prstGeom prst="ellipse">
                <a:avLst/>
              </a:prstGeom>
              <a:noFill/>
              <a:ln w="63500">
                <a:solidFill>
                  <a:srgbClr val="90C048">
                    <a:alpha val="2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空心弧 53"/>
              <p:cNvSpPr/>
              <p:nvPr/>
            </p:nvSpPr>
            <p:spPr>
              <a:xfrm flipH="1">
                <a:off x="6876646" y="771650"/>
                <a:ext cx="1727802" cy="1727802"/>
              </a:xfrm>
              <a:prstGeom prst="blockArc">
                <a:avLst>
                  <a:gd name="adj1" fmla="val 0"/>
                  <a:gd name="adj2" fmla="val 16200000"/>
                  <a:gd name="adj3" fmla="val 13000"/>
                </a:avLst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7287100" y="1327741"/>
                <a:ext cx="111921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kzidenz-Grotesk BQ Condensed" pitchFamily="50" charset="0"/>
                  </a:rPr>
                  <a:t>75%</a:t>
                </a:r>
                <a:endParaRPr lang="zh-CN" altLang="en-US" sz="3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kzidenz-Grotesk BQ Condensed" pitchFamily="50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7628039" y="772911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6876411" y="1516873"/>
                <a:ext cx="225477" cy="225477"/>
              </a:xfrm>
              <a:prstGeom prst="ellipse">
                <a:avLst/>
              </a:prstGeom>
              <a:solidFill>
                <a:srgbClr val="1470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6980025" y="2571751"/>
              <a:ext cx="1580621" cy="2125877"/>
              <a:chOff x="467544" y="2571751"/>
              <a:chExt cx="1580621" cy="2125877"/>
            </a:xfrm>
          </p:grpSpPr>
          <p:sp>
            <p:nvSpPr>
              <p:cNvPr id="99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设计领跑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L 形 46"/>
          <p:cNvSpPr/>
          <p:nvPr/>
        </p:nvSpPr>
        <p:spPr>
          <a:xfrm rot="16200000">
            <a:off x="1901149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L 形 47"/>
          <p:cNvSpPr/>
          <p:nvPr/>
        </p:nvSpPr>
        <p:spPr>
          <a:xfrm rot="16200000">
            <a:off x="4046494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L 形 48"/>
          <p:cNvSpPr/>
          <p:nvPr/>
        </p:nvSpPr>
        <p:spPr>
          <a:xfrm rot="16200000">
            <a:off x="6203588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L 形 49"/>
          <p:cNvSpPr/>
          <p:nvPr/>
        </p:nvSpPr>
        <p:spPr>
          <a:xfrm rot="16200000">
            <a:off x="8363240" y="4528428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35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93" name="任意多边形 292"/>
          <p:cNvSpPr/>
          <p:nvPr/>
        </p:nvSpPr>
        <p:spPr>
          <a:xfrm rot="10800000">
            <a:off x="5776739" y="931896"/>
            <a:ext cx="1566577" cy="1853861"/>
          </a:xfrm>
          <a:custGeom>
            <a:avLst/>
            <a:gdLst>
              <a:gd name="connsiteX0" fmla="*/ 590852 w 1181703"/>
              <a:gd name="connsiteY0" fmla="*/ 1398408 h 1398408"/>
              <a:gd name="connsiteX1" fmla="*/ 508548 w 1181703"/>
              <a:gd name="connsiteY1" fmla="*/ 1332523 h 1398408"/>
              <a:gd name="connsiteX2" fmla="*/ 11473 w 1181703"/>
              <a:gd name="connsiteY2" fmla="*/ 12999 h 1398408"/>
              <a:gd name="connsiteX3" fmla="*/ 13741 w 1181703"/>
              <a:gd name="connsiteY3" fmla="*/ 0 h 1398408"/>
              <a:gd name="connsiteX4" fmla="*/ 140493 w 1181703"/>
              <a:gd name="connsiteY4" fmla="*/ 46392 h 1398408"/>
              <a:gd name="connsiteX5" fmla="*/ 590852 w 1181703"/>
              <a:gd name="connsiteY5" fmla="*/ 114480 h 1398408"/>
              <a:gd name="connsiteX6" fmla="*/ 1041210 w 1181703"/>
              <a:gd name="connsiteY6" fmla="*/ 46392 h 1398408"/>
              <a:gd name="connsiteX7" fmla="*/ 1167962 w 1181703"/>
              <a:gd name="connsiteY7" fmla="*/ 0 h 1398408"/>
              <a:gd name="connsiteX8" fmla="*/ 1170230 w 1181703"/>
              <a:gd name="connsiteY8" fmla="*/ 12998 h 1398408"/>
              <a:gd name="connsiteX9" fmla="*/ 673157 w 1181703"/>
              <a:gd name="connsiteY9" fmla="*/ 1332523 h 1398408"/>
              <a:gd name="connsiteX10" fmla="*/ 590852 w 1181703"/>
              <a:gd name="connsiteY10" fmla="*/ 1398408 h 1398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1703" h="1398408">
                <a:moveTo>
                  <a:pt x="590852" y="1398408"/>
                </a:moveTo>
                <a:lnTo>
                  <a:pt x="508548" y="1332523"/>
                </a:lnTo>
                <a:cubicBezTo>
                  <a:pt x="132081" y="998694"/>
                  <a:pt x="-49090" y="501081"/>
                  <a:pt x="11473" y="12999"/>
                </a:cubicBezTo>
                <a:lnTo>
                  <a:pt x="13741" y="0"/>
                </a:lnTo>
                <a:lnTo>
                  <a:pt x="140493" y="46392"/>
                </a:lnTo>
                <a:cubicBezTo>
                  <a:pt x="282761" y="90642"/>
                  <a:pt x="434022" y="114480"/>
                  <a:pt x="590852" y="114480"/>
                </a:cubicBezTo>
                <a:cubicBezTo>
                  <a:pt x="747681" y="114480"/>
                  <a:pt x="898942" y="90642"/>
                  <a:pt x="1041210" y="46392"/>
                </a:cubicBezTo>
                <a:lnTo>
                  <a:pt x="1167962" y="0"/>
                </a:lnTo>
                <a:lnTo>
                  <a:pt x="1170230" y="12998"/>
                </a:lnTo>
                <a:cubicBezTo>
                  <a:pt x="1230794" y="501081"/>
                  <a:pt x="1049622" y="998695"/>
                  <a:pt x="673157" y="1332523"/>
                </a:cubicBezTo>
                <a:lnTo>
                  <a:pt x="590852" y="1398408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4" name="任意多边形 293"/>
          <p:cNvSpPr/>
          <p:nvPr/>
        </p:nvSpPr>
        <p:spPr>
          <a:xfrm rot="10800000">
            <a:off x="6560026" y="2785758"/>
            <a:ext cx="1988026" cy="1742656"/>
          </a:xfrm>
          <a:custGeom>
            <a:avLst/>
            <a:gdLst>
              <a:gd name="connsiteX0" fmla="*/ 777723 w 1499612"/>
              <a:gd name="connsiteY0" fmla="*/ 1246215 h 1314524"/>
              <a:gd name="connsiteX1" fmla="*/ 15906 w 1499612"/>
              <a:gd name="connsiteY1" fmla="*/ 219748 h 1314524"/>
              <a:gd name="connsiteX2" fmla="*/ 0 w 1499612"/>
              <a:gd name="connsiteY2" fmla="*/ 115527 h 1314524"/>
              <a:gd name="connsiteX3" fmla="*/ 98210 w 1499612"/>
              <a:gd name="connsiteY3" fmla="*/ 77192 h 1314524"/>
              <a:gd name="connsiteX4" fmla="*/ 1489489 w 1499612"/>
              <a:gd name="connsiteY4" fmla="*/ 306475 h 1314524"/>
              <a:gd name="connsiteX5" fmla="*/ 1499612 w 1499612"/>
              <a:gd name="connsiteY5" fmla="*/ 314939 h 1314524"/>
              <a:gd name="connsiteX6" fmla="*/ 1396059 w 1499612"/>
              <a:gd name="connsiteY6" fmla="*/ 401514 h 1314524"/>
              <a:gd name="connsiteX7" fmla="*/ 1111914 w 1499612"/>
              <a:gd name="connsiteY7" fmla="*/ 757492 h 1314524"/>
              <a:gd name="connsiteX8" fmla="*/ 945701 w 1499612"/>
              <a:gd name="connsiteY8" fmla="*/ 1181557 h 1314524"/>
              <a:gd name="connsiteX9" fmla="*/ 922501 w 1499612"/>
              <a:gd name="connsiteY9" fmla="*/ 1314524 h 1314524"/>
              <a:gd name="connsiteX10" fmla="*/ 910110 w 1499612"/>
              <a:gd name="connsiteY10" fmla="*/ 1309989 h 1314524"/>
              <a:gd name="connsiteX11" fmla="*/ 777723 w 1499612"/>
              <a:gd name="connsiteY11" fmla="*/ 1246215 h 1314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9612" h="1314524">
                <a:moveTo>
                  <a:pt x="777723" y="1246215"/>
                </a:moveTo>
                <a:cubicBezTo>
                  <a:pt x="391460" y="1036383"/>
                  <a:pt x="106689" y="663397"/>
                  <a:pt x="15906" y="219748"/>
                </a:cubicBezTo>
                <a:lnTo>
                  <a:pt x="0" y="115527"/>
                </a:lnTo>
                <a:lnTo>
                  <a:pt x="98210" y="77192"/>
                </a:lnTo>
                <a:cubicBezTo>
                  <a:pt x="575547" y="-81924"/>
                  <a:pt x="1097079" y="9984"/>
                  <a:pt x="1489489" y="306475"/>
                </a:cubicBezTo>
                <a:lnTo>
                  <a:pt x="1499612" y="314939"/>
                </a:lnTo>
                <a:lnTo>
                  <a:pt x="1396059" y="401514"/>
                </a:lnTo>
                <a:cubicBezTo>
                  <a:pt x="1286604" y="502597"/>
                  <a:pt x="1190329" y="621674"/>
                  <a:pt x="1111914" y="757492"/>
                </a:cubicBezTo>
                <a:cubicBezTo>
                  <a:pt x="1033500" y="893310"/>
                  <a:pt x="978513" y="1036225"/>
                  <a:pt x="945701" y="1181557"/>
                </a:cubicBezTo>
                <a:lnTo>
                  <a:pt x="922501" y="1314524"/>
                </a:lnTo>
                <a:lnTo>
                  <a:pt x="910110" y="1309989"/>
                </a:lnTo>
                <a:cubicBezTo>
                  <a:pt x="864812" y="1290830"/>
                  <a:pt x="820641" y="1269529"/>
                  <a:pt x="777723" y="1246215"/>
                </a:cubicBez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任意多边形 294"/>
          <p:cNvSpPr/>
          <p:nvPr/>
        </p:nvSpPr>
        <p:spPr>
          <a:xfrm rot="10800000">
            <a:off x="4572000" y="2785758"/>
            <a:ext cx="1988026" cy="1742655"/>
          </a:xfrm>
          <a:custGeom>
            <a:avLst/>
            <a:gdLst>
              <a:gd name="connsiteX0" fmla="*/ 577110 w 1499612"/>
              <a:gd name="connsiteY0" fmla="*/ 1314523 h 1314523"/>
              <a:gd name="connsiteX1" fmla="*/ 553911 w 1499612"/>
              <a:gd name="connsiteY1" fmla="*/ 1181556 h 1314523"/>
              <a:gd name="connsiteX2" fmla="*/ 387698 w 1499612"/>
              <a:gd name="connsiteY2" fmla="*/ 757490 h 1314523"/>
              <a:gd name="connsiteX3" fmla="*/ 103553 w 1499612"/>
              <a:gd name="connsiteY3" fmla="*/ 401512 h 1314523"/>
              <a:gd name="connsiteX4" fmla="*/ 0 w 1499612"/>
              <a:gd name="connsiteY4" fmla="*/ 314938 h 1314523"/>
              <a:gd name="connsiteX5" fmla="*/ 10123 w 1499612"/>
              <a:gd name="connsiteY5" fmla="*/ 306474 h 1314523"/>
              <a:gd name="connsiteX6" fmla="*/ 1401402 w 1499612"/>
              <a:gd name="connsiteY6" fmla="*/ 77192 h 1314523"/>
              <a:gd name="connsiteX7" fmla="*/ 1499612 w 1499612"/>
              <a:gd name="connsiteY7" fmla="*/ 115527 h 1314523"/>
              <a:gd name="connsiteX8" fmla="*/ 1483707 w 1499612"/>
              <a:gd name="connsiteY8" fmla="*/ 219747 h 1314523"/>
              <a:gd name="connsiteX9" fmla="*/ 589501 w 1499612"/>
              <a:gd name="connsiteY9" fmla="*/ 1309988 h 1314523"/>
              <a:gd name="connsiteX10" fmla="*/ 577110 w 1499612"/>
              <a:gd name="connsiteY10" fmla="*/ 1314523 h 13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99612" h="1314523">
                <a:moveTo>
                  <a:pt x="577110" y="1314523"/>
                </a:moveTo>
                <a:lnTo>
                  <a:pt x="553911" y="1181556"/>
                </a:lnTo>
                <a:cubicBezTo>
                  <a:pt x="521098" y="1036223"/>
                  <a:pt x="466112" y="893308"/>
                  <a:pt x="387698" y="757490"/>
                </a:cubicBezTo>
                <a:cubicBezTo>
                  <a:pt x="309283" y="621672"/>
                  <a:pt x="213008" y="502595"/>
                  <a:pt x="103553" y="401512"/>
                </a:cubicBezTo>
                <a:lnTo>
                  <a:pt x="0" y="314938"/>
                </a:lnTo>
                <a:lnTo>
                  <a:pt x="10123" y="306474"/>
                </a:lnTo>
                <a:cubicBezTo>
                  <a:pt x="402533" y="9984"/>
                  <a:pt x="924065" y="-81924"/>
                  <a:pt x="1401402" y="77192"/>
                </a:cubicBezTo>
                <a:lnTo>
                  <a:pt x="1499612" y="115527"/>
                </a:lnTo>
                <a:lnTo>
                  <a:pt x="1483707" y="219747"/>
                </a:lnTo>
                <a:cubicBezTo>
                  <a:pt x="1382835" y="712690"/>
                  <a:pt x="1042475" y="1118396"/>
                  <a:pt x="589501" y="1309988"/>
                </a:cubicBezTo>
                <a:lnTo>
                  <a:pt x="577110" y="1314523"/>
                </a:lnTo>
                <a:close/>
              </a:path>
            </a:pathLst>
          </a:custGeom>
          <a:solidFill>
            <a:srgbClr val="267B98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5" name="椭圆 264"/>
          <p:cNvSpPr/>
          <p:nvPr/>
        </p:nvSpPr>
        <p:spPr>
          <a:xfrm>
            <a:off x="6518107" y="983485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6" name="椭圆 265"/>
          <p:cNvSpPr/>
          <p:nvPr/>
        </p:nvSpPr>
        <p:spPr>
          <a:xfrm>
            <a:off x="4616103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7" name="椭圆 266"/>
          <p:cNvSpPr/>
          <p:nvPr/>
        </p:nvSpPr>
        <p:spPr>
          <a:xfrm>
            <a:off x="8420111" y="4279504"/>
            <a:ext cx="83838" cy="83838"/>
          </a:xfrm>
          <a:prstGeom prst="ellipse">
            <a:avLst/>
          </a:prstGeom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文本框 267"/>
          <p:cNvSpPr txBox="1"/>
          <p:nvPr/>
        </p:nvSpPr>
        <p:spPr>
          <a:xfrm>
            <a:off x="6146772" y="128511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4667612" y="365713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7828319" y="3648499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5434946" y="3299728"/>
            <a:ext cx="588736" cy="553845"/>
            <a:chOff x="6005720" y="5082923"/>
            <a:chExt cx="243590" cy="229155"/>
          </a:xfrm>
          <a:solidFill>
            <a:schemeClr val="bg1"/>
          </a:solidFill>
        </p:grpSpPr>
        <p:sp>
          <p:nvSpPr>
            <p:cNvPr id="288" name="Freeform 327"/>
            <p:cNvSpPr>
              <a:spLocks/>
            </p:cNvSpPr>
            <p:nvPr/>
          </p:nvSpPr>
          <p:spPr bwMode="auto">
            <a:xfrm>
              <a:off x="6171721" y="5223664"/>
              <a:ext cx="45110" cy="50522"/>
            </a:xfrm>
            <a:custGeom>
              <a:avLst/>
              <a:gdLst>
                <a:gd name="T0" fmla="*/ 14 w 51"/>
                <a:gd name="T1" fmla="*/ 0 h 57"/>
                <a:gd name="T2" fmla="*/ 14 w 51"/>
                <a:gd name="T3" fmla="*/ 0 h 57"/>
                <a:gd name="T4" fmla="*/ 9 w 51"/>
                <a:gd name="T5" fmla="*/ 1 h 57"/>
                <a:gd name="T6" fmla="*/ 4 w 51"/>
                <a:gd name="T7" fmla="*/ 4 h 57"/>
                <a:gd name="T8" fmla="*/ 2 w 51"/>
                <a:gd name="T9" fmla="*/ 8 h 57"/>
                <a:gd name="T10" fmla="*/ 0 w 51"/>
                <a:gd name="T11" fmla="*/ 14 h 57"/>
                <a:gd name="T12" fmla="*/ 0 w 51"/>
                <a:gd name="T13" fmla="*/ 45 h 57"/>
                <a:gd name="T14" fmla="*/ 0 w 51"/>
                <a:gd name="T15" fmla="*/ 45 h 57"/>
                <a:gd name="T16" fmla="*/ 2 w 51"/>
                <a:gd name="T17" fmla="*/ 51 h 57"/>
                <a:gd name="T18" fmla="*/ 4 w 51"/>
                <a:gd name="T19" fmla="*/ 55 h 57"/>
                <a:gd name="T20" fmla="*/ 9 w 51"/>
                <a:gd name="T21" fmla="*/ 57 h 57"/>
                <a:gd name="T22" fmla="*/ 14 w 51"/>
                <a:gd name="T23" fmla="*/ 57 h 57"/>
                <a:gd name="T24" fmla="*/ 37 w 51"/>
                <a:gd name="T25" fmla="*/ 57 h 57"/>
                <a:gd name="T26" fmla="*/ 37 w 51"/>
                <a:gd name="T27" fmla="*/ 57 h 57"/>
                <a:gd name="T28" fmla="*/ 43 w 51"/>
                <a:gd name="T29" fmla="*/ 57 h 57"/>
                <a:gd name="T30" fmla="*/ 47 w 51"/>
                <a:gd name="T31" fmla="*/ 55 h 57"/>
                <a:gd name="T32" fmla="*/ 49 w 51"/>
                <a:gd name="T33" fmla="*/ 51 h 57"/>
                <a:gd name="T34" fmla="*/ 51 w 51"/>
                <a:gd name="T35" fmla="*/ 45 h 57"/>
                <a:gd name="T36" fmla="*/ 51 w 51"/>
                <a:gd name="T37" fmla="*/ 14 h 57"/>
                <a:gd name="T38" fmla="*/ 51 w 51"/>
                <a:gd name="T39" fmla="*/ 14 h 57"/>
                <a:gd name="T40" fmla="*/ 49 w 51"/>
                <a:gd name="T41" fmla="*/ 8 h 57"/>
                <a:gd name="T42" fmla="*/ 47 w 51"/>
                <a:gd name="T43" fmla="*/ 4 h 57"/>
                <a:gd name="T44" fmla="*/ 43 w 51"/>
                <a:gd name="T45" fmla="*/ 1 h 57"/>
                <a:gd name="T46" fmla="*/ 37 w 51"/>
                <a:gd name="T47" fmla="*/ 0 h 57"/>
                <a:gd name="T48" fmla="*/ 14 w 51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43" y="57"/>
                  </a:lnTo>
                  <a:lnTo>
                    <a:pt x="47" y="55"/>
                  </a:lnTo>
                  <a:lnTo>
                    <a:pt x="49" y="51"/>
                  </a:lnTo>
                  <a:lnTo>
                    <a:pt x="51" y="4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49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328"/>
            <p:cNvSpPr>
              <a:spLocks/>
            </p:cNvSpPr>
            <p:nvPr/>
          </p:nvSpPr>
          <p:spPr bwMode="auto">
            <a:xfrm>
              <a:off x="6101352" y="5149684"/>
              <a:ext cx="46913" cy="124502"/>
            </a:xfrm>
            <a:custGeom>
              <a:avLst/>
              <a:gdLst>
                <a:gd name="T0" fmla="*/ 14 w 50"/>
                <a:gd name="T1" fmla="*/ 0 h 139"/>
                <a:gd name="T2" fmla="*/ 14 w 50"/>
                <a:gd name="T3" fmla="*/ 0 h 139"/>
                <a:gd name="T4" fmla="*/ 8 w 50"/>
                <a:gd name="T5" fmla="*/ 2 h 139"/>
                <a:gd name="T6" fmla="*/ 4 w 50"/>
                <a:gd name="T7" fmla="*/ 4 h 139"/>
                <a:gd name="T8" fmla="*/ 1 w 50"/>
                <a:gd name="T9" fmla="*/ 8 h 139"/>
                <a:gd name="T10" fmla="*/ 0 w 50"/>
                <a:gd name="T11" fmla="*/ 14 h 139"/>
                <a:gd name="T12" fmla="*/ 0 w 50"/>
                <a:gd name="T13" fmla="*/ 127 h 139"/>
                <a:gd name="T14" fmla="*/ 0 w 50"/>
                <a:gd name="T15" fmla="*/ 127 h 139"/>
                <a:gd name="T16" fmla="*/ 1 w 50"/>
                <a:gd name="T17" fmla="*/ 133 h 139"/>
                <a:gd name="T18" fmla="*/ 4 w 50"/>
                <a:gd name="T19" fmla="*/ 137 h 139"/>
                <a:gd name="T20" fmla="*/ 8 w 50"/>
                <a:gd name="T21" fmla="*/ 139 h 139"/>
                <a:gd name="T22" fmla="*/ 14 w 50"/>
                <a:gd name="T23" fmla="*/ 139 h 139"/>
                <a:gd name="T24" fmla="*/ 37 w 50"/>
                <a:gd name="T25" fmla="*/ 139 h 139"/>
                <a:gd name="T26" fmla="*/ 37 w 50"/>
                <a:gd name="T27" fmla="*/ 139 h 139"/>
                <a:gd name="T28" fmla="*/ 42 w 50"/>
                <a:gd name="T29" fmla="*/ 139 h 139"/>
                <a:gd name="T30" fmla="*/ 46 w 50"/>
                <a:gd name="T31" fmla="*/ 137 h 139"/>
                <a:gd name="T32" fmla="*/ 49 w 50"/>
                <a:gd name="T33" fmla="*/ 133 h 139"/>
                <a:gd name="T34" fmla="*/ 50 w 50"/>
                <a:gd name="T35" fmla="*/ 127 h 139"/>
                <a:gd name="T36" fmla="*/ 50 w 50"/>
                <a:gd name="T37" fmla="*/ 14 h 139"/>
                <a:gd name="T38" fmla="*/ 50 w 50"/>
                <a:gd name="T39" fmla="*/ 14 h 139"/>
                <a:gd name="T40" fmla="*/ 49 w 50"/>
                <a:gd name="T41" fmla="*/ 8 h 139"/>
                <a:gd name="T42" fmla="*/ 46 w 50"/>
                <a:gd name="T43" fmla="*/ 4 h 139"/>
                <a:gd name="T44" fmla="*/ 42 w 50"/>
                <a:gd name="T45" fmla="*/ 2 h 139"/>
                <a:gd name="T46" fmla="*/ 37 w 50"/>
                <a:gd name="T47" fmla="*/ 0 h 139"/>
                <a:gd name="T48" fmla="*/ 14 w 50"/>
                <a:gd name="T4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139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1" y="133"/>
                  </a:lnTo>
                  <a:lnTo>
                    <a:pt x="4" y="137"/>
                  </a:lnTo>
                  <a:lnTo>
                    <a:pt x="8" y="139"/>
                  </a:lnTo>
                  <a:lnTo>
                    <a:pt x="14" y="139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2" y="139"/>
                  </a:lnTo>
                  <a:lnTo>
                    <a:pt x="46" y="137"/>
                  </a:lnTo>
                  <a:lnTo>
                    <a:pt x="49" y="133"/>
                  </a:lnTo>
                  <a:lnTo>
                    <a:pt x="50" y="127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9" y="8"/>
                  </a:lnTo>
                  <a:lnTo>
                    <a:pt x="46" y="4"/>
                  </a:lnTo>
                  <a:lnTo>
                    <a:pt x="42" y="2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329"/>
            <p:cNvSpPr>
              <a:spLocks/>
            </p:cNvSpPr>
            <p:nvPr/>
          </p:nvSpPr>
          <p:spPr bwMode="auto">
            <a:xfrm>
              <a:off x="6032786" y="5167728"/>
              <a:ext cx="45110" cy="106458"/>
            </a:xfrm>
            <a:custGeom>
              <a:avLst/>
              <a:gdLst>
                <a:gd name="T0" fmla="*/ 14 w 51"/>
                <a:gd name="T1" fmla="*/ 0 h 117"/>
                <a:gd name="T2" fmla="*/ 14 w 51"/>
                <a:gd name="T3" fmla="*/ 0 h 117"/>
                <a:gd name="T4" fmla="*/ 9 w 51"/>
                <a:gd name="T5" fmla="*/ 1 h 117"/>
                <a:gd name="T6" fmla="*/ 5 w 51"/>
                <a:gd name="T7" fmla="*/ 4 h 117"/>
                <a:gd name="T8" fmla="*/ 2 w 51"/>
                <a:gd name="T9" fmla="*/ 8 h 117"/>
                <a:gd name="T10" fmla="*/ 0 w 51"/>
                <a:gd name="T11" fmla="*/ 14 h 117"/>
                <a:gd name="T12" fmla="*/ 0 w 51"/>
                <a:gd name="T13" fmla="*/ 105 h 117"/>
                <a:gd name="T14" fmla="*/ 0 w 51"/>
                <a:gd name="T15" fmla="*/ 105 h 117"/>
                <a:gd name="T16" fmla="*/ 2 w 51"/>
                <a:gd name="T17" fmla="*/ 111 h 117"/>
                <a:gd name="T18" fmla="*/ 5 w 51"/>
                <a:gd name="T19" fmla="*/ 115 h 117"/>
                <a:gd name="T20" fmla="*/ 9 w 51"/>
                <a:gd name="T21" fmla="*/ 117 h 117"/>
                <a:gd name="T22" fmla="*/ 14 w 51"/>
                <a:gd name="T23" fmla="*/ 117 h 117"/>
                <a:gd name="T24" fmla="*/ 37 w 51"/>
                <a:gd name="T25" fmla="*/ 117 h 117"/>
                <a:gd name="T26" fmla="*/ 37 w 51"/>
                <a:gd name="T27" fmla="*/ 117 h 117"/>
                <a:gd name="T28" fmla="*/ 43 w 51"/>
                <a:gd name="T29" fmla="*/ 117 h 117"/>
                <a:gd name="T30" fmla="*/ 47 w 51"/>
                <a:gd name="T31" fmla="*/ 115 h 117"/>
                <a:gd name="T32" fmla="*/ 50 w 51"/>
                <a:gd name="T33" fmla="*/ 111 h 117"/>
                <a:gd name="T34" fmla="*/ 51 w 51"/>
                <a:gd name="T35" fmla="*/ 105 h 117"/>
                <a:gd name="T36" fmla="*/ 51 w 51"/>
                <a:gd name="T37" fmla="*/ 14 h 117"/>
                <a:gd name="T38" fmla="*/ 51 w 51"/>
                <a:gd name="T39" fmla="*/ 14 h 117"/>
                <a:gd name="T40" fmla="*/ 50 w 51"/>
                <a:gd name="T41" fmla="*/ 8 h 117"/>
                <a:gd name="T42" fmla="*/ 47 w 51"/>
                <a:gd name="T43" fmla="*/ 4 h 117"/>
                <a:gd name="T44" fmla="*/ 43 w 51"/>
                <a:gd name="T45" fmla="*/ 1 h 117"/>
                <a:gd name="T46" fmla="*/ 37 w 51"/>
                <a:gd name="T47" fmla="*/ 0 h 117"/>
                <a:gd name="T48" fmla="*/ 14 w 51"/>
                <a:gd name="T4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1" h="11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2" y="111"/>
                  </a:lnTo>
                  <a:lnTo>
                    <a:pt x="5" y="115"/>
                  </a:lnTo>
                  <a:lnTo>
                    <a:pt x="9" y="117"/>
                  </a:lnTo>
                  <a:lnTo>
                    <a:pt x="14" y="117"/>
                  </a:lnTo>
                  <a:lnTo>
                    <a:pt x="37" y="117"/>
                  </a:lnTo>
                  <a:lnTo>
                    <a:pt x="37" y="117"/>
                  </a:lnTo>
                  <a:lnTo>
                    <a:pt x="43" y="117"/>
                  </a:lnTo>
                  <a:lnTo>
                    <a:pt x="47" y="115"/>
                  </a:lnTo>
                  <a:lnTo>
                    <a:pt x="50" y="111"/>
                  </a:lnTo>
                  <a:lnTo>
                    <a:pt x="51" y="105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0" y="8"/>
                  </a:lnTo>
                  <a:lnTo>
                    <a:pt x="47" y="4"/>
                  </a:lnTo>
                  <a:lnTo>
                    <a:pt x="43" y="1"/>
                  </a:lnTo>
                  <a:lnTo>
                    <a:pt x="37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330"/>
            <p:cNvSpPr>
              <a:spLocks/>
            </p:cNvSpPr>
            <p:nvPr/>
          </p:nvSpPr>
          <p:spPr bwMode="auto">
            <a:xfrm>
              <a:off x="6005720" y="5292229"/>
              <a:ext cx="243590" cy="19849"/>
            </a:xfrm>
            <a:custGeom>
              <a:avLst/>
              <a:gdLst>
                <a:gd name="T0" fmla="*/ 261 w 272"/>
                <a:gd name="T1" fmla="*/ 0 h 22"/>
                <a:gd name="T2" fmla="*/ 11 w 272"/>
                <a:gd name="T3" fmla="*/ 0 h 22"/>
                <a:gd name="T4" fmla="*/ 11 w 272"/>
                <a:gd name="T5" fmla="*/ 0 h 22"/>
                <a:gd name="T6" fmla="*/ 6 w 272"/>
                <a:gd name="T7" fmla="*/ 0 h 22"/>
                <a:gd name="T8" fmla="*/ 3 w 272"/>
                <a:gd name="T9" fmla="*/ 3 h 22"/>
                <a:gd name="T10" fmla="*/ 0 w 272"/>
                <a:gd name="T11" fmla="*/ 6 h 22"/>
                <a:gd name="T12" fmla="*/ 0 w 272"/>
                <a:gd name="T13" fmla="*/ 11 h 22"/>
                <a:gd name="T14" fmla="*/ 0 w 272"/>
                <a:gd name="T15" fmla="*/ 11 h 22"/>
                <a:gd name="T16" fmla="*/ 0 w 272"/>
                <a:gd name="T17" fmla="*/ 11 h 22"/>
                <a:gd name="T18" fmla="*/ 0 w 272"/>
                <a:gd name="T19" fmla="*/ 15 h 22"/>
                <a:gd name="T20" fmla="*/ 3 w 272"/>
                <a:gd name="T21" fmla="*/ 20 h 22"/>
                <a:gd name="T22" fmla="*/ 6 w 272"/>
                <a:gd name="T23" fmla="*/ 22 h 22"/>
                <a:gd name="T24" fmla="*/ 11 w 272"/>
                <a:gd name="T25" fmla="*/ 22 h 22"/>
                <a:gd name="T26" fmla="*/ 261 w 272"/>
                <a:gd name="T27" fmla="*/ 22 h 22"/>
                <a:gd name="T28" fmla="*/ 261 w 272"/>
                <a:gd name="T29" fmla="*/ 22 h 22"/>
                <a:gd name="T30" fmla="*/ 265 w 272"/>
                <a:gd name="T31" fmla="*/ 22 h 22"/>
                <a:gd name="T32" fmla="*/ 269 w 272"/>
                <a:gd name="T33" fmla="*/ 20 h 22"/>
                <a:gd name="T34" fmla="*/ 272 w 272"/>
                <a:gd name="T35" fmla="*/ 15 h 22"/>
                <a:gd name="T36" fmla="*/ 272 w 272"/>
                <a:gd name="T37" fmla="*/ 11 h 22"/>
                <a:gd name="T38" fmla="*/ 272 w 272"/>
                <a:gd name="T39" fmla="*/ 11 h 22"/>
                <a:gd name="T40" fmla="*/ 272 w 272"/>
                <a:gd name="T41" fmla="*/ 11 h 22"/>
                <a:gd name="T42" fmla="*/ 272 w 272"/>
                <a:gd name="T43" fmla="*/ 6 h 22"/>
                <a:gd name="T44" fmla="*/ 269 w 272"/>
                <a:gd name="T45" fmla="*/ 3 h 22"/>
                <a:gd name="T46" fmla="*/ 265 w 272"/>
                <a:gd name="T47" fmla="*/ 0 h 22"/>
                <a:gd name="T48" fmla="*/ 261 w 272"/>
                <a:gd name="T49" fmla="*/ 0 h 22"/>
                <a:gd name="T50" fmla="*/ 261 w 272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2" h="22">
                  <a:moveTo>
                    <a:pt x="261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6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3" y="20"/>
                  </a:lnTo>
                  <a:lnTo>
                    <a:pt x="6" y="22"/>
                  </a:lnTo>
                  <a:lnTo>
                    <a:pt x="11" y="22"/>
                  </a:lnTo>
                  <a:lnTo>
                    <a:pt x="261" y="22"/>
                  </a:lnTo>
                  <a:lnTo>
                    <a:pt x="261" y="22"/>
                  </a:lnTo>
                  <a:lnTo>
                    <a:pt x="265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5" y="0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331"/>
            <p:cNvSpPr>
              <a:spLocks/>
            </p:cNvSpPr>
            <p:nvPr/>
          </p:nvSpPr>
          <p:spPr bwMode="auto">
            <a:xfrm>
              <a:off x="6021960" y="5082923"/>
              <a:ext cx="203894" cy="90218"/>
            </a:xfrm>
            <a:custGeom>
              <a:avLst/>
              <a:gdLst>
                <a:gd name="T0" fmla="*/ 32 w 225"/>
                <a:gd name="T1" fmla="*/ 66 h 101"/>
                <a:gd name="T2" fmla="*/ 32 w 225"/>
                <a:gd name="T3" fmla="*/ 66 h 101"/>
                <a:gd name="T4" fmla="*/ 33 w 225"/>
                <a:gd name="T5" fmla="*/ 67 h 101"/>
                <a:gd name="T6" fmla="*/ 36 w 225"/>
                <a:gd name="T7" fmla="*/ 69 h 101"/>
                <a:gd name="T8" fmla="*/ 36 w 225"/>
                <a:gd name="T9" fmla="*/ 69 h 101"/>
                <a:gd name="T10" fmla="*/ 37 w 225"/>
                <a:gd name="T11" fmla="*/ 69 h 101"/>
                <a:gd name="T12" fmla="*/ 40 w 225"/>
                <a:gd name="T13" fmla="*/ 67 h 101"/>
                <a:gd name="T14" fmla="*/ 113 w 225"/>
                <a:gd name="T15" fmla="*/ 13 h 101"/>
                <a:gd name="T16" fmla="*/ 193 w 225"/>
                <a:gd name="T17" fmla="*/ 78 h 101"/>
                <a:gd name="T18" fmla="*/ 187 w 225"/>
                <a:gd name="T19" fmla="*/ 84 h 101"/>
                <a:gd name="T20" fmla="*/ 187 w 225"/>
                <a:gd name="T21" fmla="*/ 84 h 101"/>
                <a:gd name="T22" fmla="*/ 187 w 225"/>
                <a:gd name="T23" fmla="*/ 85 h 101"/>
                <a:gd name="T24" fmla="*/ 187 w 225"/>
                <a:gd name="T25" fmla="*/ 85 h 101"/>
                <a:gd name="T26" fmla="*/ 187 w 225"/>
                <a:gd name="T27" fmla="*/ 86 h 101"/>
                <a:gd name="T28" fmla="*/ 189 w 225"/>
                <a:gd name="T29" fmla="*/ 88 h 101"/>
                <a:gd name="T30" fmla="*/ 189 w 225"/>
                <a:gd name="T31" fmla="*/ 88 h 101"/>
                <a:gd name="T32" fmla="*/ 190 w 225"/>
                <a:gd name="T33" fmla="*/ 89 h 101"/>
                <a:gd name="T34" fmla="*/ 223 w 225"/>
                <a:gd name="T35" fmla="*/ 101 h 101"/>
                <a:gd name="T36" fmla="*/ 223 w 225"/>
                <a:gd name="T37" fmla="*/ 101 h 101"/>
                <a:gd name="T38" fmla="*/ 223 w 225"/>
                <a:gd name="T39" fmla="*/ 101 h 101"/>
                <a:gd name="T40" fmla="*/ 223 w 225"/>
                <a:gd name="T41" fmla="*/ 101 h 101"/>
                <a:gd name="T42" fmla="*/ 225 w 225"/>
                <a:gd name="T43" fmla="*/ 100 h 101"/>
                <a:gd name="T44" fmla="*/ 225 w 225"/>
                <a:gd name="T45" fmla="*/ 100 h 101"/>
                <a:gd name="T46" fmla="*/ 225 w 225"/>
                <a:gd name="T47" fmla="*/ 99 h 101"/>
                <a:gd name="T48" fmla="*/ 225 w 225"/>
                <a:gd name="T49" fmla="*/ 99 h 101"/>
                <a:gd name="T50" fmla="*/ 213 w 225"/>
                <a:gd name="T51" fmla="*/ 66 h 101"/>
                <a:gd name="T52" fmla="*/ 213 w 225"/>
                <a:gd name="T53" fmla="*/ 66 h 101"/>
                <a:gd name="T54" fmla="*/ 212 w 225"/>
                <a:gd name="T55" fmla="*/ 63 h 101"/>
                <a:gd name="T56" fmla="*/ 212 w 225"/>
                <a:gd name="T57" fmla="*/ 63 h 101"/>
                <a:gd name="T58" fmla="*/ 210 w 225"/>
                <a:gd name="T59" fmla="*/ 62 h 101"/>
                <a:gd name="T60" fmla="*/ 210 w 225"/>
                <a:gd name="T61" fmla="*/ 62 h 101"/>
                <a:gd name="T62" fmla="*/ 209 w 225"/>
                <a:gd name="T63" fmla="*/ 62 h 101"/>
                <a:gd name="T64" fmla="*/ 201 w 225"/>
                <a:gd name="T65" fmla="*/ 70 h 101"/>
                <a:gd name="T66" fmla="*/ 116 w 225"/>
                <a:gd name="T67" fmla="*/ 2 h 101"/>
                <a:gd name="T68" fmla="*/ 116 w 225"/>
                <a:gd name="T69" fmla="*/ 2 h 101"/>
                <a:gd name="T70" fmla="*/ 113 w 225"/>
                <a:gd name="T71" fmla="*/ 0 h 101"/>
                <a:gd name="T72" fmla="*/ 109 w 225"/>
                <a:gd name="T73" fmla="*/ 2 h 101"/>
                <a:gd name="T74" fmla="*/ 38 w 225"/>
                <a:gd name="T75" fmla="*/ 55 h 101"/>
                <a:gd name="T76" fmla="*/ 10 w 225"/>
                <a:gd name="T77" fmla="*/ 9 h 101"/>
                <a:gd name="T78" fmla="*/ 10 w 225"/>
                <a:gd name="T79" fmla="*/ 9 h 101"/>
                <a:gd name="T80" fmla="*/ 8 w 225"/>
                <a:gd name="T81" fmla="*/ 7 h 101"/>
                <a:gd name="T82" fmla="*/ 7 w 225"/>
                <a:gd name="T83" fmla="*/ 6 h 101"/>
                <a:gd name="T84" fmla="*/ 4 w 225"/>
                <a:gd name="T85" fmla="*/ 6 h 101"/>
                <a:gd name="T86" fmla="*/ 3 w 225"/>
                <a:gd name="T87" fmla="*/ 7 h 101"/>
                <a:gd name="T88" fmla="*/ 3 w 225"/>
                <a:gd name="T89" fmla="*/ 7 h 101"/>
                <a:gd name="T90" fmla="*/ 2 w 225"/>
                <a:gd name="T91" fmla="*/ 9 h 101"/>
                <a:gd name="T92" fmla="*/ 0 w 225"/>
                <a:gd name="T93" fmla="*/ 10 h 101"/>
                <a:gd name="T94" fmla="*/ 0 w 225"/>
                <a:gd name="T95" fmla="*/ 13 h 101"/>
                <a:gd name="T96" fmla="*/ 0 w 225"/>
                <a:gd name="T97" fmla="*/ 14 h 101"/>
                <a:gd name="T98" fmla="*/ 32 w 225"/>
                <a:gd name="T99" fmla="*/ 6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5" h="101">
                  <a:moveTo>
                    <a:pt x="32" y="66"/>
                  </a:moveTo>
                  <a:lnTo>
                    <a:pt x="32" y="66"/>
                  </a:lnTo>
                  <a:lnTo>
                    <a:pt x="33" y="67"/>
                  </a:lnTo>
                  <a:lnTo>
                    <a:pt x="36" y="69"/>
                  </a:lnTo>
                  <a:lnTo>
                    <a:pt x="36" y="69"/>
                  </a:lnTo>
                  <a:lnTo>
                    <a:pt x="37" y="69"/>
                  </a:lnTo>
                  <a:lnTo>
                    <a:pt x="40" y="67"/>
                  </a:lnTo>
                  <a:lnTo>
                    <a:pt x="113" y="13"/>
                  </a:lnTo>
                  <a:lnTo>
                    <a:pt x="193" y="78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7" y="85"/>
                  </a:lnTo>
                  <a:lnTo>
                    <a:pt x="187" y="85"/>
                  </a:lnTo>
                  <a:lnTo>
                    <a:pt x="187" y="86"/>
                  </a:lnTo>
                  <a:lnTo>
                    <a:pt x="189" y="88"/>
                  </a:lnTo>
                  <a:lnTo>
                    <a:pt x="189" y="88"/>
                  </a:lnTo>
                  <a:lnTo>
                    <a:pt x="190" y="89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3" y="101"/>
                  </a:lnTo>
                  <a:lnTo>
                    <a:pt x="225" y="100"/>
                  </a:lnTo>
                  <a:lnTo>
                    <a:pt x="225" y="100"/>
                  </a:lnTo>
                  <a:lnTo>
                    <a:pt x="225" y="99"/>
                  </a:lnTo>
                  <a:lnTo>
                    <a:pt x="225" y="99"/>
                  </a:lnTo>
                  <a:lnTo>
                    <a:pt x="213" y="66"/>
                  </a:lnTo>
                  <a:lnTo>
                    <a:pt x="213" y="66"/>
                  </a:lnTo>
                  <a:lnTo>
                    <a:pt x="212" y="63"/>
                  </a:lnTo>
                  <a:lnTo>
                    <a:pt x="212" y="63"/>
                  </a:lnTo>
                  <a:lnTo>
                    <a:pt x="210" y="62"/>
                  </a:lnTo>
                  <a:lnTo>
                    <a:pt x="210" y="62"/>
                  </a:lnTo>
                  <a:lnTo>
                    <a:pt x="209" y="62"/>
                  </a:lnTo>
                  <a:lnTo>
                    <a:pt x="201" y="70"/>
                  </a:lnTo>
                  <a:lnTo>
                    <a:pt x="116" y="2"/>
                  </a:lnTo>
                  <a:lnTo>
                    <a:pt x="116" y="2"/>
                  </a:lnTo>
                  <a:lnTo>
                    <a:pt x="113" y="0"/>
                  </a:lnTo>
                  <a:lnTo>
                    <a:pt x="109" y="2"/>
                  </a:lnTo>
                  <a:lnTo>
                    <a:pt x="38" y="55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7"/>
                  </a:lnTo>
                  <a:lnTo>
                    <a:pt x="7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9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32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7104107" y="3321063"/>
            <a:ext cx="624326" cy="583009"/>
            <a:chOff x="5513129" y="5082923"/>
            <a:chExt cx="245393" cy="229155"/>
          </a:xfrm>
          <a:solidFill>
            <a:schemeClr val="bg1"/>
          </a:solidFill>
        </p:grpSpPr>
        <p:sp>
          <p:nvSpPr>
            <p:cNvPr id="283" name="Freeform 322"/>
            <p:cNvSpPr>
              <a:spLocks/>
            </p:cNvSpPr>
            <p:nvPr/>
          </p:nvSpPr>
          <p:spPr bwMode="auto">
            <a:xfrm>
              <a:off x="5541999" y="5192989"/>
              <a:ext cx="45110" cy="81197"/>
            </a:xfrm>
            <a:custGeom>
              <a:avLst/>
              <a:gdLst>
                <a:gd name="T0" fmla="*/ 14 w 49"/>
                <a:gd name="T1" fmla="*/ 0 h 90"/>
                <a:gd name="T2" fmla="*/ 14 w 49"/>
                <a:gd name="T3" fmla="*/ 0 h 90"/>
                <a:gd name="T4" fmla="*/ 8 w 49"/>
                <a:gd name="T5" fmla="*/ 2 h 90"/>
                <a:gd name="T6" fmla="*/ 4 w 49"/>
                <a:gd name="T7" fmla="*/ 4 h 90"/>
                <a:gd name="T8" fmla="*/ 1 w 49"/>
                <a:gd name="T9" fmla="*/ 8 h 90"/>
                <a:gd name="T10" fmla="*/ 0 w 49"/>
                <a:gd name="T11" fmla="*/ 14 h 90"/>
                <a:gd name="T12" fmla="*/ 0 w 49"/>
                <a:gd name="T13" fmla="*/ 78 h 90"/>
                <a:gd name="T14" fmla="*/ 0 w 49"/>
                <a:gd name="T15" fmla="*/ 78 h 90"/>
                <a:gd name="T16" fmla="*/ 1 w 49"/>
                <a:gd name="T17" fmla="*/ 84 h 90"/>
                <a:gd name="T18" fmla="*/ 4 w 49"/>
                <a:gd name="T19" fmla="*/ 88 h 90"/>
                <a:gd name="T20" fmla="*/ 8 w 49"/>
                <a:gd name="T21" fmla="*/ 90 h 90"/>
                <a:gd name="T22" fmla="*/ 14 w 49"/>
                <a:gd name="T23" fmla="*/ 90 h 90"/>
                <a:gd name="T24" fmla="*/ 35 w 49"/>
                <a:gd name="T25" fmla="*/ 90 h 90"/>
                <a:gd name="T26" fmla="*/ 35 w 49"/>
                <a:gd name="T27" fmla="*/ 90 h 90"/>
                <a:gd name="T28" fmla="*/ 41 w 49"/>
                <a:gd name="T29" fmla="*/ 90 h 90"/>
                <a:gd name="T30" fmla="*/ 45 w 49"/>
                <a:gd name="T31" fmla="*/ 88 h 90"/>
                <a:gd name="T32" fmla="*/ 48 w 49"/>
                <a:gd name="T33" fmla="*/ 84 h 90"/>
                <a:gd name="T34" fmla="*/ 49 w 49"/>
                <a:gd name="T35" fmla="*/ 78 h 90"/>
                <a:gd name="T36" fmla="*/ 49 w 49"/>
                <a:gd name="T37" fmla="*/ 14 h 90"/>
                <a:gd name="T38" fmla="*/ 49 w 49"/>
                <a:gd name="T39" fmla="*/ 14 h 90"/>
                <a:gd name="T40" fmla="*/ 48 w 49"/>
                <a:gd name="T41" fmla="*/ 8 h 90"/>
                <a:gd name="T42" fmla="*/ 45 w 49"/>
                <a:gd name="T43" fmla="*/ 4 h 90"/>
                <a:gd name="T44" fmla="*/ 41 w 49"/>
                <a:gd name="T45" fmla="*/ 2 h 90"/>
                <a:gd name="T46" fmla="*/ 35 w 49"/>
                <a:gd name="T47" fmla="*/ 0 h 90"/>
                <a:gd name="T48" fmla="*/ 14 w 49"/>
                <a:gd name="T4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90">
                  <a:moveTo>
                    <a:pt x="14" y="0"/>
                  </a:move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" y="84"/>
                  </a:lnTo>
                  <a:lnTo>
                    <a:pt x="4" y="88"/>
                  </a:lnTo>
                  <a:lnTo>
                    <a:pt x="8" y="90"/>
                  </a:lnTo>
                  <a:lnTo>
                    <a:pt x="14" y="90"/>
                  </a:lnTo>
                  <a:lnTo>
                    <a:pt x="35" y="90"/>
                  </a:lnTo>
                  <a:lnTo>
                    <a:pt x="35" y="90"/>
                  </a:lnTo>
                  <a:lnTo>
                    <a:pt x="41" y="90"/>
                  </a:lnTo>
                  <a:lnTo>
                    <a:pt x="45" y="88"/>
                  </a:lnTo>
                  <a:lnTo>
                    <a:pt x="48" y="84"/>
                  </a:lnTo>
                  <a:lnTo>
                    <a:pt x="49" y="78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23"/>
            <p:cNvSpPr>
              <a:spLocks/>
            </p:cNvSpPr>
            <p:nvPr/>
          </p:nvSpPr>
          <p:spPr bwMode="auto">
            <a:xfrm>
              <a:off x="5610565" y="5223664"/>
              <a:ext cx="45110" cy="50522"/>
            </a:xfrm>
            <a:custGeom>
              <a:avLst/>
              <a:gdLst>
                <a:gd name="T0" fmla="*/ 14 w 49"/>
                <a:gd name="T1" fmla="*/ 0 h 57"/>
                <a:gd name="T2" fmla="*/ 14 w 49"/>
                <a:gd name="T3" fmla="*/ 0 h 57"/>
                <a:gd name="T4" fmla="*/ 9 w 49"/>
                <a:gd name="T5" fmla="*/ 1 h 57"/>
                <a:gd name="T6" fmla="*/ 4 w 49"/>
                <a:gd name="T7" fmla="*/ 4 h 57"/>
                <a:gd name="T8" fmla="*/ 2 w 49"/>
                <a:gd name="T9" fmla="*/ 8 h 57"/>
                <a:gd name="T10" fmla="*/ 0 w 49"/>
                <a:gd name="T11" fmla="*/ 14 h 57"/>
                <a:gd name="T12" fmla="*/ 0 w 49"/>
                <a:gd name="T13" fmla="*/ 45 h 57"/>
                <a:gd name="T14" fmla="*/ 0 w 49"/>
                <a:gd name="T15" fmla="*/ 45 h 57"/>
                <a:gd name="T16" fmla="*/ 2 w 49"/>
                <a:gd name="T17" fmla="*/ 51 h 57"/>
                <a:gd name="T18" fmla="*/ 4 w 49"/>
                <a:gd name="T19" fmla="*/ 55 h 57"/>
                <a:gd name="T20" fmla="*/ 9 w 49"/>
                <a:gd name="T21" fmla="*/ 57 h 57"/>
                <a:gd name="T22" fmla="*/ 14 w 49"/>
                <a:gd name="T23" fmla="*/ 57 h 57"/>
                <a:gd name="T24" fmla="*/ 36 w 49"/>
                <a:gd name="T25" fmla="*/ 57 h 57"/>
                <a:gd name="T26" fmla="*/ 36 w 49"/>
                <a:gd name="T27" fmla="*/ 57 h 57"/>
                <a:gd name="T28" fmla="*/ 41 w 49"/>
                <a:gd name="T29" fmla="*/ 57 h 57"/>
                <a:gd name="T30" fmla="*/ 45 w 49"/>
                <a:gd name="T31" fmla="*/ 55 h 57"/>
                <a:gd name="T32" fmla="*/ 48 w 49"/>
                <a:gd name="T33" fmla="*/ 51 h 57"/>
                <a:gd name="T34" fmla="*/ 49 w 49"/>
                <a:gd name="T35" fmla="*/ 45 h 57"/>
                <a:gd name="T36" fmla="*/ 49 w 49"/>
                <a:gd name="T37" fmla="*/ 14 h 57"/>
                <a:gd name="T38" fmla="*/ 49 w 49"/>
                <a:gd name="T39" fmla="*/ 14 h 57"/>
                <a:gd name="T40" fmla="*/ 48 w 49"/>
                <a:gd name="T41" fmla="*/ 8 h 57"/>
                <a:gd name="T42" fmla="*/ 45 w 49"/>
                <a:gd name="T43" fmla="*/ 4 h 57"/>
                <a:gd name="T44" fmla="*/ 41 w 49"/>
                <a:gd name="T45" fmla="*/ 1 h 57"/>
                <a:gd name="T46" fmla="*/ 36 w 49"/>
                <a:gd name="T47" fmla="*/ 0 h 57"/>
                <a:gd name="T48" fmla="*/ 14 w 49"/>
                <a:gd name="T4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57">
                  <a:moveTo>
                    <a:pt x="14" y="0"/>
                  </a:moveTo>
                  <a:lnTo>
                    <a:pt x="14" y="0"/>
                  </a:lnTo>
                  <a:lnTo>
                    <a:pt x="9" y="1"/>
                  </a:lnTo>
                  <a:lnTo>
                    <a:pt x="4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2" y="51"/>
                  </a:lnTo>
                  <a:lnTo>
                    <a:pt x="4" y="55"/>
                  </a:lnTo>
                  <a:lnTo>
                    <a:pt x="9" y="57"/>
                  </a:lnTo>
                  <a:lnTo>
                    <a:pt x="14" y="57"/>
                  </a:lnTo>
                  <a:lnTo>
                    <a:pt x="36" y="57"/>
                  </a:lnTo>
                  <a:lnTo>
                    <a:pt x="36" y="57"/>
                  </a:lnTo>
                  <a:lnTo>
                    <a:pt x="41" y="57"/>
                  </a:lnTo>
                  <a:lnTo>
                    <a:pt x="45" y="55"/>
                  </a:lnTo>
                  <a:lnTo>
                    <a:pt x="48" y="51"/>
                  </a:lnTo>
                  <a:lnTo>
                    <a:pt x="49" y="4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24"/>
            <p:cNvSpPr>
              <a:spLocks/>
            </p:cNvSpPr>
            <p:nvPr/>
          </p:nvSpPr>
          <p:spPr bwMode="auto">
            <a:xfrm>
              <a:off x="5679131" y="5158706"/>
              <a:ext cx="45110" cy="115479"/>
            </a:xfrm>
            <a:custGeom>
              <a:avLst/>
              <a:gdLst>
                <a:gd name="T0" fmla="*/ 35 w 49"/>
                <a:gd name="T1" fmla="*/ 0 h 128"/>
                <a:gd name="T2" fmla="*/ 13 w 49"/>
                <a:gd name="T3" fmla="*/ 0 h 128"/>
                <a:gd name="T4" fmla="*/ 13 w 49"/>
                <a:gd name="T5" fmla="*/ 0 h 128"/>
                <a:gd name="T6" fmla="*/ 8 w 49"/>
                <a:gd name="T7" fmla="*/ 1 h 128"/>
                <a:gd name="T8" fmla="*/ 4 w 49"/>
                <a:gd name="T9" fmla="*/ 4 h 128"/>
                <a:gd name="T10" fmla="*/ 1 w 49"/>
                <a:gd name="T11" fmla="*/ 8 h 128"/>
                <a:gd name="T12" fmla="*/ 0 w 49"/>
                <a:gd name="T13" fmla="*/ 14 h 128"/>
                <a:gd name="T14" fmla="*/ 0 w 49"/>
                <a:gd name="T15" fmla="*/ 116 h 128"/>
                <a:gd name="T16" fmla="*/ 0 w 49"/>
                <a:gd name="T17" fmla="*/ 116 h 128"/>
                <a:gd name="T18" fmla="*/ 1 w 49"/>
                <a:gd name="T19" fmla="*/ 122 h 128"/>
                <a:gd name="T20" fmla="*/ 4 w 49"/>
                <a:gd name="T21" fmla="*/ 126 h 128"/>
                <a:gd name="T22" fmla="*/ 8 w 49"/>
                <a:gd name="T23" fmla="*/ 128 h 128"/>
                <a:gd name="T24" fmla="*/ 13 w 49"/>
                <a:gd name="T25" fmla="*/ 128 h 128"/>
                <a:gd name="T26" fmla="*/ 35 w 49"/>
                <a:gd name="T27" fmla="*/ 128 h 128"/>
                <a:gd name="T28" fmla="*/ 35 w 49"/>
                <a:gd name="T29" fmla="*/ 128 h 128"/>
                <a:gd name="T30" fmla="*/ 41 w 49"/>
                <a:gd name="T31" fmla="*/ 128 h 128"/>
                <a:gd name="T32" fmla="*/ 45 w 49"/>
                <a:gd name="T33" fmla="*/ 126 h 128"/>
                <a:gd name="T34" fmla="*/ 48 w 49"/>
                <a:gd name="T35" fmla="*/ 122 h 128"/>
                <a:gd name="T36" fmla="*/ 49 w 49"/>
                <a:gd name="T37" fmla="*/ 116 h 128"/>
                <a:gd name="T38" fmla="*/ 49 w 49"/>
                <a:gd name="T39" fmla="*/ 14 h 128"/>
                <a:gd name="T40" fmla="*/ 49 w 49"/>
                <a:gd name="T41" fmla="*/ 14 h 128"/>
                <a:gd name="T42" fmla="*/ 48 w 49"/>
                <a:gd name="T43" fmla="*/ 8 h 128"/>
                <a:gd name="T44" fmla="*/ 45 w 49"/>
                <a:gd name="T45" fmla="*/ 4 h 128"/>
                <a:gd name="T46" fmla="*/ 41 w 49"/>
                <a:gd name="T47" fmla="*/ 1 h 128"/>
                <a:gd name="T48" fmla="*/ 35 w 49"/>
                <a:gd name="T49" fmla="*/ 0 h 128"/>
                <a:gd name="T50" fmla="*/ 35 w 49"/>
                <a:gd name="T5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28">
                  <a:moveTo>
                    <a:pt x="35" y="0"/>
                  </a:move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2"/>
                  </a:lnTo>
                  <a:lnTo>
                    <a:pt x="4" y="126"/>
                  </a:lnTo>
                  <a:lnTo>
                    <a:pt x="8" y="128"/>
                  </a:lnTo>
                  <a:lnTo>
                    <a:pt x="13" y="128"/>
                  </a:lnTo>
                  <a:lnTo>
                    <a:pt x="35" y="128"/>
                  </a:lnTo>
                  <a:lnTo>
                    <a:pt x="35" y="128"/>
                  </a:lnTo>
                  <a:lnTo>
                    <a:pt x="41" y="128"/>
                  </a:lnTo>
                  <a:lnTo>
                    <a:pt x="45" y="126"/>
                  </a:lnTo>
                  <a:lnTo>
                    <a:pt x="48" y="122"/>
                  </a:lnTo>
                  <a:lnTo>
                    <a:pt x="49" y="11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25"/>
            <p:cNvSpPr>
              <a:spLocks/>
            </p:cNvSpPr>
            <p:nvPr/>
          </p:nvSpPr>
          <p:spPr bwMode="auto">
            <a:xfrm>
              <a:off x="5513129" y="5292229"/>
              <a:ext cx="245393" cy="19849"/>
            </a:xfrm>
            <a:custGeom>
              <a:avLst/>
              <a:gdLst>
                <a:gd name="T0" fmla="*/ 262 w 273"/>
                <a:gd name="T1" fmla="*/ 0 h 22"/>
                <a:gd name="T2" fmla="*/ 11 w 273"/>
                <a:gd name="T3" fmla="*/ 0 h 22"/>
                <a:gd name="T4" fmla="*/ 11 w 273"/>
                <a:gd name="T5" fmla="*/ 0 h 22"/>
                <a:gd name="T6" fmla="*/ 7 w 273"/>
                <a:gd name="T7" fmla="*/ 0 h 22"/>
                <a:gd name="T8" fmla="*/ 3 w 273"/>
                <a:gd name="T9" fmla="*/ 3 h 22"/>
                <a:gd name="T10" fmla="*/ 1 w 273"/>
                <a:gd name="T11" fmla="*/ 6 h 22"/>
                <a:gd name="T12" fmla="*/ 0 w 273"/>
                <a:gd name="T13" fmla="*/ 11 h 22"/>
                <a:gd name="T14" fmla="*/ 0 w 273"/>
                <a:gd name="T15" fmla="*/ 11 h 22"/>
                <a:gd name="T16" fmla="*/ 0 w 273"/>
                <a:gd name="T17" fmla="*/ 11 h 22"/>
                <a:gd name="T18" fmla="*/ 1 w 273"/>
                <a:gd name="T19" fmla="*/ 15 h 22"/>
                <a:gd name="T20" fmla="*/ 3 w 273"/>
                <a:gd name="T21" fmla="*/ 20 h 22"/>
                <a:gd name="T22" fmla="*/ 7 w 273"/>
                <a:gd name="T23" fmla="*/ 22 h 22"/>
                <a:gd name="T24" fmla="*/ 11 w 273"/>
                <a:gd name="T25" fmla="*/ 22 h 22"/>
                <a:gd name="T26" fmla="*/ 262 w 273"/>
                <a:gd name="T27" fmla="*/ 22 h 22"/>
                <a:gd name="T28" fmla="*/ 262 w 273"/>
                <a:gd name="T29" fmla="*/ 22 h 22"/>
                <a:gd name="T30" fmla="*/ 266 w 273"/>
                <a:gd name="T31" fmla="*/ 22 h 22"/>
                <a:gd name="T32" fmla="*/ 269 w 273"/>
                <a:gd name="T33" fmla="*/ 20 h 22"/>
                <a:gd name="T34" fmla="*/ 272 w 273"/>
                <a:gd name="T35" fmla="*/ 15 h 22"/>
                <a:gd name="T36" fmla="*/ 273 w 273"/>
                <a:gd name="T37" fmla="*/ 11 h 22"/>
                <a:gd name="T38" fmla="*/ 273 w 273"/>
                <a:gd name="T39" fmla="*/ 11 h 22"/>
                <a:gd name="T40" fmla="*/ 273 w 273"/>
                <a:gd name="T41" fmla="*/ 11 h 22"/>
                <a:gd name="T42" fmla="*/ 272 w 273"/>
                <a:gd name="T43" fmla="*/ 6 h 22"/>
                <a:gd name="T44" fmla="*/ 269 w 273"/>
                <a:gd name="T45" fmla="*/ 3 h 22"/>
                <a:gd name="T46" fmla="*/ 266 w 273"/>
                <a:gd name="T47" fmla="*/ 0 h 22"/>
                <a:gd name="T48" fmla="*/ 262 w 273"/>
                <a:gd name="T49" fmla="*/ 0 h 22"/>
                <a:gd name="T50" fmla="*/ 262 w 273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2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3"/>
                  </a:lnTo>
                  <a:lnTo>
                    <a:pt x="1" y="6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15"/>
                  </a:lnTo>
                  <a:lnTo>
                    <a:pt x="3" y="20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262" y="22"/>
                  </a:lnTo>
                  <a:lnTo>
                    <a:pt x="262" y="22"/>
                  </a:lnTo>
                  <a:lnTo>
                    <a:pt x="266" y="22"/>
                  </a:lnTo>
                  <a:lnTo>
                    <a:pt x="269" y="20"/>
                  </a:lnTo>
                  <a:lnTo>
                    <a:pt x="272" y="15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72" y="6"/>
                  </a:lnTo>
                  <a:lnTo>
                    <a:pt x="269" y="3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326"/>
            <p:cNvSpPr>
              <a:spLocks/>
            </p:cNvSpPr>
            <p:nvPr/>
          </p:nvSpPr>
          <p:spPr bwMode="auto">
            <a:xfrm>
              <a:off x="5529368" y="5082923"/>
              <a:ext cx="203894" cy="95632"/>
            </a:xfrm>
            <a:custGeom>
              <a:avLst/>
              <a:gdLst>
                <a:gd name="T0" fmla="*/ 10 w 227"/>
                <a:gd name="T1" fmla="*/ 93 h 107"/>
                <a:gd name="T2" fmla="*/ 38 w 227"/>
                <a:gd name="T3" fmla="*/ 66 h 107"/>
                <a:gd name="T4" fmla="*/ 112 w 227"/>
                <a:gd name="T5" fmla="*/ 106 h 107"/>
                <a:gd name="T6" fmla="*/ 112 w 227"/>
                <a:gd name="T7" fmla="*/ 106 h 107"/>
                <a:gd name="T8" fmla="*/ 114 w 227"/>
                <a:gd name="T9" fmla="*/ 107 h 107"/>
                <a:gd name="T10" fmla="*/ 114 w 227"/>
                <a:gd name="T11" fmla="*/ 107 h 107"/>
                <a:gd name="T12" fmla="*/ 118 w 227"/>
                <a:gd name="T13" fmla="*/ 106 h 107"/>
                <a:gd name="T14" fmla="*/ 202 w 227"/>
                <a:gd name="T15" fmla="*/ 30 h 107"/>
                <a:gd name="T16" fmla="*/ 210 w 227"/>
                <a:gd name="T17" fmla="*/ 39 h 107"/>
                <a:gd name="T18" fmla="*/ 210 w 227"/>
                <a:gd name="T19" fmla="*/ 39 h 107"/>
                <a:gd name="T20" fmla="*/ 210 w 227"/>
                <a:gd name="T21" fmla="*/ 39 h 107"/>
                <a:gd name="T22" fmla="*/ 210 w 227"/>
                <a:gd name="T23" fmla="*/ 39 h 107"/>
                <a:gd name="T24" fmla="*/ 213 w 227"/>
                <a:gd name="T25" fmla="*/ 39 h 107"/>
                <a:gd name="T26" fmla="*/ 213 w 227"/>
                <a:gd name="T27" fmla="*/ 39 h 107"/>
                <a:gd name="T28" fmla="*/ 215 w 227"/>
                <a:gd name="T29" fmla="*/ 35 h 107"/>
                <a:gd name="T30" fmla="*/ 215 w 227"/>
                <a:gd name="T31" fmla="*/ 35 h 107"/>
                <a:gd name="T32" fmla="*/ 227 w 227"/>
                <a:gd name="T33" fmla="*/ 3 h 107"/>
                <a:gd name="T34" fmla="*/ 227 w 227"/>
                <a:gd name="T35" fmla="*/ 3 h 107"/>
                <a:gd name="T36" fmla="*/ 227 w 227"/>
                <a:gd name="T37" fmla="*/ 0 h 107"/>
                <a:gd name="T38" fmla="*/ 227 w 227"/>
                <a:gd name="T39" fmla="*/ 0 h 107"/>
                <a:gd name="T40" fmla="*/ 224 w 227"/>
                <a:gd name="T41" fmla="*/ 0 h 107"/>
                <a:gd name="T42" fmla="*/ 224 w 227"/>
                <a:gd name="T43" fmla="*/ 0 h 107"/>
                <a:gd name="T44" fmla="*/ 224 w 227"/>
                <a:gd name="T45" fmla="*/ 0 h 107"/>
                <a:gd name="T46" fmla="*/ 191 w 227"/>
                <a:gd name="T47" fmla="*/ 13 h 107"/>
                <a:gd name="T48" fmla="*/ 191 w 227"/>
                <a:gd name="T49" fmla="*/ 13 h 107"/>
                <a:gd name="T50" fmla="*/ 189 w 227"/>
                <a:gd name="T51" fmla="*/ 14 h 107"/>
                <a:gd name="T52" fmla="*/ 189 w 227"/>
                <a:gd name="T53" fmla="*/ 14 h 107"/>
                <a:gd name="T54" fmla="*/ 187 w 227"/>
                <a:gd name="T55" fmla="*/ 15 h 107"/>
                <a:gd name="T56" fmla="*/ 187 w 227"/>
                <a:gd name="T57" fmla="*/ 17 h 107"/>
                <a:gd name="T58" fmla="*/ 187 w 227"/>
                <a:gd name="T59" fmla="*/ 17 h 107"/>
                <a:gd name="T60" fmla="*/ 189 w 227"/>
                <a:gd name="T61" fmla="*/ 18 h 107"/>
                <a:gd name="T62" fmla="*/ 194 w 227"/>
                <a:gd name="T63" fmla="*/ 24 h 107"/>
                <a:gd name="T64" fmla="*/ 114 w 227"/>
                <a:gd name="T65" fmla="*/ 95 h 107"/>
                <a:gd name="T66" fmla="*/ 40 w 227"/>
                <a:gd name="T67" fmla="*/ 55 h 107"/>
                <a:gd name="T68" fmla="*/ 40 w 227"/>
                <a:gd name="T69" fmla="*/ 55 h 107"/>
                <a:gd name="T70" fmla="*/ 36 w 227"/>
                <a:gd name="T71" fmla="*/ 54 h 107"/>
                <a:gd name="T72" fmla="*/ 33 w 227"/>
                <a:gd name="T73" fmla="*/ 55 h 107"/>
                <a:gd name="T74" fmla="*/ 3 w 227"/>
                <a:gd name="T75" fmla="*/ 85 h 107"/>
                <a:gd name="T76" fmla="*/ 3 w 227"/>
                <a:gd name="T77" fmla="*/ 85 h 107"/>
                <a:gd name="T78" fmla="*/ 2 w 227"/>
                <a:gd name="T79" fmla="*/ 88 h 107"/>
                <a:gd name="T80" fmla="*/ 0 w 227"/>
                <a:gd name="T81" fmla="*/ 89 h 107"/>
                <a:gd name="T82" fmla="*/ 2 w 227"/>
                <a:gd name="T83" fmla="*/ 92 h 107"/>
                <a:gd name="T84" fmla="*/ 2 w 227"/>
                <a:gd name="T85" fmla="*/ 93 h 107"/>
                <a:gd name="T86" fmla="*/ 2 w 227"/>
                <a:gd name="T87" fmla="*/ 93 h 107"/>
                <a:gd name="T88" fmla="*/ 4 w 227"/>
                <a:gd name="T89" fmla="*/ 95 h 107"/>
                <a:gd name="T90" fmla="*/ 6 w 227"/>
                <a:gd name="T91" fmla="*/ 95 h 107"/>
                <a:gd name="T92" fmla="*/ 8 w 227"/>
                <a:gd name="T93" fmla="*/ 95 h 107"/>
                <a:gd name="T94" fmla="*/ 10 w 227"/>
                <a:gd name="T95" fmla="*/ 93 h 107"/>
                <a:gd name="T96" fmla="*/ 10 w 227"/>
                <a:gd name="T97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" h="107">
                  <a:moveTo>
                    <a:pt x="10" y="93"/>
                  </a:moveTo>
                  <a:lnTo>
                    <a:pt x="38" y="66"/>
                  </a:lnTo>
                  <a:lnTo>
                    <a:pt x="112" y="106"/>
                  </a:lnTo>
                  <a:lnTo>
                    <a:pt x="112" y="106"/>
                  </a:lnTo>
                  <a:lnTo>
                    <a:pt x="114" y="107"/>
                  </a:lnTo>
                  <a:lnTo>
                    <a:pt x="114" y="107"/>
                  </a:lnTo>
                  <a:lnTo>
                    <a:pt x="118" y="106"/>
                  </a:lnTo>
                  <a:lnTo>
                    <a:pt x="202" y="30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0" y="39"/>
                  </a:lnTo>
                  <a:lnTo>
                    <a:pt x="213" y="39"/>
                  </a:lnTo>
                  <a:lnTo>
                    <a:pt x="213" y="39"/>
                  </a:lnTo>
                  <a:lnTo>
                    <a:pt x="215" y="35"/>
                  </a:lnTo>
                  <a:lnTo>
                    <a:pt x="215" y="35"/>
                  </a:lnTo>
                  <a:lnTo>
                    <a:pt x="227" y="3"/>
                  </a:lnTo>
                  <a:lnTo>
                    <a:pt x="227" y="3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4"/>
                  </a:lnTo>
                  <a:lnTo>
                    <a:pt x="189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7" y="17"/>
                  </a:lnTo>
                  <a:lnTo>
                    <a:pt x="189" y="18"/>
                  </a:lnTo>
                  <a:lnTo>
                    <a:pt x="194" y="24"/>
                  </a:lnTo>
                  <a:lnTo>
                    <a:pt x="114" y="95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36" y="54"/>
                  </a:lnTo>
                  <a:lnTo>
                    <a:pt x="33" y="55"/>
                  </a:lnTo>
                  <a:lnTo>
                    <a:pt x="3" y="85"/>
                  </a:lnTo>
                  <a:lnTo>
                    <a:pt x="3" y="85"/>
                  </a:lnTo>
                  <a:lnTo>
                    <a:pt x="2" y="88"/>
                  </a:lnTo>
                  <a:lnTo>
                    <a:pt x="0" y="89"/>
                  </a:lnTo>
                  <a:lnTo>
                    <a:pt x="2" y="92"/>
                  </a:lnTo>
                  <a:lnTo>
                    <a:pt x="2" y="93"/>
                  </a:lnTo>
                  <a:lnTo>
                    <a:pt x="2" y="93"/>
                  </a:lnTo>
                  <a:lnTo>
                    <a:pt x="4" y="95"/>
                  </a:lnTo>
                  <a:lnTo>
                    <a:pt x="6" y="95"/>
                  </a:lnTo>
                  <a:lnTo>
                    <a:pt x="8" y="95"/>
                  </a:lnTo>
                  <a:lnTo>
                    <a:pt x="10" y="93"/>
                  </a:lnTo>
                  <a:lnTo>
                    <a:pt x="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6240989" y="2008829"/>
            <a:ext cx="660551" cy="529418"/>
            <a:chOff x="5018733" y="5104575"/>
            <a:chExt cx="245393" cy="196677"/>
          </a:xfrm>
          <a:solidFill>
            <a:schemeClr val="bg1"/>
          </a:solidFill>
        </p:grpSpPr>
        <p:sp>
          <p:nvSpPr>
            <p:cNvPr id="279" name="Freeform 311"/>
            <p:cNvSpPr>
              <a:spLocks/>
            </p:cNvSpPr>
            <p:nvPr/>
          </p:nvSpPr>
          <p:spPr bwMode="auto">
            <a:xfrm>
              <a:off x="5047603" y="5158706"/>
              <a:ext cx="45110" cy="106458"/>
            </a:xfrm>
            <a:custGeom>
              <a:avLst/>
              <a:gdLst>
                <a:gd name="T0" fmla="*/ 13 w 49"/>
                <a:gd name="T1" fmla="*/ 117 h 117"/>
                <a:gd name="T2" fmla="*/ 35 w 49"/>
                <a:gd name="T3" fmla="*/ 117 h 117"/>
                <a:gd name="T4" fmla="*/ 35 w 49"/>
                <a:gd name="T5" fmla="*/ 117 h 117"/>
                <a:gd name="T6" fmla="*/ 41 w 49"/>
                <a:gd name="T7" fmla="*/ 117 h 117"/>
                <a:gd name="T8" fmla="*/ 45 w 49"/>
                <a:gd name="T9" fmla="*/ 115 h 117"/>
                <a:gd name="T10" fmla="*/ 47 w 49"/>
                <a:gd name="T11" fmla="*/ 111 h 117"/>
                <a:gd name="T12" fmla="*/ 49 w 49"/>
                <a:gd name="T13" fmla="*/ 105 h 117"/>
                <a:gd name="T14" fmla="*/ 49 w 49"/>
                <a:gd name="T15" fmla="*/ 14 h 117"/>
                <a:gd name="T16" fmla="*/ 49 w 49"/>
                <a:gd name="T17" fmla="*/ 14 h 117"/>
                <a:gd name="T18" fmla="*/ 47 w 49"/>
                <a:gd name="T19" fmla="*/ 8 h 117"/>
                <a:gd name="T20" fmla="*/ 45 w 49"/>
                <a:gd name="T21" fmla="*/ 4 h 117"/>
                <a:gd name="T22" fmla="*/ 41 w 49"/>
                <a:gd name="T23" fmla="*/ 1 h 117"/>
                <a:gd name="T24" fmla="*/ 35 w 49"/>
                <a:gd name="T25" fmla="*/ 0 h 117"/>
                <a:gd name="T26" fmla="*/ 13 w 49"/>
                <a:gd name="T27" fmla="*/ 0 h 117"/>
                <a:gd name="T28" fmla="*/ 13 w 49"/>
                <a:gd name="T29" fmla="*/ 0 h 117"/>
                <a:gd name="T30" fmla="*/ 8 w 49"/>
                <a:gd name="T31" fmla="*/ 1 h 117"/>
                <a:gd name="T32" fmla="*/ 4 w 49"/>
                <a:gd name="T33" fmla="*/ 4 h 117"/>
                <a:gd name="T34" fmla="*/ 1 w 49"/>
                <a:gd name="T35" fmla="*/ 8 h 117"/>
                <a:gd name="T36" fmla="*/ 0 w 49"/>
                <a:gd name="T37" fmla="*/ 14 h 117"/>
                <a:gd name="T38" fmla="*/ 0 w 49"/>
                <a:gd name="T39" fmla="*/ 105 h 117"/>
                <a:gd name="T40" fmla="*/ 0 w 49"/>
                <a:gd name="T41" fmla="*/ 105 h 117"/>
                <a:gd name="T42" fmla="*/ 1 w 49"/>
                <a:gd name="T43" fmla="*/ 111 h 117"/>
                <a:gd name="T44" fmla="*/ 4 w 49"/>
                <a:gd name="T45" fmla="*/ 115 h 117"/>
                <a:gd name="T46" fmla="*/ 8 w 49"/>
                <a:gd name="T47" fmla="*/ 117 h 117"/>
                <a:gd name="T48" fmla="*/ 13 w 49"/>
                <a:gd name="T49" fmla="*/ 117 h 117"/>
                <a:gd name="T50" fmla="*/ 13 w 49"/>
                <a:gd name="T51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117">
                  <a:moveTo>
                    <a:pt x="13" y="117"/>
                  </a:moveTo>
                  <a:lnTo>
                    <a:pt x="35" y="117"/>
                  </a:lnTo>
                  <a:lnTo>
                    <a:pt x="35" y="117"/>
                  </a:lnTo>
                  <a:lnTo>
                    <a:pt x="41" y="117"/>
                  </a:lnTo>
                  <a:lnTo>
                    <a:pt x="45" y="115"/>
                  </a:lnTo>
                  <a:lnTo>
                    <a:pt x="47" y="111"/>
                  </a:lnTo>
                  <a:lnTo>
                    <a:pt x="49" y="105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7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5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8" y="1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1" y="111"/>
                  </a:lnTo>
                  <a:lnTo>
                    <a:pt x="4" y="115"/>
                  </a:lnTo>
                  <a:lnTo>
                    <a:pt x="8" y="117"/>
                  </a:lnTo>
                  <a:lnTo>
                    <a:pt x="13" y="117"/>
                  </a:lnTo>
                  <a:lnTo>
                    <a:pt x="13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12"/>
            <p:cNvSpPr>
              <a:spLocks/>
            </p:cNvSpPr>
            <p:nvPr/>
          </p:nvSpPr>
          <p:spPr bwMode="auto">
            <a:xfrm>
              <a:off x="5117973" y="5203815"/>
              <a:ext cx="43305" cy="61348"/>
            </a:xfrm>
            <a:custGeom>
              <a:avLst/>
              <a:gdLst>
                <a:gd name="T0" fmla="*/ 14 w 49"/>
                <a:gd name="T1" fmla="*/ 68 h 68"/>
                <a:gd name="T2" fmla="*/ 35 w 49"/>
                <a:gd name="T3" fmla="*/ 68 h 68"/>
                <a:gd name="T4" fmla="*/ 35 w 49"/>
                <a:gd name="T5" fmla="*/ 68 h 68"/>
                <a:gd name="T6" fmla="*/ 41 w 49"/>
                <a:gd name="T7" fmla="*/ 68 h 68"/>
                <a:gd name="T8" fmla="*/ 45 w 49"/>
                <a:gd name="T9" fmla="*/ 66 h 68"/>
                <a:gd name="T10" fmla="*/ 48 w 49"/>
                <a:gd name="T11" fmla="*/ 62 h 68"/>
                <a:gd name="T12" fmla="*/ 49 w 49"/>
                <a:gd name="T13" fmla="*/ 56 h 68"/>
                <a:gd name="T14" fmla="*/ 49 w 49"/>
                <a:gd name="T15" fmla="*/ 14 h 68"/>
                <a:gd name="T16" fmla="*/ 49 w 49"/>
                <a:gd name="T17" fmla="*/ 14 h 68"/>
                <a:gd name="T18" fmla="*/ 48 w 49"/>
                <a:gd name="T19" fmla="*/ 8 h 68"/>
                <a:gd name="T20" fmla="*/ 45 w 49"/>
                <a:gd name="T21" fmla="*/ 4 h 68"/>
                <a:gd name="T22" fmla="*/ 41 w 49"/>
                <a:gd name="T23" fmla="*/ 2 h 68"/>
                <a:gd name="T24" fmla="*/ 35 w 49"/>
                <a:gd name="T25" fmla="*/ 0 h 68"/>
                <a:gd name="T26" fmla="*/ 14 w 49"/>
                <a:gd name="T27" fmla="*/ 0 h 68"/>
                <a:gd name="T28" fmla="*/ 14 w 49"/>
                <a:gd name="T29" fmla="*/ 0 h 68"/>
                <a:gd name="T30" fmla="*/ 8 w 49"/>
                <a:gd name="T31" fmla="*/ 2 h 68"/>
                <a:gd name="T32" fmla="*/ 4 w 49"/>
                <a:gd name="T33" fmla="*/ 4 h 68"/>
                <a:gd name="T34" fmla="*/ 1 w 49"/>
                <a:gd name="T35" fmla="*/ 8 h 68"/>
                <a:gd name="T36" fmla="*/ 0 w 49"/>
                <a:gd name="T37" fmla="*/ 14 h 68"/>
                <a:gd name="T38" fmla="*/ 0 w 49"/>
                <a:gd name="T39" fmla="*/ 56 h 68"/>
                <a:gd name="T40" fmla="*/ 0 w 49"/>
                <a:gd name="T41" fmla="*/ 56 h 68"/>
                <a:gd name="T42" fmla="*/ 1 w 49"/>
                <a:gd name="T43" fmla="*/ 62 h 68"/>
                <a:gd name="T44" fmla="*/ 4 w 49"/>
                <a:gd name="T45" fmla="*/ 66 h 68"/>
                <a:gd name="T46" fmla="*/ 8 w 49"/>
                <a:gd name="T47" fmla="*/ 68 h 68"/>
                <a:gd name="T48" fmla="*/ 14 w 49"/>
                <a:gd name="T49" fmla="*/ 68 h 68"/>
                <a:gd name="T50" fmla="*/ 14 w 49"/>
                <a:gd name="T5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9" h="68">
                  <a:moveTo>
                    <a:pt x="14" y="68"/>
                  </a:moveTo>
                  <a:lnTo>
                    <a:pt x="35" y="68"/>
                  </a:lnTo>
                  <a:lnTo>
                    <a:pt x="35" y="68"/>
                  </a:lnTo>
                  <a:lnTo>
                    <a:pt x="41" y="68"/>
                  </a:lnTo>
                  <a:lnTo>
                    <a:pt x="45" y="66"/>
                  </a:lnTo>
                  <a:lnTo>
                    <a:pt x="48" y="62"/>
                  </a:lnTo>
                  <a:lnTo>
                    <a:pt x="49" y="5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2"/>
                  </a:lnTo>
                  <a:lnTo>
                    <a:pt x="35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2"/>
                  </a:lnTo>
                  <a:lnTo>
                    <a:pt x="4" y="66"/>
                  </a:lnTo>
                  <a:lnTo>
                    <a:pt x="8" y="68"/>
                  </a:lnTo>
                  <a:lnTo>
                    <a:pt x="14" y="68"/>
                  </a:lnTo>
                  <a:lnTo>
                    <a:pt x="14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13"/>
            <p:cNvSpPr>
              <a:spLocks/>
            </p:cNvSpPr>
            <p:nvPr/>
          </p:nvSpPr>
          <p:spPr bwMode="auto">
            <a:xfrm>
              <a:off x="5186539" y="5104575"/>
              <a:ext cx="43305" cy="160589"/>
            </a:xfrm>
            <a:custGeom>
              <a:avLst/>
              <a:gdLst>
                <a:gd name="T0" fmla="*/ 14 w 50"/>
                <a:gd name="T1" fmla="*/ 177 h 177"/>
                <a:gd name="T2" fmla="*/ 36 w 50"/>
                <a:gd name="T3" fmla="*/ 177 h 177"/>
                <a:gd name="T4" fmla="*/ 36 w 50"/>
                <a:gd name="T5" fmla="*/ 177 h 177"/>
                <a:gd name="T6" fmla="*/ 41 w 50"/>
                <a:gd name="T7" fmla="*/ 177 h 177"/>
                <a:gd name="T8" fmla="*/ 45 w 50"/>
                <a:gd name="T9" fmla="*/ 175 h 177"/>
                <a:gd name="T10" fmla="*/ 48 w 50"/>
                <a:gd name="T11" fmla="*/ 171 h 177"/>
                <a:gd name="T12" fmla="*/ 50 w 50"/>
                <a:gd name="T13" fmla="*/ 165 h 177"/>
                <a:gd name="T14" fmla="*/ 50 w 50"/>
                <a:gd name="T15" fmla="*/ 14 h 177"/>
                <a:gd name="T16" fmla="*/ 50 w 50"/>
                <a:gd name="T17" fmla="*/ 14 h 177"/>
                <a:gd name="T18" fmla="*/ 48 w 50"/>
                <a:gd name="T19" fmla="*/ 8 h 177"/>
                <a:gd name="T20" fmla="*/ 45 w 50"/>
                <a:gd name="T21" fmla="*/ 4 h 177"/>
                <a:gd name="T22" fmla="*/ 41 w 50"/>
                <a:gd name="T23" fmla="*/ 1 h 177"/>
                <a:gd name="T24" fmla="*/ 36 w 50"/>
                <a:gd name="T25" fmla="*/ 0 h 177"/>
                <a:gd name="T26" fmla="*/ 14 w 50"/>
                <a:gd name="T27" fmla="*/ 0 h 177"/>
                <a:gd name="T28" fmla="*/ 14 w 50"/>
                <a:gd name="T29" fmla="*/ 0 h 177"/>
                <a:gd name="T30" fmla="*/ 9 w 50"/>
                <a:gd name="T31" fmla="*/ 1 h 177"/>
                <a:gd name="T32" fmla="*/ 5 w 50"/>
                <a:gd name="T33" fmla="*/ 4 h 177"/>
                <a:gd name="T34" fmla="*/ 2 w 50"/>
                <a:gd name="T35" fmla="*/ 8 h 177"/>
                <a:gd name="T36" fmla="*/ 0 w 50"/>
                <a:gd name="T37" fmla="*/ 14 h 177"/>
                <a:gd name="T38" fmla="*/ 0 w 50"/>
                <a:gd name="T39" fmla="*/ 165 h 177"/>
                <a:gd name="T40" fmla="*/ 0 w 50"/>
                <a:gd name="T41" fmla="*/ 165 h 177"/>
                <a:gd name="T42" fmla="*/ 2 w 50"/>
                <a:gd name="T43" fmla="*/ 171 h 177"/>
                <a:gd name="T44" fmla="*/ 5 w 50"/>
                <a:gd name="T45" fmla="*/ 175 h 177"/>
                <a:gd name="T46" fmla="*/ 9 w 50"/>
                <a:gd name="T47" fmla="*/ 177 h 177"/>
                <a:gd name="T48" fmla="*/ 14 w 50"/>
                <a:gd name="T49" fmla="*/ 177 h 177"/>
                <a:gd name="T50" fmla="*/ 14 w 50"/>
                <a:gd name="T5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177">
                  <a:moveTo>
                    <a:pt x="14" y="177"/>
                  </a:moveTo>
                  <a:lnTo>
                    <a:pt x="36" y="177"/>
                  </a:lnTo>
                  <a:lnTo>
                    <a:pt x="36" y="177"/>
                  </a:lnTo>
                  <a:lnTo>
                    <a:pt x="41" y="177"/>
                  </a:lnTo>
                  <a:lnTo>
                    <a:pt x="45" y="175"/>
                  </a:lnTo>
                  <a:lnTo>
                    <a:pt x="48" y="171"/>
                  </a:lnTo>
                  <a:lnTo>
                    <a:pt x="50" y="165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8" y="8"/>
                  </a:lnTo>
                  <a:lnTo>
                    <a:pt x="45" y="4"/>
                  </a:lnTo>
                  <a:lnTo>
                    <a:pt x="41" y="1"/>
                  </a:lnTo>
                  <a:lnTo>
                    <a:pt x="36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9" y="1"/>
                  </a:lnTo>
                  <a:lnTo>
                    <a:pt x="5" y="4"/>
                  </a:lnTo>
                  <a:lnTo>
                    <a:pt x="2" y="8"/>
                  </a:lnTo>
                  <a:lnTo>
                    <a:pt x="0" y="14"/>
                  </a:lnTo>
                  <a:lnTo>
                    <a:pt x="0" y="165"/>
                  </a:lnTo>
                  <a:lnTo>
                    <a:pt x="0" y="165"/>
                  </a:lnTo>
                  <a:lnTo>
                    <a:pt x="2" y="171"/>
                  </a:lnTo>
                  <a:lnTo>
                    <a:pt x="5" y="175"/>
                  </a:lnTo>
                  <a:lnTo>
                    <a:pt x="9" y="177"/>
                  </a:lnTo>
                  <a:lnTo>
                    <a:pt x="14" y="177"/>
                  </a:lnTo>
                  <a:lnTo>
                    <a:pt x="1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14"/>
            <p:cNvSpPr>
              <a:spLocks/>
            </p:cNvSpPr>
            <p:nvPr/>
          </p:nvSpPr>
          <p:spPr bwMode="auto">
            <a:xfrm>
              <a:off x="5018733" y="5281403"/>
              <a:ext cx="245393" cy="19849"/>
            </a:xfrm>
            <a:custGeom>
              <a:avLst/>
              <a:gdLst>
                <a:gd name="T0" fmla="*/ 262 w 273"/>
                <a:gd name="T1" fmla="*/ 0 h 21"/>
                <a:gd name="T2" fmla="*/ 11 w 273"/>
                <a:gd name="T3" fmla="*/ 0 h 21"/>
                <a:gd name="T4" fmla="*/ 11 w 273"/>
                <a:gd name="T5" fmla="*/ 0 h 21"/>
                <a:gd name="T6" fmla="*/ 7 w 273"/>
                <a:gd name="T7" fmla="*/ 0 h 21"/>
                <a:gd name="T8" fmla="*/ 3 w 273"/>
                <a:gd name="T9" fmla="*/ 2 h 21"/>
                <a:gd name="T10" fmla="*/ 1 w 273"/>
                <a:gd name="T11" fmla="*/ 5 h 21"/>
                <a:gd name="T12" fmla="*/ 0 w 273"/>
                <a:gd name="T13" fmla="*/ 10 h 21"/>
                <a:gd name="T14" fmla="*/ 0 w 273"/>
                <a:gd name="T15" fmla="*/ 10 h 21"/>
                <a:gd name="T16" fmla="*/ 0 w 273"/>
                <a:gd name="T17" fmla="*/ 10 h 21"/>
                <a:gd name="T18" fmla="*/ 1 w 273"/>
                <a:gd name="T19" fmla="*/ 15 h 21"/>
                <a:gd name="T20" fmla="*/ 3 w 273"/>
                <a:gd name="T21" fmla="*/ 19 h 21"/>
                <a:gd name="T22" fmla="*/ 7 w 273"/>
                <a:gd name="T23" fmla="*/ 21 h 21"/>
                <a:gd name="T24" fmla="*/ 11 w 273"/>
                <a:gd name="T25" fmla="*/ 21 h 21"/>
                <a:gd name="T26" fmla="*/ 262 w 273"/>
                <a:gd name="T27" fmla="*/ 21 h 21"/>
                <a:gd name="T28" fmla="*/ 262 w 273"/>
                <a:gd name="T29" fmla="*/ 21 h 21"/>
                <a:gd name="T30" fmla="*/ 266 w 273"/>
                <a:gd name="T31" fmla="*/ 21 h 21"/>
                <a:gd name="T32" fmla="*/ 269 w 273"/>
                <a:gd name="T33" fmla="*/ 19 h 21"/>
                <a:gd name="T34" fmla="*/ 271 w 273"/>
                <a:gd name="T35" fmla="*/ 15 h 21"/>
                <a:gd name="T36" fmla="*/ 273 w 273"/>
                <a:gd name="T37" fmla="*/ 10 h 21"/>
                <a:gd name="T38" fmla="*/ 273 w 273"/>
                <a:gd name="T39" fmla="*/ 10 h 21"/>
                <a:gd name="T40" fmla="*/ 273 w 273"/>
                <a:gd name="T41" fmla="*/ 10 h 21"/>
                <a:gd name="T42" fmla="*/ 271 w 273"/>
                <a:gd name="T43" fmla="*/ 5 h 21"/>
                <a:gd name="T44" fmla="*/ 269 w 273"/>
                <a:gd name="T45" fmla="*/ 2 h 21"/>
                <a:gd name="T46" fmla="*/ 266 w 273"/>
                <a:gd name="T47" fmla="*/ 0 h 21"/>
                <a:gd name="T48" fmla="*/ 262 w 273"/>
                <a:gd name="T49" fmla="*/ 0 h 21"/>
                <a:gd name="T50" fmla="*/ 262 w 273"/>
                <a:gd name="T5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3" h="21">
                  <a:moveTo>
                    <a:pt x="262" y="0"/>
                  </a:move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5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" y="15"/>
                  </a:lnTo>
                  <a:lnTo>
                    <a:pt x="3" y="19"/>
                  </a:lnTo>
                  <a:lnTo>
                    <a:pt x="7" y="21"/>
                  </a:lnTo>
                  <a:lnTo>
                    <a:pt x="11" y="21"/>
                  </a:lnTo>
                  <a:lnTo>
                    <a:pt x="262" y="21"/>
                  </a:lnTo>
                  <a:lnTo>
                    <a:pt x="262" y="21"/>
                  </a:lnTo>
                  <a:lnTo>
                    <a:pt x="266" y="21"/>
                  </a:lnTo>
                  <a:lnTo>
                    <a:pt x="269" y="19"/>
                  </a:lnTo>
                  <a:lnTo>
                    <a:pt x="271" y="15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3" y="10"/>
                  </a:lnTo>
                  <a:lnTo>
                    <a:pt x="271" y="5"/>
                  </a:lnTo>
                  <a:lnTo>
                    <a:pt x="269" y="2"/>
                  </a:lnTo>
                  <a:lnTo>
                    <a:pt x="266" y="0"/>
                  </a:lnTo>
                  <a:lnTo>
                    <a:pt x="262" y="0"/>
                  </a:lnTo>
                  <a:lnTo>
                    <a:pt x="2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272155" y="3026223"/>
            <a:ext cx="576857" cy="576862"/>
            <a:chOff x="3048368" y="5072096"/>
            <a:chExt cx="243588" cy="243589"/>
          </a:xfrm>
          <a:solidFill>
            <a:srgbClr val="7F7F7F"/>
          </a:solidFill>
        </p:grpSpPr>
        <p:sp>
          <p:nvSpPr>
            <p:cNvPr id="275" name="Freeform 16"/>
            <p:cNvSpPr>
              <a:spLocks/>
            </p:cNvSpPr>
            <p:nvPr/>
          </p:nvSpPr>
          <p:spPr bwMode="auto">
            <a:xfrm>
              <a:off x="3181891" y="5182163"/>
              <a:ext cx="19849" cy="19849"/>
            </a:xfrm>
            <a:custGeom>
              <a:avLst/>
              <a:gdLst>
                <a:gd name="T0" fmla="*/ 16 w 22"/>
                <a:gd name="T1" fmla="*/ 16 h 22"/>
                <a:gd name="T2" fmla="*/ 16 w 22"/>
                <a:gd name="T3" fmla="*/ 16 h 22"/>
                <a:gd name="T4" fmla="*/ 19 w 22"/>
                <a:gd name="T5" fmla="*/ 12 h 22"/>
                <a:gd name="T6" fmla="*/ 22 w 22"/>
                <a:gd name="T7" fmla="*/ 8 h 22"/>
                <a:gd name="T8" fmla="*/ 22 w 22"/>
                <a:gd name="T9" fmla="*/ 4 h 22"/>
                <a:gd name="T10" fmla="*/ 20 w 22"/>
                <a:gd name="T11" fmla="*/ 1 h 22"/>
                <a:gd name="T12" fmla="*/ 20 w 22"/>
                <a:gd name="T13" fmla="*/ 1 h 22"/>
                <a:gd name="T14" fmla="*/ 17 w 22"/>
                <a:gd name="T15" fmla="*/ 0 h 22"/>
                <a:gd name="T16" fmla="*/ 13 w 22"/>
                <a:gd name="T17" fmla="*/ 0 h 22"/>
                <a:gd name="T18" fmla="*/ 9 w 22"/>
                <a:gd name="T19" fmla="*/ 1 h 22"/>
                <a:gd name="T20" fmla="*/ 5 w 22"/>
                <a:gd name="T21" fmla="*/ 5 h 22"/>
                <a:gd name="T22" fmla="*/ 5 w 22"/>
                <a:gd name="T23" fmla="*/ 5 h 22"/>
                <a:gd name="T24" fmla="*/ 1 w 22"/>
                <a:gd name="T25" fmla="*/ 10 h 22"/>
                <a:gd name="T26" fmla="*/ 0 w 22"/>
                <a:gd name="T27" fmla="*/ 14 h 22"/>
                <a:gd name="T28" fmla="*/ 0 w 22"/>
                <a:gd name="T29" fmla="*/ 18 h 22"/>
                <a:gd name="T30" fmla="*/ 1 w 22"/>
                <a:gd name="T31" fmla="*/ 20 h 22"/>
                <a:gd name="T32" fmla="*/ 1 w 22"/>
                <a:gd name="T33" fmla="*/ 20 h 22"/>
                <a:gd name="T34" fmla="*/ 4 w 22"/>
                <a:gd name="T35" fmla="*/ 22 h 22"/>
                <a:gd name="T36" fmla="*/ 8 w 22"/>
                <a:gd name="T37" fmla="*/ 22 h 22"/>
                <a:gd name="T38" fmla="*/ 12 w 22"/>
                <a:gd name="T39" fmla="*/ 19 h 22"/>
                <a:gd name="T40" fmla="*/ 16 w 22"/>
                <a:gd name="T41" fmla="*/ 16 h 22"/>
                <a:gd name="T42" fmla="*/ 16 w 22"/>
                <a:gd name="T43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16" y="16"/>
                  </a:move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5"/>
                  </a:lnTo>
                  <a:lnTo>
                    <a:pt x="5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1" y="20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2" y="19"/>
                  </a:lnTo>
                  <a:lnTo>
                    <a:pt x="16" y="16"/>
                  </a:ln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17"/>
            <p:cNvSpPr>
              <a:spLocks noEditPoints="1"/>
            </p:cNvSpPr>
            <p:nvPr/>
          </p:nvSpPr>
          <p:spPr bwMode="auto">
            <a:xfrm>
              <a:off x="3057389" y="5077509"/>
              <a:ext cx="234567" cy="238176"/>
            </a:xfrm>
            <a:custGeom>
              <a:avLst/>
              <a:gdLst>
                <a:gd name="T0" fmla="*/ 111 w 260"/>
                <a:gd name="T1" fmla="*/ 0 h 263"/>
                <a:gd name="T2" fmla="*/ 31 w 260"/>
                <a:gd name="T3" fmla="*/ 20 h 263"/>
                <a:gd name="T4" fmla="*/ 51 w 260"/>
                <a:gd name="T5" fmla="*/ 38 h 263"/>
                <a:gd name="T6" fmla="*/ 62 w 260"/>
                <a:gd name="T7" fmla="*/ 38 h 263"/>
                <a:gd name="T8" fmla="*/ 75 w 260"/>
                <a:gd name="T9" fmla="*/ 44 h 263"/>
                <a:gd name="T10" fmla="*/ 81 w 260"/>
                <a:gd name="T11" fmla="*/ 56 h 263"/>
                <a:gd name="T12" fmla="*/ 81 w 260"/>
                <a:gd name="T13" fmla="*/ 67 h 263"/>
                <a:gd name="T14" fmla="*/ 75 w 260"/>
                <a:gd name="T15" fmla="*/ 79 h 263"/>
                <a:gd name="T16" fmla="*/ 62 w 260"/>
                <a:gd name="T17" fmla="*/ 86 h 263"/>
                <a:gd name="T18" fmla="*/ 53 w 260"/>
                <a:gd name="T19" fmla="*/ 86 h 263"/>
                <a:gd name="T20" fmla="*/ 40 w 260"/>
                <a:gd name="T21" fmla="*/ 79 h 263"/>
                <a:gd name="T22" fmla="*/ 34 w 260"/>
                <a:gd name="T23" fmla="*/ 67 h 263"/>
                <a:gd name="T24" fmla="*/ 35 w 260"/>
                <a:gd name="T25" fmla="*/ 53 h 263"/>
                <a:gd name="T26" fmla="*/ 0 w 260"/>
                <a:gd name="T27" fmla="*/ 52 h 263"/>
                <a:gd name="T28" fmla="*/ 147 w 260"/>
                <a:gd name="T29" fmla="*/ 261 h 263"/>
                <a:gd name="T30" fmla="*/ 156 w 260"/>
                <a:gd name="T31" fmla="*/ 261 h 263"/>
                <a:gd name="T32" fmla="*/ 257 w 260"/>
                <a:gd name="T33" fmla="*/ 160 h 263"/>
                <a:gd name="T34" fmla="*/ 259 w 260"/>
                <a:gd name="T35" fmla="*/ 149 h 263"/>
                <a:gd name="T36" fmla="*/ 135 w 260"/>
                <a:gd name="T37" fmla="*/ 112 h 263"/>
                <a:gd name="T38" fmla="*/ 147 w 260"/>
                <a:gd name="T39" fmla="*/ 105 h 263"/>
                <a:gd name="T40" fmla="*/ 159 w 260"/>
                <a:gd name="T41" fmla="*/ 105 h 263"/>
                <a:gd name="T42" fmla="*/ 166 w 260"/>
                <a:gd name="T43" fmla="*/ 111 h 263"/>
                <a:gd name="T44" fmla="*/ 171 w 260"/>
                <a:gd name="T45" fmla="*/ 121 h 263"/>
                <a:gd name="T46" fmla="*/ 165 w 260"/>
                <a:gd name="T47" fmla="*/ 141 h 263"/>
                <a:gd name="T48" fmla="*/ 156 w 260"/>
                <a:gd name="T49" fmla="*/ 146 h 263"/>
                <a:gd name="T50" fmla="*/ 144 w 260"/>
                <a:gd name="T51" fmla="*/ 149 h 263"/>
                <a:gd name="T52" fmla="*/ 133 w 260"/>
                <a:gd name="T53" fmla="*/ 143 h 263"/>
                <a:gd name="T54" fmla="*/ 126 w 260"/>
                <a:gd name="T55" fmla="*/ 128 h 263"/>
                <a:gd name="T56" fmla="*/ 132 w 260"/>
                <a:gd name="T57" fmla="*/ 116 h 263"/>
                <a:gd name="T58" fmla="*/ 88 w 260"/>
                <a:gd name="T59" fmla="*/ 106 h 263"/>
                <a:gd name="T60" fmla="*/ 110 w 260"/>
                <a:gd name="T61" fmla="*/ 128 h 263"/>
                <a:gd name="T62" fmla="*/ 181 w 260"/>
                <a:gd name="T63" fmla="*/ 201 h 263"/>
                <a:gd name="T64" fmla="*/ 167 w 260"/>
                <a:gd name="T65" fmla="*/ 209 h 263"/>
                <a:gd name="T66" fmla="*/ 156 w 260"/>
                <a:gd name="T67" fmla="*/ 207 h 263"/>
                <a:gd name="T68" fmla="*/ 144 w 260"/>
                <a:gd name="T69" fmla="*/ 197 h 263"/>
                <a:gd name="T70" fmla="*/ 144 w 260"/>
                <a:gd name="T71" fmla="*/ 184 h 263"/>
                <a:gd name="T72" fmla="*/ 151 w 260"/>
                <a:gd name="T73" fmla="*/ 172 h 263"/>
                <a:gd name="T74" fmla="*/ 163 w 260"/>
                <a:gd name="T75" fmla="*/ 165 h 263"/>
                <a:gd name="T76" fmla="*/ 176 w 260"/>
                <a:gd name="T77" fmla="*/ 166 h 263"/>
                <a:gd name="T78" fmla="*/ 182 w 260"/>
                <a:gd name="T79" fmla="*/ 171 h 263"/>
                <a:gd name="T80" fmla="*/ 188 w 260"/>
                <a:gd name="T81" fmla="*/ 181 h 263"/>
                <a:gd name="T82" fmla="*/ 181 w 260"/>
                <a:gd name="T83" fmla="*/ 201 h 263"/>
                <a:gd name="T84" fmla="*/ 111 w 260"/>
                <a:gd name="T85" fmla="*/ 165 h 263"/>
                <a:gd name="T86" fmla="*/ 118 w 260"/>
                <a:gd name="T87" fmla="*/ 172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0" h="263">
                  <a:moveTo>
                    <a:pt x="257" y="146"/>
                  </a:moveTo>
                  <a:lnTo>
                    <a:pt x="257" y="146"/>
                  </a:lnTo>
                  <a:lnTo>
                    <a:pt x="111" y="0"/>
                  </a:lnTo>
                  <a:lnTo>
                    <a:pt x="50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51" y="38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62" y="38"/>
                  </a:lnTo>
                  <a:lnTo>
                    <a:pt x="66" y="40"/>
                  </a:lnTo>
                  <a:lnTo>
                    <a:pt x="70" y="41"/>
                  </a:lnTo>
                  <a:lnTo>
                    <a:pt x="75" y="44"/>
                  </a:lnTo>
                  <a:lnTo>
                    <a:pt x="77" y="48"/>
                  </a:lnTo>
                  <a:lnTo>
                    <a:pt x="80" y="52"/>
                  </a:lnTo>
                  <a:lnTo>
                    <a:pt x="81" y="56"/>
                  </a:lnTo>
                  <a:lnTo>
                    <a:pt x="81" y="61"/>
                  </a:lnTo>
                  <a:lnTo>
                    <a:pt x="81" y="61"/>
                  </a:lnTo>
                  <a:lnTo>
                    <a:pt x="81" y="67"/>
                  </a:lnTo>
                  <a:lnTo>
                    <a:pt x="80" y="71"/>
                  </a:lnTo>
                  <a:lnTo>
                    <a:pt x="77" y="75"/>
                  </a:lnTo>
                  <a:lnTo>
                    <a:pt x="75" y="79"/>
                  </a:lnTo>
                  <a:lnTo>
                    <a:pt x="70" y="82"/>
                  </a:lnTo>
                  <a:lnTo>
                    <a:pt x="66" y="85"/>
                  </a:lnTo>
                  <a:lnTo>
                    <a:pt x="62" y="86"/>
                  </a:lnTo>
                  <a:lnTo>
                    <a:pt x="57" y="86"/>
                  </a:lnTo>
                  <a:lnTo>
                    <a:pt x="57" y="86"/>
                  </a:lnTo>
                  <a:lnTo>
                    <a:pt x="53" y="86"/>
                  </a:lnTo>
                  <a:lnTo>
                    <a:pt x="47" y="85"/>
                  </a:lnTo>
                  <a:lnTo>
                    <a:pt x="43" y="82"/>
                  </a:lnTo>
                  <a:lnTo>
                    <a:pt x="40" y="79"/>
                  </a:lnTo>
                  <a:lnTo>
                    <a:pt x="38" y="75"/>
                  </a:lnTo>
                  <a:lnTo>
                    <a:pt x="35" y="71"/>
                  </a:lnTo>
                  <a:lnTo>
                    <a:pt x="34" y="67"/>
                  </a:lnTo>
                  <a:lnTo>
                    <a:pt x="32" y="61"/>
                  </a:lnTo>
                  <a:lnTo>
                    <a:pt x="32" y="61"/>
                  </a:lnTo>
                  <a:lnTo>
                    <a:pt x="35" y="53"/>
                  </a:lnTo>
                  <a:lnTo>
                    <a:pt x="35" y="53"/>
                  </a:lnTo>
                  <a:lnTo>
                    <a:pt x="15" y="37"/>
                  </a:lnTo>
                  <a:lnTo>
                    <a:pt x="0" y="52"/>
                  </a:lnTo>
                  <a:lnTo>
                    <a:pt x="0" y="115"/>
                  </a:lnTo>
                  <a:lnTo>
                    <a:pt x="147" y="261"/>
                  </a:lnTo>
                  <a:lnTo>
                    <a:pt x="147" y="261"/>
                  </a:lnTo>
                  <a:lnTo>
                    <a:pt x="150" y="262"/>
                  </a:lnTo>
                  <a:lnTo>
                    <a:pt x="152" y="263"/>
                  </a:lnTo>
                  <a:lnTo>
                    <a:pt x="156" y="261"/>
                  </a:lnTo>
                  <a:lnTo>
                    <a:pt x="156" y="261"/>
                  </a:lnTo>
                  <a:lnTo>
                    <a:pt x="257" y="160"/>
                  </a:lnTo>
                  <a:lnTo>
                    <a:pt x="257" y="160"/>
                  </a:lnTo>
                  <a:lnTo>
                    <a:pt x="260" y="154"/>
                  </a:lnTo>
                  <a:lnTo>
                    <a:pt x="260" y="150"/>
                  </a:lnTo>
                  <a:lnTo>
                    <a:pt x="259" y="149"/>
                  </a:lnTo>
                  <a:lnTo>
                    <a:pt x="257" y="146"/>
                  </a:lnTo>
                  <a:lnTo>
                    <a:pt x="257" y="146"/>
                  </a:lnTo>
                  <a:close/>
                  <a:moveTo>
                    <a:pt x="135" y="112"/>
                  </a:moveTo>
                  <a:lnTo>
                    <a:pt x="135" y="112"/>
                  </a:lnTo>
                  <a:lnTo>
                    <a:pt x="143" y="106"/>
                  </a:lnTo>
                  <a:lnTo>
                    <a:pt x="147" y="105"/>
                  </a:lnTo>
                  <a:lnTo>
                    <a:pt x="151" y="105"/>
                  </a:lnTo>
                  <a:lnTo>
                    <a:pt x="155" y="105"/>
                  </a:lnTo>
                  <a:lnTo>
                    <a:pt x="159" y="105"/>
                  </a:lnTo>
                  <a:lnTo>
                    <a:pt x="163" y="108"/>
                  </a:lnTo>
                  <a:lnTo>
                    <a:pt x="166" y="111"/>
                  </a:lnTo>
                  <a:lnTo>
                    <a:pt x="166" y="111"/>
                  </a:lnTo>
                  <a:lnTo>
                    <a:pt x="169" y="115"/>
                  </a:lnTo>
                  <a:lnTo>
                    <a:pt x="171" y="117"/>
                  </a:lnTo>
                  <a:lnTo>
                    <a:pt x="171" y="121"/>
                  </a:lnTo>
                  <a:lnTo>
                    <a:pt x="173" y="126"/>
                  </a:lnTo>
                  <a:lnTo>
                    <a:pt x="170" y="134"/>
                  </a:lnTo>
                  <a:lnTo>
                    <a:pt x="165" y="141"/>
                  </a:lnTo>
                  <a:lnTo>
                    <a:pt x="165" y="141"/>
                  </a:lnTo>
                  <a:lnTo>
                    <a:pt x="161" y="145"/>
                  </a:lnTo>
                  <a:lnTo>
                    <a:pt x="156" y="146"/>
                  </a:lnTo>
                  <a:lnTo>
                    <a:pt x="152" y="149"/>
                  </a:lnTo>
                  <a:lnTo>
                    <a:pt x="147" y="149"/>
                  </a:lnTo>
                  <a:lnTo>
                    <a:pt x="144" y="149"/>
                  </a:lnTo>
                  <a:lnTo>
                    <a:pt x="140" y="147"/>
                  </a:lnTo>
                  <a:lnTo>
                    <a:pt x="133" y="143"/>
                  </a:lnTo>
                  <a:lnTo>
                    <a:pt x="133" y="143"/>
                  </a:lnTo>
                  <a:lnTo>
                    <a:pt x="129" y="136"/>
                  </a:lnTo>
                  <a:lnTo>
                    <a:pt x="128" y="132"/>
                  </a:lnTo>
                  <a:lnTo>
                    <a:pt x="126" y="128"/>
                  </a:lnTo>
                  <a:lnTo>
                    <a:pt x="128" y="124"/>
                  </a:lnTo>
                  <a:lnTo>
                    <a:pt x="129" y="120"/>
                  </a:lnTo>
                  <a:lnTo>
                    <a:pt x="132" y="116"/>
                  </a:lnTo>
                  <a:lnTo>
                    <a:pt x="135" y="112"/>
                  </a:lnTo>
                  <a:lnTo>
                    <a:pt x="135" y="112"/>
                  </a:lnTo>
                  <a:close/>
                  <a:moveTo>
                    <a:pt x="88" y="106"/>
                  </a:moveTo>
                  <a:lnTo>
                    <a:pt x="96" y="98"/>
                  </a:lnTo>
                  <a:lnTo>
                    <a:pt x="118" y="120"/>
                  </a:lnTo>
                  <a:lnTo>
                    <a:pt x="110" y="128"/>
                  </a:lnTo>
                  <a:lnTo>
                    <a:pt x="88" y="106"/>
                  </a:lnTo>
                  <a:close/>
                  <a:moveTo>
                    <a:pt x="181" y="201"/>
                  </a:moveTo>
                  <a:lnTo>
                    <a:pt x="181" y="201"/>
                  </a:lnTo>
                  <a:lnTo>
                    <a:pt x="177" y="205"/>
                  </a:lnTo>
                  <a:lnTo>
                    <a:pt x="173" y="206"/>
                  </a:lnTo>
                  <a:lnTo>
                    <a:pt x="167" y="209"/>
                  </a:lnTo>
                  <a:lnTo>
                    <a:pt x="163" y="209"/>
                  </a:lnTo>
                  <a:lnTo>
                    <a:pt x="159" y="209"/>
                  </a:lnTo>
                  <a:lnTo>
                    <a:pt x="156" y="207"/>
                  </a:lnTo>
                  <a:lnTo>
                    <a:pt x="150" y="203"/>
                  </a:lnTo>
                  <a:lnTo>
                    <a:pt x="150" y="203"/>
                  </a:lnTo>
                  <a:lnTo>
                    <a:pt x="144" y="197"/>
                  </a:lnTo>
                  <a:lnTo>
                    <a:pt x="144" y="192"/>
                  </a:lnTo>
                  <a:lnTo>
                    <a:pt x="143" y="188"/>
                  </a:lnTo>
                  <a:lnTo>
                    <a:pt x="144" y="184"/>
                  </a:lnTo>
                  <a:lnTo>
                    <a:pt x="146" y="180"/>
                  </a:lnTo>
                  <a:lnTo>
                    <a:pt x="148" y="176"/>
                  </a:lnTo>
                  <a:lnTo>
                    <a:pt x="151" y="172"/>
                  </a:lnTo>
                  <a:lnTo>
                    <a:pt x="151" y="172"/>
                  </a:lnTo>
                  <a:lnTo>
                    <a:pt x="159" y="166"/>
                  </a:lnTo>
                  <a:lnTo>
                    <a:pt x="163" y="165"/>
                  </a:lnTo>
                  <a:lnTo>
                    <a:pt x="167" y="165"/>
                  </a:lnTo>
                  <a:lnTo>
                    <a:pt x="171" y="165"/>
                  </a:lnTo>
                  <a:lnTo>
                    <a:pt x="176" y="166"/>
                  </a:lnTo>
                  <a:lnTo>
                    <a:pt x="178" y="168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5" y="175"/>
                  </a:lnTo>
                  <a:lnTo>
                    <a:pt x="188" y="177"/>
                  </a:lnTo>
                  <a:lnTo>
                    <a:pt x="188" y="181"/>
                  </a:lnTo>
                  <a:lnTo>
                    <a:pt x="188" y="186"/>
                  </a:lnTo>
                  <a:lnTo>
                    <a:pt x="187" y="194"/>
                  </a:lnTo>
                  <a:lnTo>
                    <a:pt x="181" y="201"/>
                  </a:lnTo>
                  <a:lnTo>
                    <a:pt x="181" y="201"/>
                  </a:lnTo>
                  <a:close/>
                  <a:moveTo>
                    <a:pt x="118" y="172"/>
                  </a:moveTo>
                  <a:lnTo>
                    <a:pt x="111" y="165"/>
                  </a:lnTo>
                  <a:lnTo>
                    <a:pt x="196" y="142"/>
                  </a:lnTo>
                  <a:lnTo>
                    <a:pt x="203" y="147"/>
                  </a:lnTo>
                  <a:lnTo>
                    <a:pt x="118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18"/>
            <p:cNvSpPr>
              <a:spLocks/>
            </p:cNvSpPr>
            <p:nvPr/>
          </p:nvSpPr>
          <p:spPr bwMode="auto">
            <a:xfrm>
              <a:off x="3198130" y="5236293"/>
              <a:ext cx="18044" cy="19849"/>
            </a:xfrm>
            <a:custGeom>
              <a:avLst/>
              <a:gdLst>
                <a:gd name="T0" fmla="*/ 6 w 22"/>
                <a:gd name="T1" fmla="*/ 5 h 22"/>
                <a:gd name="T2" fmla="*/ 6 w 22"/>
                <a:gd name="T3" fmla="*/ 5 h 22"/>
                <a:gd name="T4" fmla="*/ 1 w 22"/>
                <a:gd name="T5" fmla="*/ 10 h 22"/>
                <a:gd name="T6" fmla="*/ 0 w 22"/>
                <a:gd name="T7" fmla="*/ 14 h 22"/>
                <a:gd name="T8" fmla="*/ 0 w 22"/>
                <a:gd name="T9" fmla="*/ 18 h 22"/>
                <a:gd name="T10" fmla="*/ 1 w 22"/>
                <a:gd name="T11" fmla="*/ 21 h 22"/>
                <a:gd name="T12" fmla="*/ 1 w 22"/>
                <a:gd name="T13" fmla="*/ 21 h 22"/>
                <a:gd name="T14" fmla="*/ 4 w 22"/>
                <a:gd name="T15" fmla="*/ 22 h 22"/>
                <a:gd name="T16" fmla="*/ 8 w 22"/>
                <a:gd name="T17" fmla="*/ 22 h 22"/>
                <a:gd name="T18" fmla="*/ 11 w 22"/>
                <a:gd name="T19" fmla="*/ 19 h 22"/>
                <a:gd name="T20" fmla="*/ 16 w 22"/>
                <a:gd name="T21" fmla="*/ 16 h 22"/>
                <a:gd name="T22" fmla="*/ 16 w 22"/>
                <a:gd name="T23" fmla="*/ 16 h 22"/>
                <a:gd name="T24" fmla="*/ 19 w 22"/>
                <a:gd name="T25" fmla="*/ 12 h 22"/>
                <a:gd name="T26" fmla="*/ 22 w 22"/>
                <a:gd name="T27" fmla="*/ 8 h 22"/>
                <a:gd name="T28" fmla="*/ 22 w 22"/>
                <a:gd name="T29" fmla="*/ 4 h 22"/>
                <a:gd name="T30" fmla="*/ 21 w 22"/>
                <a:gd name="T31" fmla="*/ 1 h 22"/>
                <a:gd name="T32" fmla="*/ 21 w 22"/>
                <a:gd name="T33" fmla="*/ 1 h 22"/>
                <a:gd name="T34" fmla="*/ 16 w 22"/>
                <a:gd name="T35" fmla="*/ 0 h 22"/>
                <a:gd name="T36" fmla="*/ 14 w 22"/>
                <a:gd name="T37" fmla="*/ 0 h 22"/>
                <a:gd name="T38" fmla="*/ 10 w 22"/>
                <a:gd name="T39" fmla="*/ 1 h 22"/>
                <a:gd name="T40" fmla="*/ 6 w 22"/>
                <a:gd name="T41" fmla="*/ 5 h 22"/>
                <a:gd name="T42" fmla="*/ 6 w 22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22">
                  <a:moveTo>
                    <a:pt x="6" y="5"/>
                  </a:moveTo>
                  <a:lnTo>
                    <a:pt x="6" y="5"/>
                  </a:lnTo>
                  <a:lnTo>
                    <a:pt x="1" y="10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19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1" y="1"/>
                  </a:lnTo>
                  <a:lnTo>
                    <a:pt x="21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19"/>
            <p:cNvSpPr>
              <a:spLocks/>
            </p:cNvSpPr>
            <p:nvPr/>
          </p:nvSpPr>
          <p:spPr bwMode="auto">
            <a:xfrm>
              <a:off x="3048368" y="5072096"/>
              <a:ext cx="54131" cy="57740"/>
            </a:xfrm>
            <a:custGeom>
              <a:avLst/>
              <a:gdLst>
                <a:gd name="T0" fmla="*/ 59 w 60"/>
                <a:gd name="T1" fmla="*/ 62 h 62"/>
                <a:gd name="T2" fmla="*/ 59 w 60"/>
                <a:gd name="T3" fmla="*/ 62 h 62"/>
                <a:gd name="T4" fmla="*/ 60 w 60"/>
                <a:gd name="T5" fmla="*/ 62 h 62"/>
                <a:gd name="T6" fmla="*/ 60 w 60"/>
                <a:gd name="T7" fmla="*/ 62 h 62"/>
                <a:gd name="T8" fmla="*/ 60 w 60"/>
                <a:gd name="T9" fmla="*/ 60 h 62"/>
                <a:gd name="T10" fmla="*/ 57 w 60"/>
                <a:gd name="T11" fmla="*/ 56 h 62"/>
                <a:gd name="T12" fmla="*/ 48 w 60"/>
                <a:gd name="T13" fmla="*/ 40 h 62"/>
                <a:gd name="T14" fmla="*/ 33 w 60"/>
                <a:gd name="T15" fmla="*/ 21 h 62"/>
                <a:gd name="T16" fmla="*/ 12 w 60"/>
                <a:gd name="T17" fmla="*/ 0 h 62"/>
                <a:gd name="T18" fmla="*/ 12 w 60"/>
                <a:gd name="T19" fmla="*/ 0 h 62"/>
                <a:gd name="T20" fmla="*/ 8 w 60"/>
                <a:gd name="T21" fmla="*/ 0 h 62"/>
                <a:gd name="T22" fmla="*/ 8 w 60"/>
                <a:gd name="T23" fmla="*/ 0 h 62"/>
                <a:gd name="T24" fmla="*/ 4 w 60"/>
                <a:gd name="T25" fmla="*/ 0 h 62"/>
                <a:gd name="T26" fmla="*/ 1 w 60"/>
                <a:gd name="T27" fmla="*/ 2 h 62"/>
                <a:gd name="T28" fmla="*/ 1 w 60"/>
                <a:gd name="T29" fmla="*/ 2 h 62"/>
                <a:gd name="T30" fmla="*/ 0 w 60"/>
                <a:gd name="T31" fmla="*/ 6 h 62"/>
                <a:gd name="T32" fmla="*/ 0 w 60"/>
                <a:gd name="T33" fmla="*/ 10 h 62"/>
                <a:gd name="T34" fmla="*/ 0 w 60"/>
                <a:gd name="T35" fmla="*/ 10 h 62"/>
                <a:gd name="T36" fmla="*/ 16 w 60"/>
                <a:gd name="T37" fmla="*/ 27 h 62"/>
                <a:gd name="T38" fmla="*/ 33 w 60"/>
                <a:gd name="T39" fmla="*/ 45 h 62"/>
                <a:gd name="T40" fmla="*/ 49 w 60"/>
                <a:gd name="T41" fmla="*/ 57 h 62"/>
                <a:gd name="T42" fmla="*/ 55 w 60"/>
                <a:gd name="T43" fmla="*/ 61 h 62"/>
                <a:gd name="T44" fmla="*/ 59 w 60"/>
                <a:gd name="T45" fmla="*/ 62 h 62"/>
                <a:gd name="T46" fmla="*/ 59 w 60"/>
                <a:gd name="T4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0" h="62">
                  <a:moveTo>
                    <a:pt x="59" y="62"/>
                  </a:moveTo>
                  <a:lnTo>
                    <a:pt x="59" y="62"/>
                  </a:lnTo>
                  <a:lnTo>
                    <a:pt x="60" y="62"/>
                  </a:lnTo>
                  <a:lnTo>
                    <a:pt x="60" y="62"/>
                  </a:lnTo>
                  <a:lnTo>
                    <a:pt x="60" y="60"/>
                  </a:lnTo>
                  <a:lnTo>
                    <a:pt x="57" y="56"/>
                  </a:lnTo>
                  <a:lnTo>
                    <a:pt x="48" y="40"/>
                  </a:lnTo>
                  <a:lnTo>
                    <a:pt x="33" y="21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16" y="27"/>
                  </a:lnTo>
                  <a:lnTo>
                    <a:pt x="33" y="45"/>
                  </a:lnTo>
                  <a:lnTo>
                    <a:pt x="49" y="57"/>
                  </a:lnTo>
                  <a:lnTo>
                    <a:pt x="55" y="61"/>
                  </a:lnTo>
                  <a:lnTo>
                    <a:pt x="59" y="62"/>
                  </a:lnTo>
                  <a:lnTo>
                    <a:pt x="59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3" name="矩形 332"/>
          <p:cNvSpPr/>
          <p:nvPr/>
        </p:nvSpPr>
        <p:spPr>
          <a:xfrm>
            <a:off x="539750" y="1173902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1298577" y="1067323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6" name="矩形 335"/>
          <p:cNvSpPr/>
          <p:nvPr/>
        </p:nvSpPr>
        <p:spPr>
          <a:xfrm>
            <a:off x="1313581" y="1399755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4" name="矩形 343"/>
          <p:cNvSpPr/>
          <p:nvPr/>
        </p:nvSpPr>
        <p:spPr>
          <a:xfrm>
            <a:off x="539750" y="2577771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1298577" y="2471192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6" name="矩形 345"/>
          <p:cNvSpPr/>
          <p:nvPr/>
        </p:nvSpPr>
        <p:spPr>
          <a:xfrm>
            <a:off x="1313581" y="2803624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3" name="矩形 352"/>
          <p:cNvSpPr/>
          <p:nvPr/>
        </p:nvSpPr>
        <p:spPr>
          <a:xfrm>
            <a:off x="539750" y="3981639"/>
            <a:ext cx="773829" cy="707670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4" name="矩形 353"/>
          <p:cNvSpPr/>
          <p:nvPr/>
        </p:nvSpPr>
        <p:spPr>
          <a:xfrm>
            <a:off x="1298577" y="3875060"/>
            <a:ext cx="1210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55" name="矩形 354"/>
          <p:cNvSpPr/>
          <p:nvPr/>
        </p:nvSpPr>
        <p:spPr>
          <a:xfrm>
            <a:off x="1313581" y="4207492"/>
            <a:ext cx="311395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演界网诞生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演示设计的一站式在线演示、素材销售、服务交易系统</a:t>
            </a:r>
          </a:p>
          <a:p>
            <a:pPr algn="just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267"/>
          <p:cNvSpPr txBox="1"/>
          <p:nvPr/>
        </p:nvSpPr>
        <p:spPr>
          <a:xfrm>
            <a:off x="626816" y="1160581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7" name="文本框 268"/>
          <p:cNvSpPr txBox="1"/>
          <p:nvPr/>
        </p:nvSpPr>
        <p:spPr>
          <a:xfrm>
            <a:off x="626816" y="2538247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69" name="文本框 269"/>
          <p:cNvSpPr txBox="1"/>
          <p:nvPr/>
        </p:nvSpPr>
        <p:spPr>
          <a:xfrm>
            <a:off x="626816" y="3946725"/>
            <a:ext cx="488594" cy="5964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Akzidenz-Grotesk BQ Condensed" pitchFamily="50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8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4" name="任意多边形 13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3121828" y="1811801"/>
            <a:ext cx="874108" cy="855534"/>
          </a:xfrm>
          <a:custGeom>
            <a:avLst/>
            <a:gdLst>
              <a:gd name="T0" fmla="*/ 0 w 753"/>
              <a:gd name="T1" fmla="*/ 458 h 737"/>
              <a:gd name="T2" fmla="*/ 459 w 753"/>
              <a:gd name="T3" fmla="*/ 0 h 737"/>
              <a:gd name="T4" fmla="*/ 753 w 753"/>
              <a:gd name="T5" fmla="*/ 280 h 737"/>
              <a:gd name="T6" fmla="*/ 281 w 753"/>
              <a:gd name="T7" fmla="*/ 737 h 737"/>
              <a:gd name="T8" fmla="*/ 0 w 753"/>
              <a:gd name="T9" fmla="*/ 458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3" h="737">
                <a:moveTo>
                  <a:pt x="0" y="458"/>
                </a:moveTo>
                <a:lnTo>
                  <a:pt x="459" y="0"/>
                </a:lnTo>
                <a:lnTo>
                  <a:pt x="753" y="280"/>
                </a:lnTo>
                <a:lnTo>
                  <a:pt x="281" y="737"/>
                </a:lnTo>
                <a:lnTo>
                  <a:pt x="0" y="458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5175430" y="2646761"/>
            <a:ext cx="933310" cy="929827"/>
          </a:xfrm>
          <a:custGeom>
            <a:avLst/>
            <a:gdLst>
              <a:gd name="T0" fmla="*/ 0 w 804"/>
              <a:gd name="T1" fmla="*/ 458 h 801"/>
              <a:gd name="T2" fmla="*/ 459 w 804"/>
              <a:gd name="T3" fmla="*/ 0 h 801"/>
              <a:gd name="T4" fmla="*/ 804 w 804"/>
              <a:gd name="T5" fmla="*/ 343 h 801"/>
              <a:gd name="T6" fmla="*/ 344 w 804"/>
              <a:gd name="T7" fmla="*/ 801 h 801"/>
              <a:gd name="T8" fmla="*/ 0 w 804"/>
              <a:gd name="T9" fmla="*/ 458 h 8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4" h="801">
                <a:moveTo>
                  <a:pt x="0" y="458"/>
                </a:moveTo>
                <a:lnTo>
                  <a:pt x="459" y="0"/>
                </a:lnTo>
                <a:lnTo>
                  <a:pt x="804" y="343"/>
                </a:lnTo>
                <a:lnTo>
                  <a:pt x="344" y="801"/>
                </a:lnTo>
                <a:lnTo>
                  <a:pt x="0" y="4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 rot="10800000">
            <a:off x="3616042" y="1815576"/>
            <a:ext cx="2398280" cy="2404084"/>
          </a:xfrm>
          <a:custGeom>
            <a:avLst/>
            <a:gdLst>
              <a:gd name="T0" fmla="*/ 459 w 2066"/>
              <a:gd name="T1" fmla="*/ 2071 h 2071"/>
              <a:gd name="T2" fmla="*/ 0 w 2066"/>
              <a:gd name="T3" fmla="*/ 1614 h 2071"/>
              <a:gd name="T4" fmla="*/ 1607 w 2066"/>
              <a:gd name="T5" fmla="*/ 0 h 2071"/>
              <a:gd name="T6" fmla="*/ 2066 w 2066"/>
              <a:gd name="T7" fmla="*/ 470 h 2071"/>
              <a:gd name="T8" fmla="*/ 459 w 2066"/>
              <a:gd name="T9" fmla="*/ 2071 h 20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1">
                <a:moveTo>
                  <a:pt x="459" y="2071"/>
                </a:moveTo>
                <a:lnTo>
                  <a:pt x="0" y="1614"/>
                </a:lnTo>
                <a:lnTo>
                  <a:pt x="1607" y="0"/>
                </a:lnTo>
                <a:lnTo>
                  <a:pt x="2066" y="470"/>
                </a:lnTo>
                <a:lnTo>
                  <a:pt x="459" y="2071"/>
                </a:lnTo>
                <a:close/>
              </a:path>
            </a:pathLst>
          </a:custGeom>
          <a:solidFill>
            <a:srgbClr val="267B98">
              <a:alpha val="62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8" name="Freeform 8"/>
          <p:cNvSpPr>
            <a:spLocks/>
          </p:cNvSpPr>
          <p:nvPr/>
        </p:nvSpPr>
        <p:spPr bwMode="auto">
          <a:xfrm>
            <a:off x="3927810" y="2663560"/>
            <a:ext cx="1540425" cy="1533460"/>
          </a:xfrm>
          <a:custGeom>
            <a:avLst/>
            <a:gdLst>
              <a:gd name="T0" fmla="*/ 0 w 1327"/>
              <a:gd name="T1" fmla="*/ 457 h 1321"/>
              <a:gd name="T2" fmla="*/ 459 w 1327"/>
              <a:gd name="T3" fmla="*/ 0 h 1321"/>
              <a:gd name="T4" fmla="*/ 1327 w 1327"/>
              <a:gd name="T5" fmla="*/ 863 h 1321"/>
              <a:gd name="T6" fmla="*/ 867 w 1327"/>
              <a:gd name="T7" fmla="*/ 1321 h 1321"/>
              <a:gd name="T8" fmla="*/ 0 w 1327"/>
              <a:gd name="T9" fmla="*/ 457 h 1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7" h="1321">
                <a:moveTo>
                  <a:pt x="0" y="457"/>
                </a:moveTo>
                <a:lnTo>
                  <a:pt x="459" y="0"/>
                </a:lnTo>
                <a:lnTo>
                  <a:pt x="1327" y="863"/>
                </a:lnTo>
                <a:lnTo>
                  <a:pt x="867" y="1321"/>
                </a:lnTo>
                <a:lnTo>
                  <a:pt x="0" y="457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76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29" name="Freeform 9"/>
          <p:cNvSpPr>
            <a:spLocks/>
          </p:cNvSpPr>
          <p:nvPr/>
        </p:nvSpPr>
        <p:spPr bwMode="auto">
          <a:xfrm>
            <a:off x="3017120" y="1182310"/>
            <a:ext cx="2398280" cy="2402923"/>
          </a:xfrm>
          <a:custGeom>
            <a:avLst/>
            <a:gdLst>
              <a:gd name="T0" fmla="*/ 459 w 2066"/>
              <a:gd name="T1" fmla="*/ 2070 h 2070"/>
              <a:gd name="T2" fmla="*/ 0 w 2066"/>
              <a:gd name="T3" fmla="*/ 1600 h 2070"/>
              <a:gd name="T4" fmla="*/ 1607 w 2066"/>
              <a:gd name="T5" fmla="*/ 0 h 2070"/>
              <a:gd name="T6" fmla="*/ 2066 w 2066"/>
              <a:gd name="T7" fmla="*/ 457 h 2070"/>
              <a:gd name="T8" fmla="*/ 459 w 2066"/>
              <a:gd name="T9" fmla="*/ 2070 h 2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66" h="2070">
                <a:moveTo>
                  <a:pt x="459" y="2070"/>
                </a:moveTo>
                <a:lnTo>
                  <a:pt x="0" y="1600"/>
                </a:lnTo>
                <a:lnTo>
                  <a:pt x="1607" y="0"/>
                </a:lnTo>
                <a:lnTo>
                  <a:pt x="2066" y="457"/>
                </a:lnTo>
                <a:lnTo>
                  <a:pt x="459" y="2070"/>
                </a:lnTo>
                <a:close/>
              </a:path>
            </a:pathLst>
          </a:custGeom>
          <a:solidFill>
            <a:srgbClr val="267B9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0" name="Freeform 10"/>
          <p:cNvSpPr>
            <a:spLocks/>
          </p:cNvSpPr>
          <p:nvPr/>
        </p:nvSpPr>
        <p:spPr bwMode="auto">
          <a:xfrm>
            <a:off x="3709298" y="1216549"/>
            <a:ext cx="1466132" cy="1459167"/>
          </a:xfrm>
          <a:custGeom>
            <a:avLst/>
            <a:gdLst>
              <a:gd name="T0" fmla="*/ 0 w 1263"/>
              <a:gd name="T1" fmla="*/ 457 h 1257"/>
              <a:gd name="T2" fmla="*/ 459 w 1263"/>
              <a:gd name="T3" fmla="*/ 0 h 1257"/>
              <a:gd name="T4" fmla="*/ 1263 w 1263"/>
              <a:gd name="T5" fmla="*/ 800 h 1257"/>
              <a:gd name="T6" fmla="*/ 804 w 1263"/>
              <a:gd name="T7" fmla="*/ 1257 h 1257"/>
              <a:gd name="T8" fmla="*/ 0 w 1263"/>
              <a:gd name="T9" fmla="*/ 457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3" h="1257">
                <a:moveTo>
                  <a:pt x="0" y="457"/>
                </a:moveTo>
                <a:lnTo>
                  <a:pt x="459" y="0"/>
                </a:lnTo>
                <a:lnTo>
                  <a:pt x="1263" y="800"/>
                </a:lnTo>
                <a:lnTo>
                  <a:pt x="804" y="1257"/>
                </a:lnTo>
                <a:lnTo>
                  <a:pt x="0" y="45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softEdge rad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31" name="文本框 1"/>
          <p:cNvSpPr txBox="1"/>
          <p:nvPr/>
        </p:nvSpPr>
        <p:spPr>
          <a:xfrm>
            <a:off x="4431540" y="1608549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ea typeface="Segoe UI Emoji" panose="020B0502040204020203" pitchFamily="34" charset="0"/>
                <a:cs typeface="Segoe UI Black" panose="020B0A02040204020203" pitchFamily="34" charset="0"/>
              </a:rPr>
              <a:t>A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4431540" y="2815880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C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3" name="文本框 15"/>
          <p:cNvSpPr txBox="1"/>
          <p:nvPr/>
        </p:nvSpPr>
        <p:spPr>
          <a:xfrm>
            <a:off x="4995748" y="2230135"/>
            <a:ext cx="337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B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sp>
        <p:nvSpPr>
          <p:cNvPr id="34" name="文本框 16"/>
          <p:cNvSpPr txBox="1"/>
          <p:nvPr/>
        </p:nvSpPr>
        <p:spPr>
          <a:xfrm>
            <a:off x="3758078" y="2239568"/>
            <a:ext cx="339463" cy="675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rPr>
              <a:t>D</a:t>
            </a:r>
            <a:endParaRPr lang="zh-CN" altLang="en-US" sz="5400" dirty="0">
              <a:solidFill>
                <a:schemeClr val="bg1"/>
              </a:solidFill>
              <a:latin typeface="Segoe UI Emoji" panose="020B0502040204020203" pitchFamily="34" charset="0"/>
              <a:cs typeface="Segoe UI Black" panose="020B0A02040204020203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34193" y="1280834"/>
            <a:ext cx="2160744" cy="949301"/>
            <a:chOff x="472601" y="1269072"/>
            <a:chExt cx="2160744" cy="949301"/>
          </a:xfrm>
        </p:grpSpPr>
        <p:sp>
          <p:nvSpPr>
            <p:cNvPr id="40" name="矩形 39"/>
            <p:cNvSpPr/>
            <p:nvPr/>
          </p:nvSpPr>
          <p:spPr>
            <a:xfrm>
              <a:off x="472601" y="1398632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16"/>
            <p:cNvSpPr txBox="1"/>
            <p:nvPr/>
          </p:nvSpPr>
          <p:spPr>
            <a:xfrm>
              <a:off x="602227" y="1330763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D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24525" y="126907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130086" y="1643208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9905" y="3327806"/>
            <a:ext cx="2165032" cy="949301"/>
            <a:chOff x="468313" y="3466706"/>
            <a:chExt cx="2165032" cy="949301"/>
          </a:xfrm>
        </p:grpSpPr>
        <p:sp>
          <p:nvSpPr>
            <p:cNvPr id="63" name="矩形 62"/>
            <p:cNvSpPr/>
            <p:nvPr/>
          </p:nvSpPr>
          <p:spPr>
            <a:xfrm>
              <a:off x="468313" y="3572199"/>
              <a:ext cx="598714" cy="449036"/>
            </a:xfrm>
            <a:prstGeom prst="rect">
              <a:avLst/>
            </a:prstGeom>
            <a:solidFill>
              <a:srgbClr val="7878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16"/>
            <p:cNvSpPr txBox="1"/>
            <p:nvPr/>
          </p:nvSpPr>
          <p:spPr>
            <a:xfrm>
              <a:off x="602227" y="349216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C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24525" y="3466706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87878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1130086" y="3840842"/>
              <a:ext cx="1503259" cy="57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34012" y="1291474"/>
            <a:ext cx="2119798" cy="923197"/>
            <a:chOff x="6234012" y="1291474"/>
            <a:chExt cx="2119798" cy="923197"/>
          </a:xfrm>
        </p:grpSpPr>
        <p:sp>
          <p:nvSpPr>
            <p:cNvPr id="68" name="矩形 67"/>
            <p:cNvSpPr/>
            <p:nvPr/>
          </p:nvSpPr>
          <p:spPr>
            <a:xfrm>
              <a:off x="7755096" y="1399155"/>
              <a:ext cx="598714" cy="449036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16"/>
            <p:cNvSpPr txBox="1"/>
            <p:nvPr/>
          </p:nvSpPr>
          <p:spPr>
            <a:xfrm>
              <a:off x="7907039" y="1331285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A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 flipH="1">
              <a:off x="6518594" y="129147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7F7F7F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234012" y="1665610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56532" y="3313458"/>
            <a:ext cx="2119798" cy="923197"/>
            <a:chOff x="6550886" y="3452358"/>
            <a:chExt cx="2119798" cy="923197"/>
          </a:xfrm>
        </p:grpSpPr>
        <p:sp>
          <p:nvSpPr>
            <p:cNvPr id="78" name="矩形 77"/>
            <p:cNvSpPr/>
            <p:nvPr/>
          </p:nvSpPr>
          <p:spPr>
            <a:xfrm>
              <a:off x="8071970" y="3560039"/>
              <a:ext cx="598714" cy="449036"/>
            </a:xfrm>
            <a:prstGeom prst="rect">
              <a:avLst/>
            </a:prstGeom>
            <a:solidFill>
              <a:srgbClr val="0278A1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16"/>
            <p:cNvSpPr txBox="1"/>
            <p:nvPr/>
          </p:nvSpPr>
          <p:spPr>
            <a:xfrm>
              <a:off x="8206599" y="3491049"/>
              <a:ext cx="339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Segoe UI Emoji" panose="020B0502040204020203" pitchFamily="34" charset="0"/>
                  <a:cs typeface="Segoe UI Black" panose="020B0A02040204020203" pitchFamily="34" charset="0"/>
                </a:rPr>
                <a:t>B</a:t>
              </a:r>
              <a:endParaRPr lang="zh-CN" altLang="en-US" sz="3200" dirty="0">
                <a:solidFill>
                  <a:schemeClr val="bg1"/>
                </a:solidFill>
                <a:latin typeface="Segoe UI Emoji" panose="020B0502040204020203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 flipH="1">
              <a:off x="6835468" y="3452358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62ABC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6550886" y="3826494"/>
              <a:ext cx="150325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3906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3" t="7627" r="19002" b="565"/>
          <a:stretch/>
        </p:blipFill>
        <p:spPr bwMode="auto">
          <a:xfrm>
            <a:off x="561414" y="826336"/>
            <a:ext cx="5018698" cy="361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30250" y="740214"/>
            <a:ext cx="3162230" cy="3790074"/>
            <a:chOff x="5620465" y="740214"/>
            <a:chExt cx="3162230" cy="3790074"/>
          </a:xfrm>
        </p:grpSpPr>
        <p:sp>
          <p:nvSpPr>
            <p:cNvPr id="7" name="矩形 6"/>
            <p:cNvSpPr/>
            <p:nvPr/>
          </p:nvSpPr>
          <p:spPr>
            <a:xfrm>
              <a:off x="5623851" y="843079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5628139" y="7927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Akzidenz-Grotesk BQ Condensed" pitchFamily="50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275775" y="740214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275775" y="1035679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5638788" y="1895824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7"/>
            <p:cNvSpPr txBox="1"/>
            <p:nvPr/>
          </p:nvSpPr>
          <p:spPr>
            <a:xfrm>
              <a:off x="5620465" y="1833302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290712" y="1792959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6290712" y="2088424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638788" y="2939135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7"/>
            <p:cNvSpPr txBox="1"/>
            <p:nvPr/>
          </p:nvSpPr>
          <p:spPr>
            <a:xfrm>
              <a:off x="5623851" y="2887881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290712" y="2836270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6290712" y="3131735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638788" y="3990967"/>
              <a:ext cx="598714" cy="449036"/>
            </a:xfrm>
            <a:prstGeom prst="rect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7"/>
            <p:cNvSpPr txBox="1"/>
            <p:nvPr/>
          </p:nvSpPr>
          <p:spPr>
            <a:xfrm>
              <a:off x="5620465" y="3945513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mtClean="0">
                  <a:solidFill>
                    <a:schemeClr val="bg1"/>
                  </a:solidFill>
                  <a:latin typeface="Akzidenz-Grotesk BQ Condensed" pitchFamily="50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Akzidenz-Grotesk BQ Condensed" pitchFamily="50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290712" y="3888102"/>
              <a:ext cx="121058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20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6290712" y="4183567"/>
              <a:ext cx="2491983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20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，基于演示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37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3999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smtClean="0">
                <a:solidFill>
                  <a:schemeClr val="bg1"/>
                </a:solidFill>
                <a:latin typeface="Akzidenz-Grotesk BQ Condensed" pitchFamily="50" charset="0"/>
              </a:rPr>
              <a:t>Part 04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42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39750" y="764064"/>
            <a:ext cx="8136706" cy="3895250"/>
            <a:chOff x="539750" y="764064"/>
            <a:chExt cx="8136706" cy="3895250"/>
          </a:xfrm>
        </p:grpSpPr>
        <p:sp>
          <p:nvSpPr>
            <p:cNvPr id="6" name="圆角矩形 5"/>
            <p:cNvSpPr/>
            <p:nvPr/>
          </p:nvSpPr>
          <p:spPr>
            <a:xfrm>
              <a:off x="539750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58631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98346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26565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19"/>
            <p:cNvSpPr txBox="1"/>
            <p:nvPr/>
          </p:nvSpPr>
          <p:spPr>
            <a:xfrm>
              <a:off x="1259830" y="771550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1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41301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603479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662075" y="829574"/>
              <a:ext cx="1826098" cy="3698636"/>
              <a:chOff x="2589869" y="829574"/>
              <a:chExt cx="1826098" cy="3698636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150154" y="843495"/>
                <a:ext cx="741133" cy="741600"/>
              </a:xfrm>
              <a:prstGeom prst="ellipse">
                <a:avLst/>
              </a:prstGeom>
              <a:solidFill>
                <a:srgbClr val="0278A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278A1"/>
                  </a:solidFill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589869" y="1758020"/>
                <a:ext cx="1826098" cy="311388"/>
              </a:xfrm>
              <a:prstGeom prst="rect">
                <a:avLst/>
              </a:prstGeom>
              <a:solidFill>
                <a:srgbClr val="0278A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18088" y="1729048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文本框 19"/>
              <p:cNvSpPr txBox="1"/>
              <p:nvPr/>
            </p:nvSpPr>
            <p:spPr>
              <a:xfrm>
                <a:off x="3251824" y="829574"/>
                <a:ext cx="513281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chemeClr val="bg1"/>
                    </a:solidFill>
                    <a:latin typeface="Akzidenz-Grotesk BQ Condensed" pitchFamily="50" charset="0"/>
                    <a:ea typeface="DFPOP1-W9" panose="02010609010101010101" pitchFamily="1" charset="-128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632824" y="2195264"/>
                <a:ext cx="1742416" cy="23329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基于演示设计的一站式在线演示、素材销售、服务交易系统。诞生于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年，由中国专业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设计领跑者上海锐普广告有限公司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整合组建成立</a:t>
                </a:r>
                <a:endPara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466720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528608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72580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85402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19"/>
            <p:cNvSpPr txBox="1"/>
            <p:nvPr/>
          </p:nvSpPr>
          <p:spPr>
            <a:xfrm>
              <a:off x="5400014" y="829573"/>
              <a:ext cx="5132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3</a:t>
              </a:r>
              <a:endParaRPr lang="zh-CN" altLang="en-US" sz="44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476875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6730938" y="1304444"/>
              <a:ext cx="1945518" cy="3354870"/>
            </a:xfrm>
            <a:prstGeom prst="roundRect">
              <a:avLst>
                <a:gd name="adj" fmla="val 5505"/>
              </a:avLst>
            </a:prstGeom>
            <a:solidFill>
              <a:srgbClr val="0278A1">
                <a:alpha val="60000"/>
              </a:srgb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7349819" y="843495"/>
              <a:ext cx="741133" cy="741600"/>
            </a:xfrm>
            <a:prstGeom prst="ellipse">
              <a:avLst/>
            </a:prstGeom>
            <a:solidFill>
              <a:srgbClr val="0278A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6789534" y="1758020"/>
              <a:ext cx="1826098" cy="311388"/>
            </a:xfrm>
            <a:prstGeom prst="rect">
              <a:avLst/>
            </a:prstGeom>
            <a:solidFill>
              <a:srgbClr val="0278A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6917753" y="1729048"/>
              <a:ext cx="156966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文本框 19"/>
            <p:cNvSpPr txBox="1"/>
            <p:nvPr/>
          </p:nvSpPr>
          <p:spPr>
            <a:xfrm>
              <a:off x="7430713" y="764064"/>
              <a:ext cx="54373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Akzidenz-Grotesk BQ Condensed" pitchFamily="50" charset="0"/>
                  <a:ea typeface="DFPOP1-W9" panose="02010609010101010101" pitchFamily="1" charset="-128"/>
                </a:rPr>
                <a:t>4</a:t>
              </a:r>
              <a:endParaRPr lang="zh-CN" altLang="en-US" sz="4800" b="1" dirty="0">
                <a:solidFill>
                  <a:schemeClr val="bg1"/>
                </a:solidFill>
                <a:latin typeface="Akzidenz-Grotesk BQ Condensed" pitchFamily="50" charset="0"/>
                <a:ea typeface="DFPOP1-W9" panose="02010609010101010101" pitchFamily="1" charset="-128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6832489" y="2195264"/>
              <a:ext cx="1742416" cy="23329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设计领跑者上海锐普广告有限公司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整合组建成立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13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45"/>
          <p:cNvSpPr txBox="1"/>
          <p:nvPr/>
        </p:nvSpPr>
        <p:spPr>
          <a:xfrm>
            <a:off x="492257" y="706968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spc="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225793" y="2669473"/>
            <a:ext cx="2807157" cy="351000"/>
          </a:xfrm>
          <a:custGeom>
            <a:avLst/>
            <a:gdLst/>
            <a:ahLst/>
            <a:cxnLst/>
            <a:rect l="l" t="t" r="r" b="b"/>
            <a:pathLst>
              <a:path w="2807157" h="468000">
                <a:moveTo>
                  <a:pt x="82036" y="0"/>
                </a:moveTo>
                <a:lnTo>
                  <a:pt x="2339157" y="0"/>
                </a:lnTo>
                <a:lnTo>
                  <a:pt x="2807157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6"/>
          <p:cNvSpPr txBox="1"/>
          <p:nvPr/>
        </p:nvSpPr>
        <p:spPr>
          <a:xfrm>
            <a:off x="539751" y="2492168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01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5" name="文本框 53"/>
          <p:cNvSpPr txBox="1"/>
          <p:nvPr/>
        </p:nvSpPr>
        <p:spPr>
          <a:xfrm>
            <a:off x="1403647" y="262088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539751" y="2990220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02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225793" y="3156854"/>
            <a:ext cx="3492923" cy="351000"/>
          </a:xfrm>
          <a:custGeom>
            <a:avLst/>
            <a:gdLst/>
            <a:ahLst/>
            <a:cxnLst/>
            <a:rect l="l" t="t" r="r" b="b"/>
            <a:pathLst>
              <a:path w="3492923" h="468000">
                <a:moveTo>
                  <a:pt x="82036" y="0"/>
                </a:moveTo>
                <a:lnTo>
                  <a:pt x="3024923" y="0"/>
                </a:lnTo>
                <a:lnTo>
                  <a:pt x="3492923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54"/>
          <p:cNvSpPr txBox="1"/>
          <p:nvPr/>
        </p:nvSpPr>
        <p:spPr>
          <a:xfrm>
            <a:off x="1403646" y="310152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18"/>
          <p:cNvSpPr txBox="1"/>
          <p:nvPr/>
        </p:nvSpPr>
        <p:spPr>
          <a:xfrm>
            <a:off x="539751" y="3488272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03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225793" y="3660910"/>
            <a:ext cx="4151099" cy="351000"/>
          </a:xfrm>
          <a:custGeom>
            <a:avLst/>
            <a:gdLst/>
            <a:ahLst/>
            <a:cxnLst/>
            <a:rect l="l" t="t" r="r" b="b"/>
            <a:pathLst>
              <a:path w="4151099" h="468000">
                <a:moveTo>
                  <a:pt x="82036" y="0"/>
                </a:moveTo>
                <a:lnTo>
                  <a:pt x="3683099" y="0"/>
                </a:lnTo>
                <a:lnTo>
                  <a:pt x="4151099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55"/>
          <p:cNvSpPr txBox="1"/>
          <p:nvPr/>
        </p:nvSpPr>
        <p:spPr>
          <a:xfrm>
            <a:off x="1418864" y="360557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751" y="3986323"/>
            <a:ext cx="550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0278A1"/>
                </a:solidFill>
                <a:latin typeface="Akzidenz-Grotesk BQ Condensed" pitchFamily="50" charset="0"/>
              </a:rPr>
              <a:t>04</a:t>
            </a:r>
            <a:endParaRPr lang="zh-CN" altLang="en-US" sz="3600" b="1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1225791" y="4164966"/>
            <a:ext cx="4825776" cy="351000"/>
          </a:xfrm>
          <a:custGeom>
            <a:avLst/>
            <a:gdLst/>
            <a:ahLst/>
            <a:cxnLst/>
            <a:rect l="l" t="t" r="r" b="b"/>
            <a:pathLst>
              <a:path w="4825776" h="468000">
                <a:moveTo>
                  <a:pt x="82036" y="0"/>
                </a:moveTo>
                <a:lnTo>
                  <a:pt x="4357776" y="0"/>
                </a:lnTo>
                <a:lnTo>
                  <a:pt x="4825776" y="468000"/>
                </a:lnTo>
                <a:lnTo>
                  <a:pt x="82036" y="468000"/>
                </a:lnTo>
                <a:cubicBezTo>
                  <a:pt x="36729" y="468000"/>
                  <a:pt x="0" y="425570"/>
                  <a:pt x="0" y="373230"/>
                </a:cubicBezTo>
                <a:lnTo>
                  <a:pt x="0" y="94771"/>
                </a:lnTo>
                <a:cubicBezTo>
                  <a:pt x="0" y="42431"/>
                  <a:pt x="36729" y="0"/>
                  <a:pt x="82036" y="0"/>
                </a:cubicBez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56"/>
          <p:cNvSpPr txBox="1"/>
          <p:nvPr/>
        </p:nvSpPr>
        <p:spPr>
          <a:xfrm>
            <a:off x="1444571" y="41096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11960" y="465516"/>
            <a:ext cx="4320480" cy="2166795"/>
          </a:xfrm>
          <a:prstGeom prst="flowChartMultidocumen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80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33043" y="1059582"/>
            <a:ext cx="3846945" cy="2084048"/>
            <a:chOff x="539552" y="1059582"/>
            <a:chExt cx="3846945" cy="2084048"/>
          </a:xfrm>
        </p:grpSpPr>
        <p:grpSp>
          <p:nvGrpSpPr>
            <p:cNvPr id="20" name="组合 19"/>
            <p:cNvGrpSpPr/>
            <p:nvPr/>
          </p:nvGrpSpPr>
          <p:grpSpPr>
            <a:xfrm>
              <a:off x="539552" y="1059582"/>
              <a:ext cx="3846945" cy="1890000"/>
              <a:chOff x="539552" y="1181121"/>
              <a:chExt cx="3846945" cy="1890000"/>
            </a:xfrm>
          </p:grpSpPr>
          <p:pic>
            <p:nvPicPr>
              <p:cNvPr id="1040" name="Picture 16" descr="c:\documents and settings\administrator\application data\360se6\User Data\temp\curve-desert-mountains-5159-826x550.jp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552" y="1181121"/>
                <a:ext cx="2838436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8" name="组合 7"/>
              <p:cNvGrpSpPr/>
              <p:nvPr/>
            </p:nvGrpSpPr>
            <p:grpSpPr>
              <a:xfrm>
                <a:off x="3448483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9" name="圆角矩形 18"/>
            <p:cNvSpPr/>
            <p:nvPr/>
          </p:nvSpPr>
          <p:spPr>
            <a:xfrm>
              <a:off x="539552" y="3097911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55946" y="1059582"/>
            <a:ext cx="3848502" cy="2062876"/>
            <a:chOff x="4755946" y="1059582"/>
            <a:chExt cx="3848502" cy="2062876"/>
          </a:xfrm>
        </p:grpSpPr>
        <p:grpSp>
          <p:nvGrpSpPr>
            <p:cNvPr id="18" name="组合 17"/>
            <p:cNvGrpSpPr/>
            <p:nvPr/>
          </p:nvGrpSpPr>
          <p:grpSpPr>
            <a:xfrm>
              <a:off x="4755946" y="1059582"/>
              <a:ext cx="3848502" cy="1890000"/>
              <a:chOff x="4631754" y="1181121"/>
              <a:chExt cx="3848502" cy="1890000"/>
            </a:xfrm>
          </p:grpSpPr>
          <p:pic>
            <p:nvPicPr>
              <p:cNvPr id="1044" name="Picture 20" descr="c:\documents and settings\administrator\application data\360se6\User Data\temp\beach-palms-4988-525x350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1754" y="1181121"/>
                <a:ext cx="2835000" cy="189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7542242" y="1181121"/>
                <a:ext cx="938014" cy="1890000"/>
                <a:chOff x="3489970" y="1181121"/>
                <a:chExt cx="938014" cy="1873250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3489970" y="1181121"/>
                  <a:ext cx="938014" cy="1873250"/>
                </a:xfrm>
                <a:prstGeom prst="rect">
                  <a:avLst/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681978" y="1456027"/>
                  <a:ext cx="553998" cy="1323439"/>
                </a:xfrm>
                <a:prstGeom prst="rect">
                  <a:avLst/>
                </a:prstGeom>
                <a:noFill/>
              </p:spPr>
              <p:txBody>
                <a:bodyPr vert="eaVert" wrap="none" rtlCol="0">
                  <a:spAutoFit/>
                </a:bodyPr>
                <a:lstStyle/>
                <a:p>
                  <a:r>
                    <a:rPr lang="zh-CN" altLang="en-US" sz="2400" dirty="0" smtClean="0">
                      <a:solidFill>
                        <a:schemeClr val="bg1"/>
                      </a:solidFill>
                      <a:latin typeface="微软雅黑" pitchFamily="34" charset="-122"/>
                      <a:ea typeface="微软雅黑" pitchFamily="34" charset="-122"/>
                    </a:rPr>
                    <a:t>添加标题</a:t>
                  </a:r>
                  <a:endParaRPr lang="zh-CN" altLang="en-US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8" name="圆角矩形 47"/>
            <p:cNvSpPr/>
            <p:nvPr/>
          </p:nvSpPr>
          <p:spPr>
            <a:xfrm>
              <a:off x="4755946" y="3076739"/>
              <a:ext cx="3846945" cy="45719"/>
            </a:xfrm>
            <a:prstGeom prst="roundRect">
              <a:avLst/>
            </a:prstGeom>
            <a:solidFill>
              <a:srgbClr val="267B98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7" name="Freeform 21"/>
          <p:cNvSpPr>
            <a:spLocks/>
          </p:cNvSpPr>
          <p:nvPr/>
        </p:nvSpPr>
        <p:spPr bwMode="auto">
          <a:xfrm>
            <a:off x="7823624" y="164520"/>
            <a:ext cx="18304" cy="21120"/>
          </a:xfrm>
          <a:custGeom>
            <a:avLst/>
            <a:gdLst>
              <a:gd name="T0" fmla="*/ 5 w 11"/>
              <a:gd name="T1" fmla="*/ 0 h 12"/>
              <a:gd name="T2" fmla="*/ 0 w 11"/>
              <a:gd name="T3" fmla="*/ 4 h 12"/>
              <a:gd name="T4" fmla="*/ 5 w 11"/>
              <a:gd name="T5" fmla="*/ 2 h 12"/>
              <a:gd name="T6" fmla="*/ 10 w 11"/>
              <a:gd name="T7" fmla="*/ 7 h 12"/>
              <a:gd name="T8" fmla="*/ 8 w 11"/>
              <a:gd name="T9" fmla="*/ 12 h 12"/>
              <a:gd name="T10" fmla="*/ 11 w 11"/>
              <a:gd name="T11" fmla="*/ 6 h 12"/>
              <a:gd name="T12" fmla="*/ 5 w 11"/>
              <a:gd name="T1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2">
                <a:moveTo>
                  <a:pt x="5" y="0"/>
                </a:moveTo>
                <a:cubicBezTo>
                  <a:pt x="3" y="0"/>
                  <a:pt x="1" y="2"/>
                  <a:pt x="0" y="4"/>
                </a:cubicBezTo>
                <a:cubicBezTo>
                  <a:pt x="1" y="3"/>
                  <a:pt x="3" y="2"/>
                  <a:pt x="5" y="2"/>
                </a:cubicBezTo>
                <a:cubicBezTo>
                  <a:pt x="8" y="2"/>
                  <a:pt x="10" y="4"/>
                  <a:pt x="10" y="7"/>
                </a:cubicBezTo>
                <a:cubicBezTo>
                  <a:pt x="10" y="9"/>
                  <a:pt x="9" y="11"/>
                  <a:pt x="8" y="12"/>
                </a:cubicBezTo>
                <a:cubicBezTo>
                  <a:pt x="10" y="11"/>
                  <a:pt x="11" y="9"/>
                  <a:pt x="11" y="6"/>
                </a:cubicBezTo>
                <a:cubicBezTo>
                  <a:pt x="11" y="3"/>
                  <a:pt x="9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99537" y="3363838"/>
            <a:ext cx="3113957" cy="1531220"/>
            <a:chOff x="526534" y="3437295"/>
            <a:chExt cx="3113957" cy="1531220"/>
          </a:xfrm>
        </p:grpSpPr>
        <p:sp>
          <p:nvSpPr>
            <p:cNvPr id="55" name="文本框 14"/>
            <p:cNvSpPr txBox="1"/>
            <p:nvPr/>
          </p:nvSpPr>
          <p:spPr>
            <a:xfrm>
              <a:off x="907755" y="343729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71329" y="3478254"/>
              <a:ext cx="379620" cy="379746"/>
              <a:chOff x="683568" y="915566"/>
              <a:chExt cx="1284771" cy="1285200"/>
            </a:xfrm>
          </p:grpSpPr>
          <p:sp>
            <p:nvSpPr>
              <p:cNvPr id="89" name="椭圆 88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11"/>
              <p:cNvSpPr>
                <a:spLocks noEditPoints="1"/>
              </p:cNvSpPr>
              <p:nvPr/>
            </p:nvSpPr>
            <p:spPr bwMode="auto">
              <a:xfrm>
                <a:off x="836551" y="1219750"/>
                <a:ext cx="978804" cy="676832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26534" y="3795886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3219" y="3363838"/>
            <a:ext cx="3113957" cy="1531220"/>
            <a:chOff x="5324523" y="3363838"/>
            <a:chExt cx="3113957" cy="1531220"/>
          </a:xfrm>
        </p:grpSpPr>
        <p:sp>
          <p:nvSpPr>
            <p:cNvPr id="40" name="椭圆 39"/>
            <p:cNvSpPr/>
            <p:nvPr/>
          </p:nvSpPr>
          <p:spPr>
            <a:xfrm>
              <a:off x="5369318" y="3404797"/>
              <a:ext cx="379620" cy="379746"/>
            </a:xfrm>
            <a:prstGeom prst="ellipse">
              <a:avLst/>
            </a:pr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19"/>
            <p:cNvSpPr>
              <a:spLocks noEditPoints="1"/>
            </p:cNvSpPr>
            <p:nvPr/>
          </p:nvSpPr>
          <p:spPr bwMode="auto">
            <a:xfrm>
              <a:off x="5452119" y="3509134"/>
              <a:ext cx="214018" cy="171073"/>
            </a:xfrm>
            <a:custGeom>
              <a:avLst/>
              <a:gdLst>
                <a:gd name="T0" fmla="*/ 120 w 126"/>
                <a:gd name="T1" fmla="*/ 36 h 100"/>
                <a:gd name="T2" fmla="*/ 119 w 126"/>
                <a:gd name="T3" fmla="*/ 36 h 100"/>
                <a:gd name="T4" fmla="*/ 111 w 126"/>
                <a:gd name="T5" fmla="*/ 9 h 100"/>
                <a:gd name="T6" fmla="*/ 99 w 126"/>
                <a:gd name="T7" fmla="*/ 1 h 100"/>
                <a:gd name="T8" fmla="*/ 25 w 126"/>
                <a:gd name="T9" fmla="*/ 1 h 100"/>
                <a:gd name="T10" fmla="*/ 13 w 126"/>
                <a:gd name="T11" fmla="*/ 7 h 100"/>
                <a:gd name="T12" fmla="*/ 7 w 126"/>
                <a:gd name="T13" fmla="*/ 36 h 100"/>
                <a:gd name="T14" fmla="*/ 6 w 126"/>
                <a:gd name="T15" fmla="*/ 36 h 100"/>
                <a:gd name="T16" fmla="*/ 0 w 126"/>
                <a:gd name="T17" fmla="*/ 42 h 100"/>
                <a:gd name="T18" fmla="*/ 0 w 126"/>
                <a:gd name="T19" fmla="*/ 73 h 100"/>
                <a:gd name="T20" fmla="*/ 6 w 126"/>
                <a:gd name="T21" fmla="*/ 79 h 100"/>
                <a:gd name="T22" fmla="*/ 10 w 126"/>
                <a:gd name="T23" fmla="*/ 79 h 100"/>
                <a:gd name="T24" fmla="*/ 10 w 126"/>
                <a:gd name="T25" fmla="*/ 94 h 100"/>
                <a:gd name="T26" fmla="*/ 16 w 126"/>
                <a:gd name="T27" fmla="*/ 100 h 100"/>
                <a:gd name="T28" fmla="*/ 25 w 126"/>
                <a:gd name="T29" fmla="*/ 100 h 100"/>
                <a:gd name="T30" fmla="*/ 30 w 126"/>
                <a:gd name="T31" fmla="*/ 94 h 100"/>
                <a:gd name="T32" fmla="*/ 30 w 126"/>
                <a:gd name="T33" fmla="*/ 79 h 100"/>
                <a:gd name="T34" fmla="*/ 98 w 126"/>
                <a:gd name="T35" fmla="*/ 79 h 100"/>
                <a:gd name="T36" fmla="*/ 98 w 126"/>
                <a:gd name="T37" fmla="*/ 94 h 100"/>
                <a:gd name="T38" fmla="*/ 104 w 126"/>
                <a:gd name="T39" fmla="*/ 100 h 100"/>
                <a:gd name="T40" fmla="*/ 112 w 126"/>
                <a:gd name="T41" fmla="*/ 100 h 100"/>
                <a:gd name="T42" fmla="*/ 118 w 126"/>
                <a:gd name="T43" fmla="*/ 94 h 100"/>
                <a:gd name="T44" fmla="*/ 118 w 126"/>
                <a:gd name="T45" fmla="*/ 79 h 100"/>
                <a:gd name="T46" fmla="*/ 120 w 126"/>
                <a:gd name="T47" fmla="*/ 79 h 100"/>
                <a:gd name="T48" fmla="*/ 126 w 126"/>
                <a:gd name="T49" fmla="*/ 73 h 100"/>
                <a:gd name="T50" fmla="*/ 126 w 126"/>
                <a:gd name="T51" fmla="*/ 42 h 100"/>
                <a:gd name="T52" fmla="*/ 120 w 126"/>
                <a:gd name="T53" fmla="*/ 36 h 100"/>
                <a:gd name="T54" fmla="*/ 17 w 126"/>
                <a:gd name="T55" fmla="*/ 11 h 100"/>
                <a:gd name="T56" fmla="*/ 27 w 126"/>
                <a:gd name="T57" fmla="*/ 5 h 100"/>
                <a:gd name="T58" fmla="*/ 96 w 126"/>
                <a:gd name="T59" fmla="*/ 5 h 100"/>
                <a:gd name="T60" fmla="*/ 106 w 126"/>
                <a:gd name="T61" fmla="*/ 11 h 100"/>
                <a:gd name="T62" fmla="*/ 112 w 126"/>
                <a:gd name="T63" fmla="*/ 35 h 100"/>
                <a:gd name="T64" fmla="*/ 13 w 126"/>
                <a:gd name="T65" fmla="*/ 35 h 100"/>
                <a:gd name="T66" fmla="*/ 17 w 126"/>
                <a:gd name="T67" fmla="*/ 11 h 100"/>
                <a:gd name="T68" fmla="*/ 22 w 126"/>
                <a:gd name="T69" fmla="*/ 65 h 100"/>
                <a:gd name="T70" fmla="*/ 14 w 126"/>
                <a:gd name="T71" fmla="*/ 56 h 100"/>
                <a:gd name="T72" fmla="*/ 22 w 126"/>
                <a:gd name="T73" fmla="*/ 48 h 100"/>
                <a:gd name="T74" fmla="*/ 31 w 126"/>
                <a:gd name="T75" fmla="*/ 56 h 100"/>
                <a:gd name="T76" fmla="*/ 22 w 126"/>
                <a:gd name="T77" fmla="*/ 65 h 100"/>
                <a:gd name="T78" fmla="*/ 76 w 126"/>
                <a:gd name="T79" fmla="*/ 65 h 100"/>
                <a:gd name="T80" fmla="*/ 51 w 126"/>
                <a:gd name="T81" fmla="*/ 65 h 100"/>
                <a:gd name="T82" fmla="*/ 43 w 126"/>
                <a:gd name="T83" fmla="*/ 57 h 100"/>
                <a:gd name="T84" fmla="*/ 51 w 126"/>
                <a:gd name="T85" fmla="*/ 49 h 100"/>
                <a:gd name="T86" fmla="*/ 76 w 126"/>
                <a:gd name="T87" fmla="*/ 49 h 100"/>
                <a:gd name="T88" fmla="*/ 84 w 126"/>
                <a:gd name="T89" fmla="*/ 57 h 100"/>
                <a:gd name="T90" fmla="*/ 76 w 126"/>
                <a:gd name="T91" fmla="*/ 65 h 100"/>
                <a:gd name="T92" fmla="*/ 105 w 126"/>
                <a:gd name="T93" fmla="*/ 65 h 100"/>
                <a:gd name="T94" fmla="*/ 96 w 126"/>
                <a:gd name="T95" fmla="*/ 56 h 100"/>
                <a:gd name="T96" fmla="*/ 105 w 126"/>
                <a:gd name="T97" fmla="*/ 48 h 100"/>
                <a:gd name="T98" fmla="*/ 113 w 126"/>
                <a:gd name="T99" fmla="*/ 56 h 100"/>
                <a:gd name="T100" fmla="*/ 105 w 126"/>
                <a:gd name="T101" fmla="*/ 6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" h="100">
                  <a:moveTo>
                    <a:pt x="120" y="36"/>
                  </a:move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12" y="10"/>
                    <a:pt x="111" y="9"/>
                  </a:cubicBezTo>
                  <a:cubicBezTo>
                    <a:pt x="106" y="0"/>
                    <a:pt x="99" y="1"/>
                    <a:pt x="99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16" y="1"/>
                    <a:pt x="13" y="7"/>
                    <a:pt x="13" y="7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39"/>
                    <a:pt x="0" y="4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79"/>
                    <a:pt x="6" y="79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7"/>
                    <a:pt x="13" y="100"/>
                    <a:pt x="16" y="100"/>
                  </a:cubicBezTo>
                  <a:cubicBezTo>
                    <a:pt x="25" y="100"/>
                    <a:pt x="25" y="100"/>
                    <a:pt x="25" y="100"/>
                  </a:cubicBezTo>
                  <a:cubicBezTo>
                    <a:pt x="28" y="100"/>
                    <a:pt x="30" y="97"/>
                    <a:pt x="30" y="94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8" y="97"/>
                    <a:pt x="100" y="100"/>
                    <a:pt x="104" y="10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5" y="100"/>
                    <a:pt x="118" y="97"/>
                    <a:pt x="118" y="94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20" y="79"/>
                    <a:pt x="120" y="79"/>
                    <a:pt x="120" y="79"/>
                  </a:cubicBezTo>
                  <a:cubicBezTo>
                    <a:pt x="123" y="79"/>
                    <a:pt x="126" y="77"/>
                    <a:pt x="126" y="73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6" y="39"/>
                    <a:pt x="123" y="36"/>
                    <a:pt x="120" y="36"/>
                  </a:cubicBezTo>
                  <a:close/>
                  <a:moveTo>
                    <a:pt x="17" y="11"/>
                  </a:moveTo>
                  <a:cubicBezTo>
                    <a:pt x="17" y="11"/>
                    <a:pt x="19" y="5"/>
                    <a:pt x="27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6" y="5"/>
                    <a:pt x="102" y="4"/>
                    <a:pt x="106" y="11"/>
                  </a:cubicBezTo>
                  <a:cubicBezTo>
                    <a:pt x="106" y="11"/>
                    <a:pt x="112" y="35"/>
                    <a:pt x="112" y="35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17" y="11"/>
                  </a:lnTo>
                  <a:close/>
                  <a:moveTo>
                    <a:pt x="22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2"/>
                    <a:pt x="18" y="48"/>
                    <a:pt x="22" y="48"/>
                  </a:cubicBezTo>
                  <a:cubicBezTo>
                    <a:pt x="27" y="48"/>
                    <a:pt x="31" y="52"/>
                    <a:pt x="31" y="56"/>
                  </a:cubicBezTo>
                  <a:cubicBezTo>
                    <a:pt x="31" y="61"/>
                    <a:pt x="27" y="65"/>
                    <a:pt x="22" y="65"/>
                  </a:cubicBezTo>
                  <a:close/>
                  <a:moveTo>
                    <a:pt x="76" y="65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46" y="65"/>
                    <a:pt x="43" y="61"/>
                    <a:pt x="43" y="57"/>
                  </a:cubicBezTo>
                  <a:cubicBezTo>
                    <a:pt x="43" y="53"/>
                    <a:pt x="46" y="49"/>
                    <a:pt x="51" y="4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80" y="49"/>
                    <a:pt x="84" y="53"/>
                    <a:pt x="84" y="57"/>
                  </a:cubicBezTo>
                  <a:cubicBezTo>
                    <a:pt x="84" y="61"/>
                    <a:pt x="80" y="65"/>
                    <a:pt x="76" y="65"/>
                  </a:cubicBezTo>
                  <a:close/>
                  <a:moveTo>
                    <a:pt x="105" y="65"/>
                  </a:moveTo>
                  <a:cubicBezTo>
                    <a:pt x="100" y="65"/>
                    <a:pt x="96" y="61"/>
                    <a:pt x="96" y="56"/>
                  </a:cubicBezTo>
                  <a:cubicBezTo>
                    <a:pt x="96" y="52"/>
                    <a:pt x="100" y="48"/>
                    <a:pt x="105" y="48"/>
                  </a:cubicBezTo>
                  <a:cubicBezTo>
                    <a:pt x="109" y="48"/>
                    <a:pt x="113" y="52"/>
                    <a:pt x="113" y="56"/>
                  </a:cubicBezTo>
                  <a:cubicBezTo>
                    <a:pt x="113" y="61"/>
                    <a:pt x="109" y="65"/>
                    <a:pt x="105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5705744" y="336383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24523" y="3722429"/>
              <a:ext cx="3113957" cy="11726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演界网诞生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基于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演示设计的一站式在线演示、素材销售、服务交易系统</a:t>
              </a:r>
            </a:p>
            <a:p>
              <a:pPr algn="just">
                <a:lnSpc>
                  <a:spcPct val="130000"/>
                </a:lnSpc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3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2375838119"/>
              </p:ext>
            </p:extLst>
          </p:nvPr>
        </p:nvGraphicFramePr>
        <p:xfrm>
          <a:off x="305780" y="984486"/>
          <a:ext cx="8532440" cy="4266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799550" y="713711"/>
            <a:ext cx="5855841" cy="2506111"/>
            <a:chOff x="1799550" y="713711"/>
            <a:chExt cx="5855841" cy="2506111"/>
          </a:xfrm>
        </p:grpSpPr>
        <p:sp>
          <p:nvSpPr>
            <p:cNvPr id="25" name="文本框 15"/>
            <p:cNvSpPr txBox="1"/>
            <p:nvPr/>
          </p:nvSpPr>
          <p:spPr>
            <a:xfrm>
              <a:off x="1799550" y="2765754"/>
              <a:ext cx="575524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文本框 16"/>
            <p:cNvSpPr txBox="1"/>
            <p:nvPr/>
          </p:nvSpPr>
          <p:spPr>
            <a:xfrm>
              <a:off x="1936560" y="2078754"/>
              <a:ext cx="78211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文本框 17"/>
            <p:cNvSpPr txBox="1"/>
            <p:nvPr/>
          </p:nvSpPr>
          <p:spPr>
            <a:xfrm>
              <a:off x="2401635" y="1502960"/>
              <a:ext cx="674905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文本框 18"/>
            <p:cNvSpPr txBox="1"/>
            <p:nvPr/>
          </p:nvSpPr>
          <p:spPr>
            <a:xfrm>
              <a:off x="2958469" y="1059992"/>
              <a:ext cx="665091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文本框 19"/>
            <p:cNvSpPr txBox="1"/>
            <p:nvPr/>
          </p:nvSpPr>
          <p:spPr>
            <a:xfrm>
              <a:off x="3579154" y="782902"/>
              <a:ext cx="726128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0"/>
            <p:cNvSpPr txBox="1"/>
            <p:nvPr/>
          </p:nvSpPr>
          <p:spPr>
            <a:xfrm>
              <a:off x="4276217" y="713711"/>
              <a:ext cx="735777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文本框 21"/>
            <p:cNvSpPr txBox="1"/>
            <p:nvPr/>
          </p:nvSpPr>
          <p:spPr>
            <a:xfrm>
              <a:off x="5017328" y="816483"/>
              <a:ext cx="653959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文本框 22"/>
            <p:cNvSpPr txBox="1"/>
            <p:nvPr/>
          </p:nvSpPr>
          <p:spPr>
            <a:xfrm>
              <a:off x="5663371" y="1104896"/>
              <a:ext cx="654410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文本框 23"/>
            <p:cNvSpPr txBox="1"/>
            <p:nvPr/>
          </p:nvSpPr>
          <p:spPr>
            <a:xfrm>
              <a:off x="6205074" y="1557429"/>
              <a:ext cx="65922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文本框 24"/>
            <p:cNvSpPr txBox="1"/>
            <p:nvPr/>
          </p:nvSpPr>
          <p:spPr>
            <a:xfrm>
              <a:off x="6609491" y="2140317"/>
              <a:ext cx="653106" cy="3884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文本框 25"/>
            <p:cNvSpPr txBox="1"/>
            <p:nvPr/>
          </p:nvSpPr>
          <p:spPr>
            <a:xfrm>
              <a:off x="6674002" y="2788720"/>
              <a:ext cx="981389" cy="431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100</a:t>
              </a:r>
              <a:r>
                <a:rPr lang="en-US" altLang="zh-CN" sz="14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776" y="3030220"/>
            <a:ext cx="1806947" cy="523220"/>
            <a:chOff x="2543323" y="2980793"/>
            <a:chExt cx="1806947" cy="523220"/>
          </a:xfrm>
        </p:grpSpPr>
        <p:sp>
          <p:nvSpPr>
            <p:cNvPr id="36" name="文本框 26"/>
            <p:cNvSpPr txBox="1"/>
            <p:nvPr/>
          </p:nvSpPr>
          <p:spPr>
            <a:xfrm>
              <a:off x="2543323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文本框 27"/>
            <p:cNvSpPr txBox="1"/>
            <p:nvPr/>
          </p:nvSpPr>
          <p:spPr>
            <a:xfrm>
              <a:off x="2997521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文本框 28"/>
            <p:cNvSpPr txBox="1"/>
            <p:nvPr/>
          </p:nvSpPr>
          <p:spPr>
            <a:xfrm>
              <a:off x="3451719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文本框 29"/>
            <p:cNvSpPr txBox="1"/>
            <p:nvPr/>
          </p:nvSpPr>
          <p:spPr>
            <a:xfrm>
              <a:off x="3905918" y="298079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</a:t>
              </a:r>
              <a:endPara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33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026" name="Picture 2" descr="c:\documents and settings\administrator\application data\360se6\User Data\temp\break-camera-lake-5084-825x550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0" t="15309" r="4360" b="15309"/>
          <a:stretch/>
        </p:blipFill>
        <p:spPr bwMode="auto">
          <a:xfrm>
            <a:off x="0" y="914092"/>
            <a:ext cx="9157246" cy="3634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流程图: 库存数据 36"/>
          <p:cNvSpPr/>
          <p:nvPr/>
        </p:nvSpPr>
        <p:spPr>
          <a:xfrm>
            <a:off x="2622228" y="915566"/>
            <a:ext cx="3595220" cy="3636000"/>
          </a:xfrm>
          <a:prstGeom prst="flowChartOnlineStorage">
            <a:avLst/>
          </a:prstGeom>
          <a:solidFill>
            <a:srgbClr val="0278A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42337" y="2938080"/>
            <a:ext cx="2755003" cy="1599954"/>
            <a:chOff x="3038065" y="2948820"/>
            <a:chExt cx="2755003" cy="1599954"/>
          </a:xfrm>
        </p:grpSpPr>
        <p:sp>
          <p:nvSpPr>
            <p:cNvPr id="39" name="矩形 38"/>
            <p:cNvSpPr/>
            <p:nvPr/>
          </p:nvSpPr>
          <p:spPr>
            <a:xfrm>
              <a:off x="3038065" y="2948820"/>
              <a:ext cx="2755003" cy="5412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048442" y="3336134"/>
              <a:ext cx="2582930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年由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中国专业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领跑者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3635896" y="1374747"/>
            <a:ext cx="1175844" cy="1273478"/>
          </a:xfrm>
          <a:custGeom>
            <a:avLst/>
            <a:gdLst>
              <a:gd name="T0" fmla="*/ 1638194 w 1852613"/>
              <a:gd name="T1" fmla="*/ 1806840 h 2006600"/>
              <a:gd name="T2" fmla="*/ 203325 w 1852613"/>
              <a:gd name="T3" fmla="*/ 1701801 h 2006600"/>
              <a:gd name="T4" fmla="*/ 259532 w 1852613"/>
              <a:gd name="T5" fmla="*/ 1795463 h 2006600"/>
              <a:gd name="T6" fmla="*/ 879583 w 1852613"/>
              <a:gd name="T7" fmla="*/ 1391887 h 2006600"/>
              <a:gd name="T8" fmla="*/ 965597 w 1852613"/>
              <a:gd name="T9" fmla="*/ 1383439 h 2006600"/>
              <a:gd name="T10" fmla="*/ 92075 w 1852613"/>
              <a:gd name="T11" fmla="*/ 1246188 h 2006600"/>
              <a:gd name="T12" fmla="*/ 854332 w 1852613"/>
              <a:gd name="T13" fmla="*/ 1197213 h 2006600"/>
              <a:gd name="T14" fmla="*/ 1444625 w 1852613"/>
              <a:gd name="T15" fmla="*/ 1123950 h 2006600"/>
              <a:gd name="T16" fmla="*/ 1397172 w 1852613"/>
              <a:gd name="T17" fmla="*/ 1128978 h 2006600"/>
              <a:gd name="T18" fmla="*/ 1236581 w 1852613"/>
              <a:gd name="T19" fmla="*/ 1123422 h 2006600"/>
              <a:gd name="T20" fmla="*/ 693737 w 1852613"/>
              <a:gd name="T21" fmla="*/ 1052513 h 2006600"/>
              <a:gd name="T22" fmla="*/ 1363663 w 1852613"/>
              <a:gd name="T23" fmla="*/ 1004426 h 2006600"/>
              <a:gd name="T24" fmla="*/ 552450 w 1852613"/>
              <a:gd name="T25" fmla="*/ 1016000 h 2006600"/>
              <a:gd name="T26" fmla="*/ 1444625 w 1852613"/>
              <a:gd name="T27" fmla="*/ 795338 h 2006600"/>
              <a:gd name="T28" fmla="*/ 401637 w 1852613"/>
              <a:gd name="T29" fmla="*/ 674688 h 2006600"/>
              <a:gd name="T30" fmla="*/ 1329532 w 1852613"/>
              <a:gd name="T31" fmla="*/ 488652 h 2006600"/>
              <a:gd name="T32" fmla="*/ 1234551 w 1852613"/>
              <a:gd name="T33" fmla="*/ 498924 h 2006600"/>
              <a:gd name="T34" fmla="*/ 570175 w 1852613"/>
              <a:gd name="T35" fmla="*/ 509986 h 2006600"/>
              <a:gd name="T36" fmla="*/ 476250 w 1852613"/>
              <a:gd name="T37" fmla="*/ 521837 h 2006600"/>
              <a:gd name="T38" fmla="*/ 401637 w 1852613"/>
              <a:gd name="T39" fmla="*/ 400050 h 2006600"/>
              <a:gd name="T40" fmla="*/ 471815 w 1852613"/>
              <a:gd name="T41" fmla="*/ 283294 h 2006600"/>
              <a:gd name="T42" fmla="*/ 483187 w 1852613"/>
              <a:gd name="T43" fmla="*/ 265572 h 2006600"/>
              <a:gd name="T44" fmla="*/ 494824 w 1852613"/>
              <a:gd name="T45" fmla="*/ 256049 h 2006600"/>
              <a:gd name="T46" fmla="*/ 513866 w 1852613"/>
              <a:gd name="T47" fmla="*/ 281972 h 2006600"/>
              <a:gd name="T48" fmla="*/ 524973 w 1852613"/>
              <a:gd name="T49" fmla="*/ 266894 h 2006600"/>
              <a:gd name="T50" fmla="*/ 535817 w 1852613"/>
              <a:gd name="T51" fmla="*/ 253669 h 2006600"/>
              <a:gd name="T52" fmla="*/ 557503 w 1852613"/>
              <a:gd name="T53" fmla="*/ 269275 h 2006600"/>
              <a:gd name="T54" fmla="*/ 565437 w 1852613"/>
              <a:gd name="T55" fmla="*/ 268746 h 2006600"/>
              <a:gd name="T56" fmla="*/ 579983 w 1852613"/>
              <a:gd name="T57" fmla="*/ 251288 h 2006600"/>
              <a:gd name="T58" fmla="*/ 595058 w 1852613"/>
              <a:gd name="T59" fmla="*/ 269010 h 2006600"/>
              <a:gd name="T60" fmla="*/ 605108 w 1852613"/>
              <a:gd name="T61" fmla="*/ 269275 h 2006600"/>
              <a:gd name="T62" fmla="*/ 623356 w 1852613"/>
              <a:gd name="T63" fmla="*/ 252346 h 2006600"/>
              <a:gd name="T64" fmla="*/ 674399 w 1852613"/>
              <a:gd name="T65" fmla="*/ 54754 h 2006600"/>
              <a:gd name="T66" fmla="*/ 692912 w 1852613"/>
              <a:gd name="T67" fmla="*/ 71154 h 2006600"/>
              <a:gd name="T68" fmla="*/ 919563 w 1852613"/>
              <a:gd name="T69" fmla="*/ 904637 h 2006600"/>
              <a:gd name="T70" fmla="*/ 909777 w 1852613"/>
              <a:gd name="T71" fmla="*/ 877127 h 2006600"/>
              <a:gd name="T72" fmla="*/ 921150 w 1852613"/>
              <a:gd name="T73" fmla="*/ 851998 h 2006600"/>
              <a:gd name="T74" fmla="*/ 947068 w 1852613"/>
              <a:gd name="T75" fmla="*/ 876334 h 2006600"/>
              <a:gd name="T76" fmla="*/ 937547 w 1852613"/>
              <a:gd name="T77" fmla="*/ 899875 h 2006600"/>
              <a:gd name="T78" fmla="*/ 1121882 w 1852613"/>
              <a:gd name="T79" fmla="*/ 258430 h 2006600"/>
              <a:gd name="T80" fmla="*/ 1178743 w 1852613"/>
              <a:gd name="T81" fmla="*/ 5555 h 2006600"/>
              <a:gd name="T82" fmla="*/ 1228728 w 1852613"/>
              <a:gd name="T83" fmla="*/ 265572 h 2006600"/>
              <a:gd name="T84" fmla="*/ 1244861 w 1852613"/>
              <a:gd name="T85" fmla="*/ 284088 h 2006600"/>
              <a:gd name="T86" fmla="*/ 1255440 w 1852613"/>
              <a:gd name="T87" fmla="*/ 265572 h 2006600"/>
              <a:gd name="T88" fmla="*/ 1268399 w 1852613"/>
              <a:gd name="T89" fmla="*/ 257636 h 2006600"/>
              <a:gd name="T90" fmla="*/ 1286118 w 1852613"/>
              <a:gd name="T91" fmla="*/ 282501 h 2006600"/>
              <a:gd name="T92" fmla="*/ 1297490 w 1852613"/>
              <a:gd name="T93" fmla="*/ 266101 h 2006600"/>
              <a:gd name="T94" fmla="*/ 1308334 w 1852613"/>
              <a:gd name="T95" fmla="*/ 255256 h 2006600"/>
              <a:gd name="T96" fmla="*/ 1330549 w 1852613"/>
              <a:gd name="T97" fmla="*/ 281972 h 2006600"/>
              <a:gd name="T98" fmla="*/ 1338483 w 1852613"/>
              <a:gd name="T99" fmla="*/ 268217 h 2006600"/>
              <a:gd name="T100" fmla="*/ 1350120 w 1852613"/>
              <a:gd name="T101" fmla="*/ 252346 h 2006600"/>
              <a:gd name="T102" fmla="*/ 1368368 w 1852613"/>
              <a:gd name="T103" fmla="*/ 269275 h 2006600"/>
              <a:gd name="T104" fmla="*/ 1378418 w 1852613"/>
              <a:gd name="T105" fmla="*/ 269010 h 2006600"/>
              <a:gd name="T106" fmla="*/ 1432899 w 1852613"/>
              <a:gd name="T107" fmla="*/ 794 h 2006600"/>
              <a:gd name="T108" fmla="*/ 1479975 w 1852613"/>
              <a:gd name="T109" fmla="*/ 578756 h 2006600"/>
              <a:gd name="T110" fmla="*/ 1771685 w 1852613"/>
              <a:gd name="T111" fmla="*/ 829515 h 2006600"/>
              <a:gd name="T112" fmla="*/ 1373414 w 1852613"/>
              <a:gd name="T113" fmla="*/ 1566598 h 2006600"/>
              <a:gd name="T114" fmla="*/ 1020763 w 1852613"/>
              <a:gd name="T115" fmla="*/ 1826155 h 2006600"/>
              <a:gd name="T116" fmla="*/ 907363 w 1852613"/>
              <a:gd name="T117" fmla="*/ 1761861 h 2006600"/>
              <a:gd name="T118" fmla="*/ 615947 w 1852613"/>
              <a:gd name="T119" fmla="*/ 1596496 h 2006600"/>
              <a:gd name="T120" fmla="*/ 460383 w 1852613"/>
              <a:gd name="T121" fmla="*/ 1588294 h 2006600"/>
              <a:gd name="T122" fmla="*/ 81722 w 1852613"/>
              <a:gd name="T123" fmla="*/ 812586 h 2006600"/>
              <a:gd name="T124" fmla="*/ 369465 w 1852613"/>
              <a:gd name="T125" fmla="*/ 258430 h 2006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52613" h="2006600">
                <a:moveTo>
                  <a:pt x="1627055" y="1697038"/>
                </a:moveTo>
                <a:lnTo>
                  <a:pt x="1621220" y="1697832"/>
                </a:lnTo>
                <a:lnTo>
                  <a:pt x="1615916" y="1698626"/>
                </a:lnTo>
                <a:lnTo>
                  <a:pt x="1610347" y="1699949"/>
                </a:lnTo>
                <a:lnTo>
                  <a:pt x="1605308" y="1701801"/>
                </a:lnTo>
                <a:lnTo>
                  <a:pt x="1600534" y="1703917"/>
                </a:lnTo>
                <a:lnTo>
                  <a:pt x="1596025" y="1706828"/>
                </a:lnTo>
                <a:lnTo>
                  <a:pt x="1591782" y="1709738"/>
                </a:lnTo>
                <a:lnTo>
                  <a:pt x="1587803" y="1713707"/>
                </a:lnTo>
                <a:lnTo>
                  <a:pt x="1584356" y="1717411"/>
                </a:lnTo>
                <a:lnTo>
                  <a:pt x="1580908" y="1721644"/>
                </a:lnTo>
                <a:lnTo>
                  <a:pt x="1578256" y="1726407"/>
                </a:lnTo>
                <a:lnTo>
                  <a:pt x="1575869" y="1731169"/>
                </a:lnTo>
                <a:lnTo>
                  <a:pt x="1574012" y="1736197"/>
                </a:lnTo>
                <a:lnTo>
                  <a:pt x="1572686" y="1741753"/>
                </a:lnTo>
                <a:lnTo>
                  <a:pt x="1571890" y="1747044"/>
                </a:lnTo>
                <a:lnTo>
                  <a:pt x="1571625" y="1752601"/>
                </a:lnTo>
                <a:lnTo>
                  <a:pt x="1571890" y="1758422"/>
                </a:lnTo>
                <a:lnTo>
                  <a:pt x="1572686" y="1763713"/>
                </a:lnTo>
                <a:lnTo>
                  <a:pt x="1574012" y="1769269"/>
                </a:lnTo>
                <a:lnTo>
                  <a:pt x="1575869" y="1774297"/>
                </a:lnTo>
                <a:lnTo>
                  <a:pt x="1578256" y="1779059"/>
                </a:lnTo>
                <a:lnTo>
                  <a:pt x="1580908" y="1783822"/>
                </a:lnTo>
                <a:lnTo>
                  <a:pt x="1584356" y="1788055"/>
                </a:lnTo>
                <a:lnTo>
                  <a:pt x="1587803" y="1791759"/>
                </a:lnTo>
                <a:lnTo>
                  <a:pt x="1591782" y="1795463"/>
                </a:lnTo>
                <a:lnTo>
                  <a:pt x="1596025" y="1798638"/>
                </a:lnTo>
                <a:lnTo>
                  <a:pt x="1600534" y="1801549"/>
                </a:lnTo>
                <a:lnTo>
                  <a:pt x="1605308" y="1803665"/>
                </a:lnTo>
                <a:lnTo>
                  <a:pt x="1610347" y="1805517"/>
                </a:lnTo>
                <a:lnTo>
                  <a:pt x="1615916" y="1806840"/>
                </a:lnTo>
                <a:lnTo>
                  <a:pt x="1621220" y="1807634"/>
                </a:lnTo>
                <a:lnTo>
                  <a:pt x="1627055" y="1808163"/>
                </a:lnTo>
                <a:lnTo>
                  <a:pt x="1632625" y="1807634"/>
                </a:lnTo>
                <a:lnTo>
                  <a:pt x="1638194" y="1806840"/>
                </a:lnTo>
                <a:lnTo>
                  <a:pt x="1643764" y="1805517"/>
                </a:lnTo>
                <a:lnTo>
                  <a:pt x="1648538" y="1803665"/>
                </a:lnTo>
                <a:lnTo>
                  <a:pt x="1653311" y="1801549"/>
                </a:lnTo>
                <a:lnTo>
                  <a:pt x="1658085" y="1798638"/>
                </a:lnTo>
                <a:lnTo>
                  <a:pt x="1662329" y="1795463"/>
                </a:lnTo>
                <a:lnTo>
                  <a:pt x="1666307" y="1791759"/>
                </a:lnTo>
                <a:lnTo>
                  <a:pt x="1670020" y="1788055"/>
                </a:lnTo>
                <a:lnTo>
                  <a:pt x="1673203" y="1783822"/>
                </a:lnTo>
                <a:lnTo>
                  <a:pt x="1675855" y="1779059"/>
                </a:lnTo>
                <a:lnTo>
                  <a:pt x="1678242" y="1774297"/>
                </a:lnTo>
                <a:lnTo>
                  <a:pt x="1680098" y="1769269"/>
                </a:lnTo>
                <a:lnTo>
                  <a:pt x="1681424" y="1763713"/>
                </a:lnTo>
                <a:lnTo>
                  <a:pt x="1682220" y="1758422"/>
                </a:lnTo>
                <a:lnTo>
                  <a:pt x="1682750" y="1752601"/>
                </a:lnTo>
                <a:lnTo>
                  <a:pt x="1682220" y="1747044"/>
                </a:lnTo>
                <a:lnTo>
                  <a:pt x="1681424" y="1741753"/>
                </a:lnTo>
                <a:lnTo>
                  <a:pt x="1680098" y="1736197"/>
                </a:lnTo>
                <a:lnTo>
                  <a:pt x="1678242" y="1731169"/>
                </a:lnTo>
                <a:lnTo>
                  <a:pt x="1675855" y="1726407"/>
                </a:lnTo>
                <a:lnTo>
                  <a:pt x="1673203" y="1721644"/>
                </a:lnTo>
                <a:lnTo>
                  <a:pt x="1670020" y="1717411"/>
                </a:lnTo>
                <a:lnTo>
                  <a:pt x="1666307" y="1713707"/>
                </a:lnTo>
                <a:lnTo>
                  <a:pt x="1662329" y="1709738"/>
                </a:lnTo>
                <a:lnTo>
                  <a:pt x="1658085" y="1706828"/>
                </a:lnTo>
                <a:lnTo>
                  <a:pt x="1653311" y="1703917"/>
                </a:lnTo>
                <a:lnTo>
                  <a:pt x="1648538" y="1701801"/>
                </a:lnTo>
                <a:lnTo>
                  <a:pt x="1643764" y="1699949"/>
                </a:lnTo>
                <a:lnTo>
                  <a:pt x="1638194" y="1698626"/>
                </a:lnTo>
                <a:lnTo>
                  <a:pt x="1632625" y="1697832"/>
                </a:lnTo>
                <a:lnTo>
                  <a:pt x="1627055" y="1697038"/>
                </a:lnTo>
                <a:close/>
                <a:moveTo>
                  <a:pt x="224762" y="1697038"/>
                </a:moveTo>
                <a:lnTo>
                  <a:pt x="219011" y="1697832"/>
                </a:lnTo>
                <a:lnTo>
                  <a:pt x="213521" y="1698626"/>
                </a:lnTo>
                <a:lnTo>
                  <a:pt x="208553" y="1699949"/>
                </a:lnTo>
                <a:lnTo>
                  <a:pt x="203325" y="1701801"/>
                </a:lnTo>
                <a:lnTo>
                  <a:pt x="198619" y="1703917"/>
                </a:lnTo>
                <a:lnTo>
                  <a:pt x="194175" y="1706828"/>
                </a:lnTo>
                <a:lnTo>
                  <a:pt x="189731" y="1709738"/>
                </a:lnTo>
                <a:lnTo>
                  <a:pt x="185809" y="1713707"/>
                </a:lnTo>
                <a:lnTo>
                  <a:pt x="182411" y="1717411"/>
                </a:lnTo>
                <a:lnTo>
                  <a:pt x="179274" y="1721644"/>
                </a:lnTo>
                <a:lnTo>
                  <a:pt x="176398" y="1726407"/>
                </a:lnTo>
                <a:lnTo>
                  <a:pt x="174045" y="1731169"/>
                </a:lnTo>
                <a:lnTo>
                  <a:pt x="172215" y="1736197"/>
                </a:lnTo>
                <a:lnTo>
                  <a:pt x="170908" y="1741753"/>
                </a:lnTo>
                <a:lnTo>
                  <a:pt x="170124" y="1747044"/>
                </a:lnTo>
                <a:lnTo>
                  <a:pt x="169862" y="1752601"/>
                </a:lnTo>
                <a:lnTo>
                  <a:pt x="170124" y="1758422"/>
                </a:lnTo>
                <a:lnTo>
                  <a:pt x="170908" y="1763713"/>
                </a:lnTo>
                <a:lnTo>
                  <a:pt x="172215" y="1769269"/>
                </a:lnTo>
                <a:lnTo>
                  <a:pt x="174045" y="1774297"/>
                </a:lnTo>
                <a:lnTo>
                  <a:pt x="176398" y="1779059"/>
                </a:lnTo>
                <a:lnTo>
                  <a:pt x="179274" y="1783822"/>
                </a:lnTo>
                <a:lnTo>
                  <a:pt x="182411" y="1788055"/>
                </a:lnTo>
                <a:lnTo>
                  <a:pt x="185809" y="1791759"/>
                </a:lnTo>
                <a:lnTo>
                  <a:pt x="189731" y="1795463"/>
                </a:lnTo>
                <a:lnTo>
                  <a:pt x="194175" y="1798638"/>
                </a:lnTo>
                <a:lnTo>
                  <a:pt x="198619" y="1801549"/>
                </a:lnTo>
                <a:lnTo>
                  <a:pt x="203325" y="1803665"/>
                </a:lnTo>
                <a:lnTo>
                  <a:pt x="208553" y="1805517"/>
                </a:lnTo>
                <a:lnTo>
                  <a:pt x="213521" y="1806840"/>
                </a:lnTo>
                <a:lnTo>
                  <a:pt x="219011" y="1807634"/>
                </a:lnTo>
                <a:lnTo>
                  <a:pt x="224762" y="1808163"/>
                </a:lnTo>
                <a:lnTo>
                  <a:pt x="230252" y="1807634"/>
                </a:lnTo>
                <a:lnTo>
                  <a:pt x="235742" y="1806840"/>
                </a:lnTo>
                <a:lnTo>
                  <a:pt x="240970" y="1805517"/>
                </a:lnTo>
                <a:lnTo>
                  <a:pt x="245938" y="1803665"/>
                </a:lnTo>
                <a:lnTo>
                  <a:pt x="250905" y="1801549"/>
                </a:lnTo>
                <a:lnTo>
                  <a:pt x="255349" y="1798638"/>
                </a:lnTo>
                <a:lnTo>
                  <a:pt x="259532" y="1795463"/>
                </a:lnTo>
                <a:lnTo>
                  <a:pt x="263453" y="1791759"/>
                </a:lnTo>
                <a:lnTo>
                  <a:pt x="266852" y="1788055"/>
                </a:lnTo>
                <a:lnTo>
                  <a:pt x="269989" y="1783822"/>
                </a:lnTo>
                <a:lnTo>
                  <a:pt x="272603" y="1779059"/>
                </a:lnTo>
                <a:lnTo>
                  <a:pt x="274956" y="1774297"/>
                </a:lnTo>
                <a:lnTo>
                  <a:pt x="277047" y="1769269"/>
                </a:lnTo>
                <a:lnTo>
                  <a:pt x="278355" y="1763713"/>
                </a:lnTo>
                <a:lnTo>
                  <a:pt x="279139" y="1758422"/>
                </a:lnTo>
                <a:lnTo>
                  <a:pt x="279400" y="1752601"/>
                </a:lnTo>
                <a:lnTo>
                  <a:pt x="279139" y="1747044"/>
                </a:lnTo>
                <a:lnTo>
                  <a:pt x="278355" y="1741753"/>
                </a:lnTo>
                <a:lnTo>
                  <a:pt x="277047" y="1736197"/>
                </a:lnTo>
                <a:lnTo>
                  <a:pt x="274956" y="1731169"/>
                </a:lnTo>
                <a:lnTo>
                  <a:pt x="272603" y="1726407"/>
                </a:lnTo>
                <a:lnTo>
                  <a:pt x="269989" y="1721644"/>
                </a:lnTo>
                <a:lnTo>
                  <a:pt x="266852" y="1717411"/>
                </a:lnTo>
                <a:lnTo>
                  <a:pt x="263453" y="1713707"/>
                </a:lnTo>
                <a:lnTo>
                  <a:pt x="259532" y="1709738"/>
                </a:lnTo>
                <a:lnTo>
                  <a:pt x="255349" y="1706828"/>
                </a:lnTo>
                <a:lnTo>
                  <a:pt x="250905" y="1703917"/>
                </a:lnTo>
                <a:lnTo>
                  <a:pt x="245938" y="1701801"/>
                </a:lnTo>
                <a:lnTo>
                  <a:pt x="240970" y="1699949"/>
                </a:lnTo>
                <a:lnTo>
                  <a:pt x="235742" y="1698626"/>
                </a:lnTo>
                <a:lnTo>
                  <a:pt x="230252" y="1697832"/>
                </a:lnTo>
                <a:lnTo>
                  <a:pt x="224762" y="1697038"/>
                </a:lnTo>
                <a:close/>
                <a:moveTo>
                  <a:pt x="926307" y="1352550"/>
                </a:moveTo>
                <a:lnTo>
                  <a:pt x="922856" y="1354398"/>
                </a:lnTo>
                <a:lnTo>
                  <a:pt x="919139" y="1356774"/>
                </a:lnTo>
                <a:lnTo>
                  <a:pt x="913829" y="1360470"/>
                </a:lnTo>
                <a:lnTo>
                  <a:pt x="907989" y="1364695"/>
                </a:lnTo>
                <a:lnTo>
                  <a:pt x="901352" y="1369975"/>
                </a:lnTo>
                <a:lnTo>
                  <a:pt x="894449" y="1376311"/>
                </a:lnTo>
                <a:lnTo>
                  <a:pt x="886751" y="1383439"/>
                </a:lnTo>
                <a:lnTo>
                  <a:pt x="883299" y="1387663"/>
                </a:lnTo>
                <a:lnTo>
                  <a:pt x="879583" y="1391887"/>
                </a:lnTo>
                <a:lnTo>
                  <a:pt x="876131" y="1396375"/>
                </a:lnTo>
                <a:lnTo>
                  <a:pt x="872415" y="1401128"/>
                </a:lnTo>
                <a:lnTo>
                  <a:pt x="869229" y="1406144"/>
                </a:lnTo>
                <a:lnTo>
                  <a:pt x="866043" y="1411160"/>
                </a:lnTo>
                <a:lnTo>
                  <a:pt x="862857" y="1416704"/>
                </a:lnTo>
                <a:lnTo>
                  <a:pt x="860203" y="1422248"/>
                </a:lnTo>
                <a:lnTo>
                  <a:pt x="857282" y="1428320"/>
                </a:lnTo>
                <a:lnTo>
                  <a:pt x="854893" y="1434392"/>
                </a:lnTo>
                <a:lnTo>
                  <a:pt x="852769" y="1440729"/>
                </a:lnTo>
                <a:lnTo>
                  <a:pt x="851176" y="1447593"/>
                </a:lnTo>
                <a:lnTo>
                  <a:pt x="849584" y="1454193"/>
                </a:lnTo>
                <a:lnTo>
                  <a:pt x="848787" y="1461585"/>
                </a:lnTo>
                <a:lnTo>
                  <a:pt x="847991" y="1468713"/>
                </a:lnTo>
                <a:lnTo>
                  <a:pt x="847725" y="1476370"/>
                </a:lnTo>
                <a:lnTo>
                  <a:pt x="847725" y="1716088"/>
                </a:lnTo>
                <a:lnTo>
                  <a:pt x="878786" y="1716088"/>
                </a:lnTo>
                <a:lnTo>
                  <a:pt x="974093" y="1716088"/>
                </a:lnTo>
                <a:lnTo>
                  <a:pt x="1004888" y="1716088"/>
                </a:lnTo>
                <a:lnTo>
                  <a:pt x="1004888" y="1476370"/>
                </a:lnTo>
                <a:lnTo>
                  <a:pt x="1004623" y="1468713"/>
                </a:lnTo>
                <a:lnTo>
                  <a:pt x="1004092" y="1461585"/>
                </a:lnTo>
                <a:lnTo>
                  <a:pt x="1003030" y="1454193"/>
                </a:lnTo>
                <a:lnTo>
                  <a:pt x="1001703" y="1447593"/>
                </a:lnTo>
                <a:lnTo>
                  <a:pt x="999579" y="1440729"/>
                </a:lnTo>
                <a:lnTo>
                  <a:pt x="997455" y="1434392"/>
                </a:lnTo>
                <a:lnTo>
                  <a:pt x="995066" y="1428320"/>
                </a:lnTo>
                <a:lnTo>
                  <a:pt x="992676" y="1422248"/>
                </a:lnTo>
                <a:lnTo>
                  <a:pt x="989756" y="1416704"/>
                </a:lnTo>
                <a:lnTo>
                  <a:pt x="986570" y="1411160"/>
                </a:lnTo>
                <a:lnTo>
                  <a:pt x="983385" y="1406144"/>
                </a:lnTo>
                <a:lnTo>
                  <a:pt x="979933" y="1401128"/>
                </a:lnTo>
                <a:lnTo>
                  <a:pt x="976482" y="1396375"/>
                </a:lnTo>
                <a:lnTo>
                  <a:pt x="972765" y="1391887"/>
                </a:lnTo>
                <a:lnTo>
                  <a:pt x="969049" y="1387663"/>
                </a:lnTo>
                <a:lnTo>
                  <a:pt x="965597" y="1383439"/>
                </a:lnTo>
                <a:lnTo>
                  <a:pt x="958164" y="1376311"/>
                </a:lnTo>
                <a:lnTo>
                  <a:pt x="951262" y="1369975"/>
                </a:lnTo>
                <a:lnTo>
                  <a:pt x="944359" y="1364695"/>
                </a:lnTo>
                <a:lnTo>
                  <a:pt x="938519" y="1360470"/>
                </a:lnTo>
                <a:lnTo>
                  <a:pt x="933475" y="1356774"/>
                </a:lnTo>
                <a:lnTo>
                  <a:pt x="929492" y="1354398"/>
                </a:lnTo>
                <a:lnTo>
                  <a:pt x="926307" y="1352550"/>
                </a:lnTo>
                <a:close/>
                <a:moveTo>
                  <a:pt x="1444625" y="1235075"/>
                </a:moveTo>
                <a:lnTo>
                  <a:pt x="1444625" y="1260475"/>
                </a:lnTo>
                <a:lnTo>
                  <a:pt x="1450975" y="1260475"/>
                </a:lnTo>
                <a:lnTo>
                  <a:pt x="1450975" y="1235075"/>
                </a:lnTo>
                <a:lnTo>
                  <a:pt x="1444625" y="1235075"/>
                </a:lnTo>
                <a:close/>
                <a:moveTo>
                  <a:pt x="1152525" y="1235075"/>
                </a:moveTo>
                <a:lnTo>
                  <a:pt x="1152525" y="1260475"/>
                </a:lnTo>
                <a:lnTo>
                  <a:pt x="1157288" y="1260475"/>
                </a:lnTo>
                <a:lnTo>
                  <a:pt x="1157288" y="1235075"/>
                </a:lnTo>
                <a:lnTo>
                  <a:pt x="1152525" y="1235075"/>
                </a:lnTo>
                <a:close/>
                <a:moveTo>
                  <a:pt x="693737" y="1235075"/>
                </a:moveTo>
                <a:lnTo>
                  <a:pt x="693737" y="1260475"/>
                </a:lnTo>
                <a:lnTo>
                  <a:pt x="700087" y="1260475"/>
                </a:lnTo>
                <a:lnTo>
                  <a:pt x="700087" y="1235075"/>
                </a:lnTo>
                <a:lnTo>
                  <a:pt x="693737" y="1235075"/>
                </a:lnTo>
                <a:close/>
                <a:moveTo>
                  <a:pt x="401637" y="1235075"/>
                </a:moveTo>
                <a:lnTo>
                  <a:pt x="401637" y="1260475"/>
                </a:lnTo>
                <a:lnTo>
                  <a:pt x="406400" y="1260475"/>
                </a:lnTo>
                <a:lnTo>
                  <a:pt x="406400" y="1235075"/>
                </a:lnTo>
                <a:lnTo>
                  <a:pt x="401637" y="1235075"/>
                </a:lnTo>
                <a:close/>
                <a:moveTo>
                  <a:pt x="1760537" y="1208088"/>
                </a:moveTo>
                <a:lnTo>
                  <a:pt x="1760537" y="1246188"/>
                </a:lnTo>
                <a:lnTo>
                  <a:pt x="1770062" y="1246188"/>
                </a:lnTo>
                <a:lnTo>
                  <a:pt x="1770062" y="1208088"/>
                </a:lnTo>
                <a:lnTo>
                  <a:pt x="1760537" y="1208088"/>
                </a:lnTo>
                <a:close/>
                <a:moveTo>
                  <a:pt x="82550" y="1208088"/>
                </a:moveTo>
                <a:lnTo>
                  <a:pt x="82550" y="1246188"/>
                </a:lnTo>
                <a:lnTo>
                  <a:pt x="92075" y="1246188"/>
                </a:lnTo>
                <a:lnTo>
                  <a:pt x="92075" y="1208088"/>
                </a:lnTo>
                <a:lnTo>
                  <a:pt x="82550" y="1208088"/>
                </a:lnTo>
                <a:close/>
                <a:moveTo>
                  <a:pt x="983631" y="1182688"/>
                </a:moveTo>
                <a:lnTo>
                  <a:pt x="982345" y="1182952"/>
                </a:lnTo>
                <a:lnTo>
                  <a:pt x="981060" y="1183481"/>
                </a:lnTo>
                <a:lnTo>
                  <a:pt x="980032" y="1184009"/>
                </a:lnTo>
                <a:lnTo>
                  <a:pt x="977719" y="1185857"/>
                </a:lnTo>
                <a:lnTo>
                  <a:pt x="975663" y="1188234"/>
                </a:lnTo>
                <a:lnTo>
                  <a:pt x="974121" y="1190875"/>
                </a:lnTo>
                <a:lnTo>
                  <a:pt x="972578" y="1194044"/>
                </a:lnTo>
                <a:lnTo>
                  <a:pt x="971807" y="1197213"/>
                </a:lnTo>
                <a:lnTo>
                  <a:pt x="971550" y="1200911"/>
                </a:lnTo>
                <a:lnTo>
                  <a:pt x="971550" y="1325563"/>
                </a:lnTo>
                <a:lnTo>
                  <a:pt x="998538" y="1325563"/>
                </a:lnTo>
                <a:lnTo>
                  <a:pt x="998538" y="1200911"/>
                </a:lnTo>
                <a:lnTo>
                  <a:pt x="998281" y="1197213"/>
                </a:lnTo>
                <a:lnTo>
                  <a:pt x="997510" y="1194044"/>
                </a:lnTo>
                <a:lnTo>
                  <a:pt x="996225" y="1190875"/>
                </a:lnTo>
                <a:lnTo>
                  <a:pt x="994683" y="1188234"/>
                </a:lnTo>
                <a:lnTo>
                  <a:pt x="992627" y="1185857"/>
                </a:lnTo>
                <a:lnTo>
                  <a:pt x="990570" y="1184009"/>
                </a:lnTo>
                <a:lnTo>
                  <a:pt x="989285" y="1183481"/>
                </a:lnTo>
                <a:lnTo>
                  <a:pt x="988000" y="1182952"/>
                </a:lnTo>
                <a:lnTo>
                  <a:pt x="986458" y="1182688"/>
                </a:lnTo>
                <a:lnTo>
                  <a:pt x="985173" y="1182688"/>
                </a:lnTo>
                <a:lnTo>
                  <a:pt x="983631" y="1182688"/>
                </a:lnTo>
                <a:close/>
                <a:moveTo>
                  <a:pt x="866156" y="1182688"/>
                </a:moveTo>
                <a:lnTo>
                  <a:pt x="864870" y="1182952"/>
                </a:lnTo>
                <a:lnTo>
                  <a:pt x="863585" y="1183481"/>
                </a:lnTo>
                <a:lnTo>
                  <a:pt x="862557" y="1184009"/>
                </a:lnTo>
                <a:lnTo>
                  <a:pt x="860244" y="1185857"/>
                </a:lnTo>
                <a:lnTo>
                  <a:pt x="857931" y="1188234"/>
                </a:lnTo>
                <a:lnTo>
                  <a:pt x="856389" y="1190875"/>
                </a:lnTo>
                <a:lnTo>
                  <a:pt x="855103" y="1194044"/>
                </a:lnTo>
                <a:lnTo>
                  <a:pt x="854332" y="1197213"/>
                </a:lnTo>
                <a:lnTo>
                  <a:pt x="854075" y="1200911"/>
                </a:lnTo>
                <a:lnTo>
                  <a:pt x="854075" y="1325563"/>
                </a:lnTo>
                <a:lnTo>
                  <a:pt x="881063" y="1325563"/>
                </a:lnTo>
                <a:lnTo>
                  <a:pt x="881063" y="1200911"/>
                </a:lnTo>
                <a:lnTo>
                  <a:pt x="880806" y="1197213"/>
                </a:lnTo>
                <a:lnTo>
                  <a:pt x="880035" y="1194044"/>
                </a:lnTo>
                <a:lnTo>
                  <a:pt x="878750" y="1190875"/>
                </a:lnTo>
                <a:lnTo>
                  <a:pt x="877208" y="1188234"/>
                </a:lnTo>
                <a:lnTo>
                  <a:pt x="875152" y="1185857"/>
                </a:lnTo>
                <a:lnTo>
                  <a:pt x="872838" y="1184009"/>
                </a:lnTo>
                <a:lnTo>
                  <a:pt x="871553" y="1183481"/>
                </a:lnTo>
                <a:lnTo>
                  <a:pt x="870268" y="1182952"/>
                </a:lnTo>
                <a:lnTo>
                  <a:pt x="868983" y="1182688"/>
                </a:lnTo>
                <a:lnTo>
                  <a:pt x="867698" y="1182688"/>
                </a:lnTo>
                <a:lnTo>
                  <a:pt x="866156" y="1182688"/>
                </a:lnTo>
                <a:close/>
                <a:moveTo>
                  <a:pt x="542925" y="1181100"/>
                </a:moveTo>
                <a:lnTo>
                  <a:pt x="542925" y="1222375"/>
                </a:lnTo>
                <a:lnTo>
                  <a:pt x="568325" y="1222375"/>
                </a:lnTo>
                <a:lnTo>
                  <a:pt x="568325" y="1181100"/>
                </a:lnTo>
                <a:lnTo>
                  <a:pt x="542925" y="1181100"/>
                </a:lnTo>
                <a:close/>
                <a:moveTo>
                  <a:pt x="488950" y="1141413"/>
                </a:moveTo>
                <a:lnTo>
                  <a:pt x="488950" y="1174751"/>
                </a:lnTo>
                <a:lnTo>
                  <a:pt x="495300" y="1174751"/>
                </a:lnTo>
                <a:lnTo>
                  <a:pt x="495300" y="1141413"/>
                </a:lnTo>
                <a:lnTo>
                  <a:pt x="488950" y="1141413"/>
                </a:lnTo>
                <a:close/>
                <a:moveTo>
                  <a:pt x="615950" y="1138238"/>
                </a:moveTo>
                <a:lnTo>
                  <a:pt x="615950" y="1171576"/>
                </a:lnTo>
                <a:lnTo>
                  <a:pt x="622300" y="1171576"/>
                </a:lnTo>
                <a:lnTo>
                  <a:pt x="622300" y="1138238"/>
                </a:lnTo>
                <a:lnTo>
                  <a:pt x="615950" y="1138238"/>
                </a:lnTo>
                <a:close/>
                <a:moveTo>
                  <a:pt x="1444625" y="1123950"/>
                </a:moveTo>
                <a:lnTo>
                  <a:pt x="1444625" y="1149350"/>
                </a:lnTo>
                <a:lnTo>
                  <a:pt x="1450975" y="1149350"/>
                </a:lnTo>
                <a:lnTo>
                  <a:pt x="1450975" y="1123950"/>
                </a:lnTo>
                <a:lnTo>
                  <a:pt x="1444625" y="1123950"/>
                </a:lnTo>
                <a:close/>
                <a:moveTo>
                  <a:pt x="1152525" y="1123950"/>
                </a:moveTo>
                <a:lnTo>
                  <a:pt x="1152525" y="1149350"/>
                </a:lnTo>
                <a:lnTo>
                  <a:pt x="1157288" y="1149350"/>
                </a:lnTo>
                <a:lnTo>
                  <a:pt x="1157288" y="1123950"/>
                </a:lnTo>
                <a:lnTo>
                  <a:pt x="1152525" y="1123950"/>
                </a:lnTo>
                <a:close/>
                <a:moveTo>
                  <a:pt x="693737" y="1123950"/>
                </a:moveTo>
                <a:lnTo>
                  <a:pt x="693737" y="1149350"/>
                </a:lnTo>
                <a:lnTo>
                  <a:pt x="700087" y="1149350"/>
                </a:lnTo>
                <a:lnTo>
                  <a:pt x="700087" y="1123950"/>
                </a:lnTo>
                <a:lnTo>
                  <a:pt x="693737" y="1123950"/>
                </a:lnTo>
                <a:close/>
                <a:moveTo>
                  <a:pt x="401637" y="1123950"/>
                </a:moveTo>
                <a:lnTo>
                  <a:pt x="401637" y="1149350"/>
                </a:lnTo>
                <a:lnTo>
                  <a:pt x="406400" y="1149350"/>
                </a:lnTo>
                <a:lnTo>
                  <a:pt x="406400" y="1123950"/>
                </a:lnTo>
                <a:lnTo>
                  <a:pt x="401637" y="1123950"/>
                </a:lnTo>
                <a:close/>
                <a:moveTo>
                  <a:pt x="1378607" y="1122363"/>
                </a:moveTo>
                <a:lnTo>
                  <a:pt x="1374239" y="1122628"/>
                </a:lnTo>
                <a:lnTo>
                  <a:pt x="1370417" y="1123422"/>
                </a:lnTo>
                <a:lnTo>
                  <a:pt x="1366322" y="1124480"/>
                </a:lnTo>
                <a:lnTo>
                  <a:pt x="1363319" y="1126067"/>
                </a:lnTo>
                <a:lnTo>
                  <a:pt x="1360861" y="1127920"/>
                </a:lnTo>
                <a:lnTo>
                  <a:pt x="1359769" y="1128978"/>
                </a:lnTo>
                <a:lnTo>
                  <a:pt x="1358950" y="1130036"/>
                </a:lnTo>
                <a:lnTo>
                  <a:pt x="1358131" y="1131624"/>
                </a:lnTo>
                <a:lnTo>
                  <a:pt x="1357585" y="1132682"/>
                </a:lnTo>
                <a:lnTo>
                  <a:pt x="1357312" y="1134005"/>
                </a:lnTo>
                <a:lnTo>
                  <a:pt x="1357312" y="1135328"/>
                </a:lnTo>
                <a:lnTo>
                  <a:pt x="1357312" y="1222376"/>
                </a:lnTo>
                <a:lnTo>
                  <a:pt x="1400175" y="1222376"/>
                </a:lnTo>
                <a:lnTo>
                  <a:pt x="1400175" y="1135328"/>
                </a:lnTo>
                <a:lnTo>
                  <a:pt x="1399902" y="1134005"/>
                </a:lnTo>
                <a:lnTo>
                  <a:pt x="1399356" y="1132682"/>
                </a:lnTo>
                <a:lnTo>
                  <a:pt x="1398810" y="1131624"/>
                </a:lnTo>
                <a:lnTo>
                  <a:pt x="1398264" y="1130036"/>
                </a:lnTo>
                <a:lnTo>
                  <a:pt x="1397172" y="1128978"/>
                </a:lnTo>
                <a:lnTo>
                  <a:pt x="1396080" y="1127920"/>
                </a:lnTo>
                <a:lnTo>
                  <a:pt x="1393623" y="1126067"/>
                </a:lnTo>
                <a:lnTo>
                  <a:pt x="1390620" y="1124480"/>
                </a:lnTo>
                <a:lnTo>
                  <a:pt x="1387071" y="1123422"/>
                </a:lnTo>
                <a:lnTo>
                  <a:pt x="1382702" y="1122628"/>
                </a:lnTo>
                <a:lnTo>
                  <a:pt x="1378607" y="1122363"/>
                </a:lnTo>
                <a:close/>
                <a:moveTo>
                  <a:pt x="1311143" y="1122363"/>
                </a:moveTo>
                <a:lnTo>
                  <a:pt x="1307200" y="1122628"/>
                </a:lnTo>
                <a:lnTo>
                  <a:pt x="1303256" y="1123422"/>
                </a:lnTo>
                <a:lnTo>
                  <a:pt x="1299839" y="1124480"/>
                </a:lnTo>
                <a:lnTo>
                  <a:pt x="1296684" y="1126067"/>
                </a:lnTo>
                <a:lnTo>
                  <a:pt x="1294055" y="1127920"/>
                </a:lnTo>
                <a:lnTo>
                  <a:pt x="1293003" y="1128978"/>
                </a:lnTo>
                <a:lnTo>
                  <a:pt x="1292215" y="1130036"/>
                </a:lnTo>
                <a:lnTo>
                  <a:pt x="1291689" y="1131624"/>
                </a:lnTo>
                <a:lnTo>
                  <a:pt x="1291163" y="1132682"/>
                </a:lnTo>
                <a:lnTo>
                  <a:pt x="1290900" y="1134005"/>
                </a:lnTo>
                <a:lnTo>
                  <a:pt x="1290637" y="1135328"/>
                </a:lnTo>
                <a:lnTo>
                  <a:pt x="1290637" y="1222376"/>
                </a:lnTo>
                <a:lnTo>
                  <a:pt x="1331912" y="1222376"/>
                </a:lnTo>
                <a:lnTo>
                  <a:pt x="1331912" y="1135328"/>
                </a:lnTo>
                <a:lnTo>
                  <a:pt x="1331912" y="1134005"/>
                </a:lnTo>
                <a:lnTo>
                  <a:pt x="1331649" y="1132682"/>
                </a:lnTo>
                <a:lnTo>
                  <a:pt x="1331124" y="1131624"/>
                </a:lnTo>
                <a:lnTo>
                  <a:pt x="1330335" y="1130036"/>
                </a:lnTo>
                <a:lnTo>
                  <a:pt x="1329546" y="1128978"/>
                </a:lnTo>
                <a:lnTo>
                  <a:pt x="1328495" y="1127920"/>
                </a:lnTo>
                <a:lnTo>
                  <a:pt x="1325866" y="1126067"/>
                </a:lnTo>
                <a:lnTo>
                  <a:pt x="1322711" y="1124480"/>
                </a:lnTo>
                <a:lnTo>
                  <a:pt x="1319293" y="1123422"/>
                </a:lnTo>
                <a:lnTo>
                  <a:pt x="1315613" y="1122628"/>
                </a:lnTo>
                <a:lnTo>
                  <a:pt x="1311143" y="1122363"/>
                </a:lnTo>
                <a:close/>
                <a:moveTo>
                  <a:pt x="1244731" y="1122363"/>
                </a:moveTo>
                <a:lnTo>
                  <a:pt x="1240262" y="1122628"/>
                </a:lnTo>
                <a:lnTo>
                  <a:pt x="1236581" y="1123422"/>
                </a:lnTo>
                <a:lnTo>
                  <a:pt x="1233164" y="1124480"/>
                </a:lnTo>
                <a:lnTo>
                  <a:pt x="1230009" y="1126067"/>
                </a:lnTo>
                <a:lnTo>
                  <a:pt x="1227380" y="1127920"/>
                </a:lnTo>
                <a:lnTo>
                  <a:pt x="1226328" y="1128978"/>
                </a:lnTo>
                <a:lnTo>
                  <a:pt x="1225540" y="1130036"/>
                </a:lnTo>
                <a:lnTo>
                  <a:pt x="1224751" y="1131624"/>
                </a:lnTo>
                <a:lnTo>
                  <a:pt x="1224225" y="1132682"/>
                </a:lnTo>
                <a:lnTo>
                  <a:pt x="1223962" y="1134005"/>
                </a:lnTo>
                <a:lnTo>
                  <a:pt x="1223962" y="1135328"/>
                </a:lnTo>
                <a:lnTo>
                  <a:pt x="1223962" y="1222376"/>
                </a:lnTo>
                <a:lnTo>
                  <a:pt x="1265237" y="1222376"/>
                </a:lnTo>
                <a:lnTo>
                  <a:pt x="1265237" y="1135328"/>
                </a:lnTo>
                <a:lnTo>
                  <a:pt x="1264974" y="1134005"/>
                </a:lnTo>
                <a:lnTo>
                  <a:pt x="1264711" y="1132682"/>
                </a:lnTo>
                <a:lnTo>
                  <a:pt x="1264186" y="1131624"/>
                </a:lnTo>
                <a:lnTo>
                  <a:pt x="1263660" y="1130036"/>
                </a:lnTo>
                <a:lnTo>
                  <a:pt x="1262871" y="1128978"/>
                </a:lnTo>
                <a:lnTo>
                  <a:pt x="1261820" y="1127920"/>
                </a:lnTo>
                <a:lnTo>
                  <a:pt x="1259191" y="1126067"/>
                </a:lnTo>
                <a:lnTo>
                  <a:pt x="1256036" y="1124480"/>
                </a:lnTo>
                <a:lnTo>
                  <a:pt x="1252618" y="1123422"/>
                </a:lnTo>
                <a:lnTo>
                  <a:pt x="1248675" y="1122628"/>
                </a:lnTo>
                <a:lnTo>
                  <a:pt x="1244731" y="1122363"/>
                </a:lnTo>
                <a:close/>
                <a:moveTo>
                  <a:pt x="1444625" y="1028700"/>
                </a:moveTo>
                <a:lnTo>
                  <a:pt x="1444625" y="1052513"/>
                </a:lnTo>
                <a:lnTo>
                  <a:pt x="1450975" y="1052513"/>
                </a:lnTo>
                <a:lnTo>
                  <a:pt x="1450975" y="1028700"/>
                </a:lnTo>
                <a:lnTo>
                  <a:pt x="1444625" y="1028700"/>
                </a:lnTo>
                <a:close/>
                <a:moveTo>
                  <a:pt x="1152525" y="1028700"/>
                </a:moveTo>
                <a:lnTo>
                  <a:pt x="1152525" y="1052513"/>
                </a:lnTo>
                <a:lnTo>
                  <a:pt x="1157288" y="1052513"/>
                </a:lnTo>
                <a:lnTo>
                  <a:pt x="1157288" y="1028700"/>
                </a:lnTo>
                <a:lnTo>
                  <a:pt x="1152525" y="1028700"/>
                </a:lnTo>
                <a:close/>
                <a:moveTo>
                  <a:pt x="693737" y="1028700"/>
                </a:moveTo>
                <a:lnTo>
                  <a:pt x="693737" y="1052513"/>
                </a:lnTo>
                <a:lnTo>
                  <a:pt x="700087" y="1052513"/>
                </a:lnTo>
                <a:lnTo>
                  <a:pt x="700087" y="1028700"/>
                </a:lnTo>
                <a:lnTo>
                  <a:pt x="693737" y="1028700"/>
                </a:lnTo>
                <a:close/>
                <a:moveTo>
                  <a:pt x="401637" y="1028700"/>
                </a:moveTo>
                <a:lnTo>
                  <a:pt x="401637" y="1052513"/>
                </a:lnTo>
                <a:lnTo>
                  <a:pt x="406400" y="1052513"/>
                </a:lnTo>
                <a:lnTo>
                  <a:pt x="406400" y="1028700"/>
                </a:lnTo>
                <a:lnTo>
                  <a:pt x="401637" y="1028700"/>
                </a:lnTo>
                <a:close/>
                <a:moveTo>
                  <a:pt x="615950" y="1020763"/>
                </a:moveTo>
                <a:lnTo>
                  <a:pt x="615950" y="1044576"/>
                </a:lnTo>
                <a:lnTo>
                  <a:pt x="622300" y="1044576"/>
                </a:lnTo>
                <a:lnTo>
                  <a:pt x="622300" y="1020763"/>
                </a:lnTo>
                <a:lnTo>
                  <a:pt x="615950" y="1020763"/>
                </a:lnTo>
                <a:close/>
                <a:moveTo>
                  <a:pt x="552450" y="1020763"/>
                </a:moveTo>
                <a:lnTo>
                  <a:pt x="552450" y="1044576"/>
                </a:lnTo>
                <a:lnTo>
                  <a:pt x="558800" y="1044576"/>
                </a:lnTo>
                <a:lnTo>
                  <a:pt x="558800" y="1020763"/>
                </a:lnTo>
                <a:lnTo>
                  <a:pt x="552450" y="1020763"/>
                </a:lnTo>
                <a:close/>
                <a:moveTo>
                  <a:pt x="488950" y="1020763"/>
                </a:moveTo>
                <a:lnTo>
                  <a:pt x="488950" y="1044576"/>
                </a:lnTo>
                <a:lnTo>
                  <a:pt x="495300" y="1044576"/>
                </a:lnTo>
                <a:lnTo>
                  <a:pt x="495300" y="1020763"/>
                </a:lnTo>
                <a:lnTo>
                  <a:pt x="488950" y="1020763"/>
                </a:lnTo>
                <a:close/>
                <a:moveTo>
                  <a:pt x="1350298" y="990600"/>
                </a:moveTo>
                <a:lnTo>
                  <a:pt x="1347727" y="990866"/>
                </a:lnTo>
                <a:lnTo>
                  <a:pt x="1345157" y="991664"/>
                </a:lnTo>
                <a:lnTo>
                  <a:pt x="1342844" y="992993"/>
                </a:lnTo>
                <a:lnTo>
                  <a:pt x="1340788" y="994588"/>
                </a:lnTo>
                <a:lnTo>
                  <a:pt x="1338989" y="996450"/>
                </a:lnTo>
                <a:lnTo>
                  <a:pt x="1337960" y="998843"/>
                </a:lnTo>
                <a:lnTo>
                  <a:pt x="1337189" y="1001501"/>
                </a:lnTo>
                <a:lnTo>
                  <a:pt x="1336675" y="1004426"/>
                </a:lnTo>
                <a:lnTo>
                  <a:pt x="1336675" y="1098550"/>
                </a:lnTo>
                <a:lnTo>
                  <a:pt x="1363663" y="1098550"/>
                </a:lnTo>
                <a:lnTo>
                  <a:pt x="1363663" y="1004426"/>
                </a:lnTo>
                <a:lnTo>
                  <a:pt x="1363406" y="1001501"/>
                </a:lnTo>
                <a:lnTo>
                  <a:pt x="1362635" y="998843"/>
                </a:lnTo>
                <a:lnTo>
                  <a:pt x="1361607" y="996450"/>
                </a:lnTo>
                <a:lnTo>
                  <a:pt x="1359808" y="994588"/>
                </a:lnTo>
                <a:lnTo>
                  <a:pt x="1358009" y="992993"/>
                </a:lnTo>
                <a:lnTo>
                  <a:pt x="1355438" y="991664"/>
                </a:lnTo>
                <a:lnTo>
                  <a:pt x="1352868" y="990866"/>
                </a:lnTo>
                <a:lnTo>
                  <a:pt x="1350298" y="990600"/>
                </a:lnTo>
                <a:close/>
                <a:moveTo>
                  <a:pt x="1276486" y="990600"/>
                </a:moveTo>
                <a:lnTo>
                  <a:pt x="1273492" y="990866"/>
                </a:lnTo>
                <a:lnTo>
                  <a:pt x="1270771" y="991664"/>
                </a:lnTo>
                <a:lnTo>
                  <a:pt x="1268322" y="992993"/>
                </a:lnTo>
                <a:lnTo>
                  <a:pt x="1266417" y="994588"/>
                </a:lnTo>
                <a:lnTo>
                  <a:pt x="1264512" y="996450"/>
                </a:lnTo>
                <a:lnTo>
                  <a:pt x="1263423" y="998843"/>
                </a:lnTo>
                <a:lnTo>
                  <a:pt x="1262607" y="1001501"/>
                </a:lnTo>
                <a:lnTo>
                  <a:pt x="1262062" y="1004426"/>
                </a:lnTo>
                <a:lnTo>
                  <a:pt x="1262062" y="1098550"/>
                </a:lnTo>
                <a:lnTo>
                  <a:pt x="1290637" y="1098550"/>
                </a:lnTo>
                <a:lnTo>
                  <a:pt x="1290637" y="1004426"/>
                </a:lnTo>
                <a:lnTo>
                  <a:pt x="1290365" y="1001501"/>
                </a:lnTo>
                <a:lnTo>
                  <a:pt x="1289549" y="998843"/>
                </a:lnTo>
                <a:lnTo>
                  <a:pt x="1288188" y="996450"/>
                </a:lnTo>
                <a:lnTo>
                  <a:pt x="1286555" y="994588"/>
                </a:lnTo>
                <a:lnTo>
                  <a:pt x="1284378" y="992993"/>
                </a:lnTo>
                <a:lnTo>
                  <a:pt x="1281929" y="991664"/>
                </a:lnTo>
                <a:lnTo>
                  <a:pt x="1279207" y="990866"/>
                </a:lnTo>
                <a:lnTo>
                  <a:pt x="1276486" y="990600"/>
                </a:lnTo>
                <a:close/>
                <a:moveTo>
                  <a:pt x="615950" y="990600"/>
                </a:moveTo>
                <a:lnTo>
                  <a:pt x="615950" y="1016000"/>
                </a:lnTo>
                <a:lnTo>
                  <a:pt x="622300" y="1016000"/>
                </a:lnTo>
                <a:lnTo>
                  <a:pt x="622300" y="990600"/>
                </a:lnTo>
                <a:lnTo>
                  <a:pt x="615950" y="990600"/>
                </a:lnTo>
                <a:close/>
                <a:moveTo>
                  <a:pt x="552450" y="990600"/>
                </a:moveTo>
                <a:lnTo>
                  <a:pt x="552450" y="1016000"/>
                </a:lnTo>
                <a:lnTo>
                  <a:pt x="558800" y="1016000"/>
                </a:lnTo>
                <a:lnTo>
                  <a:pt x="558800" y="990600"/>
                </a:lnTo>
                <a:lnTo>
                  <a:pt x="552450" y="990600"/>
                </a:lnTo>
                <a:close/>
                <a:moveTo>
                  <a:pt x="488950" y="990600"/>
                </a:moveTo>
                <a:lnTo>
                  <a:pt x="488950" y="1016000"/>
                </a:lnTo>
                <a:lnTo>
                  <a:pt x="495300" y="1016000"/>
                </a:lnTo>
                <a:lnTo>
                  <a:pt x="495300" y="990600"/>
                </a:lnTo>
                <a:lnTo>
                  <a:pt x="488950" y="990600"/>
                </a:lnTo>
                <a:close/>
                <a:moveTo>
                  <a:pt x="1444625" y="920750"/>
                </a:moveTo>
                <a:lnTo>
                  <a:pt x="1444625" y="944563"/>
                </a:lnTo>
                <a:lnTo>
                  <a:pt x="1450975" y="944563"/>
                </a:lnTo>
                <a:lnTo>
                  <a:pt x="1450975" y="920750"/>
                </a:lnTo>
                <a:lnTo>
                  <a:pt x="1444625" y="920750"/>
                </a:lnTo>
                <a:close/>
                <a:moveTo>
                  <a:pt x="1152525" y="920750"/>
                </a:moveTo>
                <a:lnTo>
                  <a:pt x="1152525" y="944563"/>
                </a:lnTo>
                <a:lnTo>
                  <a:pt x="1157288" y="944563"/>
                </a:lnTo>
                <a:lnTo>
                  <a:pt x="1157288" y="920750"/>
                </a:lnTo>
                <a:lnTo>
                  <a:pt x="1152525" y="920750"/>
                </a:lnTo>
                <a:close/>
                <a:moveTo>
                  <a:pt x="693737" y="920750"/>
                </a:moveTo>
                <a:lnTo>
                  <a:pt x="693737" y="944563"/>
                </a:lnTo>
                <a:lnTo>
                  <a:pt x="700087" y="944563"/>
                </a:lnTo>
                <a:lnTo>
                  <a:pt x="700087" y="920750"/>
                </a:lnTo>
                <a:lnTo>
                  <a:pt x="693737" y="920750"/>
                </a:lnTo>
                <a:close/>
                <a:moveTo>
                  <a:pt x="401637" y="920750"/>
                </a:moveTo>
                <a:lnTo>
                  <a:pt x="401637" y="944563"/>
                </a:lnTo>
                <a:lnTo>
                  <a:pt x="406400" y="944563"/>
                </a:lnTo>
                <a:lnTo>
                  <a:pt x="406400" y="920750"/>
                </a:lnTo>
                <a:lnTo>
                  <a:pt x="401637" y="920750"/>
                </a:lnTo>
                <a:close/>
                <a:moveTo>
                  <a:pt x="926439" y="865224"/>
                </a:moveTo>
                <a:lnTo>
                  <a:pt x="919034" y="872630"/>
                </a:lnTo>
                <a:lnTo>
                  <a:pt x="926439" y="880301"/>
                </a:lnTo>
                <a:lnTo>
                  <a:pt x="934109" y="872630"/>
                </a:lnTo>
                <a:lnTo>
                  <a:pt x="926439" y="865224"/>
                </a:lnTo>
                <a:close/>
                <a:moveTo>
                  <a:pt x="1444625" y="771525"/>
                </a:moveTo>
                <a:lnTo>
                  <a:pt x="1444625" y="795338"/>
                </a:lnTo>
                <a:lnTo>
                  <a:pt x="1450975" y="795338"/>
                </a:lnTo>
                <a:lnTo>
                  <a:pt x="1450975" y="771525"/>
                </a:lnTo>
                <a:lnTo>
                  <a:pt x="1444625" y="771525"/>
                </a:lnTo>
                <a:close/>
                <a:moveTo>
                  <a:pt x="1152525" y="771525"/>
                </a:moveTo>
                <a:lnTo>
                  <a:pt x="1152525" y="795338"/>
                </a:lnTo>
                <a:lnTo>
                  <a:pt x="1157288" y="795338"/>
                </a:lnTo>
                <a:lnTo>
                  <a:pt x="1157288" y="771525"/>
                </a:lnTo>
                <a:lnTo>
                  <a:pt x="1152525" y="771525"/>
                </a:lnTo>
                <a:close/>
                <a:moveTo>
                  <a:pt x="693737" y="771525"/>
                </a:moveTo>
                <a:lnTo>
                  <a:pt x="693737" y="795338"/>
                </a:lnTo>
                <a:lnTo>
                  <a:pt x="700087" y="795338"/>
                </a:lnTo>
                <a:lnTo>
                  <a:pt x="700087" y="771525"/>
                </a:lnTo>
                <a:lnTo>
                  <a:pt x="693737" y="771525"/>
                </a:lnTo>
                <a:close/>
                <a:moveTo>
                  <a:pt x="401637" y="771525"/>
                </a:moveTo>
                <a:lnTo>
                  <a:pt x="401637" y="795338"/>
                </a:lnTo>
                <a:lnTo>
                  <a:pt x="406400" y="795338"/>
                </a:lnTo>
                <a:lnTo>
                  <a:pt x="406400" y="771525"/>
                </a:lnTo>
                <a:lnTo>
                  <a:pt x="401637" y="771525"/>
                </a:lnTo>
                <a:close/>
                <a:moveTo>
                  <a:pt x="1444625" y="650875"/>
                </a:moveTo>
                <a:lnTo>
                  <a:pt x="1444625" y="674688"/>
                </a:lnTo>
                <a:lnTo>
                  <a:pt x="1450975" y="674688"/>
                </a:lnTo>
                <a:lnTo>
                  <a:pt x="1450975" y="650875"/>
                </a:lnTo>
                <a:lnTo>
                  <a:pt x="1444625" y="650875"/>
                </a:lnTo>
                <a:close/>
                <a:moveTo>
                  <a:pt x="1152525" y="650875"/>
                </a:moveTo>
                <a:lnTo>
                  <a:pt x="1152525" y="674688"/>
                </a:lnTo>
                <a:lnTo>
                  <a:pt x="1157288" y="674688"/>
                </a:lnTo>
                <a:lnTo>
                  <a:pt x="1157288" y="650875"/>
                </a:lnTo>
                <a:lnTo>
                  <a:pt x="1152525" y="650875"/>
                </a:lnTo>
                <a:close/>
                <a:moveTo>
                  <a:pt x="693737" y="650875"/>
                </a:moveTo>
                <a:lnTo>
                  <a:pt x="693737" y="674688"/>
                </a:lnTo>
                <a:lnTo>
                  <a:pt x="700087" y="674688"/>
                </a:lnTo>
                <a:lnTo>
                  <a:pt x="700087" y="650875"/>
                </a:lnTo>
                <a:lnTo>
                  <a:pt x="693737" y="650875"/>
                </a:lnTo>
                <a:close/>
                <a:moveTo>
                  <a:pt x="401637" y="650875"/>
                </a:moveTo>
                <a:lnTo>
                  <a:pt x="401637" y="674688"/>
                </a:lnTo>
                <a:lnTo>
                  <a:pt x="406400" y="674688"/>
                </a:lnTo>
                <a:lnTo>
                  <a:pt x="406400" y="650875"/>
                </a:lnTo>
                <a:lnTo>
                  <a:pt x="401637" y="650875"/>
                </a:lnTo>
                <a:close/>
                <a:moveTo>
                  <a:pt x="1444625" y="515938"/>
                </a:moveTo>
                <a:lnTo>
                  <a:pt x="1444625" y="539751"/>
                </a:lnTo>
                <a:lnTo>
                  <a:pt x="1450975" y="539751"/>
                </a:lnTo>
                <a:lnTo>
                  <a:pt x="1450975" y="515938"/>
                </a:lnTo>
                <a:lnTo>
                  <a:pt x="1444625" y="515938"/>
                </a:lnTo>
                <a:close/>
                <a:moveTo>
                  <a:pt x="1152525" y="515938"/>
                </a:moveTo>
                <a:lnTo>
                  <a:pt x="1152525" y="539751"/>
                </a:lnTo>
                <a:lnTo>
                  <a:pt x="1157288" y="539751"/>
                </a:lnTo>
                <a:lnTo>
                  <a:pt x="1157288" y="515938"/>
                </a:lnTo>
                <a:lnTo>
                  <a:pt x="1152525" y="515938"/>
                </a:lnTo>
                <a:close/>
                <a:moveTo>
                  <a:pt x="693737" y="515938"/>
                </a:moveTo>
                <a:lnTo>
                  <a:pt x="693737" y="539751"/>
                </a:lnTo>
                <a:lnTo>
                  <a:pt x="700087" y="539751"/>
                </a:lnTo>
                <a:lnTo>
                  <a:pt x="700087" y="515938"/>
                </a:lnTo>
                <a:lnTo>
                  <a:pt x="693737" y="515938"/>
                </a:lnTo>
                <a:close/>
                <a:moveTo>
                  <a:pt x="401637" y="515938"/>
                </a:moveTo>
                <a:lnTo>
                  <a:pt x="401637" y="539751"/>
                </a:lnTo>
                <a:lnTo>
                  <a:pt x="406400" y="539751"/>
                </a:lnTo>
                <a:lnTo>
                  <a:pt x="406400" y="515938"/>
                </a:lnTo>
                <a:lnTo>
                  <a:pt x="401637" y="515938"/>
                </a:lnTo>
                <a:close/>
                <a:moveTo>
                  <a:pt x="1351757" y="423863"/>
                </a:moveTo>
                <a:lnTo>
                  <a:pt x="1350698" y="425443"/>
                </a:lnTo>
                <a:lnTo>
                  <a:pt x="1348053" y="429921"/>
                </a:lnTo>
                <a:lnTo>
                  <a:pt x="1346200" y="433344"/>
                </a:lnTo>
                <a:lnTo>
                  <a:pt x="1344084" y="437822"/>
                </a:lnTo>
                <a:lnTo>
                  <a:pt x="1341967" y="442826"/>
                </a:lnTo>
                <a:lnTo>
                  <a:pt x="1339321" y="448357"/>
                </a:lnTo>
                <a:lnTo>
                  <a:pt x="1337205" y="454941"/>
                </a:lnTo>
                <a:lnTo>
                  <a:pt x="1335088" y="462052"/>
                </a:lnTo>
                <a:lnTo>
                  <a:pt x="1332971" y="470216"/>
                </a:lnTo>
                <a:lnTo>
                  <a:pt x="1331119" y="479171"/>
                </a:lnTo>
                <a:lnTo>
                  <a:pt x="1329532" y="488652"/>
                </a:lnTo>
                <a:lnTo>
                  <a:pt x="1328473" y="498924"/>
                </a:lnTo>
                <a:lnTo>
                  <a:pt x="1327679" y="509986"/>
                </a:lnTo>
                <a:lnTo>
                  <a:pt x="1327150" y="521837"/>
                </a:lnTo>
                <a:lnTo>
                  <a:pt x="1327150" y="711201"/>
                </a:lnTo>
                <a:lnTo>
                  <a:pt x="1336940" y="711201"/>
                </a:lnTo>
                <a:lnTo>
                  <a:pt x="1366574" y="711201"/>
                </a:lnTo>
                <a:lnTo>
                  <a:pt x="1376363" y="711201"/>
                </a:lnTo>
                <a:lnTo>
                  <a:pt x="1376363" y="521837"/>
                </a:lnTo>
                <a:lnTo>
                  <a:pt x="1376099" y="509986"/>
                </a:lnTo>
                <a:lnTo>
                  <a:pt x="1375305" y="498924"/>
                </a:lnTo>
                <a:lnTo>
                  <a:pt x="1373982" y="488652"/>
                </a:lnTo>
                <a:lnTo>
                  <a:pt x="1372659" y="479171"/>
                </a:lnTo>
                <a:lnTo>
                  <a:pt x="1370807" y="470216"/>
                </a:lnTo>
                <a:lnTo>
                  <a:pt x="1368426" y="462052"/>
                </a:lnTo>
                <a:lnTo>
                  <a:pt x="1366309" y="454941"/>
                </a:lnTo>
                <a:lnTo>
                  <a:pt x="1363928" y="448357"/>
                </a:lnTo>
                <a:lnTo>
                  <a:pt x="1361811" y="442826"/>
                </a:lnTo>
                <a:lnTo>
                  <a:pt x="1359694" y="437822"/>
                </a:lnTo>
                <a:lnTo>
                  <a:pt x="1357578" y="433344"/>
                </a:lnTo>
                <a:lnTo>
                  <a:pt x="1355461" y="429921"/>
                </a:lnTo>
                <a:lnTo>
                  <a:pt x="1352815" y="425443"/>
                </a:lnTo>
                <a:lnTo>
                  <a:pt x="1351757" y="423863"/>
                </a:lnTo>
                <a:close/>
                <a:moveTo>
                  <a:pt x="1258227" y="423863"/>
                </a:moveTo>
                <a:lnTo>
                  <a:pt x="1256897" y="425443"/>
                </a:lnTo>
                <a:lnTo>
                  <a:pt x="1254237" y="429921"/>
                </a:lnTo>
                <a:lnTo>
                  <a:pt x="1252374" y="433344"/>
                </a:lnTo>
                <a:lnTo>
                  <a:pt x="1250246" y="437822"/>
                </a:lnTo>
                <a:lnTo>
                  <a:pt x="1248118" y="442826"/>
                </a:lnTo>
                <a:lnTo>
                  <a:pt x="1245724" y="448357"/>
                </a:lnTo>
                <a:lnTo>
                  <a:pt x="1243596" y="454941"/>
                </a:lnTo>
                <a:lnTo>
                  <a:pt x="1241202" y="462052"/>
                </a:lnTo>
                <a:lnTo>
                  <a:pt x="1239074" y="470216"/>
                </a:lnTo>
                <a:lnTo>
                  <a:pt x="1237211" y="479171"/>
                </a:lnTo>
                <a:lnTo>
                  <a:pt x="1235615" y="488652"/>
                </a:lnTo>
                <a:lnTo>
                  <a:pt x="1234551" y="498924"/>
                </a:lnTo>
                <a:lnTo>
                  <a:pt x="1233753" y="509986"/>
                </a:lnTo>
                <a:lnTo>
                  <a:pt x="1233487" y="521837"/>
                </a:lnTo>
                <a:lnTo>
                  <a:pt x="1233487" y="711201"/>
                </a:lnTo>
                <a:lnTo>
                  <a:pt x="1243330" y="711201"/>
                </a:lnTo>
                <a:lnTo>
                  <a:pt x="1273124" y="711201"/>
                </a:lnTo>
                <a:lnTo>
                  <a:pt x="1282700" y="711201"/>
                </a:lnTo>
                <a:lnTo>
                  <a:pt x="1282700" y="521837"/>
                </a:lnTo>
                <a:lnTo>
                  <a:pt x="1282434" y="509986"/>
                </a:lnTo>
                <a:lnTo>
                  <a:pt x="1281636" y="498924"/>
                </a:lnTo>
                <a:lnTo>
                  <a:pt x="1280306" y="488652"/>
                </a:lnTo>
                <a:lnTo>
                  <a:pt x="1278710" y="479171"/>
                </a:lnTo>
                <a:lnTo>
                  <a:pt x="1277114" y="470216"/>
                </a:lnTo>
                <a:lnTo>
                  <a:pt x="1274986" y="462052"/>
                </a:lnTo>
                <a:lnTo>
                  <a:pt x="1272858" y="454941"/>
                </a:lnTo>
                <a:lnTo>
                  <a:pt x="1270197" y="448357"/>
                </a:lnTo>
                <a:lnTo>
                  <a:pt x="1268069" y="442826"/>
                </a:lnTo>
                <a:lnTo>
                  <a:pt x="1265941" y="437822"/>
                </a:lnTo>
                <a:lnTo>
                  <a:pt x="1263813" y="433344"/>
                </a:lnTo>
                <a:lnTo>
                  <a:pt x="1261951" y="429921"/>
                </a:lnTo>
                <a:lnTo>
                  <a:pt x="1259291" y="425443"/>
                </a:lnTo>
                <a:lnTo>
                  <a:pt x="1258227" y="423863"/>
                </a:lnTo>
                <a:close/>
                <a:moveTo>
                  <a:pt x="594387" y="423863"/>
                </a:moveTo>
                <a:lnTo>
                  <a:pt x="593598" y="425443"/>
                </a:lnTo>
                <a:lnTo>
                  <a:pt x="590703" y="429921"/>
                </a:lnTo>
                <a:lnTo>
                  <a:pt x="588597" y="433344"/>
                </a:lnTo>
                <a:lnTo>
                  <a:pt x="586755" y="437822"/>
                </a:lnTo>
                <a:lnTo>
                  <a:pt x="584387" y="442826"/>
                </a:lnTo>
                <a:lnTo>
                  <a:pt x="582281" y="448357"/>
                </a:lnTo>
                <a:lnTo>
                  <a:pt x="579913" y="454941"/>
                </a:lnTo>
                <a:lnTo>
                  <a:pt x="577807" y="462052"/>
                </a:lnTo>
                <a:lnTo>
                  <a:pt x="575965" y="470216"/>
                </a:lnTo>
                <a:lnTo>
                  <a:pt x="573860" y="479171"/>
                </a:lnTo>
                <a:lnTo>
                  <a:pt x="572281" y="488652"/>
                </a:lnTo>
                <a:lnTo>
                  <a:pt x="570965" y="498924"/>
                </a:lnTo>
                <a:lnTo>
                  <a:pt x="570175" y="509986"/>
                </a:lnTo>
                <a:lnTo>
                  <a:pt x="569912" y="521837"/>
                </a:lnTo>
                <a:lnTo>
                  <a:pt x="569912" y="711201"/>
                </a:lnTo>
                <a:lnTo>
                  <a:pt x="579650" y="711201"/>
                </a:lnTo>
                <a:lnTo>
                  <a:pt x="609388" y="711201"/>
                </a:lnTo>
                <a:lnTo>
                  <a:pt x="619125" y="711201"/>
                </a:lnTo>
                <a:lnTo>
                  <a:pt x="619125" y="521837"/>
                </a:lnTo>
                <a:lnTo>
                  <a:pt x="618599" y="509986"/>
                </a:lnTo>
                <a:lnTo>
                  <a:pt x="618073" y="498924"/>
                </a:lnTo>
                <a:lnTo>
                  <a:pt x="616494" y="488652"/>
                </a:lnTo>
                <a:lnTo>
                  <a:pt x="614915" y="479171"/>
                </a:lnTo>
                <a:lnTo>
                  <a:pt x="613072" y="470216"/>
                </a:lnTo>
                <a:lnTo>
                  <a:pt x="611230" y="462052"/>
                </a:lnTo>
                <a:lnTo>
                  <a:pt x="608862" y="454941"/>
                </a:lnTo>
                <a:lnTo>
                  <a:pt x="606756" y="448357"/>
                </a:lnTo>
                <a:lnTo>
                  <a:pt x="604388" y="442826"/>
                </a:lnTo>
                <a:lnTo>
                  <a:pt x="602019" y="437822"/>
                </a:lnTo>
                <a:lnTo>
                  <a:pt x="600177" y="433344"/>
                </a:lnTo>
                <a:lnTo>
                  <a:pt x="598335" y="429921"/>
                </a:lnTo>
                <a:lnTo>
                  <a:pt x="595440" y="425443"/>
                </a:lnTo>
                <a:lnTo>
                  <a:pt x="594387" y="423863"/>
                </a:lnTo>
                <a:close/>
                <a:moveTo>
                  <a:pt x="500063" y="423863"/>
                </a:moveTo>
                <a:lnTo>
                  <a:pt x="499039" y="425443"/>
                </a:lnTo>
                <a:lnTo>
                  <a:pt x="496478" y="429921"/>
                </a:lnTo>
                <a:lnTo>
                  <a:pt x="494686" y="433344"/>
                </a:lnTo>
                <a:lnTo>
                  <a:pt x="492893" y="437822"/>
                </a:lnTo>
                <a:lnTo>
                  <a:pt x="490589" y="442826"/>
                </a:lnTo>
                <a:lnTo>
                  <a:pt x="488285" y="448357"/>
                </a:lnTo>
                <a:lnTo>
                  <a:pt x="485980" y="454941"/>
                </a:lnTo>
                <a:lnTo>
                  <a:pt x="483932" y="462052"/>
                </a:lnTo>
                <a:lnTo>
                  <a:pt x="481883" y="470216"/>
                </a:lnTo>
                <a:lnTo>
                  <a:pt x="480347" y="479171"/>
                </a:lnTo>
                <a:lnTo>
                  <a:pt x="478811" y="488652"/>
                </a:lnTo>
                <a:lnTo>
                  <a:pt x="477530" y="498924"/>
                </a:lnTo>
                <a:lnTo>
                  <a:pt x="476762" y="509986"/>
                </a:lnTo>
                <a:lnTo>
                  <a:pt x="476250" y="521837"/>
                </a:lnTo>
                <a:lnTo>
                  <a:pt x="476250" y="711201"/>
                </a:lnTo>
                <a:lnTo>
                  <a:pt x="485724" y="711201"/>
                </a:lnTo>
                <a:lnTo>
                  <a:pt x="514658" y="711201"/>
                </a:lnTo>
                <a:lnTo>
                  <a:pt x="523875" y="711201"/>
                </a:lnTo>
                <a:lnTo>
                  <a:pt x="523875" y="521837"/>
                </a:lnTo>
                <a:lnTo>
                  <a:pt x="523619" y="509986"/>
                </a:lnTo>
                <a:lnTo>
                  <a:pt x="522851" y="498924"/>
                </a:lnTo>
                <a:lnTo>
                  <a:pt x="521827" y="488652"/>
                </a:lnTo>
                <a:lnTo>
                  <a:pt x="520291" y="479171"/>
                </a:lnTo>
                <a:lnTo>
                  <a:pt x="518498" y="470216"/>
                </a:lnTo>
                <a:lnTo>
                  <a:pt x="516450" y="462052"/>
                </a:lnTo>
                <a:lnTo>
                  <a:pt x="514145" y="454941"/>
                </a:lnTo>
                <a:lnTo>
                  <a:pt x="512097" y="448357"/>
                </a:lnTo>
                <a:lnTo>
                  <a:pt x="509793" y="442826"/>
                </a:lnTo>
                <a:lnTo>
                  <a:pt x="507744" y="437822"/>
                </a:lnTo>
                <a:lnTo>
                  <a:pt x="505696" y="433344"/>
                </a:lnTo>
                <a:lnTo>
                  <a:pt x="504160" y="429921"/>
                </a:lnTo>
                <a:lnTo>
                  <a:pt x="501087" y="425443"/>
                </a:lnTo>
                <a:lnTo>
                  <a:pt x="500063" y="423863"/>
                </a:lnTo>
                <a:close/>
                <a:moveTo>
                  <a:pt x="1444625" y="400050"/>
                </a:moveTo>
                <a:lnTo>
                  <a:pt x="1444625" y="423863"/>
                </a:lnTo>
                <a:lnTo>
                  <a:pt x="1450975" y="423863"/>
                </a:lnTo>
                <a:lnTo>
                  <a:pt x="1450975" y="400050"/>
                </a:lnTo>
                <a:lnTo>
                  <a:pt x="1444625" y="400050"/>
                </a:lnTo>
                <a:close/>
                <a:moveTo>
                  <a:pt x="1152525" y="400050"/>
                </a:moveTo>
                <a:lnTo>
                  <a:pt x="1152525" y="423863"/>
                </a:lnTo>
                <a:lnTo>
                  <a:pt x="1157288" y="423863"/>
                </a:lnTo>
                <a:lnTo>
                  <a:pt x="1157288" y="400050"/>
                </a:lnTo>
                <a:lnTo>
                  <a:pt x="1152525" y="400050"/>
                </a:lnTo>
                <a:close/>
                <a:moveTo>
                  <a:pt x="693737" y="400050"/>
                </a:moveTo>
                <a:lnTo>
                  <a:pt x="693737" y="423863"/>
                </a:lnTo>
                <a:lnTo>
                  <a:pt x="700087" y="423863"/>
                </a:lnTo>
                <a:lnTo>
                  <a:pt x="700087" y="400050"/>
                </a:lnTo>
                <a:lnTo>
                  <a:pt x="693737" y="400050"/>
                </a:lnTo>
                <a:close/>
                <a:moveTo>
                  <a:pt x="401637" y="400050"/>
                </a:moveTo>
                <a:lnTo>
                  <a:pt x="401637" y="423863"/>
                </a:lnTo>
                <a:lnTo>
                  <a:pt x="406400" y="423863"/>
                </a:lnTo>
                <a:lnTo>
                  <a:pt x="406400" y="400050"/>
                </a:lnTo>
                <a:lnTo>
                  <a:pt x="401637" y="400050"/>
                </a:lnTo>
                <a:close/>
                <a:moveTo>
                  <a:pt x="417599" y="0"/>
                </a:moveTo>
                <a:lnTo>
                  <a:pt x="418921" y="265"/>
                </a:lnTo>
                <a:lnTo>
                  <a:pt x="419979" y="794"/>
                </a:lnTo>
                <a:lnTo>
                  <a:pt x="420772" y="1587"/>
                </a:lnTo>
                <a:lnTo>
                  <a:pt x="421301" y="2645"/>
                </a:lnTo>
                <a:lnTo>
                  <a:pt x="423152" y="3174"/>
                </a:lnTo>
                <a:lnTo>
                  <a:pt x="424739" y="3703"/>
                </a:lnTo>
                <a:lnTo>
                  <a:pt x="425797" y="4232"/>
                </a:lnTo>
                <a:lnTo>
                  <a:pt x="426062" y="4761"/>
                </a:lnTo>
                <a:lnTo>
                  <a:pt x="426326" y="5026"/>
                </a:lnTo>
                <a:lnTo>
                  <a:pt x="426062" y="5555"/>
                </a:lnTo>
                <a:lnTo>
                  <a:pt x="425797" y="5819"/>
                </a:lnTo>
                <a:lnTo>
                  <a:pt x="424475" y="6613"/>
                </a:lnTo>
                <a:lnTo>
                  <a:pt x="422623" y="7142"/>
                </a:lnTo>
                <a:lnTo>
                  <a:pt x="420243" y="7407"/>
                </a:lnTo>
                <a:lnTo>
                  <a:pt x="421566" y="22484"/>
                </a:lnTo>
                <a:lnTo>
                  <a:pt x="423681" y="38355"/>
                </a:lnTo>
                <a:lnTo>
                  <a:pt x="425797" y="54754"/>
                </a:lnTo>
                <a:lnTo>
                  <a:pt x="428177" y="71154"/>
                </a:lnTo>
                <a:lnTo>
                  <a:pt x="433731" y="103689"/>
                </a:lnTo>
                <a:lnTo>
                  <a:pt x="439285" y="134109"/>
                </a:lnTo>
                <a:lnTo>
                  <a:pt x="444310" y="161089"/>
                </a:lnTo>
                <a:lnTo>
                  <a:pt x="449070" y="182779"/>
                </a:lnTo>
                <a:lnTo>
                  <a:pt x="453038" y="202089"/>
                </a:lnTo>
                <a:lnTo>
                  <a:pt x="457005" y="189127"/>
                </a:lnTo>
                <a:lnTo>
                  <a:pt x="465997" y="256578"/>
                </a:lnTo>
                <a:lnTo>
                  <a:pt x="468112" y="257107"/>
                </a:lnTo>
                <a:lnTo>
                  <a:pt x="462823" y="265572"/>
                </a:lnTo>
                <a:lnTo>
                  <a:pt x="462823" y="284088"/>
                </a:lnTo>
                <a:lnTo>
                  <a:pt x="471815" y="284088"/>
                </a:lnTo>
                <a:lnTo>
                  <a:pt x="471815" y="283294"/>
                </a:lnTo>
                <a:lnTo>
                  <a:pt x="472344" y="282501"/>
                </a:lnTo>
                <a:lnTo>
                  <a:pt x="473137" y="281972"/>
                </a:lnTo>
                <a:lnTo>
                  <a:pt x="473931" y="281972"/>
                </a:lnTo>
                <a:lnTo>
                  <a:pt x="475782" y="281972"/>
                </a:lnTo>
                <a:lnTo>
                  <a:pt x="475782" y="269275"/>
                </a:lnTo>
                <a:lnTo>
                  <a:pt x="473137" y="269275"/>
                </a:lnTo>
                <a:lnTo>
                  <a:pt x="472608" y="269010"/>
                </a:lnTo>
                <a:lnTo>
                  <a:pt x="472079" y="268746"/>
                </a:lnTo>
                <a:lnTo>
                  <a:pt x="471815" y="268217"/>
                </a:lnTo>
                <a:lnTo>
                  <a:pt x="471550" y="267423"/>
                </a:lnTo>
                <a:lnTo>
                  <a:pt x="471815" y="266894"/>
                </a:lnTo>
                <a:lnTo>
                  <a:pt x="472079" y="266101"/>
                </a:lnTo>
                <a:lnTo>
                  <a:pt x="472608" y="265572"/>
                </a:lnTo>
                <a:lnTo>
                  <a:pt x="473137" y="265572"/>
                </a:lnTo>
                <a:lnTo>
                  <a:pt x="475782" y="265572"/>
                </a:lnTo>
                <a:lnTo>
                  <a:pt x="475782" y="258165"/>
                </a:lnTo>
                <a:lnTo>
                  <a:pt x="475253" y="257636"/>
                </a:lnTo>
                <a:lnTo>
                  <a:pt x="474724" y="256843"/>
                </a:lnTo>
                <a:lnTo>
                  <a:pt x="474195" y="256049"/>
                </a:lnTo>
                <a:lnTo>
                  <a:pt x="474195" y="255256"/>
                </a:lnTo>
                <a:lnTo>
                  <a:pt x="474460" y="253669"/>
                </a:lnTo>
                <a:lnTo>
                  <a:pt x="475253" y="252346"/>
                </a:lnTo>
                <a:lnTo>
                  <a:pt x="476575" y="251553"/>
                </a:lnTo>
                <a:lnTo>
                  <a:pt x="478162" y="251288"/>
                </a:lnTo>
                <a:lnTo>
                  <a:pt x="479485" y="251553"/>
                </a:lnTo>
                <a:lnTo>
                  <a:pt x="480542" y="252346"/>
                </a:lnTo>
                <a:lnTo>
                  <a:pt x="481336" y="253669"/>
                </a:lnTo>
                <a:lnTo>
                  <a:pt x="481600" y="255256"/>
                </a:lnTo>
                <a:lnTo>
                  <a:pt x="481600" y="256049"/>
                </a:lnTo>
                <a:lnTo>
                  <a:pt x="481071" y="256843"/>
                </a:lnTo>
                <a:lnTo>
                  <a:pt x="480542" y="257636"/>
                </a:lnTo>
                <a:lnTo>
                  <a:pt x="480013" y="258165"/>
                </a:lnTo>
                <a:lnTo>
                  <a:pt x="480013" y="265572"/>
                </a:lnTo>
                <a:lnTo>
                  <a:pt x="482658" y="265572"/>
                </a:lnTo>
                <a:lnTo>
                  <a:pt x="483187" y="265572"/>
                </a:lnTo>
                <a:lnTo>
                  <a:pt x="483716" y="266101"/>
                </a:lnTo>
                <a:lnTo>
                  <a:pt x="484245" y="266894"/>
                </a:lnTo>
                <a:lnTo>
                  <a:pt x="484245" y="267423"/>
                </a:lnTo>
                <a:lnTo>
                  <a:pt x="484245" y="268217"/>
                </a:lnTo>
                <a:lnTo>
                  <a:pt x="483716" y="268746"/>
                </a:lnTo>
                <a:lnTo>
                  <a:pt x="483187" y="269010"/>
                </a:lnTo>
                <a:lnTo>
                  <a:pt x="482658" y="269275"/>
                </a:lnTo>
                <a:lnTo>
                  <a:pt x="480013" y="269275"/>
                </a:lnTo>
                <a:lnTo>
                  <a:pt x="480013" y="281972"/>
                </a:lnTo>
                <a:lnTo>
                  <a:pt x="482129" y="281972"/>
                </a:lnTo>
                <a:lnTo>
                  <a:pt x="482923" y="281972"/>
                </a:lnTo>
                <a:lnTo>
                  <a:pt x="483452" y="282501"/>
                </a:lnTo>
                <a:lnTo>
                  <a:pt x="483981" y="283294"/>
                </a:lnTo>
                <a:lnTo>
                  <a:pt x="483981" y="284088"/>
                </a:lnTo>
                <a:lnTo>
                  <a:pt x="492179" y="284088"/>
                </a:lnTo>
                <a:lnTo>
                  <a:pt x="492444" y="283294"/>
                </a:lnTo>
                <a:lnTo>
                  <a:pt x="492972" y="282501"/>
                </a:lnTo>
                <a:lnTo>
                  <a:pt x="493501" y="281972"/>
                </a:lnTo>
                <a:lnTo>
                  <a:pt x="494295" y="281972"/>
                </a:lnTo>
                <a:lnTo>
                  <a:pt x="496411" y="281972"/>
                </a:lnTo>
                <a:lnTo>
                  <a:pt x="496411" y="269275"/>
                </a:lnTo>
                <a:lnTo>
                  <a:pt x="493766" y="269275"/>
                </a:lnTo>
                <a:lnTo>
                  <a:pt x="493237" y="269010"/>
                </a:lnTo>
                <a:lnTo>
                  <a:pt x="492708" y="268746"/>
                </a:lnTo>
                <a:lnTo>
                  <a:pt x="492179" y="268217"/>
                </a:lnTo>
                <a:lnTo>
                  <a:pt x="492179" y="267423"/>
                </a:lnTo>
                <a:lnTo>
                  <a:pt x="492179" y="266894"/>
                </a:lnTo>
                <a:lnTo>
                  <a:pt x="492708" y="266101"/>
                </a:lnTo>
                <a:lnTo>
                  <a:pt x="493237" y="265572"/>
                </a:lnTo>
                <a:lnTo>
                  <a:pt x="493766" y="265572"/>
                </a:lnTo>
                <a:lnTo>
                  <a:pt x="496411" y="265572"/>
                </a:lnTo>
                <a:lnTo>
                  <a:pt x="496411" y="258165"/>
                </a:lnTo>
                <a:lnTo>
                  <a:pt x="495882" y="257636"/>
                </a:lnTo>
                <a:lnTo>
                  <a:pt x="495353" y="256843"/>
                </a:lnTo>
                <a:lnTo>
                  <a:pt x="494824" y="256049"/>
                </a:lnTo>
                <a:lnTo>
                  <a:pt x="494824" y="255256"/>
                </a:lnTo>
                <a:lnTo>
                  <a:pt x="495088" y="253669"/>
                </a:lnTo>
                <a:lnTo>
                  <a:pt x="495882" y="252346"/>
                </a:lnTo>
                <a:lnTo>
                  <a:pt x="496940" y="251553"/>
                </a:lnTo>
                <a:lnTo>
                  <a:pt x="498262" y="251288"/>
                </a:lnTo>
                <a:lnTo>
                  <a:pt x="499849" y="251553"/>
                </a:lnTo>
                <a:lnTo>
                  <a:pt x="500907" y="252346"/>
                </a:lnTo>
                <a:lnTo>
                  <a:pt x="501700" y="253669"/>
                </a:lnTo>
                <a:lnTo>
                  <a:pt x="501964" y="255256"/>
                </a:lnTo>
                <a:lnTo>
                  <a:pt x="501700" y="256049"/>
                </a:lnTo>
                <a:lnTo>
                  <a:pt x="501436" y="256843"/>
                </a:lnTo>
                <a:lnTo>
                  <a:pt x="500907" y="257636"/>
                </a:lnTo>
                <a:lnTo>
                  <a:pt x="500113" y="258165"/>
                </a:lnTo>
                <a:lnTo>
                  <a:pt x="500113" y="265572"/>
                </a:lnTo>
                <a:lnTo>
                  <a:pt x="502758" y="265572"/>
                </a:lnTo>
                <a:lnTo>
                  <a:pt x="503551" y="265572"/>
                </a:lnTo>
                <a:lnTo>
                  <a:pt x="504080" y="266101"/>
                </a:lnTo>
                <a:lnTo>
                  <a:pt x="504609" y="266894"/>
                </a:lnTo>
                <a:lnTo>
                  <a:pt x="504874" y="267423"/>
                </a:lnTo>
                <a:lnTo>
                  <a:pt x="504609" y="268217"/>
                </a:lnTo>
                <a:lnTo>
                  <a:pt x="504080" y="268746"/>
                </a:lnTo>
                <a:lnTo>
                  <a:pt x="503551" y="269010"/>
                </a:lnTo>
                <a:lnTo>
                  <a:pt x="502758" y="269275"/>
                </a:lnTo>
                <a:lnTo>
                  <a:pt x="500113" y="269275"/>
                </a:lnTo>
                <a:lnTo>
                  <a:pt x="500113" y="281972"/>
                </a:lnTo>
                <a:lnTo>
                  <a:pt x="502229" y="281972"/>
                </a:lnTo>
                <a:lnTo>
                  <a:pt x="503022" y="281972"/>
                </a:lnTo>
                <a:lnTo>
                  <a:pt x="503816" y="282501"/>
                </a:lnTo>
                <a:lnTo>
                  <a:pt x="504609" y="283294"/>
                </a:lnTo>
                <a:lnTo>
                  <a:pt x="504609" y="284088"/>
                </a:lnTo>
                <a:lnTo>
                  <a:pt x="508312" y="284088"/>
                </a:lnTo>
                <a:lnTo>
                  <a:pt x="512543" y="284088"/>
                </a:lnTo>
                <a:lnTo>
                  <a:pt x="512808" y="283294"/>
                </a:lnTo>
                <a:lnTo>
                  <a:pt x="513072" y="282501"/>
                </a:lnTo>
                <a:lnTo>
                  <a:pt x="513866" y="281972"/>
                </a:lnTo>
                <a:lnTo>
                  <a:pt x="514659" y="281972"/>
                </a:lnTo>
                <a:lnTo>
                  <a:pt x="516775" y="281972"/>
                </a:lnTo>
                <a:lnTo>
                  <a:pt x="516775" y="269275"/>
                </a:lnTo>
                <a:lnTo>
                  <a:pt x="514130" y="269275"/>
                </a:lnTo>
                <a:lnTo>
                  <a:pt x="513337" y="269010"/>
                </a:lnTo>
                <a:lnTo>
                  <a:pt x="512808" y="268746"/>
                </a:lnTo>
                <a:lnTo>
                  <a:pt x="512543" y="268217"/>
                </a:lnTo>
                <a:lnTo>
                  <a:pt x="512279" y="267423"/>
                </a:lnTo>
                <a:lnTo>
                  <a:pt x="512543" y="266894"/>
                </a:lnTo>
                <a:lnTo>
                  <a:pt x="512808" y="266101"/>
                </a:lnTo>
                <a:lnTo>
                  <a:pt x="513337" y="265572"/>
                </a:lnTo>
                <a:lnTo>
                  <a:pt x="514130" y="265572"/>
                </a:lnTo>
                <a:lnTo>
                  <a:pt x="516775" y="265572"/>
                </a:lnTo>
                <a:lnTo>
                  <a:pt x="516775" y="258165"/>
                </a:lnTo>
                <a:lnTo>
                  <a:pt x="515981" y="257636"/>
                </a:lnTo>
                <a:lnTo>
                  <a:pt x="515452" y="256843"/>
                </a:lnTo>
                <a:lnTo>
                  <a:pt x="515188" y="256049"/>
                </a:lnTo>
                <a:lnTo>
                  <a:pt x="514924" y="255256"/>
                </a:lnTo>
                <a:lnTo>
                  <a:pt x="515188" y="253669"/>
                </a:lnTo>
                <a:lnTo>
                  <a:pt x="515981" y="252346"/>
                </a:lnTo>
                <a:lnTo>
                  <a:pt x="517304" y="251553"/>
                </a:lnTo>
                <a:lnTo>
                  <a:pt x="518891" y="251288"/>
                </a:lnTo>
                <a:lnTo>
                  <a:pt x="520213" y="251553"/>
                </a:lnTo>
                <a:lnTo>
                  <a:pt x="521535" y="252346"/>
                </a:lnTo>
                <a:lnTo>
                  <a:pt x="522064" y="253669"/>
                </a:lnTo>
                <a:lnTo>
                  <a:pt x="522593" y="255256"/>
                </a:lnTo>
                <a:lnTo>
                  <a:pt x="522329" y="256049"/>
                </a:lnTo>
                <a:lnTo>
                  <a:pt x="522064" y="256843"/>
                </a:lnTo>
                <a:lnTo>
                  <a:pt x="521535" y="257636"/>
                </a:lnTo>
                <a:lnTo>
                  <a:pt x="520742" y="258165"/>
                </a:lnTo>
                <a:lnTo>
                  <a:pt x="520742" y="265572"/>
                </a:lnTo>
                <a:lnTo>
                  <a:pt x="523387" y="265572"/>
                </a:lnTo>
                <a:lnTo>
                  <a:pt x="524180" y="265572"/>
                </a:lnTo>
                <a:lnTo>
                  <a:pt x="524709" y="266101"/>
                </a:lnTo>
                <a:lnTo>
                  <a:pt x="524973" y="266894"/>
                </a:lnTo>
                <a:lnTo>
                  <a:pt x="524973" y="267423"/>
                </a:lnTo>
                <a:lnTo>
                  <a:pt x="524973" y="268217"/>
                </a:lnTo>
                <a:lnTo>
                  <a:pt x="524709" y="268746"/>
                </a:lnTo>
                <a:lnTo>
                  <a:pt x="524180" y="269010"/>
                </a:lnTo>
                <a:lnTo>
                  <a:pt x="523387" y="269275"/>
                </a:lnTo>
                <a:lnTo>
                  <a:pt x="520742" y="269275"/>
                </a:lnTo>
                <a:lnTo>
                  <a:pt x="520742" y="281972"/>
                </a:lnTo>
                <a:lnTo>
                  <a:pt x="522858" y="281972"/>
                </a:lnTo>
                <a:lnTo>
                  <a:pt x="523651" y="281972"/>
                </a:lnTo>
                <a:lnTo>
                  <a:pt x="524180" y="282501"/>
                </a:lnTo>
                <a:lnTo>
                  <a:pt x="524709" y="283294"/>
                </a:lnTo>
                <a:lnTo>
                  <a:pt x="524973" y="284088"/>
                </a:lnTo>
                <a:lnTo>
                  <a:pt x="533172" y="284088"/>
                </a:lnTo>
                <a:lnTo>
                  <a:pt x="533172" y="283294"/>
                </a:lnTo>
                <a:lnTo>
                  <a:pt x="533701" y="282501"/>
                </a:lnTo>
                <a:lnTo>
                  <a:pt x="534494" y="281972"/>
                </a:lnTo>
                <a:lnTo>
                  <a:pt x="535288" y="281972"/>
                </a:lnTo>
                <a:lnTo>
                  <a:pt x="537139" y="281972"/>
                </a:lnTo>
                <a:lnTo>
                  <a:pt x="537139" y="269275"/>
                </a:lnTo>
                <a:lnTo>
                  <a:pt x="534494" y="269275"/>
                </a:lnTo>
                <a:lnTo>
                  <a:pt x="533965" y="269010"/>
                </a:lnTo>
                <a:lnTo>
                  <a:pt x="533436" y="268746"/>
                </a:lnTo>
                <a:lnTo>
                  <a:pt x="533172" y="268217"/>
                </a:lnTo>
                <a:lnTo>
                  <a:pt x="532643" y="267423"/>
                </a:lnTo>
                <a:lnTo>
                  <a:pt x="533172" y="266894"/>
                </a:lnTo>
                <a:lnTo>
                  <a:pt x="533436" y="266101"/>
                </a:lnTo>
                <a:lnTo>
                  <a:pt x="533965" y="265572"/>
                </a:lnTo>
                <a:lnTo>
                  <a:pt x="534494" y="265572"/>
                </a:lnTo>
                <a:lnTo>
                  <a:pt x="537139" y="265572"/>
                </a:lnTo>
                <a:lnTo>
                  <a:pt x="537139" y="258165"/>
                </a:lnTo>
                <a:lnTo>
                  <a:pt x="536610" y="257636"/>
                </a:lnTo>
                <a:lnTo>
                  <a:pt x="536081" y="256843"/>
                </a:lnTo>
                <a:lnTo>
                  <a:pt x="535552" y="256049"/>
                </a:lnTo>
                <a:lnTo>
                  <a:pt x="535552" y="255256"/>
                </a:lnTo>
                <a:lnTo>
                  <a:pt x="535817" y="253669"/>
                </a:lnTo>
                <a:lnTo>
                  <a:pt x="536610" y="252346"/>
                </a:lnTo>
                <a:lnTo>
                  <a:pt x="537668" y="251553"/>
                </a:lnTo>
                <a:lnTo>
                  <a:pt x="539255" y="251288"/>
                </a:lnTo>
                <a:lnTo>
                  <a:pt x="540577" y="251553"/>
                </a:lnTo>
                <a:lnTo>
                  <a:pt x="541635" y="252346"/>
                </a:lnTo>
                <a:lnTo>
                  <a:pt x="542428" y="253669"/>
                </a:lnTo>
                <a:lnTo>
                  <a:pt x="542693" y="255256"/>
                </a:lnTo>
                <a:lnTo>
                  <a:pt x="542693" y="256049"/>
                </a:lnTo>
                <a:lnTo>
                  <a:pt x="542164" y="256843"/>
                </a:lnTo>
                <a:lnTo>
                  <a:pt x="541635" y="257636"/>
                </a:lnTo>
                <a:lnTo>
                  <a:pt x="541106" y="258165"/>
                </a:lnTo>
                <a:lnTo>
                  <a:pt x="541106" y="265572"/>
                </a:lnTo>
                <a:lnTo>
                  <a:pt x="543751" y="265572"/>
                </a:lnTo>
                <a:lnTo>
                  <a:pt x="544280" y="265572"/>
                </a:lnTo>
                <a:lnTo>
                  <a:pt x="544809" y="266101"/>
                </a:lnTo>
                <a:lnTo>
                  <a:pt x="545338" y="266894"/>
                </a:lnTo>
                <a:lnTo>
                  <a:pt x="545338" y="267423"/>
                </a:lnTo>
                <a:lnTo>
                  <a:pt x="545338" y="268217"/>
                </a:lnTo>
                <a:lnTo>
                  <a:pt x="544809" y="268746"/>
                </a:lnTo>
                <a:lnTo>
                  <a:pt x="544280" y="269010"/>
                </a:lnTo>
                <a:lnTo>
                  <a:pt x="543751" y="269275"/>
                </a:lnTo>
                <a:lnTo>
                  <a:pt x="541106" y="269275"/>
                </a:lnTo>
                <a:lnTo>
                  <a:pt x="541106" y="281972"/>
                </a:lnTo>
                <a:lnTo>
                  <a:pt x="543222" y="281972"/>
                </a:lnTo>
                <a:lnTo>
                  <a:pt x="544015" y="281972"/>
                </a:lnTo>
                <a:lnTo>
                  <a:pt x="544544" y="282501"/>
                </a:lnTo>
                <a:lnTo>
                  <a:pt x="545073" y="283294"/>
                </a:lnTo>
                <a:lnTo>
                  <a:pt x="545073" y="284088"/>
                </a:lnTo>
                <a:lnTo>
                  <a:pt x="553272" y="284088"/>
                </a:lnTo>
                <a:lnTo>
                  <a:pt x="553536" y="283294"/>
                </a:lnTo>
                <a:lnTo>
                  <a:pt x="554065" y="282501"/>
                </a:lnTo>
                <a:lnTo>
                  <a:pt x="554594" y="281972"/>
                </a:lnTo>
                <a:lnTo>
                  <a:pt x="555387" y="281972"/>
                </a:lnTo>
                <a:lnTo>
                  <a:pt x="557503" y="281972"/>
                </a:lnTo>
                <a:lnTo>
                  <a:pt x="557503" y="269275"/>
                </a:lnTo>
                <a:lnTo>
                  <a:pt x="554858" y="269275"/>
                </a:lnTo>
                <a:lnTo>
                  <a:pt x="554330" y="269010"/>
                </a:lnTo>
                <a:lnTo>
                  <a:pt x="553801" y="268746"/>
                </a:lnTo>
                <a:lnTo>
                  <a:pt x="553272" y="268217"/>
                </a:lnTo>
                <a:lnTo>
                  <a:pt x="553272" y="267423"/>
                </a:lnTo>
                <a:lnTo>
                  <a:pt x="553272" y="266894"/>
                </a:lnTo>
                <a:lnTo>
                  <a:pt x="553801" y="266101"/>
                </a:lnTo>
                <a:lnTo>
                  <a:pt x="554330" y="265572"/>
                </a:lnTo>
                <a:lnTo>
                  <a:pt x="554858" y="265572"/>
                </a:lnTo>
                <a:lnTo>
                  <a:pt x="557503" y="265572"/>
                </a:lnTo>
                <a:lnTo>
                  <a:pt x="557503" y="258165"/>
                </a:lnTo>
                <a:lnTo>
                  <a:pt x="556710" y="257636"/>
                </a:lnTo>
                <a:lnTo>
                  <a:pt x="556181" y="256843"/>
                </a:lnTo>
                <a:lnTo>
                  <a:pt x="555916" y="256049"/>
                </a:lnTo>
                <a:lnTo>
                  <a:pt x="555916" y="255256"/>
                </a:lnTo>
                <a:lnTo>
                  <a:pt x="556181" y="253669"/>
                </a:lnTo>
                <a:lnTo>
                  <a:pt x="556974" y="252346"/>
                </a:lnTo>
                <a:lnTo>
                  <a:pt x="558032" y="251553"/>
                </a:lnTo>
                <a:lnTo>
                  <a:pt x="559354" y="251288"/>
                </a:lnTo>
                <a:lnTo>
                  <a:pt x="560941" y="251553"/>
                </a:lnTo>
                <a:lnTo>
                  <a:pt x="562264" y="252346"/>
                </a:lnTo>
                <a:lnTo>
                  <a:pt x="563057" y="253669"/>
                </a:lnTo>
                <a:lnTo>
                  <a:pt x="563322" y="255256"/>
                </a:lnTo>
                <a:lnTo>
                  <a:pt x="563057" y="256049"/>
                </a:lnTo>
                <a:lnTo>
                  <a:pt x="562793" y="256843"/>
                </a:lnTo>
                <a:lnTo>
                  <a:pt x="562264" y="257636"/>
                </a:lnTo>
                <a:lnTo>
                  <a:pt x="561470" y="258165"/>
                </a:lnTo>
                <a:lnTo>
                  <a:pt x="561470" y="265572"/>
                </a:lnTo>
                <a:lnTo>
                  <a:pt x="564115" y="265572"/>
                </a:lnTo>
                <a:lnTo>
                  <a:pt x="564908" y="265572"/>
                </a:lnTo>
                <a:lnTo>
                  <a:pt x="565437" y="266101"/>
                </a:lnTo>
                <a:lnTo>
                  <a:pt x="565702" y="266894"/>
                </a:lnTo>
                <a:lnTo>
                  <a:pt x="565966" y="267423"/>
                </a:lnTo>
                <a:lnTo>
                  <a:pt x="565702" y="268217"/>
                </a:lnTo>
                <a:lnTo>
                  <a:pt x="565437" y="268746"/>
                </a:lnTo>
                <a:lnTo>
                  <a:pt x="564908" y="269010"/>
                </a:lnTo>
                <a:lnTo>
                  <a:pt x="564115" y="269275"/>
                </a:lnTo>
                <a:lnTo>
                  <a:pt x="561470" y="269275"/>
                </a:lnTo>
                <a:lnTo>
                  <a:pt x="561470" y="281972"/>
                </a:lnTo>
                <a:lnTo>
                  <a:pt x="563586" y="281972"/>
                </a:lnTo>
                <a:lnTo>
                  <a:pt x="564379" y="281972"/>
                </a:lnTo>
                <a:lnTo>
                  <a:pt x="565173" y="282501"/>
                </a:lnTo>
                <a:lnTo>
                  <a:pt x="565437" y="283294"/>
                </a:lnTo>
                <a:lnTo>
                  <a:pt x="565702" y="284088"/>
                </a:lnTo>
                <a:lnTo>
                  <a:pt x="573636" y="284088"/>
                </a:lnTo>
                <a:lnTo>
                  <a:pt x="573900" y="283294"/>
                </a:lnTo>
                <a:lnTo>
                  <a:pt x="574165" y="282501"/>
                </a:lnTo>
                <a:lnTo>
                  <a:pt x="574958" y="281972"/>
                </a:lnTo>
                <a:lnTo>
                  <a:pt x="576016" y="281972"/>
                </a:lnTo>
                <a:lnTo>
                  <a:pt x="578132" y="281972"/>
                </a:lnTo>
                <a:lnTo>
                  <a:pt x="578132" y="269275"/>
                </a:lnTo>
                <a:lnTo>
                  <a:pt x="575223" y="269275"/>
                </a:lnTo>
                <a:lnTo>
                  <a:pt x="574429" y="269010"/>
                </a:lnTo>
                <a:lnTo>
                  <a:pt x="573900" y="268746"/>
                </a:lnTo>
                <a:lnTo>
                  <a:pt x="573636" y="268217"/>
                </a:lnTo>
                <a:lnTo>
                  <a:pt x="573371" y="267423"/>
                </a:lnTo>
                <a:lnTo>
                  <a:pt x="573636" y="266894"/>
                </a:lnTo>
                <a:lnTo>
                  <a:pt x="573900" y="266101"/>
                </a:lnTo>
                <a:lnTo>
                  <a:pt x="574429" y="265572"/>
                </a:lnTo>
                <a:lnTo>
                  <a:pt x="575223" y="265572"/>
                </a:lnTo>
                <a:lnTo>
                  <a:pt x="578132" y="265572"/>
                </a:lnTo>
                <a:lnTo>
                  <a:pt x="578132" y="258165"/>
                </a:lnTo>
                <a:lnTo>
                  <a:pt x="577338" y="257636"/>
                </a:lnTo>
                <a:lnTo>
                  <a:pt x="576809" y="256843"/>
                </a:lnTo>
                <a:lnTo>
                  <a:pt x="576545" y="256049"/>
                </a:lnTo>
                <a:lnTo>
                  <a:pt x="576281" y="255256"/>
                </a:lnTo>
                <a:lnTo>
                  <a:pt x="576545" y="253669"/>
                </a:lnTo>
                <a:lnTo>
                  <a:pt x="577338" y="252346"/>
                </a:lnTo>
                <a:lnTo>
                  <a:pt x="578661" y="251553"/>
                </a:lnTo>
                <a:lnTo>
                  <a:pt x="579983" y="251288"/>
                </a:lnTo>
                <a:lnTo>
                  <a:pt x="581305" y="251553"/>
                </a:lnTo>
                <a:lnTo>
                  <a:pt x="582363" y="252346"/>
                </a:lnTo>
                <a:lnTo>
                  <a:pt x="583157" y="253669"/>
                </a:lnTo>
                <a:lnTo>
                  <a:pt x="583421" y="255256"/>
                </a:lnTo>
                <a:lnTo>
                  <a:pt x="583421" y="256049"/>
                </a:lnTo>
                <a:lnTo>
                  <a:pt x="583157" y="256843"/>
                </a:lnTo>
                <a:lnTo>
                  <a:pt x="582628" y="257636"/>
                </a:lnTo>
                <a:lnTo>
                  <a:pt x="581834" y="258165"/>
                </a:lnTo>
                <a:lnTo>
                  <a:pt x="581834" y="265572"/>
                </a:lnTo>
                <a:lnTo>
                  <a:pt x="584479" y="265572"/>
                </a:lnTo>
                <a:lnTo>
                  <a:pt x="585273" y="265572"/>
                </a:lnTo>
                <a:lnTo>
                  <a:pt x="585801" y="266101"/>
                </a:lnTo>
                <a:lnTo>
                  <a:pt x="586066" y="266894"/>
                </a:lnTo>
                <a:lnTo>
                  <a:pt x="586066" y="267423"/>
                </a:lnTo>
                <a:lnTo>
                  <a:pt x="586066" y="268217"/>
                </a:lnTo>
                <a:lnTo>
                  <a:pt x="585801" y="268746"/>
                </a:lnTo>
                <a:lnTo>
                  <a:pt x="585273" y="269010"/>
                </a:lnTo>
                <a:lnTo>
                  <a:pt x="584479" y="269275"/>
                </a:lnTo>
                <a:lnTo>
                  <a:pt x="581834" y="269275"/>
                </a:lnTo>
                <a:lnTo>
                  <a:pt x="581834" y="281972"/>
                </a:lnTo>
                <a:lnTo>
                  <a:pt x="583950" y="281972"/>
                </a:lnTo>
                <a:lnTo>
                  <a:pt x="584744" y="281972"/>
                </a:lnTo>
                <a:lnTo>
                  <a:pt x="585273" y="282501"/>
                </a:lnTo>
                <a:lnTo>
                  <a:pt x="585801" y="283294"/>
                </a:lnTo>
                <a:lnTo>
                  <a:pt x="586066" y="284088"/>
                </a:lnTo>
                <a:lnTo>
                  <a:pt x="592149" y="284088"/>
                </a:lnTo>
                <a:lnTo>
                  <a:pt x="594265" y="284088"/>
                </a:lnTo>
                <a:lnTo>
                  <a:pt x="594265" y="283294"/>
                </a:lnTo>
                <a:lnTo>
                  <a:pt x="594793" y="282501"/>
                </a:lnTo>
                <a:lnTo>
                  <a:pt x="595322" y="281972"/>
                </a:lnTo>
                <a:lnTo>
                  <a:pt x="596380" y="281972"/>
                </a:lnTo>
                <a:lnTo>
                  <a:pt x="598232" y="281972"/>
                </a:lnTo>
                <a:lnTo>
                  <a:pt x="598232" y="269275"/>
                </a:lnTo>
                <a:lnTo>
                  <a:pt x="595587" y="269275"/>
                </a:lnTo>
                <a:lnTo>
                  <a:pt x="595058" y="269010"/>
                </a:lnTo>
                <a:lnTo>
                  <a:pt x="594529" y="268746"/>
                </a:lnTo>
                <a:lnTo>
                  <a:pt x="594000" y="268217"/>
                </a:lnTo>
                <a:lnTo>
                  <a:pt x="594000" y="267423"/>
                </a:lnTo>
                <a:lnTo>
                  <a:pt x="594000" y="266894"/>
                </a:lnTo>
                <a:lnTo>
                  <a:pt x="594529" y="266101"/>
                </a:lnTo>
                <a:lnTo>
                  <a:pt x="595058" y="265572"/>
                </a:lnTo>
                <a:lnTo>
                  <a:pt x="595587" y="265572"/>
                </a:lnTo>
                <a:lnTo>
                  <a:pt x="598232" y="265572"/>
                </a:lnTo>
                <a:lnTo>
                  <a:pt x="598232" y="258165"/>
                </a:lnTo>
                <a:lnTo>
                  <a:pt x="597703" y="257636"/>
                </a:lnTo>
                <a:lnTo>
                  <a:pt x="597174" y="256843"/>
                </a:lnTo>
                <a:lnTo>
                  <a:pt x="596645" y="256049"/>
                </a:lnTo>
                <a:lnTo>
                  <a:pt x="596645" y="255256"/>
                </a:lnTo>
                <a:lnTo>
                  <a:pt x="596909" y="253669"/>
                </a:lnTo>
                <a:lnTo>
                  <a:pt x="597703" y="252346"/>
                </a:lnTo>
                <a:lnTo>
                  <a:pt x="598761" y="251553"/>
                </a:lnTo>
                <a:lnTo>
                  <a:pt x="600347" y="251288"/>
                </a:lnTo>
                <a:lnTo>
                  <a:pt x="601670" y="251553"/>
                </a:lnTo>
                <a:lnTo>
                  <a:pt x="602728" y="252346"/>
                </a:lnTo>
                <a:lnTo>
                  <a:pt x="603521" y="253669"/>
                </a:lnTo>
                <a:lnTo>
                  <a:pt x="604050" y="255256"/>
                </a:lnTo>
                <a:lnTo>
                  <a:pt x="604050" y="256049"/>
                </a:lnTo>
                <a:lnTo>
                  <a:pt x="603257" y="256843"/>
                </a:lnTo>
                <a:lnTo>
                  <a:pt x="602728" y="257636"/>
                </a:lnTo>
                <a:lnTo>
                  <a:pt x="602199" y="258165"/>
                </a:lnTo>
                <a:lnTo>
                  <a:pt x="602199" y="265572"/>
                </a:lnTo>
                <a:lnTo>
                  <a:pt x="605108" y="265572"/>
                </a:lnTo>
                <a:lnTo>
                  <a:pt x="605637" y="265572"/>
                </a:lnTo>
                <a:lnTo>
                  <a:pt x="606166" y="266101"/>
                </a:lnTo>
                <a:lnTo>
                  <a:pt x="606695" y="266894"/>
                </a:lnTo>
                <a:lnTo>
                  <a:pt x="606695" y="267423"/>
                </a:lnTo>
                <a:lnTo>
                  <a:pt x="606695" y="268217"/>
                </a:lnTo>
                <a:lnTo>
                  <a:pt x="606166" y="268746"/>
                </a:lnTo>
                <a:lnTo>
                  <a:pt x="605637" y="269010"/>
                </a:lnTo>
                <a:lnTo>
                  <a:pt x="605108" y="269275"/>
                </a:lnTo>
                <a:lnTo>
                  <a:pt x="602199" y="269275"/>
                </a:lnTo>
                <a:lnTo>
                  <a:pt x="602199" y="281972"/>
                </a:lnTo>
                <a:lnTo>
                  <a:pt x="604579" y="281972"/>
                </a:lnTo>
                <a:lnTo>
                  <a:pt x="605372" y="281972"/>
                </a:lnTo>
                <a:lnTo>
                  <a:pt x="605901" y="282501"/>
                </a:lnTo>
                <a:lnTo>
                  <a:pt x="606430" y="283294"/>
                </a:lnTo>
                <a:lnTo>
                  <a:pt x="606430" y="284088"/>
                </a:lnTo>
                <a:lnTo>
                  <a:pt x="614364" y="284088"/>
                </a:lnTo>
                <a:lnTo>
                  <a:pt x="614629" y="283294"/>
                </a:lnTo>
                <a:lnTo>
                  <a:pt x="615158" y="282501"/>
                </a:lnTo>
                <a:lnTo>
                  <a:pt x="615687" y="281972"/>
                </a:lnTo>
                <a:lnTo>
                  <a:pt x="616480" y="281972"/>
                </a:lnTo>
                <a:lnTo>
                  <a:pt x="618860" y="281972"/>
                </a:lnTo>
                <a:lnTo>
                  <a:pt x="618860" y="269275"/>
                </a:lnTo>
                <a:lnTo>
                  <a:pt x="615951" y="269275"/>
                </a:lnTo>
                <a:lnTo>
                  <a:pt x="615422" y="269010"/>
                </a:lnTo>
                <a:lnTo>
                  <a:pt x="614893" y="268746"/>
                </a:lnTo>
                <a:lnTo>
                  <a:pt x="614364" y="268217"/>
                </a:lnTo>
                <a:lnTo>
                  <a:pt x="614364" y="267423"/>
                </a:lnTo>
                <a:lnTo>
                  <a:pt x="614364" y="266894"/>
                </a:lnTo>
                <a:lnTo>
                  <a:pt x="614893" y="266101"/>
                </a:lnTo>
                <a:lnTo>
                  <a:pt x="615422" y="265572"/>
                </a:lnTo>
                <a:lnTo>
                  <a:pt x="615951" y="265572"/>
                </a:lnTo>
                <a:lnTo>
                  <a:pt x="618860" y="265572"/>
                </a:lnTo>
                <a:lnTo>
                  <a:pt x="618860" y="258165"/>
                </a:lnTo>
                <a:lnTo>
                  <a:pt x="617802" y="257636"/>
                </a:lnTo>
                <a:lnTo>
                  <a:pt x="617273" y="256843"/>
                </a:lnTo>
                <a:lnTo>
                  <a:pt x="617009" y="256049"/>
                </a:lnTo>
                <a:lnTo>
                  <a:pt x="617009" y="255256"/>
                </a:lnTo>
                <a:lnTo>
                  <a:pt x="617273" y="253669"/>
                </a:lnTo>
                <a:lnTo>
                  <a:pt x="618331" y="252346"/>
                </a:lnTo>
                <a:lnTo>
                  <a:pt x="619389" y="251553"/>
                </a:lnTo>
                <a:lnTo>
                  <a:pt x="620712" y="251288"/>
                </a:lnTo>
                <a:lnTo>
                  <a:pt x="622034" y="251553"/>
                </a:lnTo>
                <a:lnTo>
                  <a:pt x="623356" y="252346"/>
                </a:lnTo>
                <a:lnTo>
                  <a:pt x="624150" y="253669"/>
                </a:lnTo>
                <a:lnTo>
                  <a:pt x="624414" y="255256"/>
                </a:lnTo>
                <a:lnTo>
                  <a:pt x="624150" y="256049"/>
                </a:lnTo>
                <a:lnTo>
                  <a:pt x="623885" y="256843"/>
                </a:lnTo>
                <a:lnTo>
                  <a:pt x="623356" y="257636"/>
                </a:lnTo>
                <a:lnTo>
                  <a:pt x="622563" y="258165"/>
                </a:lnTo>
                <a:lnTo>
                  <a:pt x="622563" y="265572"/>
                </a:lnTo>
                <a:lnTo>
                  <a:pt x="625208" y="265572"/>
                </a:lnTo>
                <a:lnTo>
                  <a:pt x="626001" y="265572"/>
                </a:lnTo>
                <a:lnTo>
                  <a:pt x="626530" y="266101"/>
                </a:lnTo>
                <a:lnTo>
                  <a:pt x="626794" y="266894"/>
                </a:lnTo>
                <a:lnTo>
                  <a:pt x="627059" y="267423"/>
                </a:lnTo>
                <a:lnTo>
                  <a:pt x="626794" y="268217"/>
                </a:lnTo>
                <a:lnTo>
                  <a:pt x="626530" y="268746"/>
                </a:lnTo>
                <a:lnTo>
                  <a:pt x="626001" y="269010"/>
                </a:lnTo>
                <a:lnTo>
                  <a:pt x="625208" y="269275"/>
                </a:lnTo>
                <a:lnTo>
                  <a:pt x="622563" y="269275"/>
                </a:lnTo>
                <a:lnTo>
                  <a:pt x="622563" y="281972"/>
                </a:lnTo>
                <a:lnTo>
                  <a:pt x="624679" y="281972"/>
                </a:lnTo>
                <a:lnTo>
                  <a:pt x="625472" y="281972"/>
                </a:lnTo>
                <a:lnTo>
                  <a:pt x="626265" y="282501"/>
                </a:lnTo>
                <a:lnTo>
                  <a:pt x="626530" y="283294"/>
                </a:lnTo>
                <a:lnTo>
                  <a:pt x="626794" y="284088"/>
                </a:lnTo>
                <a:lnTo>
                  <a:pt x="637638" y="284088"/>
                </a:lnTo>
                <a:lnTo>
                  <a:pt x="637638" y="265572"/>
                </a:lnTo>
                <a:lnTo>
                  <a:pt x="632084" y="257107"/>
                </a:lnTo>
                <a:lnTo>
                  <a:pt x="634464" y="256578"/>
                </a:lnTo>
                <a:lnTo>
                  <a:pt x="643191" y="189127"/>
                </a:lnTo>
                <a:lnTo>
                  <a:pt x="647423" y="202089"/>
                </a:lnTo>
                <a:lnTo>
                  <a:pt x="651390" y="182779"/>
                </a:lnTo>
                <a:lnTo>
                  <a:pt x="655886" y="161089"/>
                </a:lnTo>
                <a:lnTo>
                  <a:pt x="661175" y="134109"/>
                </a:lnTo>
                <a:lnTo>
                  <a:pt x="666729" y="103689"/>
                </a:lnTo>
                <a:lnTo>
                  <a:pt x="672019" y="71154"/>
                </a:lnTo>
                <a:lnTo>
                  <a:pt x="674399" y="54754"/>
                </a:lnTo>
                <a:lnTo>
                  <a:pt x="676779" y="38355"/>
                </a:lnTo>
                <a:lnTo>
                  <a:pt x="678895" y="22484"/>
                </a:lnTo>
                <a:lnTo>
                  <a:pt x="680217" y="7407"/>
                </a:lnTo>
                <a:lnTo>
                  <a:pt x="677837" y="7142"/>
                </a:lnTo>
                <a:lnTo>
                  <a:pt x="675986" y="6613"/>
                </a:lnTo>
                <a:lnTo>
                  <a:pt x="674399" y="5819"/>
                </a:lnTo>
                <a:lnTo>
                  <a:pt x="674134" y="5555"/>
                </a:lnTo>
                <a:lnTo>
                  <a:pt x="673870" y="5026"/>
                </a:lnTo>
                <a:lnTo>
                  <a:pt x="673870" y="4761"/>
                </a:lnTo>
                <a:lnTo>
                  <a:pt x="674399" y="4232"/>
                </a:lnTo>
                <a:lnTo>
                  <a:pt x="675721" y="3703"/>
                </a:lnTo>
                <a:lnTo>
                  <a:pt x="677308" y="3174"/>
                </a:lnTo>
                <a:lnTo>
                  <a:pt x="679159" y="2645"/>
                </a:lnTo>
                <a:lnTo>
                  <a:pt x="679688" y="1587"/>
                </a:lnTo>
                <a:lnTo>
                  <a:pt x="680482" y="794"/>
                </a:lnTo>
                <a:lnTo>
                  <a:pt x="681275" y="265"/>
                </a:lnTo>
                <a:lnTo>
                  <a:pt x="682598" y="0"/>
                </a:lnTo>
                <a:lnTo>
                  <a:pt x="683655" y="265"/>
                </a:lnTo>
                <a:lnTo>
                  <a:pt x="684449" y="794"/>
                </a:lnTo>
                <a:lnTo>
                  <a:pt x="685242" y="1587"/>
                </a:lnTo>
                <a:lnTo>
                  <a:pt x="685771" y="2645"/>
                </a:lnTo>
                <a:lnTo>
                  <a:pt x="687622" y="3174"/>
                </a:lnTo>
                <a:lnTo>
                  <a:pt x="689474" y="3703"/>
                </a:lnTo>
                <a:lnTo>
                  <a:pt x="690532" y="4232"/>
                </a:lnTo>
                <a:lnTo>
                  <a:pt x="690796" y="4761"/>
                </a:lnTo>
                <a:lnTo>
                  <a:pt x="691061" y="5026"/>
                </a:lnTo>
                <a:lnTo>
                  <a:pt x="690796" y="5555"/>
                </a:lnTo>
                <a:lnTo>
                  <a:pt x="690532" y="5819"/>
                </a:lnTo>
                <a:lnTo>
                  <a:pt x="689209" y="6613"/>
                </a:lnTo>
                <a:lnTo>
                  <a:pt x="687094" y="7142"/>
                </a:lnTo>
                <a:lnTo>
                  <a:pt x="684713" y="7407"/>
                </a:lnTo>
                <a:lnTo>
                  <a:pt x="686300" y="22484"/>
                </a:lnTo>
                <a:lnTo>
                  <a:pt x="688151" y="38355"/>
                </a:lnTo>
                <a:lnTo>
                  <a:pt x="690532" y="54754"/>
                </a:lnTo>
                <a:lnTo>
                  <a:pt x="692912" y="71154"/>
                </a:lnTo>
                <a:lnTo>
                  <a:pt x="698201" y="103689"/>
                </a:lnTo>
                <a:lnTo>
                  <a:pt x="704020" y="134109"/>
                </a:lnTo>
                <a:lnTo>
                  <a:pt x="709309" y="161089"/>
                </a:lnTo>
                <a:lnTo>
                  <a:pt x="713541" y="182779"/>
                </a:lnTo>
                <a:lnTo>
                  <a:pt x="717772" y="202089"/>
                </a:lnTo>
                <a:lnTo>
                  <a:pt x="721739" y="189127"/>
                </a:lnTo>
                <a:lnTo>
                  <a:pt x="730731" y="258430"/>
                </a:lnTo>
                <a:lnTo>
                  <a:pt x="732318" y="258694"/>
                </a:lnTo>
                <a:lnTo>
                  <a:pt x="727293" y="272449"/>
                </a:lnTo>
                <a:lnTo>
                  <a:pt x="727293" y="472686"/>
                </a:lnTo>
                <a:lnTo>
                  <a:pt x="732582" y="474537"/>
                </a:lnTo>
                <a:lnTo>
                  <a:pt x="727293" y="478241"/>
                </a:lnTo>
                <a:lnTo>
                  <a:pt x="727293" y="572672"/>
                </a:lnTo>
                <a:lnTo>
                  <a:pt x="732582" y="574524"/>
                </a:lnTo>
                <a:lnTo>
                  <a:pt x="727293" y="578756"/>
                </a:lnTo>
                <a:lnTo>
                  <a:pt x="727293" y="704400"/>
                </a:lnTo>
                <a:lnTo>
                  <a:pt x="732582" y="706516"/>
                </a:lnTo>
                <a:lnTo>
                  <a:pt x="727293" y="710219"/>
                </a:lnTo>
                <a:lnTo>
                  <a:pt x="727293" y="889559"/>
                </a:lnTo>
                <a:lnTo>
                  <a:pt x="742897" y="915746"/>
                </a:lnTo>
                <a:lnTo>
                  <a:pt x="742897" y="1238188"/>
                </a:lnTo>
                <a:lnTo>
                  <a:pt x="915067" y="923682"/>
                </a:lnTo>
                <a:lnTo>
                  <a:pt x="913480" y="922094"/>
                </a:lnTo>
                <a:lnTo>
                  <a:pt x="912422" y="920243"/>
                </a:lnTo>
                <a:lnTo>
                  <a:pt x="911629" y="917862"/>
                </a:lnTo>
                <a:lnTo>
                  <a:pt x="911364" y="915746"/>
                </a:lnTo>
                <a:lnTo>
                  <a:pt x="911364" y="914159"/>
                </a:lnTo>
                <a:lnTo>
                  <a:pt x="911893" y="912572"/>
                </a:lnTo>
                <a:lnTo>
                  <a:pt x="912687" y="910985"/>
                </a:lnTo>
                <a:lnTo>
                  <a:pt x="913744" y="909662"/>
                </a:lnTo>
                <a:lnTo>
                  <a:pt x="914802" y="908340"/>
                </a:lnTo>
                <a:lnTo>
                  <a:pt x="916654" y="907282"/>
                </a:lnTo>
                <a:lnTo>
                  <a:pt x="918240" y="906224"/>
                </a:lnTo>
                <a:lnTo>
                  <a:pt x="920092" y="905695"/>
                </a:lnTo>
                <a:lnTo>
                  <a:pt x="919563" y="904637"/>
                </a:lnTo>
                <a:lnTo>
                  <a:pt x="919563" y="903050"/>
                </a:lnTo>
                <a:lnTo>
                  <a:pt x="919563" y="901727"/>
                </a:lnTo>
                <a:lnTo>
                  <a:pt x="920092" y="900669"/>
                </a:lnTo>
                <a:lnTo>
                  <a:pt x="918505" y="900669"/>
                </a:lnTo>
                <a:lnTo>
                  <a:pt x="917447" y="900404"/>
                </a:lnTo>
                <a:lnTo>
                  <a:pt x="916389" y="900140"/>
                </a:lnTo>
                <a:lnTo>
                  <a:pt x="915067" y="899875"/>
                </a:lnTo>
                <a:lnTo>
                  <a:pt x="914273" y="899082"/>
                </a:lnTo>
                <a:lnTo>
                  <a:pt x="913744" y="898553"/>
                </a:lnTo>
                <a:lnTo>
                  <a:pt x="913215" y="897495"/>
                </a:lnTo>
                <a:lnTo>
                  <a:pt x="912951" y="896701"/>
                </a:lnTo>
                <a:lnTo>
                  <a:pt x="912951" y="895643"/>
                </a:lnTo>
                <a:lnTo>
                  <a:pt x="912951" y="894585"/>
                </a:lnTo>
                <a:lnTo>
                  <a:pt x="913215" y="893792"/>
                </a:lnTo>
                <a:lnTo>
                  <a:pt x="913744" y="892998"/>
                </a:lnTo>
                <a:lnTo>
                  <a:pt x="914273" y="892204"/>
                </a:lnTo>
                <a:lnTo>
                  <a:pt x="915067" y="891411"/>
                </a:lnTo>
                <a:lnTo>
                  <a:pt x="916389" y="891146"/>
                </a:lnTo>
                <a:lnTo>
                  <a:pt x="917447" y="890882"/>
                </a:lnTo>
                <a:lnTo>
                  <a:pt x="918505" y="890617"/>
                </a:lnTo>
                <a:lnTo>
                  <a:pt x="923530" y="890617"/>
                </a:lnTo>
                <a:lnTo>
                  <a:pt x="923265" y="887972"/>
                </a:lnTo>
                <a:lnTo>
                  <a:pt x="922736" y="885592"/>
                </a:lnTo>
                <a:lnTo>
                  <a:pt x="922207" y="883740"/>
                </a:lnTo>
                <a:lnTo>
                  <a:pt x="921678" y="881888"/>
                </a:lnTo>
                <a:lnTo>
                  <a:pt x="920885" y="880566"/>
                </a:lnTo>
                <a:lnTo>
                  <a:pt x="919827" y="879243"/>
                </a:lnTo>
                <a:lnTo>
                  <a:pt x="919034" y="878185"/>
                </a:lnTo>
                <a:lnTo>
                  <a:pt x="917976" y="877392"/>
                </a:lnTo>
                <a:lnTo>
                  <a:pt x="915596" y="876069"/>
                </a:lnTo>
                <a:lnTo>
                  <a:pt x="913480" y="875011"/>
                </a:lnTo>
                <a:lnTo>
                  <a:pt x="911629" y="874747"/>
                </a:lnTo>
                <a:lnTo>
                  <a:pt x="910042" y="874747"/>
                </a:lnTo>
                <a:lnTo>
                  <a:pt x="910042" y="876334"/>
                </a:lnTo>
                <a:lnTo>
                  <a:pt x="909777" y="877127"/>
                </a:lnTo>
                <a:lnTo>
                  <a:pt x="909513" y="877921"/>
                </a:lnTo>
                <a:lnTo>
                  <a:pt x="908719" y="878185"/>
                </a:lnTo>
                <a:lnTo>
                  <a:pt x="907926" y="878450"/>
                </a:lnTo>
                <a:lnTo>
                  <a:pt x="907133" y="878185"/>
                </a:lnTo>
                <a:lnTo>
                  <a:pt x="906604" y="877921"/>
                </a:lnTo>
                <a:lnTo>
                  <a:pt x="906075" y="877127"/>
                </a:lnTo>
                <a:lnTo>
                  <a:pt x="905810" y="876334"/>
                </a:lnTo>
                <a:lnTo>
                  <a:pt x="905810" y="867076"/>
                </a:lnTo>
                <a:lnTo>
                  <a:pt x="906075" y="866282"/>
                </a:lnTo>
                <a:lnTo>
                  <a:pt x="906604" y="865489"/>
                </a:lnTo>
                <a:lnTo>
                  <a:pt x="907133" y="865224"/>
                </a:lnTo>
                <a:lnTo>
                  <a:pt x="907926" y="864960"/>
                </a:lnTo>
                <a:lnTo>
                  <a:pt x="908719" y="865224"/>
                </a:lnTo>
                <a:lnTo>
                  <a:pt x="909513" y="865489"/>
                </a:lnTo>
                <a:lnTo>
                  <a:pt x="909777" y="866282"/>
                </a:lnTo>
                <a:lnTo>
                  <a:pt x="910042" y="867076"/>
                </a:lnTo>
                <a:lnTo>
                  <a:pt x="910042" y="868398"/>
                </a:lnTo>
                <a:lnTo>
                  <a:pt x="912422" y="868134"/>
                </a:lnTo>
                <a:lnTo>
                  <a:pt x="914538" y="867869"/>
                </a:lnTo>
                <a:lnTo>
                  <a:pt x="916654" y="867340"/>
                </a:lnTo>
                <a:lnTo>
                  <a:pt x="918240" y="866547"/>
                </a:lnTo>
                <a:lnTo>
                  <a:pt x="919563" y="865753"/>
                </a:lnTo>
                <a:lnTo>
                  <a:pt x="920621" y="864695"/>
                </a:lnTo>
                <a:lnTo>
                  <a:pt x="921414" y="863637"/>
                </a:lnTo>
                <a:lnTo>
                  <a:pt x="921943" y="862579"/>
                </a:lnTo>
                <a:lnTo>
                  <a:pt x="923001" y="860198"/>
                </a:lnTo>
                <a:lnTo>
                  <a:pt x="923265" y="857818"/>
                </a:lnTo>
                <a:lnTo>
                  <a:pt x="923265" y="855966"/>
                </a:lnTo>
                <a:lnTo>
                  <a:pt x="923265" y="854644"/>
                </a:lnTo>
                <a:lnTo>
                  <a:pt x="922736" y="854644"/>
                </a:lnTo>
                <a:lnTo>
                  <a:pt x="922207" y="854379"/>
                </a:lnTo>
                <a:lnTo>
                  <a:pt x="921678" y="854114"/>
                </a:lnTo>
                <a:lnTo>
                  <a:pt x="921150" y="853585"/>
                </a:lnTo>
                <a:lnTo>
                  <a:pt x="921150" y="852792"/>
                </a:lnTo>
                <a:lnTo>
                  <a:pt x="921150" y="851998"/>
                </a:lnTo>
                <a:lnTo>
                  <a:pt x="921678" y="851469"/>
                </a:lnTo>
                <a:lnTo>
                  <a:pt x="922207" y="851205"/>
                </a:lnTo>
                <a:lnTo>
                  <a:pt x="922736" y="850940"/>
                </a:lnTo>
                <a:lnTo>
                  <a:pt x="929877" y="850940"/>
                </a:lnTo>
                <a:lnTo>
                  <a:pt x="930670" y="851205"/>
                </a:lnTo>
                <a:lnTo>
                  <a:pt x="931464" y="851469"/>
                </a:lnTo>
                <a:lnTo>
                  <a:pt x="931728" y="851998"/>
                </a:lnTo>
                <a:lnTo>
                  <a:pt x="931993" y="852792"/>
                </a:lnTo>
                <a:lnTo>
                  <a:pt x="931728" y="853585"/>
                </a:lnTo>
                <a:lnTo>
                  <a:pt x="931464" y="854114"/>
                </a:lnTo>
                <a:lnTo>
                  <a:pt x="930670" y="854379"/>
                </a:lnTo>
                <a:lnTo>
                  <a:pt x="929877" y="854644"/>
                </a:lnTo>
                <a:lnTo>
                  <a:pt x="929348" y="854644"/>
                </a:lnTo>
                <a:lnTo>
                  <a:pt x="929348" y="855966"/>
                </a:lnTo>
                <a:lnTo>
                  <a:pt x="929348" y="857818"/>
                </a:lnTo>
                <a:lnTo>
                  <a:pt x="929613" y="860198"/>
                </a:lnTo>
                <a:lnTo>
                  <a:pt x="930935" y="862579"/>
                </a:lnTo>
                <a:lnTo>
                  <a:pt x="931464" y="863637"/>
                </a:lnTo>
                <a:lnTo>
                  <a:pt x="932522" y="864695"/>
                </a:lnTo>
                <a:lnTo>
                  <a:pt x="933580" y="865753"/>
                </a:lnTo>
                <a:lnTo>
                  <a:pt x="934902" y="866547"/>
                </a:lnTo>
                <a:lnTo>
                  <a:pt x="936224" y="867340"/>
                </a:lnTo>
                <a:lnTo>
                  <a:pt x="938076" y="867869"/>
                </a:lnTo>
                <a:lnTo>
                  <a:pt x="940191" y="868134"/>
                </a:lnTo>
                <a:lnTo>
                  <a:pt x="942572" y="868398"/>
                </a:lnTo>
                <a:lnTo>
                  <a:pt x="942572" y="867076"/>
                </a:lnTo>
                <a:lnTo>
                  <a:pt x="942836" y="866282"/>
                </a:lnTo>
                <a:lnTo>
                  <a:pt x="943365" y="865489"/>
                </a:lnTo>
                <a:lnTo>
                  <a:pt x="943894" y="865224"/>
                </a:lnTo>
                <a:lnTo>
                  <a:pt x="944952" y="864960"/>
                </a:lnTo>
                <a:lnTo>
                  <a:pt x="945745" y="865224"/>
                </a:lnTo>
                <a:lnTo>
                  <a:pt x="946539" y="865489"/>
                </a:lnTo>
                <a:lnTo>
                  <a:pt x="946803" y="866282"/>
                </a:lnTo>
                <a:lnTo>
                  <a:pt x="947068" y="867076"/>
                </a:lnTo>
                <a:lnTo>
                  <a:pt x="947068" y="876334"/>
                </a:lnTo>
                <a:lnTo>
                  <a:pt x="946803" y="877127"/>
                </a:lnTo>
                <a:lnTo>
                  <a:pt x="946539" y="877921"/>
                </a:lnTo>
                <a:lnTo>
                  <a:pt x="945745" y="878185"/>
                </a:lnTo>
                <a:lnTo>
                  <a:pt x="944952" y="878450"/>
                </a:lnTo>
                <a:lnTo>
                  <a:pt x="943894" y="878185"/>
                </a:lnTo>
                <a:lnTo>
                  <a:pt x="943365" y="877921"/>
                </a:lnTo>
                <a:lnTo>
                  <a:pt x="942836" y="877127"/>
                </a:lnTo>
                <a:lnTo>
                  <a:pt x="942572" y="876334"/>
                </a:lnTo>
                <a:lnTo>
                  <a:pt x="942572" y="874747"/>
                </a:lnTo>
                <a:lnTo>
                  <a:pt x="940985" y="874747"/>
                </a:lnTo>
                <a:lnTo>
                  <a:pt x="939134" y="875011"/>
                </a:lnTo>
                <a:lnTo>
                  <a:pt x="937018" y="876069"/>
                </a:lnTo>
                <a:lnTo>
                  <a:pt x="934902" y="877392"/>
                </a:lnTo>
                <a:lnTo>
                  <a:pt x="933844" y="878185"/>
                </a:lnTo>
                <a:lnTo>
                  <a:pt x="933051" y="879243"/>
                </a:lnTo>
                <a:lnTo>
                  <a:pt x="931993" y="880566"/>
                </a:lnTo>
                <a:lnTo>
                  <a:pt x="931199" y="881888"/>
                </a:lnTo>
                <a:lnTo>
                  <a:pt x="930670" y="883740"/>
                </a:lnTo>
                <a:lnTo>
                  <a:pt x="929877" y="885592"/>
                </a:lnTo>
                <a:lnTo>
                  <a:pt x="929348" y="887972"/>
                </a:lnTo>
                <a:lnTo>
                  <a:pt x="929348" y="890617"/>
                </a:lnTo>
                <a:lnTo>
                  <a:pt x="934638" y="890617"/>
                </a:lnTo>
                <a:lnTo>
                  <a:pt x="935695" y="890882"/>
                </a:lnTo>
                <a:lnTo>
                  <a:pt x="936489" y="891146"/>
                </a:lnTo>
                <a:lnTo>
                  <a:pt x="937547" y="891411"/>
                </a:lnTo>
                <a:lnTo>
                  <a:pt x="938340" y="892204"/>
                </a:lnTo>
                <a:lnTo>
                  <a:pt x="938869" y="892998"/>
                </a:lnTo>
                <a:lnTo>
                  <a:pt x="939398" y="893792"/>
                </a:lnTo>
                <a:lnTo>
                  <a:pt x="939662" y="894585"/>
                </a:lnTo>
                <a:lnTo>
                  <a:pt x="939927" y="895643"/>
                </a:lnTo>
                <a:lnTo>
                  <a:pt x="939662" y="896701"/>
                </a:lnTo>
                <a:lnTo>
                  <a:pt x="939398" y="897495"/>
                </a:lnTo>
                <a:lnTo>
                  <a:pt x="938869" y="898553"/>
                </a:lnTo>
                <a:lnTo>
                  <a:pt x="938340" y="899082"/>
                </a:lnTo>
                <a:lnTo>
                  <a:pt x="937547" y="899875"/>
                </a:lnTo>
                <a:lnTo>
                  <a:pt x="936489" y="900140"/>
                </a:lnTo>
                <a:lnTo>
                  <a:pt x="935695" y="900404"/>
                </a:lnTo>
                <a:lnTo>
                  <a:pt x="934638" y="900669"/>
                </a:lnTo>
                <a:lnTo>
                  <a:pt x="932786" y="900669"/>
                </a:lnTo>
                <a:lnTo>
                  <a:pt x="933315" y="901727"/>
                </a:lnTo>
                <a:lnTo>
                  <a:pt x="933315" y="903050"/>
                </a:lnTo>
                <a:lnTo>
                  <a:pt x="933315" y="904637"/>
                </a:lnTo>
                <a:lnTo>
                  <a:pt x="933051" y="905695"/>
                </a:lnTo>
                <a:lnTo>
                  <a:pt x="934638" y="906224"/>
                </a:lnTo>
                <a:lnTo>
                  <a:pt x="936224" y="907282"/>
                </a:lnTo>
                <a:lnTo>
                  <a:pt x="937811" y="908340"/>
                </a:lnTo>
                <a:lnTo>
                  <a:pt x="938869" y="909662"/>
                </a:lnTo>
                <a:lnTo>
                  <a:pt x="939927" y="910985"/>
                </a:lnTo>
                <a:lnTo>
                  <a:pt x="940720" y="912572"/>
                </a:lnTo>
                <a:lnTo>
                  <a:pt x="941249" y="914159"/>
                </a:lnTo>
                <a:lnTo>
                  <a:pt x="941249" y="915746"/>
                </a:lnTo>
                <a:lnTo>
                  <a:pt x="940985" y="917862"/>
                </a:lnTo>
                <a:lnTo>
                  <a:pt x="940191" y="920243"/>
                </a:lnTo>
                <a:lnTo>
                  <a:pt x="939134" y="922094"/>
                </a:lnTo>
                <a:lnTo>
                  <a:pt x="937547" y="923682"/>
                </a:lnTo>
                <a:lnTo>
                  <a:pt x="1109981" y="1238188"/>
                </a:lnTo>
                <a:lnTo>
                  <a:pt x="1109981" y="915746"/>
                </a:lnTo>
                <a:lnTo>
                  <a:pt x="1125320" y="889559"/>
                </a:lnTo>
                <a:lnTo>
                  <a:pt x="1125320" y="710219"/>
                </a:lnTo>
                <a:lnTo>
                  <a:pt x="1120296" y="706516"/>
                </a:lnTo>
                <a:lnTo>
                  <a:pt x="1125320" y="704400"/>
                </a:lnTo>
                <a:lnTo>
                  <a:pt x="1125320" y="578756"/>
                </a:lnTo>
                <a:lnTo>
                  <a:pt x="1120296" y="574524"/>
                </a:lnTo>
                <a:lnTo>
                  <a:pt x="1125320" y="572672"/>
                </a:lnTo>
                <a:lnTo>
                  <a:pt x="1125320" y="478241"/>
                </a:lnTo>
                <a:lnTo>
                  <a:pt x="1120296" y="474537"/>
                </a:lnTo>
                <a:lnTo>
                  <a:pt x="1125320" y="472686"/>
                </a:lnTo>
                <a:lnTo>
                  <a:pt x="1125320" y="272449"/>
                </a:lnTo>
                <a:lnTo>
                  <a:pt x="1120824" y="258694"/>
                </a:lnTo>
                <a:lnTo>
                  <a:pt x="1121882" y="258430"/>
                </a:lnTo>
                <a:lnTo>
                  <a:pt x="1131139" y="189127"/>
                </a:lnTo>
                <a:lnTo>
                  <a:pt x="1135106" y="202089"/>
                </a:lnTo>
                <a:lnTo>
                  <a:pt x="1139073" y="182779"/>
                </a:lnTo>
                <a:lnTo>
                  <a:pt x="1143833" y="161089"/>
                </a:lnTo>
                <a:lnTo>
                  <a:pt x="1148858" y="134109"/>
                </a:lnTo>
                <a:lnTo>
                  <a:pt x="1154412" y="103689"/>
                </a:lnTo>
                <a:lnTo>
                  <a:pt x="1159966" y="71154"/>
                </a:lnTo>
                <a:lnTo>
                  <a:pt x="1162346" y="54754"/>
                </a:lnTo>
                <a:lnTo>
                  <a:pt x="1164726" y="38355"/>
                </a:lnTo>
                <a:lnTo>
                  <a:pt x="1166578" y="22484"/>
                </a:lnTo>
                <a:lnTo>
                  <a:pt x="1168165" y="7407"/>
                </a:lnTo>
                <a:lnTo>
                  <a:pt x="1165520" y="7142"/>
                </a:lnTo>
                <a:lnTo>
                  <a:pt x="1163669" y="6613"/>
                </a:lnTo>
                <a:lnTo>
                  <a:pt x="1162346" y="5819"/>
                </a:lnTo>
                <a:lnTo>
                  <a:pt x="1162082" y="5555"/>
                </a:lnTo>
                <a:lnTo>
                  <a:pt x="1161817" y="5026"/>
                </a:lnTo>
                <a:lnTo>
                  <a:pt x="1162082" y="4761"/>
                </a:lnTo>
                <a:lnTo>
                  <a:pt x="1162346" y="4232"/>
                </a:lnTo>
                <a:lnTo>
                  <a:pt x="1163404" y="3703"/>
                </a:lnTo>
                <a:lnTo>
                  <a:pt x="1164991" y="3174"/>
                </a:lnTo>
                <a:lnTo>
                  <a:pt x="1167107" y="2645"/>
                </a:lnTo>
                <a:lnTo>
                  <a:pt x="1167371" y="1587"/>
                </a:lnTo>
                <a:lnTo>
                  <a:pt x="1168165" y="794"/>
                </a:lnTo>
                <a:lnTo>
                  <a:pt x="1168958" y="265"/>
                </a:lnTo>
                <a:lnTo>
                  <a:pt x="1170280" y="0"/>
                </a:lnTo>
                <a:lnTo>
                  <a:pt x="1171338" y="265"/>
                </a:lnTo>
                <a:lnTo>
                  <a:pt x="1172661" y="794"/>
                </a:lnTo>
                <a:lnTo>
                  <a:pt x="1173190" y="1587"/>
                </a:lnTo>
                <a:lnTo>
                  <a:pt x="1173718" y="2645"/>
                </a:lnTo>
                <a:lnTo>
                  <a:pt x="1175834" y="3174"/>
                </a:lnTo>
                <a:lnTo>
                  <a:pt x="1177421" y="3703"/>
                </a:lnTo>
                <a:lnTo>
                  <a:pt x="1178479" y="4232"/>
                </a:lnTo>
                <a:lnTo>
                  <a:pt x="1178743" y="4761"/>
                </a:lnTo>
                <a:lnTo>
                  <a:pt x="1178743" y="5026"/>
                </a:lnTo>
                <a:lnTo>
                  <a:pt x="1178743" y="5555"/>
                </a:lnTo>
                <a:lnTo>
                  <a:pt x="1178214" y="5819"/>
                </a:lnTo>
                <a:lnTo>
                  <a:pt x="1176892" y="6613"/>
                </a:lnTo>
                <a:lnTo>
                  <a:pt x="1175041" y="7142"/>
                </a:lnTo>
                <a:lnTo>
                  <a:pt x="1172661" y="7407"/>
                </a:lnTo>
                <a:lnTo>
                  <a:pt x="1174247" y="22484"/>
                </a:lnTo>
                <a:lnTo>
                  <a:pt x="1176099" y="38355"/>
                </a:lnTo>
                <a:lnTo>
                  <a:pt x="1178214" y="54754"/>
                </a:lnTo>
                <a:lnTo>
                  <a:pt x="1180595" y="71154"/>
                </a:lnTo>
                <a:lnTo>
                  <a:pt x="1186149" y="103689"/>
                </a:lnTo>
                <a:lnTo>
                  <a:pt x="1191702" y="134109"/>
                </a:lnTo>
                <a:lnTo>
                  <a:pt x="1196992" y="161089"/>
                </a:lnTo>
                <a:lnTo>
                  <a:pt x="1201488" y="182779"/>
                </a:lnTo>
                <a:lnTo>
                  <a:pt x="1205455" y="202089"/>
                </a:lnTo>
                <a:lnTo>
                  <a:pt x="1209422" y="189127"/>
                </a:lnTo>
                <a:lnTo>
                  <a:pt x="1218678" y="256578"/>
                </a:lnTo>
                <a:lnTo>
                  <a:pt x="1220794" y="257107"/>
                </a:lnTo>
                <a:lnTo>
                  <a:pt x="1215505" y="265572"/>
                </a:lnTo>
                <a:lnTo>
                  <a:pt x="1215505" y="284088"/>
                </a:lnTo>
                <a:lnTo>
                  <a:pt x="1224232" y="284088"/>
                </a:lnTo>
                <a:lnTo>
                  <a:pt x="1224497" y="283294"/>
                </a:lnTo>
                <a:lnTo>
                  <a:pt x="1224761" y="282501"/>
                </a:lnTo>
                <a:lnTo>
                  <a:pt x="1225555" y="281972"/>
                </a:lnTo>
                <a:lnTo>
                  <a:pt x="1226348" y="281972"/>
                </a:lnTo>
                <a:lnTo>
                  <a:pt x="1228728" y="281972"/>
                </a:lnTo>
                <a:lnTo>
                  <a:pt x="1228728" y="269275"/>
                </a:lnTo>
                <a:lnTo>
                  <a:pt x="1225819" y="269275"/>
                </a:lnTo>
                <a:lnTo>
                  <a:pt x="1225026" y="269010"/>
                </a:lnTo>
                <a:lnTo>
                  <a:pt x="1224497" y="268746"/>
                </a:lnTo>
                <a:lnTo>
                  <a:pt x="1224232" y="268217"/>
                </a:lnTo>
                <a:lnTo>
                  <a:pt x="1223968" y="267423"/>
                </a:lnTo>
                <a:lnTo>
                  <a:pt x="1224232" y="266894"/>
                </a:lnTo>
                <a:lnTo>
                  <a:pt x="1224497" y="266101"/>
                </a:lnTo>
                <a:lnTo>
                  <a:pt x="1225026" y="265572"/>
                </a:lnTo>
                <a:lnTo>
                  <a:pt x="1225819" y="265572"/>
                </a:lnTo>
                <a:lnTo>
                  <a:pt x="1228728" y="265572"/>
                </a:lnTo>
                <a:lnTo>
                  <a:pt x="1228728" y="258165"/>
                </a:lnTo>
                <a:lnTo>
                  <a:pt x="1227670" y="257636"/>
                </a:lnTo>
                <a:lnTo>
                  <a:pt x="1227141" y="256843"/>
                </a:lnTo>
                <a:lnTo>
                  <a:pt x="1226877" y="256049"/>
                </a:lnTo>
                <a:lnTo>
                  <a:pt x="1226612" y="255256"/>
                </a:lnTo>
                <a:lnTo>
                  <a:pt x="1226877" y="253669"/>
                </a:lnTo>
                <a:lnTo>
                  <a:pt x="1227670" y="252346"/>
                </a:lnTo>
                <a:lnTo>
                  <a:pt x="1229257" y="251553"/>
                </a:lnTo>
                <a:lnTo>
                  <a:pt x="1230580" y="251288"/>
                </a:lnTo>
                <a:lnTo>
                  <a:pt x="1231902" y="251553"/>
                </a:lnTo>
                <a:lnTo>
                  <a:pt x="1232960" y="252346"/>
                </a:lnTo>
                <a:lnTo>
                  <a:pt x="1233753" y="253669"/>
                </a:lnTo>
                <a:lnTo>
                  <a:pt x="1234018" y="255256"/>
                </a:lnTo>
                <a:lnTo>
                  <a:pt x="1234018" y="256049"/>
                </a:lnTo>
                <a:lnTo>
                  <a:pt x="1233753" y="256843"/>
                </a:lnTo>
                <a:lnTo>
                  <a:pt x="1233224" y="257636"/>
                </a:lnTo>
                <a:lnTo>
                  <a:pt x="1232431" y="258165"/>
                </a:lnTo>
                <a:lnTo>
                  <a:pt x="1232431" y="265572"/>
                </a:lnTo>
                <a:lnTo>
                  <a:pt x="1235076" y="265572"/>
                </a:lnTo>
                <a:lnTo>
                  <a:pt x="1235604" y="265572"/>
                </a:lnTo>
                <a:lnTo>
                  <a:pt x="1236398" y="266101"/>
                </a:lnTo>
                <a:lnTo>
                  <a:pt x="1236662" y="266894"/>
                </a:lnTo>
                <a:lnTo>
                  <a:pt x="1236662" y="267423"/>
                </a:lnTo>
                <a:lnTo>
                  <a:pt x="1236662" y="268217"/>
                </a:lnTo>
                <a:lnTo>
                  <a:pt x="1236398" y="268746"/>
                </a:lnTo>
                <a:lnTo>
                  <a:pt x="1235604" y="269010"/>
                </a:lnTo>
                <a:lnTo>
                  <a:pt x="1235076" y="269275"/>
                </a:lnTo>
                <a:lnTo>
                  <a:pt x="1232431" y="269275"/>
                </a:lnTo>
                <a:lnTo>
                  <a:pt x="1232431" y="281972"/>
                </a:lnTo>
                <a:lnTo>
                  <a:pt x="1234547" y="281972"/>
                </a:lnTo>
                <a:lnTo>
                  <a:pt x="1235340" y="281972"/>
                </a:lnTo>
                <a:lnTo>
                  <a:pt x="1235869" y="282501"/>
                </a:lnTo>
                <a:lnTo>
                  <a:pt x="1236398" y="283294"/>
                </a:lnTo>
                <a:lnTo>
                  <a:pt x="1236662" y="284088"/>
                </a:lnTo>
                <a:lnTo>
                  <a:pt x="1244861" y="284088"/>
                </a:lnTo>
                <a:lnTo>
                  <a:pt x="1244861" y="283294"/>
                </a:lnTo>
                <a:lnTo>
                  <a:pt x="1245390" y="282501"/>
                </a:lnTo>
                <a:lnTo>
                  <a:pt x="1245919" y="281972"/>
                </a:lnTo>
                <a:lnTo>
                  <a:pt x="1246977" y="281972"/>
                </a:lnTo>
                <a:lnTo>
                  <a:pt x="1248828" y="281972"/>
                </a:lnTo>
                <a:lnTo>
                  <a:pt x="1248828" y="269275"/>
                </a:lnTo>
                <a:lnTo>
                  <a:pt x="1246183" y="269275"/>
                </a:lnTo>
                <a:lnTo>
                  <a:pt x="1245654" y="269010"/>
                </a:lnTo>
                <a:lnTo>
                  <a:pt x="1245125" y="268746"/>
                </a:lnTo>
                <a:lnTo>
                  <a:pt x="1244596" y="268217"/>
                </a:lnTo>
                <a:lnTo>
                  <a:pt x="1244596" y="267423"/>
                </a:lnTo>
                <a:lnTo>
                  <a:pt x="1244596" y="266894"/>
                </a:lnTo>
                <a:lnTo>
                  <a:pt x="1245125" y="266101"/>
                </a:lnTo>
                <a:lnTo>
                  <a:pt x="1245654" y="265572"/>
                </a:lnTo>
                <a:lnTo>
                  <a:pt x="1246183" y="265572"/>
                </a:lnTo>
                <a:lnTo>
                  <a:pt x="1248828" y="265572"/>
                </a:lnTo>
                <a:lnTo>
                  <a:pt x="1248828" y="258165"/>
                </a:lnTo>
                <a:lnTo>
                  <a:pt x="1248299" y="257636"/>
                </a:lnTo>
                <a:lnTo>
                  <a:pt x="1247770" y="256843"/>
                </a:lnTo>
                <a:lnTo>
                  <a:pt x="1247241" y="256049"/>
                </a:lnTo>
                <a:lnTo>
                  <a:pt x="1247241" y="255256"/>
                </a:lnTo>
                <a:lnTo>
                  <a:pt x="1247506" y="253669"/>
                </a:lnTo>
                <a:lnTo>
                  <a:pt x="1248299" y="252346"/>
                </a:lnTo>
                <a:lnTo>
                  <a:pt x="1249357" y="251553"/>
                </a:lnTo>
                <a:lnTo>
                  <a:pt x="1250944" y="251288"/>
                </a:lnTo>
                <a:lnTo>
                  <a:pt x="1252266" y="251553"/>
                </a:lnTo>
                <a:lnTo>
                  <a:pt x="1253324" y="252346"/>
                </a:lnTo>
                <a:lnTo>
                  <a:pt x="1254117" y="253669"/>
                </a:lnTo>
                <a:lnTo>
                  <a:pt x="1254382" y="255256"/>
                </a:lnTo>
                <a:lnTo>
                  <a:pt x="1254382" y="256049"/>
                </a:lnTo>
                <a:lnTo>
                  <a:pt x="1253853" y="256843"/>
                </a:lnTo>
                <a:lnTo>
                  <a:pt x="1253324" y="257636"/>
                </a:lnTo>
                <a:lnTo>
                  <a:pt x="1252795" y="258165"/>
                </a:lnTo>
                <a:lnTo>
                  <a:pt x="1252795" y="265572"/>
                </a:lnTo>
                <a:lnTo>
                  <a:pt x="1255440" y="265572"/>
                </a:lnTo>
                <a:lnTo>
                  <a:pt x="1255969" y="265572"/>
                </a:lnTo>
                <a:lnTo>
                  <a:pt x="1256498" y="266101"/>
                </a:lnTo>
                <a:lnTo>
                  <a:pt x="1257291" y="266894"/>
                </a:lnTo>
                <a:lnTo>
                  <a:pt x="1257291" y="267423"/>
                </a:lnTo>
                <a:lnTo>
                  <a:pt x="1257291" y="268217"/>
                </a:lnTo>
                <a:lnTo>
                  <a:pt x="1256498" y="268746"/>
                </a:lnTo>
                <a:lnTo>
                  <a:pt x="1255969" y="269010"/>
                </a:lnTo>
                <a:lnTo>
                  <a:pt x="1255440" y="269275"/>
                </a:lnTo>
                <a:lnTo>
                  <a:pt x="1252795" y="269275"/>
                </a:lnTo>
                <a:lnTo>
                  <a:pt x="1252795" y="281972"/>
                </a:lnTo>
                <a:lnTo>
                  <a:pt x="1254911" y="281972"/>
                </a:lnTo>
                <a:lnTo>
                  <a:pt x="1255704" y="281972"/>
                </a:lnTo>
                <a:lnTo>
                  <a:pt x="1256233" y="282501"/>
                </a:lnTo>
                <a:lnTo>
                  <a:pt x="1256762" y="283294"/>
                </a:lnTo>
                <a:lnTo>
                  <a:pt x="1256762" y="284088"/>
                </a:lnTo>
                <a:lnTo>
                  <a:pt x="1260729" y="284088"/>
                </a:lnTo>
                <a:lnTo>
                  <a:pt x="1264961" y="284088"/>
                </a:lnTo>
                <a:lnTo>
                  <a:pt x="1265225" y="283294"/>
                </a:lnTo>
                <a:lnTo>
                  <a:pt x="1265754" y="282501"/>
                </a:lnTo>
                <a:lnTo>
                  <a:pt x="1266283" y="281972"/>
                </a:lnTo>
                <a:lnTo>
                  <a:pt x="1267076" y="281972"/>
                </a:lnTo>
                <a:lnTo>
                  <a:pt x="1269192" y="281972"/>
                </a:lnTo>
                <a:lnTo>
                  <a:pt x="1269192" y="269275"/>
                </a:lnTo>
                <a:lnTo>
                  <a:pt x="1266547" y="269275"/>
                </a:lnTo>
                <a:lnTo>
                  <a:pt x="1266019" y="269010"/>
                </a:lnTo>
                <a:lnTo>
                  <a:pt x="1265490" y="268746"/>
                </a:lnTo>
                <a:lnTo>
                  <a:pt x="1264961" y="268217"/>
                </a:lnTo>
                <a:lnTo>
                  <a:pt x="1264961" y="267423"/>
                </a:lnTo>
                <a:lnTo>
                  <a:pt x="1264961" y="266894"/>
                </a:lnTo>
                <a:lnTo>
                  <a:pt x="1265490" y="266101"/>
                </a:lnTo>
                <a:lnTo>
                  <a:pt x="1266019" y="265572"/>
                </a:lnTo>
                <a:lnTo>
                  <a:pt x="1266547" y="265572"/>
                </a:lnTo>
                <a:lnTo>
                  <a:pt x="1269192" y="265572"/>
                </a:lnTo>
                <a:lnTo>
                  <a:pt x="1269192" y="258165"/>
                </a:lnTo>
                <a:lnTo>
                  <a:pt x="1268399" y="257636"/>
                </a:lnTo>
                <a:lnTo>
                  <a:pt x="1267870" y="256843"/>
                </a:lnTo>
                <a:lnTo>
                  <a:pt x="1267605" y="256049"/>
                </a:lnTo>
                <a:lnTo>
                  <a:pt x="1267605" y="255256"/>
                </a:lnTo>
                <a:lnTo>
                  <a:pt x="1267870" y="253669"/>
                </a:lnTo>
                <a:lnTo>
                  <a:pt x="1268663" y="252346"/>
                </a:lnTo>
                <a:lnTo>
                  <a:pt x="1269721" y="251553"/>
                </a:lnTo>
                <a:lnTo>
                  <a:pt x="1271308" y="251288"/>
                </a:lnTo>
                <a:lnTo>
                  <a:pt x="1272895" y="251553"/>
                </a:lnTo>
                <a:lnTo>
                  <a:pt x="1273953" y="252346"/>
                </a:lnTo>
                <a:lnTo>
                  <a:pt x="1274746" y="253669"/>
                </a:lnTo>
                <a:lnTo>
                  <a:pt x="1275011" y="255256"/>
                </a:lnTo>
                <a:lnTo>
                  <a:pt x="1274746" y="256049"/>
                </a:lnTo>
                <a:lnTo>
                  <a:pt x="1274482" y="256843"/>
                </a:lnTo>
                <a:lnTo>
                  <a:pt x="1273953" y="257636"/>
                </a:lnTo>
                <a:lnTo>
                  <a:pt x="1273159" y="258165"/>
                </a:lnTo>
                <a:lnTo>
                  <a:pt x="1273159" y="265572"/>
                </a:lnTo>
                <a:lnTo>
                  <a:pt x="1275804" y="265572"/>
                </a:lnTo>
                <a:lnTo>
                  <a:pt x="1276597" y="265572"/>
                </a:lnTo>
                <a:lnTo>
                  <a:pt x="1277126" y="266101"/>
                </a:lnTo>
                <a:lnTo>
                  <a:pt x="1277391" y="266894"/>
                </a:lnTo>
                <a:lnTo>
                  <a:pt x="1277655" y="267423"/>
                </a:lnTo>
                <a:lnTo>
                  <a:pt x="1277391" y="268217"/>
                </a:lnTo>
                <a:lnTo>
                  <a:pt x="1277126" y="268746"/>
                </a:lnTo>
                <a:lnTo>
                  <a:pt x="1276597" y="269010"/>
                </a:lnTo>
                <a:lnTo>
                  <a:pt x="1275804" y="269275"/>
                </a:lnTo>
                <a:lnTo>
                  <a:pt x="1273159" y="269275"/>
                </a:lnTo>
                <a:lnTo>
                  <a:pt x="1273159" y="281972"/>
                </a:lnTo>
                <a:lnTo>
                  <a:pt x="1275275" y="281972"/>
                </a:lnTo>
                <a:lnTo>
                  <a:pt x="1276068" y="281972"/>
                </a:lnTo>
                <a:lnTo>
                  <a:pt x="1276862" y="282501"/>
                </a:lnTo>
                <a:lnTo>
                  <a:pt x="1277126" y="283294"/>
                </a:lnTo>
                <a:lnTo>
                  <a:pt x="1277391" y="284088"/>
                </a:lnTo>
                <a:lnTo>
                  <a:pt x="1285589" y="284088"/>
                </a:lnTo>
                <a:lnTo>
                  <a:pt x="1285854" y="283294"/>
                </a:lnTo>
                <a:lnTo>
                  <a:pt x="1286118" y="282501"/>
                </a:lnTo>
                <a:lnTo>
                  <a:pt x="1286912" y="281972"/>
                </a:lnTo>
                <a:lnTo>
                  <a:pt x="1287705" y="281972"/>
                </a:lnTo>
                <a:lnTo>
                  <a:pt x="1289821" y="281972"/>
                </a:lnTo>
                <a:lnTo>
                  <a:pt x="1289821" y="269275"/>
                </a:lnTo>
                <a:lnTo>
                  <a:pt x="1287176" y="269275"/>
                </a:lnTo>
                <a:lnTo>
                  <a:pt x="1286383" y="269010"/>
                </a:lnTo>
                <a:lnTo>
                  <a:pt x="1285854" y="268746"/>
                </a:lnTo>
                <a:lnTo>
                  <a:pt x="1285589" y="268217"/>
                </a:lnTo>
                <a:lnTo>
                  <a:pt x="1285060" y="267423"/>
                </a:lnTo>
                <a:lnTo>
                  <a:pt x="1285589" y="266894"/>
                </a:lnTo>
                <a:lnTo>
                  <a:pt x="1285854" y="266101"/>
                </a:lnTo>
                <a:lnTo>
                  <a:pt x="1286383" y="265572"/>
                </a:lnTo>
                <a:lnTo>
                  <a:pt x="1287176" y="265572"/>
                </a:lnTo>
                <a:lnTo>
                  <a:pt x="1289821" y="265572"/>
                </a:lnTo>
                <a:lnTo>
                  <a:pt x="1289821" y="258165"/>
                </a:lnTo>
                <a:lnTo>
                  <a:pt x="1289027" y="257636"/>
                </a:lnTo>
                <a:lnTo>
                  <a:pt x="1288498" y="256843"/>
                </a:lnTo>
                <a:lnTo>
                  <a:pt x="1288234" y="256049"/>
                </a:lnTo>
                <a:lnTo>
                  <a:pt x="1287970" y="255256"/>
                </a:lnTo>
                <a:lnTo>
                  <a:pt x="1288234" y="253669"/>
                </a:lnTo>
                <a:lnTo>
                  <a:pt x="1289027" y="252346"/>
                </a:lnTo>
                <a:lnTo>
                  <a:pt x="1290350" y="251553"/>
                </a:lnTo>
                <a:lnTo>
                  <a:pt x="1291672" y="251288"/>
                </a:lnTo>
                <a:lnTo>
                  <a:pt x="1292994" y="251553"/>
                </a:lnTo>
                <a:lnTo>
                  <a:pt x="1294052" y="252346"/>
                </a:lnTo>
                <a:lnTo>
                  <a:pt x="1294846" y="253669"/>
                </a:lnTo>
                <a:lnTo>
                  <a:pt x="1295110" y="255256"/>
                </a:lnTo>
                <a:lnTo>
                  <a:pt x="1295110" y="256049"/>
                </a:lnTo>
                <a:lnTo>
                  <a:pt x="1294846" y="256843"/>
                </a:lnTo>
                <a:lnTo>
                  <a:pt x="1294317" y="257636"/>
                </a:lnTo>
                <a:lnTo>
                  <a:pt x="1293523" y="258165"/>
                </a:lnTo>
                <a:lnTo>
                  <a:pt x="1293523" y="265572"/>
                </a:lnTo>
                <a:lnTo>
                  <a:pt x="1296168" y="265572"/>
                </a:lnTo>
                <a:lnTo>
                  <a:pt x="1296697" y="265572"/>
                </a:lnTo>
                <a:lnTo>
                  <a:pt x="1297490" y="266101"/>
                </a:lnTo>
                <a:lnTo>
                  <a:pt x="1297755" y="266894"/>
                </a:lnTo>
                <a:lnTo>
                  <a:pt x="1297755" y="267423"/>
                </a:lnTo>
                <a:lnTo>
                  <a:pt x="1297755" y="268217"/>
                </a:lnTo>
                <a:lnTo>
                  <a:pt x="1297490" y="268746"/>
                </a:lnTo>
                <a:lnTo>
                  <a:pt x="1296697" y="269010"/>
                </a:lnTo>
                <a:lnTo>
                  <a:pt x="1296168" y="269275"/>
                </a:lnTo>
                <a:lnTo>
                  <a:pt x="1293523" y="269275"/>
                </a:lnTo>
                <a:lnTo>
                  <a:pt x="1293523" y="281972"/>
                </a:lnTo>
                <a:lnTo>
                  <a:pt x="1295639" y="281972"/>
                </a:lnTo>
                <a:lnTo>
                  <a:pt x="1296433" y="281972"/>
                </a:lnTo>
                <a:lnTo>
                  <a:pt x="1296962" y="282501"/>
                </a:lnTo>
                <a:lnTo>
                  <a:pt x="1297490" y="283294"/>
                </a:lnTo>
                <a:lnTo>
                  <a:pt x="1297755" y="284088"/>
                </a:lnTo>
                <a:lnTo>
                  <a:pt x="1305954" y="284088"/>
                </a:lnTo>
                <a:lnTo>
                  <a:pt x="1305954" y="283294"/>
                </a:lnTo>
                <a:lnTo>
                  <a:pt x="1306482" y="282501"/>
                </a:lnTo>
                <a:lnTo>
                  <a:pt x="1307011" y="281972"/>
                </a:lnTo>
                <a:lnTo>
                  <a:pt x="1308069" y="281972"/>
                </a:lnTo>
                <a:lnTo>
                  <a:pt x="1309921" y="281972"/>
                </a:lnTo>
                <a:lnTo>
                  <a:pt x="1309921" y="269275"/>
                </a:lnTo>
                <a:lnTo>
                  <a:pt x="1307276" y="269275"/>
                </a:lnTo>
                <a:lnTo>
                  <a:pt x="1306747" y="269010"/>
                </a:lnTo>
                <a:lnTo>
                  <a:pt x="1306218" y="268746"/>
                </a:lnTo>
                <a:lnTo>
                  <a:pt x="1305689" y="268217"/>
                </a:lnTo>
                <a:lnTo>
                  <a:pt x="1305689" y="267423"/>
                </a:lnTo>
                <a:lnTo>
                  <a:pt x="1305689" y="266894"/>
                </a:lnTo>
                <a:lnTo>
                  <a:pt x="1306218" y="266101"/>
                </a:lnTo>
                <a:lnTo>
                  <a:pt x="1306747" y="265572"/>
                </a:lnTo>
                <a:lnTo>
                  <a:pt x="1307276" y="265572"/>
                </a:lnTo>
                <a:lnTo>
                  <a:pt x="1309921" y="265572"/>
                </a:lnTo>
                <a:lnTo>
                  <a:pt x="1309921" y="258165"/>
                </a:lnTo>
                <a:lnTo>
                  <a:pt x="1309392" y="257636"/>
                </a:lnTo>
                <a:lnTo>
                  <a:pt x="1308863" y="256843"/>
                </a:lnTo>
                <a:lnTo>
                  <a:pt x="1308334" y="256049"/>
                </a:lnTo>
                <a:lnTo>
                  <a:pt x="1308334" y="255256"/>
                </a:lnTo>
                <a:lnTo>
                  <a:pt x="1308598" y="253669"/>
                </a:lnTo>
                <a:lnTo>
                  <a:pt x="1309392" y="252346"/>
                </a:lnTo>
                <a:lnTo>
                  <a:pt x="1310449" y="251553"/>
                </a:lnTo>
                <a:lnTo>
                  <a:pt x="1311772" y="251288"/>
                </a:lnTo>
                <a:lnTo>
                  <a:pt x="1313359" y="251553"/>
                </a:lnTo>
                <a:lnTo>
                  <a:pt x="1314681" y="252346"/>
                </a:lnTo>
                <a:lnTo>
                  <a:pt x="1315474" y="253669"/>
                </a:lnTo>
                <a:lnTo>
                  <a:pt x="1315739" y="255256"/>
                </a:lnTo>
                <a:lnTo>
                  <a:pt x="1315739" y="256049"/>
                </a:lnTo>
                <a:lnTo>
                  <a:pt x="1315210" y="256843"/>
                </a:lnTo>
                <a:lnTo>
                  <a:pt x="1314681" y="257636"/>
                </a:lnTo>
                <a:lnTo>
                  <a:pt x="1314152" y="258165"/>
                </a:lnTo>
                <a:lnTo>
                  <a:pt x="1314152" y="265572"/>
                </a:lnTo>
                <a:lnTo>
                  <a:pt x="1316797" y="265572"/>
                </a:lnTo>
                <a:lnTo>
                  <a:pt x="1317326" y="265572"/>
                </a:lnTo>
                <a:lnTo>
                  <a:pt x="1317855" y="266101"/>
                </a:lnTo>
                <a:lnTo>
                  <a:pt x="1318384" y="266894"/>
                </a:lnTo>
                <a:lnTo>
                  <a:pt x="1318384" y="267423"/>
                </a:lnTo>
                <a:lnTo>
                  <a:pt x="1318384" y="268217"/>
                </a:lnTo>
                <a:lnTo>
                  <a:pt x="1317855" y="268746"/>
                </a:lnTo>
                <a:lnTo>
                  <a:pt x="1317326" y="269010"/>
                </a:lnTo>
                <a:lnTo>
                  <a:pt x="1316797" y="269275"/>
                </a:lnTo>
                <a:lnTo>
                  <a:pt x="1314152" y="269275"/>
                </a:lnTo>
                <a:lnTo>
                  <a:pt x="1314152" y="281972"/>
                </a:lnTo>
                <a:lnTo>
                  <a:pt x="1316268" y="281972"/>
                </a:lnTo>
                <a:lnTo>
                  <a:pt x="1317061" y="281972"/>
                </a:lnTo>
                <a:lnTo>
                  <a:pt x="1317590" y="282501"/>
                </a:lnTo>
                <a:lnTo>
                  <a:pt x="1318119" y="283294"/>
                </a:lnTo>
                <a:lnTo>
                  <a:pt x="1318119" y="284088"/>
                </a:lnTo>
                <a:lnTo>
                  <a:pt x="1326053" y="284088"/>
                </a:lnTo>
                <a:lnTo>
                  <a:pt x="1326318" y="283294"/>
                </a:lnTo>
                <a:lnTo>
                  <a:pt x="1326847" y="282501"/>
                </a:lnTo>
                <a:lnTo>
                  <a:pt x="1327376" y="281972"/>
                </a:lnTo>
                <a:lnTo>
                  <a:pt x="1328433" y="281972"/>
                </a:lnTo>
                <a:lnTo>
                  <a:pt x="1330549" y="281972"/>
                </a:lnTo>
                <a:lnTo>
                  <a:pt x="1330549" y="269275"/>
                </a:lnTo>
                <a:lnTo>
                  <a:pt x="1327640" y="269275"/>
                </a:lnTo>
                <a:lnTo>
                  <a:pt x="1327111" y="269010"/>
                </a:lnTo>
                <a:lnTo>
                  <a:pt x="1326318" y="268746"/>
                </a:lnTo>
                <a:lnTo>
                  <a:pt x="1326053" y="268217"/>
                </a:lnTo>
                <a:lnTo>
                  <a:pt x="1326053" y="267423"/>
                </a:lnTo>
                <a:lnTo>
                  <a:pt x="1326053" y="266894"/>
                </a:lnTo>
                <a:lnTo>
                  <a:pt x="1326318" y="266101"/>
                </a:lnTo>
                <a:lnTo>
                  <a:pt x="1327111" y="265572"/>
                </a:lnTo>
                <a:lnTo>
                  <a:pt x="1327640" y="265572"/>
                </a:lnTo>
                <a:lnTo>
                  <a:pt x="1330549" y="265572"/>
                </a:lnTo>
                <a:lnTo>
                  <a:pt x="1330549" y="258165"/>
                </a:lnTo>
                <a:lnTo>
                  <a:pt x="1329756" y="257636"/>
                </a:lnTo>
                <a:lnTo>
                  <a:pt x="1329227" y="256843"/>
                </a:lnTo>
                <a:lnTo>
                  <a:pt x="1328962" y="256049"/>
                </a:lnTo>
                <a:lnTo>
                  <a:pt x="1328962" y="255256"/>
                </a:lnTo>
                <a:lnTo>
                  <a:pt x="1329227" y="253669"/>
                </a:lnTo>
                <a:lnTo>
                  <a:pt x="1330020" y="252346"/>
                </a:lnTo>
                <a:lnTo>
                  <a:pt x="1331078" y="251553"/>
                </a:lnTo>
                <a:lnTo>
                  <a:pt x="1332401" y="251288"/>
                </a:lnTo>
                <a:lnTo>
                  <a:pt x="1333723" y="251553"/>
                </a:lnTo>
                <a:lnTo>
                  <a:pt x="1335045" y="252346"/>
                </a:lnTo>
                <a:lnTo>
                  <a:pt x="1335839" y="253669"/>
                </a:lnTo>
                <a:lnTo>
                  <a:pt x="1336103" y="255256"/>
                </a:lnTo>
                <a:lnTo>
                  <a:pt x="1335839" y="256049"/>
                </a:lnTo>
                <a:lnTo>
                  <a:pt x="1335574" y="256843"/>
                </a:lnTo>
                <a:lnTo>
                  <a:pt x="1335045" y="257636"/>
                </a:lnTo>
                <a:lnTo>
                  <a:pt x="1334252" y="258165"/>
                </a:lnTo>
                <a:lnTo>
                  <a:pt x="1334252" y="265572"/>
                </a:lnTo>
                <a:lnTo>
                  <a:pt x="1336897" y="265572"/>
                </a:lnTo>
                <a:lnTo>
                  <a:pt x="1337690" y="265572"/>
                </a:lnTo>
                <a:lnTo>
                  <a:pt x="1338219" y="266101"/>
                </a:lnTo>
                <a:lnTo>
                  <a:pt x="1338483" y="266894"/>
                </a:lnTo>
                <a:lnTo>
                  <a:pt x="1338748" y="267423"/>
                </a:lnTo>
                <a:lnTo>
                  <a:pt x="1338483" y="268217"/>
                </a:lnTo>
                <a:lnTo>
                  <a:pt x="1338219" y="268746"/>
                </a:lnTo>
                <a:lnTo>
                  <a:pt x="1337690" y="269010"/>
                </a:lnTo>
                <a:lnTo>
                  <a:pt x="1336897" y="269275"/>
                </a:lnTo>
                <a:lnTo>
                  <a:pt x="1334252" y="269275"/>
                </a:lnTo>
                <a:lnTo>
                  <a:pt x="1334252" y="281972"/>
                </a:lnTo>
                <a:lnTo>
                  <a:pt x="1336368" y="281972"/>
                </a:lnTo>
                <a:lnTo>
                  <a:pt x="1337161" y="281972"/>
                </a:lnTo>
                <a:lnTo>
                  <a:pt x="1337954" y="282501"/>
                </a:lnTo>
                <a:lnTo>
                  <a:pt x="1338219" y="283294"/>
                </a:lnTo>
                <a:lnTo>
                  <a:pt x="1338483" y="284088"/>
                </a:lnTo>
                <a:lnTo>
                  <a:pt x="1344566" y="284088"/>
                </a:lnTo>
                <a:lnTo>
                  <a:pt x="1346682" y="284088"/>
                </a:lnTo>
                <a:lnTo>
                  <a:pt x="1346946" y="283294"/>
                </a:lnTo>
                <a:lnTo>
                  <a:pt x="1347211" y="282501"/>
                </a:lnTo>
                <a:lnTo>
                  <a:pt x="1348004" y="281972"/>
                </a:lnTo>
                <a:lnTo>
                  <a:pt x="1348798" y="281972"/>
                </a:lnTo>
                <a:lnTo>
                  <a:pt x="1350913" y="281972"/>
                </a:lnTo>
                <a:lnTo>
                  <a:pt x="1350913" y="269275"/>
                </a:lnTo>
                <a:lnTo>
                  <a:pt x="1348269" y="269275"/>
                </a:lnTo>
                <a:lnTo>
                  <a:pt x="1347475" y="269010"/>
                </a:lnTo>
                <a:lnTo>
                  <a:pt x="1346946" y="268746"/>
                </a:lnTo>
                <a:lnTo>
                  <a:pt x="1346682" y="268217"/>
                </a:lnTo>
                <a:lnTo>
                  <a:pt x="1346417" y="267423"/>
                </a:lnTo>
                <a:lnTo>
                  <a:pt x="1346682" y="266894"/>
                </a:lnTo>
                <a:lnTo>
                  <a:pt x="1346946" y="266101"/>
                </a:lnTo>
                <a:lnTo>
                  <a:pt x="1347475" y="265572"/>
                </a:lnTo>
                <a:lnTo>
                  <a:pt x="1348269" y="265572"/>
                </a:lnTo>
                <a:lnTo>
                  <a:pt x="1350913" y="265572"/>
                </a:lnTo>
                <a:lnTo>
                  <a:pt x="1350913" y="258165"/>
                </a:lnTo>
                <a:lnTo>
                  <a:pt x="1350120" y="257636"/>
                </a:lnTo>
                <a:lnTo>
                  <a:pt x="1349591" y="256843"/>
                </a:lnTo>
                <a:lnTo>
                  <a:pt x="1349327" y="256049"/>
                </a:lnTo>
                <a:lnTo>
                  <a:pt x="1349062" y="255256"/>
                </a:lnTo>
                <a:lnTo>
                  <a:pt x="1349327" y="253669"/>
                </a:lnTo>
                <a:lnTo>
                  <a:pt x="1350120" y="252346"/>
                </a:lnTo>
                <a:lnTo>
                  <a:pt x="1351442" y="251553"/>
                </a:lnTo>
                <a:lnTo>
                  <a:pt x="1352765" y="251288"/>
                </a:lnTo>
                <a:lnTo>
                  <a:pt x="1354087" y="251553"/>
                </a:lnTo>
                <a:lnTo>
                  <a:pt x="1355145" y="252346"/>
                </a:lnTo>
                <a:lnTo>
                  <a:pt x="1355938" y="253669"/>
                </a:lnTo>
                <a:lnTo>
                  <a:pt x="1356203" y="255256"/>
                </a:lnTo>
                <a:lnTo>
                  <a:pt x="1356203" y="256049"/>
                </a:lnTo>
                <a:lnTo>
                  <a:pt x="1355938" y="256843"/>
                </a:lnTo>
                <a:lnTo>
                  <a:pt x="1355409" y="257636"/>
                </a:lnTo>
                <a:lnTo>
                  <a:pt x="1354616" y="258165"/>
                </a:lnTo>
                <a:lnTo>
                  <a:pt x="1354616" y="265572"/>
                </a:lnTo>
                <a:lnTo>
                  <a:pt x="1357525" y="265572"/>
                </a:lnTo>
                <a:lnTo>
                  <a:pt x="1358054" y="265572"/>
                </a:lnTo>
                <a:lnTo>
                  <a:pt x="1358583" y="266101"/>
                </a:lnTo>
                <a:lnTo>
                  <a:pt x="1359112" y="266894"/>
                </a:lnTo>
                <a:lnTo>
                  <a:pt x="1359112" y="267423"/>
                </a:lnTo>
                <a:lnTo>
                  <a:pt x="1359112" y="268217"/>
                </a:lnTo>
                <a:lnTo>
                  <a:pt x="1358583" y="268746"/>
                </a:lnTo>
                <a:lnTo>
                  <a:pt x="1358054" y="269010"/>
                </a:lnTo>
                <a:lnTo>
                  <a:pt x="1357525" y="269275"/>
                </a:lnTo>
                <a:lnTo>
                  <a:pt x="1354616" y="269275"/>
                </a:lnTo>
                <a:lnTo>
                  <a:pt x="1354616" y="281972"/>
                </a:lnTo>
                <a:lnTo>
                  <a:pt x="1356996" y="281972"/>
                </a:lnTo>
                <a:lnTo>
                  <a:pt x="1357790" y="281972"/>
                </a:lnTo>
                <a:lnTo>
                  <a:pt x="1358319" y="282501"/>
                </a:lnTo>
                <a:lnTo>
                  <a:pt x="1358848" y="283294"/>
                </a:lnTo>
                <a:lnTo>
                  <a:pt x="1359112" y="284088"/>
                </a:lnTo>
                <a:lnTo>
                  <a:pt x="1367046" y="284088"/>
                </a:lnTo>
                <a:lnTo>
                  <a:pt x="1367046" y="283294"/>
                </a:lnTo>
                <a:lnTo>
                  <a:pt x="1367575" y="282501"/>
                </a:lnTo>
                <a:lnTo>
                  <a:pt x="1368104" y="281972"/>
                </a:lnTo>
                <a:lnTo>
                  <a:pt x="1368897" y="281972"/>
                </a:lnTo>
                <a:lnTo>
                  <a:pt x="1371278" y="281972"/>
                </a:lnTo>
                <a:lnTo>
                  <a:pt x="1371278" y="269275"/>
                </a:lnTo>
                <a:lnTo>
                  <a:pt x="1368368" y="269275"/>
                </a:lnTo>
                <a:lnTo>
                  <a:pt x="1367840" y="269010"/>
                </a:lnTo>
                <a:lnTo>
                  <a:pt x="1367311" y="268746"/>
                </a:lnTo>
                <a:lnTo>
                  <a:pt x="1366782" y="268217"/>
                </a:lnTo>
                <a:lnTo>
                  <a:pt x="1366782" y="267423"/>
                </a:lnTo>
                <a:lnTo>
                  <a:pt x="1366782" y="266894"/>
                </a:lnTo>
                <a:lnTo>
                  <a:pt x="1367311" y="266101"/>
                </a:lnTo>
                <a:lnTo>
                  <a:pt x="1367840" y="265572"/>
                </a:lnTo>
                <a:lnTo>
                  <a:pt x="1368368" y="265572"/>
                </a:lnTo>
                <a:lnTo>
                  <a:pt x="1371278" y="265572"/>
                </a:lnTo>
                <a:lnTo>
                  <a:pt x="1371278" y="258165"/>
                </a:lnTo>
                <a:lnTo>
                  <a:pt x="1370749" y="257636"/>
                </a:lnTo>
                <a:lnTo>
                  <a:pt x="1369955" y="256843"/>
                </a:lnTo>
                <a:lnTo>
                  <a:pt x="1369426" y="256049"/>
                </a:lnTo>
                <a:lnTo>
                  <a:pt x="1369426" y="255256"/>
                </a:lnTo>
                <a:lnTo>
                  <a:pt x="1369691" y="253669"/>
                </a:lnTo>
                <a:lnTo>
                  <a:pt x="1370749" y="252346"/>
                </a:lnTo>
                <a:lnTo>
                  <a:pt x="1371807" y="251553"/>
                </a:lnTo>
                <a:lnTo>
                  <a:pt x="1373393" y="251288"/>
                </a:lnTo>
                <a:lnTo>
                  <a:pt x="1374716" y="251553"/>
                </a:lnTo>
                <a:lnTo>
                  <a:pt x="1375774" y="252346"/>
                </a:lnTo>
                <a:lnTo>
                  <a:pt x="1376567" y="253669"/>
                </a:lnTo>
                <a:lnTo>
                  <a:pt x="1376831" y="255256"/>
                </a:lnTo>
                <a:lnTo>
                  <a:pt x="1376831" y="256049"/>
                </a:lnTo>
                <a:lnTo>
                  <a:pt x="1376303" y="256843"/>
                </a:lnTo>
                <a:lnTo>
                  <a:pt x="1375774" y="257636"/>
                </a:lnTo>
                <a:lnTo>
                  <a:pt x="1375245" y="258165"/>
                </a:lnTo>
                <a:lnTo>
                  <a:pt x="1375245" y="265572"/>
                </a:lnTo>
                <a:lnTo>
                  <a:pt x="1377889" y="265572"/>
                </a:lnTo>
                <a:lnTo>
                  <a:pt x="1378418" y="265572"/>
                </a:lnTo>
                <a:lnTo>
                  <a:pt x="1378947" y="266101"/>
                </a:lnTo>
                <a:lnTo>
                  <a:pt x="1379476" y="266894"/>
                </a:lnTo>
                <a:lnTo>
                  <a:pt x="1379476" y="267423"/>
                </a:lnTo>
                <a:lnTo>
                  <a:pt x="1379476" y="268217"/>
                </a:lnTo>
                <a:lnTo>
                  <a:pt x="1378947" y="268746"/>
                </a:lnTo>
                <a:lnTo>
                  <a:pt x="1378418" y="269010"/>
                </a:lnTo>
                <a:lnTo>
                  <a:pt x="1377889" y="269275"/>
                </a:lnTo>
                <a:lnTo>
                  <a:pt x="1375245" y="269275"/>
                </a:lnTo>
                <a:lnTo>
                  <a:pt x="1375245" y="281972"/>
                </a:lnTo>
                <a:lnTo>
                  <a:pt x="1377096" y="281972"/>
                </a:lnTo>
                <a:lnTo>
                  <a:pt x="1378154" y="281972"/>
                </a:lnTo>
                <a:lnTo>
                  <a:pt x="1378683" y="282501"/>
                </a:lnTo>
                <a:lnTo>
                  <a:pt x="1379212" y="283294"/>
                </a:lnTo>
                <a:lnTo>
                  <a:pt x="1379212" y="284088"/>
                </a:lnTo>
                <a:lnTo>
                  <a:pt x="1390055" y="284088"/>
                </a:lnTo>
                <a:lnTo>
                  <a:pt x="1390055" y="265572"/>
                </a:lnTo>
                <a:lnTo>
                  <a:pt x="1384501" y="257107"/>
                </a:lnTo>
                <a:lnTo>
                  <a:pt x="1386881" y="256578"/>
                </a:lnTo>
                <a:lnTo>
                  <a:pt x="1395609" y="189127"/>
                </a:lnTo>
                <a:lnTo>
                  <a:pt x="1399840" y="202089"/>
                </a:lnTo>
                <a:lnTo>
                  <a:pt x="1403807" y="182779"/>
                </a:lnTo>
                <a:lnTo>
                  <a:pt x="1408303" y="161089"/>
                </a:lnTo>
                <a:lnTo>
                  <a:pt x="1413593" y="134109"/>
                </a:lnTo>
                <a:lnTo>
                  <a:pt x="1419147" y="103689"/>
                </a:lnTo>
                <a:lnTo>
                  <a:pt x="1424436" y="71154"/>
                </a:lnTo>
                <a:lnTo>
                  <a:pt x="1426816" y="54754"/>
                </a:lnTo>
                <a:lnTo>
                  <a:pt x="1429461" y="38355"/>
                </a:lnTo>
                <a:lnTo>
                  <a:pt x="1431312" y="22484"/>
                </a:lnTo>
                <a:lnTo>
                  <a:pt x="1432899" y="7407"/>
                </a:lnTo>
                <a:lnTo>
                  <a:pt x="1430254" y="7142"/>
                </a:lnTo>
                <a:lnTo>
                  <a:pt x="1428403" y="6613"/>
                </a:lnTo>
                <a:lnTo>
                  <a:pt x="1426816" y="5819"/>
                </a:lnTo>
                <a:lnTo>
                  <a:pt x="1426552" y="5555"/>
                </a:lnTo>
                <a:lnTo>
                  <a:pt x="1426287" y="5026"/>
                </a:lnTo>
                <a:lnTo>
                  <a:pt x="1426552" y="4761"/>
                </a:lnTo>
                <a:lnTo>
                  <a:pt x="1426816" y="4232"/>
                </a:lnTo>
                <a:lnTo>
                  <a:pt x="1428139" y="3703"/>
                </a:lnTo>
                <a:lnTo>
                  <a:pt x="1429726" y="3174"/>
                </a:lnTo>
                <a:lnTo>
                  <a:pt x="1431841" y="2645"/>
                </a:lnTo>
                <a:lnTo>
                  <a:pt x="1432106" y="1587"/>
                </a:lnTo>
                <a:lnTo>
                  <a:pt x="1432899" y="794"/>
                </a:lnTo>
                <a:lnTo>
                  <a:pt x="1433693" y="265"/>
                </a:lnTo>
                <a:lnTo>
                  <a:pt x="1435015" y="0"/>
                </a:lnTo>
                <a:lnTo>
                  <a:pt x="1436073" y="265"/>
                </a:lnTo>
                <a:lnTo>
                  <a:pt x="1437131" y="794"/>
                </a:lnTo>
                <a:lnTo>
                  <a:pt x="1437660" y="1587"/>
                </a:lnTo>
                <a:lnTo>
                  <a:pt x="1438189" y="2645"/>
                </a:lnTo>
                <a:lnTo>
                  <a:pt x="1440304" y="3174"/>
                </a:lnTo>
                <a:lnTo>
                  <a:pt x="1442156" y="3703"/>
                </a:lnTo>
                <a:lnTo>
                  <a:pt x="1443213" y="4232"/>
                </a:lnTo>
                <a:lnTo>
                  <a:pt x="1443478" y="4761"/>
                </a:lnTo>
                <a:lnTo>
                  <a:pt x="1443478" y="5026"/>
                </a:lnTo>
                <a:lnTo>
                  <a:pt x="1443478" y="5555"/>
                </a:lnTo>
                <a:lnTo>
                  <a:pt x="1442949" y="5819"/>
                </a:lnTo>
                <a:lnTo>
                  <a:pt x="1441891" y="6613"/>
                </a:lnTo>
                <a:lnTo>
                  <a:pt x="1439511" y="7142"/>
                </a:lnTo>
                <a:lnTo>
                  <a:pt x="1437131" y="7407"/>
                </a:lnTo>
                <a:lnTo>
                  <a:pt x="1438717" y="22484"/>
                </a:lnTo>
                <a:lnTo>
                  <a:pt x="1440569" y="38355"/>
                </a:lnTo>
                <a:lnTo>
                  <a:pt x="1442949" y="54754"/>
                </a:lnTo>
                <a:lnTo>
                  <a:pt x="1445329" y="71154"/>
                </a:lnTo>
                <a:lnTo>
                  <a:pt x="1450883" y="103689"/>
                </a:lnTo>
                <a:lnTo>
                  <a:pt x="1456437" y="134109"/>
                </a:lnTo>
                <a:lnTo>
                  <a:pt x="1461726" y="161089"/>
                </a:lnTo>
                <a:lnTo>
                  <a:pt x="1465958" y="182779"/>
                </a:lnTo>
                <a:lnTo>
                  <a:pt x="1470189" y="202089"/>
                </a:lnTo>
                <a:lnTo>
                  <a:pt x="1474156" y="189127"/>
                </a:lnTo>
                <a:lnTo>
                  <a:pt x="1483413" y="258430"/>
                </a:lnTo>
                <a:lnTo>
                  <a:pt x="1484735" y="258694"/>
                </a:lnTo>
                <a:lnTo>
                  <a:pt x="1479975" y="272449"/>
                </a:lnTo>
                <a:lnTo>
                  <a:pt x="1479975" y="472686"/>
                </a:lnTo>
                <a:lnTo>
                  <a:pt x="1485000" y="474537"/>
                </a:lnTo>
                <a:lnTo>
                  <a:pt x="1479975" y="478241"/>
                </a:lnTo>
                <a:lnTo>
                  <a:pt x="1479975" y="572672"/>
                </a:lnTo>
                <a:lnTo>
                  <a:pt x="1485000" y="574524"/>
                </a:lnTo>
                <a:lnTo>
                  <a:pt x="1479975" y="578756"/>
                </a:lnTo>
                <a:lnTo>
                  <a:pt x="1479975" y="704400"/>
                </a:lnTo>
                <a:lnTo>
                  <a:pt x="1485000" y="706516"/>
                </a:lnTo>
                <a:lnTo>
                  <a:pt x="1479975" y="710219"/>
                </a:lnTo>
                <a:lnTo>
                  <a:pt x="1479975" y="889559"/>
                </a:lnTo>
                <a:lnTo>
                  <a:pt x="1495314" y="915746"/>
                </a:lnTo>
                <a:lnTo>
                  <a:pt x="1495314" y="1255646"/>
                </a:lnTo>
                <a:lnTo>
                  <a:pt x="1683617" y="1255646"/>
                </a:lnTo>
                <a:lnTo>
                  <a:pt x="1683617" y="1192692"/>
                </a:lnTo>
                <a:lnTo>
                  <a:pt x="1692609" y="1182376"/>
                </a:lnTo>
                <a:lnTo>
                  <a:pt x="1701865" y="1102228"/>
                </a:lnTo>
                <a:lnTo>
                  <a:pt x="1705039" y="1104609"/>
                </a:lnTo>
                <a:lnTo>
                  <a:pt x="1764280" y="870250"/>
                </a:lnTo>
                <a:lnTo>
                  <a:pt x="1764280" y="861256"/>
                </a:lnTo>
                <a:lnTo>
                  <a:pt x="1761900" y="854644"/>
                </a:lnTo>
                <a:lnTo>
                  <a:pt x="1760842" y="851734"/>
                </a:lnTo>
                <a:lnTo>
                  <a:pt x="1759784" y="846444"/>
                </a:lnTo>
                <a:lnTo>
                  <a:pt x="1759784" y="842211"/>
                </a:lnTo>
                <a:lnTo>
                  <a:pt x="1760842" y="840360"/>
                </a:lnTo>
                <a:lnTo>
                  <a:pt x="1761635" y="838773"/>
                </a:lnTo>
                <a:lnTo>
                  <a:pt x="1761900" y="837186"/>
                </a:lnTo>
                <a:lnTo>
                  <a:pt x="1761371" y="832689"/>
                </a:lnTo>
                <a:lnTo>
                  <a:pt x="1760842" y="829515"/>
                </a:lnTo>
                <a:lnTo>
                  <a:pt x="1761900" y="825547"/>
                </a:lnTo>
                <a:lnTo>
                  <a:pt x="1763487" y="822373"/>
                </a:lnTo>
                <a:lnTo>
                  <a:pt x="1764016" y="817083"/>
                </a:lnTo>
                <a:lnTo>
                  <a:pt x="1766925" y="813115"/>
                </a:lnTo>
                <a:lnTo>
                  <a:pt x="1771156" y="812586"/>
                </a:lnTo>
                <a:lnTo>
                  <a:pt x="1773272" y="817083"/>
                </a:lnTo>
                <a:lnTo>
                  <a:pt x="1770627" y="819992"/>
                </a:lnTo>
                <a:lnTo>
                  <a:pt x="1769570" y="822373"/>
                </a:lnTo>
                <a:lnTo>
                  <a:pt x="1772743" y="822902"/>
                </a:lnTo>
                <a:lnTo>
                  <a:pt x="1777239" y="826341"/>
                </a:lnTo>
                <a:lnTo>
                  <a:pt x="1774330" y="826870"/>
                </a:lnTo>
                <a:lnTo>
                  <a:pt x="1772214" y="827399"/>
                </a:lnTo>
                <a:lnTo>
                  <a:pt x="1771685" y="829515"/>
                </a:lnTo>
                <a:lnTo>
                  <a:pt x="1772214" y="831895"/>
                </a:lnTo>
                <a:lnTo>
                  <a:pt x="1772743" y="834805"/>
                </a:lnTo>
                <a:lnTo>
                  <a:pt x="1775652" y="837186"/>
                </a:lnTo>
                <a:lnTo>
                  <a:pt x="1776181" y="840360"/>
                </a:lnTo>
                <a:lnTo>
                  <a:pt x="1775123" y="843269"/>
                </a:lnTo>
                <a:lnTo>
                  <a:pt x="1774595" y="846973"/>
                </a:lnTo>
                <a:lnTo>
                  <a:pt x="1774330" y="850676"/>
                </a:lnTo>
                <a:lnTo>
                  <a:pt x="1773272" y="853585"/>
                </a:lnTo>
                <a:lnTo>
                  <a:pt x="1772214" y="857289"/>
                </a:lnTo>
                <a:lnTo>
                  <a:pt x="1769570" y="861256"/>
                </a:lnTo>
                <a:lnTo>
                  <a:pt x="1771685" y="861256"/>
                </a:lnTo>
                <a:lnTo>
                  <a:pt x="1771950" y="870250"/>
                </a:lnTo>
                <a:lnTo>
                  <a:pt x="1831191" y="1104609"/>
                </a:lnTo>
                <a:lnTo>
                  <a:pt x="1834100" y="1102228"/>
                </a:lnTo>
                <a:lnTo>
                  <a:pt x="1843621" y="1182376"/>
                </a:lnTo>
                <a:lnTo>
                  <a:pt x="1852613" y="1192692"/>
                </a:lnTo>
                <a:lnTo>
                  <a:pt x="1852613" y="1255646"/>
                </a:lnTo>
                <a:lnTo>
                  <a:pt x="1852613" y="2006600"/>
                </a:lnTo>
                <a:lnTo>
                  <a:pt x="1397000" y="2006600"/>
                </a:lnTo>
                <a:lnTo>
                  <a:pt x="1397000" y="1608138"/>
                </a:lnTo>
                <a:lnTo>
                  <a:pt x="1397000" y="1605227"/>
                </a:lnTo>
                <a:lnTo>
                  <a:pt x="1396735" y="1602317"/>
                </a:lnTo>
                <a:lnTo>
                  <a:pt x="1396205" y="1599406"/>
                </a:lnTo>
                <a:lnTo>
                  <a:pt x="1395410" y="1596496"/>
                </a:lnTo>
                <a:lnTo>
                  <a:pt x="1394615" y="1593586"/>
                </a:lnTo>
                <a:lnTo>
                  <a:pt x="1393555" y="1590940"/>
                </a:lnTo>
                <a:lnTo>
                  <a:pt x="1392230" y="1588294"/>
                </a:lnTo>
                <a:lnTo>
                  <a:pt x="1390905" y="1585648"/>
                </a:lnTo>
                <a:lnTo>
                  <a:pt x="1389315" y="1582738"/>
                </a:lnTo>
                <a:lnTo>
                  <a:pt x="1387460" y="1580356"/>
                </a:lnTo>
                <a:lnTo>
                  <a:pt x="1385605" y="1577711"/>
                </a:lnTo>
                <a:lnTo>
                  <a:pt x="1383219" y="1575594"/>
                </a:lnTo>
                <a:lnTo>
                  <a:pt x="1381099" y="1573213"/>
                </a:lnTo>
                <a:lnTo>
                  <a:pt x="1378714" y="1571096"/>
                </a:lnTo>
                <a:lnTo>
                  <a:pt x="1373414" y="1566598"/>
                </a:lnTo>
                <a:lnTo>
                  <a:pt x="1367583" y="1562894"/>
                </a:lnTo>
                <a:lnTo>
                  <a:pt x="1361488" y="1559719"/>
                </a:lnTo>
                <a:lnTo>
                  <a:pt x="1354598" y="1556809"/>
                </a:lnTo>
                <a:lnTo>
                  <a:pt x="1347707" y="1554163"/>
                </a:lnTo>
                <a:lnTo>
                  <a:pt x="1340022" y="1552046"/>
                </a:lnTo>
                <a:lnTo>
                  <a:pt x="1332601" y="1550723"/>
                </a:lnTo>
                <a:lnTo>
                  <a:pt x="1324386" y="1549929"/>
                </a:lnTo>
                <a:lnTo>
                  <a:pt x="1316170" y="1549400"/>
                </a:lnTo>
                <a:lnTo>
                  <a:pt x="1307690" y="1549929"/>
                </a:lnTo>
                <a:lnTo>
                  <a:pt x="1300004" y="1550723"/>
                </a:lnTo>
                <a:lnTo>
                  <a:pt x="1292054" y="1552046"/>
                </a:lnTo>
                <a:lnTo>
                  <a:pt x="1284368" y="1554163"/>
                </a:lnTo>
                <a:lnTo>
                  <a:pt x="1277478" y="1556809"/>
                </a:lnTo>
                <a:lnTo>
                  <a:pt x="1270587" y="1559719"/>
                </a:lnTo>
                <a:lnTo>
                  <a:pt x="1264492" y="1562894"/>
                </a:lnTo>
                <a:lnTo>
                  <a:pt x="1258927" y="1566598"/>
                </a:lnTo>
                <a:lnTo>
                  <a:pt x="1253361" y="1571096"/>
                </a:lnTo>
                <a:lnTo>
                  <a:pt x="1251241" y="1573213"/>
                </a:lnTo>
                <a:lnTo>
                  <a:pt x="1248856" y="1575594"/>
                </a:lnTo>
                <a:lnTo>
                  <a:pt x="1246736" y="1577711"/>
                </a:lnTo>
                <a:lnTo>
                  <a:pt x="1244881" y="1580356"/>
                </a:lnTo>
                <a:lnTo>
                  <a:pt x="1243291" y="1582738"/>
                </a:lnTo>
                <a:lnTo>
                  <a:pt x="1241436" y="1585648"/>
                </a:lnTo>
                <a:lnTo>
                  <a:pt x="1239846" y="1588294"/>
                </a:lnTo>
                <a:lnTo>
                  <a:pt x="1238520" y="1590940"/>
                </a:lnTo>
                <a:lnTo>
                  <a:pt x="1237460" y="1593586"/>
                </a:lnTo>
                <a:lnTo>
                  <a:pt x="1236665" y="1596496"/>
                </a:lnTo>
                <a:lnTo>
                  <a:pt x="1235870" y="1599406"/>
                </a:lnTo>
                <a:lnTo>
                  <a:pt x="1235340" y="1602317"/>
                </a:lnTo>
                <a:lnTo>
                  <a:pt x="1235075" y="1605227"/>
                </a:lnTo>
                <a:lnTo>
                  <a:pt x="1235075" y="1608138"/>
                </a:lnTo>
                <a:lnTo>
                  <a:pt x="1235075" y="2006600"/>
                </a:lnTo>
                <a:lnTo>
                  <a:pt x="1020763" y="2006600"/>
                </a:lnTo>
                <a:lnTo>
                  <a:pt x="1020763" y="1829595"/>
                </a:lnTo>
                <a:lnTo>
                  <a:pt x="1020763" y="1826155"/>
                </a:lnTo>
                <a:lnTo>
                  <a:pt x="1020500" y="1822451"/>
                </a:lnTo>
                <a:lnTo>
                  <a:pt x="1019711" y="1819011"/>
                </a:lnTo>
                <a:lnTo>
                  <a:pt x="1018921" y="1815572"/>
                </a:lnTo>
                <a:lnTo>
                  <a:pt x="1017869" y="1812397"/>
                </a:lnTo>
                <a:lnTo>
                  <a:pt x="1016553" y="1808957"/>
                </a:lnTo>
                <a:lnTo>
                  <a:pt x="1015238" y="1805782"/>
                </a:lnTo>
                <a:lnTo>
                  <a:pt x="1013396" y="1802607"/>
                </a:lnTo>
                <a:lnTo>
                  <a:pt x="1011554" y="1799697"/>
                </a:lnTo>
                <a:lnTo>
                  <a:pt x="1009450" y="1796786"/>
                </a:lnTo>
                <a:lnTo>
                  <a:pt x="1007082" y="1793611"/>
                </a:lnTo>
                <a:lnTo>
                  <a:pt x="1004714" y="1790965"/>
                </a:lnTo>
                <a:lnTo>
                  <a:pt x="1002082" y="1788320"/>
                </a:lnTo>
                <a:lnTo>
                  <a:pt x="999188" y="1785674"/>
                </a:lnTo>
                <a:lnTo>
                  <a:pt x="996294" y="1783292"/>
                </a:lnTo>
                <a:lnTo>
                  <a:pt x="993137" y="1780647"/>
                </a:lnTo>
                <a:lnTo>
                  <a:pt x="989979" y="1778265"/>
                </a:lnTo>
                <a:lnTo>
                  <a:pt x="986296" y="1776149"/>
                </a:lnTo>
                <a:lnTo>
                  <a:pt x="982875" y="1774297"/>
                </a:lnTo>
                <a:lnTo>
                  <a:pt x="979192" y="1772180"/>
                </a:lnTo>
                <a:lnTo>
                  <a:pt x="975508" y="1770592"/>
                </a:lnTo>
                <a:lnTo>
                  <a:pt x="971299" y="1769005"/>
                </a:lnTo>
                <a:lnTo>
                  <a:pt x="967352" y="1767153"/>
                </a:lnTo>
                <a:lnTo>
                  <a:pt x="963142" y="1765830"/>
                </a:lnTo>
                <a:lnTo>
                  <a:pt x="958932" y="1764507"/>
                </a:lnTo>
                <a:lnTo>
                  <a:pt x="954196" y="1763449"/>
                </a:lnTo>
                <a:lnTo>
                  <a:pt x="949987" y="1762655"/>
                </a:lnTo>
                <a:lnTo>
                  <a:pt x="945514" y="1761861"/>
                </a:lnTo>
                <a:lnTo>
                  <a:pt x="940515" y="1761332"/>
                </a:lnTo>
                <a:lnTo>
                  <a:pt x="936042" y="1760803"/>
                </a:lnTo>
                <a:lnTo>
                  <a:pt x="931306" y="1760538"/>
                </a:lnTo>
                <a:lnTo>
                  <a:pt x="926307" y="1760538"/>
                </a:lnTo>
                <a:lnTo>
                  <a:pt x="921308" y="1760538"/>
                </a:lnTo>
                <a:lnTo>
                  <a:pt x="916835" y="1760803"/>
                </a:lnTo>
                <a:lnTo>
                  <a:pt x="911836" y="1761332"/>
                </a:lnTo>
                <a:lnTo>
                  <a:pt x="907363" y="1761861"/>
                </a:lnTo>
                <a:lnTo>
                  <a:pt x="902627" y="1762655"/>
                </a:lnTo>
                <a:lnTo>
                  <a:pt x="898154" y="1763449"/>
                </a:lnTo>
                <a:lnTo>
                  <a:pt x="893681" y="1764507"/>
                </a:lnTo>
                <a:lnTo>
                  <a:pt x="889471" y="1765830"/>
                </a:lnTo>
                <a:lnTo>
                  <a:pt x="885262" y="1767153"/>
                </a:lnTo>
                <a:lnTo>
                  <a:pt x="881052" y="1769005"/>
                </a:lnTo>
                <a:lnTo>
                  <a:pt x="877368" y="1770592"/>
                </a:lnTo>
                <a:lnTo>
                  <a:pt x="873159" y="1772180"/>
                </a:lnTo>
                <a:lnTo>
                  <a:pt x="869738" y="1774297"/>
                </a:lnTo>
                <a:lnTo>
                  <a:pt x="866055" y="1776149"/>
                </a:lnTo>
                <a:lnTo>
                  <a:pt x="862634" y="1778265"/>
                </a:lnTo>
                <a:lnTo>
                  <a:pt x="859214" y="1780647"/>
                </a:lnTo>
                <a:lnTo>
                  <a:pt x="856319" y="1783292"/>
                </a:lnTo>
                <a:lnTo>
                  <a:pt x="853162" y="1785674"/>
                </a:lnTo>
                <a:lnTo>
                  <a:pt x="850531" y="1788320"/>
                </a:lnTo>
                <a:lnTo>
                  <a:pt x="847900" y="1790965"/>
                </a:lnTo>
                <a:lnTo>
                  <a:pt x="845269" y="1793611"/>
                </a:lnTo>
                <a:lnTo>
                  <a:pt x="842901" y="1796786"/>
                </a:lnTo>
                <a:lnTo>
                  <a:pt x="841059" y="1799697"/>
                </a:lnTo>
                <a:lnTo>
                  <a:pt x="839217" y="1802607"/>
                </a:lnTo>
                <a:lnTo>
                  <a:pt x="837376" y="1805782"/>
                </a:lnTo>
                <a:lnTo>
                  <a:pt x="836060" y="1808957"/>
                </a:lnTo>
                <a:lnTo>
                  <a:pt x="834744" y="1812397"/>
                </a:lnTo>
                <a:lnTo>
                  <a:pt x="833692" y="1815572"/>
                </a:lnTo>
                <a:lnTo>
                  <a:pt x="832903" y="1819011"/>
                </a:lnTo>
                <a:lnTo>
                  <a:pt x="832376" y="1822451"/>
                </a:lnTo>
                <a:lnTo>
                  <a:pt x="831850" y="1826155"/>
                </a:lnTo>
                <a:lnTo>
                  <a:pt x="831850" y="1829595"/>
                </a:lnTo>
                <a:lnTo>
                  <a:pt x="831850" y="2006600"/>
                </a:lnTo>
                <a:lnTo>
                  <a:pt x="617537" y="2006600"/>
                </a:lnTo>
                <a:lnTo>
                  <a:pt x="617537" y="1608138"/>
                </a:lnTo>
                <a:lnTo>
                  <a:pt x="617537" y="1605227"/>
                </a:lnTo>
                <a:lnTo>
                  <a:pt x="617272" y="1602317"/>
                </a:lnTo>
                <a:lnTo>
                  <a:pt x="616742" y="1599406"/>
                </a:lnTo>
                <a:lnTo>
                  <a:pt x="615947" y="1596496"/>
                </a:lnTo>
                <a:lnTo>
                  <a:pt x="615152" y="1593586"/>
                </a:lnTo>
                <a:lnTo>
                  <a:pt x="614092" y="1590940"/>
                </a:lnTo>
                <a:lnTo>
                  <a:pt x="612767" y="1588294"/>
                </a:lnTo>
                <a:lnTo>
                  <a:pt x="611442" y="1585648"/>
                </a:lnTo>
                <a:lnTo>
                  <a:pt x="609852" y="1582738"/>
                </a:lnTo>
                <a:lnTo>
                  <a:pt x="607997" y="1580356"/>
                </a:lnTo>
                <a:lnTo>
                  <a:pt x="606142" y="1577711"/>
                </a:lnTo>
                <a:lnTo>
                  <a:pt x="604021" y="1575594"/>
                </a:lnTo>
                <a:lnTo>
                  <a:pt x="601636" y="1573213"/>
                </a:lnTo>
                <a:lnTo>
                  <a:pt x="599251" y="1571096"/>
                </a:lnTo>
                <a:lnTo>
                  <a:pt x="593951" y="1566598"/>
                </a:lnTo>
                <a:lnTo>
                  <a:pt x="588120" y="1562894"/>
                </a:lnTo>
                <a:lnTo>
                  <a:pt x="582025" y="1559719"/>
                </a:lnTo>
                <a:lnTo>
                  <a:pt x="575135" y="1556809"/>
                </a:lnTo>
                <a:lnTo>
                  <a:pt x="568244" y="1554163"/>
                </a:lnTo>
                <a:lnTo>
                  <a:pt x="560559" y="1552046"/>
                </a:lnTo>
                <a:lnTo>
                  <a:pt x="553138" y="1550723"/>
                </a:lnTo>
                <a:lnTo>
                  <a:pt x="544923" y="1549929"/>
                </a:lnTo>
                <a:lnTo>
                  <a:pt x="536707" y="1549400"/>
                </a:lnTo>
                <a:lnTo>
                  <a:pt x="528227" y="1549929"/>
                </a:lnTo>
                <a:lnTo>
                  <a:pt x="520541" y="1550723"/>
                </a:lnTo>
                <a:lnTo>
                  <a:pt x="512591" y="1552046"/>
                </a:lnTo>
                <a:lnTo>
                  <a:pt x="505170" y="1554163"/>
                </a:lnTo>
                <a:lnTo>
                  <a:pt x="498015" y="1556809"/>
                </a:lnTo>
                <a:lnTo>
                  <a:pt x="491389" y="1559719"/>
                </a:lnTo>
                <a:lnTo>
                  <a:pt x="485029" y="1562894"/>
                </a:lnTo>
                <a:lnTo>
                  <a:pt x="479464" y="1566598"/>
                </a:lnTo>
                <a:lnTo>
                  <a:pt x="474163" y="1571096"/>
                </a:lnTo>
                <a:lnTo>
                  <a:pt x="471778" y="1573213"/>
                </a:lnTo>
                <a:lnTo>
                  <a:pt x="469393" y="1575594"/>
                </a:lnTo>
                <a:lnTo>
                  <a:pt x="467273" y="1577711"/>
                </a:lnTo>
                <a:lnTo>
                  <a:pt x="465418" y="1580356"/>
                </a:lnTo>
                <a:lnTo>
                  <a:pt x="463828" y="1582738"/>
                </a:lnTo>
                <a:lnTo>
                  <a:pt x="462238" y="1585648"/>
                </a:lnTo>
                <a:lnTo>
                  <a:pt x="460383" y="1588294"/>
                </a:lnTo>
                <a:lnTo>
                  <a:pt x="459322" y="1590940"/>
                </a:lnTo>
                <a:lnTo>
                  <a:pt x="457997" y="1593586"/>
                </a:lnTo>
                <a:lnTo>
                  <a:pt x="457202" y="1596496"/>
                </a:lnTo>
                <a:lnTo>
                  <a:pt x="456407" y="1599406"/>
                </a:lnTo>
                <a:lnTo>
                  <a:pt x="456142" y="1602317"/>
                </a:lnTo>
                <a:lnTo>
                  <a:pt x="455612" y="1605227"/>
                </a:lnTo>
                <a:lnTo>
                  <a:pt x="455612" y="1608138"/>
                </a:lnTo>
                <a:lnTo>
                  <a:pt x="455612" y="2006600"/>
                </a:lnTo>
                <a:lnTo>
                  <a:pt x="0" y="2006600"/>
                </a:lnTo>
                <a:lnTo>
                  <a:pt x="0" y="1255646"/>
                </a:lnTo>
                <a:lnTo>
                  <a:pt x="0" y="1192692"/>
                </a:lnTo>
                <a:lnTo>
                  <a:pt x="9521" y="1182376"/>
                </a:lnTo>
                <a:lnTo>
                  <a:pt x="18513" y="1102228"/>
                </a:lnTo>
                <a:lnTo>
                  <a:pt x="21422" y="1104609"/>
                </a:lnTo>
                <a:lnTo>
                  <a:pt x="80928" y="870250"/>
                </a:lnTo>
                <a:lnTo>
                  <a:pt x="81193" y="861256"/>
                </a:lnTo>
                <a:lnTo>
                  <a:pt x="83308" y="861256"/>
                </a:lnTo>
                <a:lnTo>
                  <a:pt x="80664" y="857289"/>
                </a:lnTo>
                <a:lnTo>
                  <a:pt x="79606" y="853585"/>
                </a:lnTo>
                <a:lnTo>
                  <a:pt x="78812" y="850676"/>
                </a:lnTo>
                <a:lnTo>
                  <a:pt x="78019" y="846973"/>
                </a:lnTo>
                <a:lnTo>
                  <a:pt x="77490" y="843269"/>
                </a:lnTo>
                <a:lnTo>
                  <a:pt x="76432" y="840360"/>
                </a:lnTo>
                <a:lnTo>
                  <a:pt x="76961" y="837186"/>
                </a:lnTo>
                <a:lnTo>
                  <a:pt x="80135" y="834805"/>
                </a:lnTo>
                <a:lnTo>
                  <a:pt x="80664" y="831895"/>
                </a:lnTo>
                <a:lnTo>
                  <a:pt x="81193" y="829515"/>
                </a:lnTo>
                <a:lnTo>
                  <a:pt x="80664" y="827399"/>
                </a:lnTo>
                <a:lnTo>
                  <a:pt x="78812" y="826870"/>
                </a:lnTo>
                <a:lnTo>
                  <a:pt x="75374" y="826341"/>
                </a:lnTo>
                <a:lnTo>
                  <a:pt x="80135" y="822902"/>
                </a:lnTo>
                <a:lnTo>
                  <a:pt x="83308" y="822373"/>
                </a:lnTo>
                <a:lnTo>
                  <a:pt x="82250" y="819992"/>
                </a:lnTo>
                <a:lnTo>
                  <a:pt x="79606" y="817083"/>
                </a:lnTo>
                <a:lnTo>
                  <a:pt x="81722" y="812586"/>
                </a:lnTo>
                <a:lnTo>
                  <a:pt x="85689" y="813115"/>
                </a:lnTo>
                <a:lnTo>
                  <a:pt x="88862" y="817083"/>
                </a:lnTo>
                <a:lnTo>
                  <a:pt x="89391" y="822373"/>
                </a:lnTo>
                <a:lnTo>
                  <a:pt x="90713" y="825547"/>
                </a:lnTo>
                <a:lnTo>
                  <a:pt x="91771" y="829515"/>
                </a:lnTo>
                <a:lnTo>
                  <a:pt x="91242" y="832689"/>
                </a:lnTo>
                <a:lnTo>
                  <a:pt x="90713" y="837186"/>
                </a:lnTo>
                <a:lnTo>
                  <a:pt x="90978" y="838773"/>
                </a:lnTo>
                <a:lnTo>
                  <a:pt x="91771" y="840360"/>
                </a:lnTo>
                <a:lnTo>
                  <a:pt x="93094" y="842211"/>
                </a:lnTo>
                <a:lnTo>
                  <a:pt x="93094" y="846444"/>
                </a:lnTo>
                <a:lnTo>
                  <a:pt x="91771" y="851734"/>
                </a:lnTo>
                <a:lnTo>
                  <a:pt x="90713" y="854644"/>
                </a:lnTo>
                <a:lnTo>
                  <a:pt x="88333" y="861256"/>
                </a:lnTo>
                <a:lnTo>
                  <a:pt x="88333" y="870250"/>
                </a:lnTo>
                <a:lnTo>
                  <a:pt x="147839" y="1104609"/>
                </a:lnTo>
                <a:lnTo>
                  <a:pt x="151013" y="1102228"/>
                </a:lnTo>
                <a:lnTo>
                  <a:pt x="160005" y="1182376"/>
                </a:lnTo>
                <a:lnTo>
                  <a:pt x="169261" y="1192692"/>
                </a:lnTo>
                <a:lnTo>
                  <a:pt x="169261" y="1255646"/>
                </a:lnTo>
                <a:lnTo>
                  <a:pt x="357299" y="1255646"/>
                </a:lnTo>
                <a:lnTo>
                  <a:pt x="357299" y="915746"/>
                </a:lnTo>
                <a:lnTo>
                  <a:pt x="372639" y="889559"/>
                </a:lnTo>
                <a:lnTo>
                  <a:pt x="372639" y="710219"/>
                </a:lnTo>
                <a:lnTo>
                  <a:pt x="367878" y="706516"/>
                </a:lnTo>
                <a:lnTo>
                  <a:pt x="372639" y="704400"/>
                </a:lnTo>
                <a:lnTo>
                  <a:pt x="372639" y="578756"/>
                </a:lnTo>
                <a:lnTo>
                  <a:pt x="367878" y="574524"/>
                </a:lnTo>
                <a:lnTo>
                  <a:pt x="372639" y="572672"/>
                </a:lnTo>
                <a:lnTo>
                  <a:pt x="372639" y="478241"/>
                </a:lnTo>
                <a:lnTo>
                  <a:pt x="367878" y="474537"/>
                </a:lnTo>
                <a:lnTo>
                  <a:pt x="372639" y="472686"/>
                </a:lnTo>
                <a:lnTo>
                  <a:pt x="372639" y="272449"/>
                </a:lnTo>
                <a:lnTo>
                  <a:pt x="368143" y="258694"/>
                </a:lnTo>
                <a:lnTo>
                  <a:pt x="369465" y="258430"/>
                </a:lnTo>
                <a:lnTo>
                  <a:pt x="378721" y="189127"/>
                </a:lnTo>
                <a:lnTo>
                  <a:pt x="382688" y="202089"/>
                </a:lnTo>
                <a:lnTo>
                  <a:pt x="386656" y="182779"/>
                </a:lnTo>
                <a:lnTo>
                  <a:pt x="391152" y="161089"/>
                </a:lnTo>
                <a:lnTo>
                  <a:pt x="396441" y="134109"/>
                </a:lnTo>
                <a:lnTo>
                  <a:pt x="401995" y="103689"/>
                </a:lnTo>
                <a:lnTo>
                  <a:pt x="407549" y="71154"/>
                </a:lnTo>
                <a:lnTo>
                  <a:pt x="409929" y="54754"/>
                </a:lnTo>
                <a:lnTo>
                  <a:pt x="412045" y="38355"/>
                </a:lnTo>
                <a:lnTo>
                  <a:pt x="413896" y="22484"/>
                </a:lnTo>
                <a:lnTo>
                  <a:pt x="415483" y="7407"/>
                </a:lnTo>
                <a:lnTo>
                  <a:pt x="413103" y="7142"/>
                </a:lnTo>
                <a:lnTo>
                  <a:pt x="411251" y="6613"/>
                </a:lnTo>
                <a:lnTo>
                  <a:pt x="409929" y="5819"/>
                </a:lnTo>
                <a:lnTo>
                  <a:pt x="409664" y="5555"/>
                </a:lnTo>
                <a:lnTo>
                  <a:pt x="409400" y="5026"/>
                </a:lnTo>
                <a:lnTo>
                  <a:pt x="409400" y="4761"/>
                </a:lnTo>
                <a:lnTo>
                  <a:pt x="409929" y="4232"/>
                </a:lnTo>
                <a:lnTo>
                  <a:pt x="410987" y="3703"/>
                </a:lnTo>
                <a:lnTo>
                  <a:pt x="412574" y="3174"/>
                </a:lnTo>
                <a:lnTo>
                  <a:pt x="414425" y="2645"/>
                </a:lnTo>
                <a:lnTo>
                  <a:pt x="414954" y="1587"/>
                </a:lnTo>
                <a:lnTo>
                  <a:pt x="415483" y="794"/>
                </a:lnTo>
                <a:lnTo>
                  <a:pt x="416541" y="265"/>
                </a:lnTo>
                <a:lnTo>
                  <a:pt x="41759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861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1183230" y="1035787"/>
            <a:ext cx="6777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spc="600" dirty="0" smtClean="0">
                <a:solidFill>
                  <a:srgbClr val="0278A1"/>
                </a:solidFill>
                <a:latin typeface="Akzidenz-Grotesk BQ Condensed" pitchFamily="50" charset="0"/>
              </a:rPr>
              <a:t>THANK YOU</a:t>
            </a:r>
            <a:endParaRPr lang="zh-CN" altLang="en-US" sz="7200" spc="600" dirty="0">
              <a:solidFill>
                <a:srgbClr val="0278A1"/>
              </a:solidFill>
              <a:latin typeface="Akzidenz-Grotesk BQ Condensed" pitchFamily="50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-35868" y="2356948"/>
            <a:ext cx="6550886" cy="428400"/>
          </a:xfrm>
          <a:custGeom>
            <a:avLst/>
            <a:gdLst>
              <a:gd name="connsiteX0" fmla="*/ 0 w 9511185"/>
              <a:gd name="connsiteY0" fmla="*/ 0 h 260238"/>
              <a:gd name="connsiteX1" fmla="*/ 9511185 w 9511185"/>
              <a:gd name="connsiteY1" fmla="*/ 0 h 260238"/>
              <a:gd name="connsiteX2" fmla="*/ 9250947 w 9511185"/>
              <a:gd name="connsiteY2" fmla="*/ 260238 h 260238"/>
              <a:gd name="connsiteX3" fmla="*/ 0 w 9511185"/>
              <a:gd name="connsiteY3" fmla="*/ 260238 h 260238"/>
              <a:gd name="connsiteX4" fmla="*/ 0 w 9511185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11185" h="260238">
                <a:moveTo>
                  <a:pt x="0" y="0"/>
                </a:moveTo>
                <a:lnTo>
                  <a:pt x="9511185" y="0"/>
                </a:lnTo>
                <a:lnTo>
                  <a:pt x="9250947" y="260238"/>
                </a:lnTo>
                <a:lnTo>
                  <a:pt x="0" y="260238"/>
                </a:lnTo>
                <a:lnTo>
                  <a:pt x="0" y="0"/>
                </a:lnTo>
                <a:close/>
              </a:path>
            </a:pathLst>
          </a:cu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768885" y="2357872"/>
            <a:ext cx="2383770" cy="427476"/>
          </a:xfrm>
          <a:custGeom>
            <a:avLst/>
            <a:gdLst>
              <a:gd name="connsiteX0" fmla="*/ 260238 w 2727409"/>
              <a:gd name="connsiteY0" fmla="*/ 0 h 260238"/>
              <a:gd name="connsiteX1" fmla="*/ 2727409 w 2727409"/>
              <a:gd name="connsiteY1" fmla="*/ 0 h 260238"/>
              <a:gd name="connsiteX2" fmla="*/ 2727409 w 2727409"/>
              <a:gd name="connsiteY2" fmla="*/ 260238 h 260238"/>
              <a:gd name="connsiteX3" fmla="*/ 0 w 2727409"/>
              <a:gd name="connsiteY3" fmla="*/ 260238 h 260238"/>
              <a:gd name="connsiteX4" fmla="*/ 260238 w 2727409"/>
              <a:gd name="connsiteY4" fmla="*/ 0 h 260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7409" h="260238">
                <a:moveTo>
                  <a:pt x="260238" y="0"/>
                </a:moveTo>
                <a:lnTo>
                  <a:pt x="2727409" y="0"/>
                </a:lnTo>
                <a:lnTo>
                  <a:pt x="2727409" y="260238"/>
                </a:lnTo>
                <a:lnTo>
                  <a:pt x="0" y="260238"/>
                </a:lnTo>
                <a:lnTo>
                  <a:pt x="26023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F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42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r="242"/>
          <a:stretch/>
        </p:blipFill>
        <p:spPr bwMode="auto">
          <a:xfrm>
            <a:off x="-21998" y="0"/>
            <a:ext cx="9165998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-21998" y="1112838"/>
            <a:ext cx="9165998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23294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01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669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4"/>
          <p:cNvSpPr txBox="1">
            <a:spLocks/>
          </p:cNvSpPr>
          <p:nvPr/>
        </p:nvSpPr>
        <p:spPr>
          <a:xfrm>
            <a:off x="407592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539750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261875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4694784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433089" y="2845742"/>
            <a:ext cx="2020269" cy="1866796"/>
            <a:chOff x="433089" y="2845742"/>
            <a:chExt cx="2020269" cy="1866796"/>
          </a:xfrm>
        </p:grpSpPr>
        <p:sp>
          <p:nvSpPr>
            <p:cNvPr id="36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L 形 1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508803" y="2845742"/>
            <a:ext cx="2020269" cy="1866796"/>
            <a:chOff x="433089" y="2845742"/>
            <a:chExt cx="2020269" cy="1866796"/>
          </a:xfrm>
        </p:grpSpPr>
        <p:sp>
          <p:nvSpPr>
            <p:cNvPr id="41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 形 42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84517" y="2845742"/>
            <a:ext cx="2020269" cy="1866796"/>
            <a:chOff x="433089" y="2845742"/>
            <a:chExt cx="2020269" cy="1866796"/>
          </a:xfrm>
        </p:grpSpPr>
        <p:sp>
          <p:nvSpPr>
            <p:cNvPr id="45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7" r="22795"/>
          <a:stretch/>
        </p:blipFill>
        <p:spPr bwMode="auto">
          <a:xfrm>
            <a:off x="6776765" y="1059582"/>
            <a:ext cx="1821904" cy="1657800"/>
          </a:xfrm>
          <a:prstGeom prst="foldedCorne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6660232" y="2845742"/>
            <a:ext cx="2020269" cy="1866796"/>
            <a:chOff x="433089" y="2845742"/>
            <a:chExt cx="2020269" cy="1866796"/>
          </a:xfrm>
        </p:grpSpPr>
        <p:sp>
          <p:nvSpPr>
            <p:cNvPr id="49" name="文本框 14"/>
            <p:cNvSpPr txBox="1"/>
            <p:nvPr/>
          </p:nvSpPr>
          <p:spPr>
            <a:xfrm>
              <a:off x="433089" y="284574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15"/>
            <p:cNvSpPr txBox="1"/>
            <p:nvPr/>
          </p:nvSpPr>
          <p:spPr>
            <a:xfrm>
              <a:off x="448046" y="3219822"/>
              <a:ext cx="2005312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L 形 50"/>
            <p:cNvSpPr/>
            <p:nvPr/>
          </p:nvSpPr>
          <p:spPr>
            <a:xfrm rot="16200000">
              <a:off x="2170537" y="4494937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071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" t="12818" r="32355" b="12818"/>
          <a:stretch/>
        </p:blipFill>
        <p:spPr bwMode="auto">
          <a:xfrm>
            <a:off x="663432" y="1031048"/>
            <a:ext cx="5030516" cy="2927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15340" y="3232330"/>
            <a:ext cx="5955682" cy="1451552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52950" y="3436947"/>
            <a:ext cx="5886429" cy="1114151"/>
            <a:chOff x="2652950" y="3436947"/>
            <a:chExt cx="5886429" cy="1114151"/>
          </a:xfrm>
        </p:grpSpPr>
        <p:sp>
          <p:nvSpPr>
            <p:cNvPr id="8" name="文本框 106"/>
            <p:cNvSpPr txBox="1"/>
            <p:nvPr/>
          </p:nvSpPr>
          <p:spPr>
            <a:xfrm>
              <a:off x="2652950" y="3436947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文本框 107"/>
            <p:cNvSpPr txBox="1"/>
            <p:nvPr/>
          </p:nvSpPr>
          <p:spPr>
            <a:xfrm>
              <a:off x="2684593" y="3898612"/>
              <a:ext cx="5854786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bg1"/>
                  </a:solidFill>
                </a:rPr>
                <a:t>2013</a:t>
              </a:r>
              <a:r>
                <a:rPr lang="zh-CN" altLang="en-US" dirty="0">
                  <a:solidFill>
                    <a:schemeClr val="bg1"/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bg1"/>
                  </a:solidFill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</a:rPr>
                <a:t>设计领跑者上海锐普广告有限公司整合成立</a:t>
              </a:r>
            </a:p>
          </p:txBody>
        </p:sp>
      </p:grpSp>
      <p:sp>
        <p:nvSpPr>
          <p:cNvPr id="15" name="文本框 107"/>
          <p:cNvSpPr txBox="1"/>
          <p:nvPr/>
        </p:nvSpPr>
        <p:spPr>
          <a:xfrm>
            <a:off x="6056395" y="1100963"/>
            <a:ext cx="226051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基于演示设计的</a:t>
            </a:r>
            <a:r>
              <a:rPr lang="zh-CN" altLang="en-US">
                <a:solidFill>
                  <a:srgbClr val="267B98"/>
                </a:solidFill>
              </a:rPr>
              <a:t>一站式在线演示、素材销售、服务交易系统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。诞于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2013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年，由中国专业</a:t>
            </a:r>
            <a:r>
              <a:rPr lang="en-US" altLang="zh-CN">
                <a:solidFill>
                  <a:schemeClr val="tx1">
                    <a:lumMod val="50000"/>
                    <a:lumOff val="50000"/>
                  </a:schemeClr>
                </a:solidFill>
              </a:rPr>
              <a:t>PPT</a:t>
            </a:r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设计领跑者上海锐普广告有限公司整合成立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8313" y="852385"/>
            <a:ext cx="447034" cy="412956"/>
          </a:xfrm>
          <a:prstGeom prst="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3432" y="902359"/>
            <a:ext cx="447034" cy="412956"/>
          </a:xfrm>
          <a:prstGeom prst="rect">
            <a:avLst/>
          </a:prstGeom>
          <a:solidFill>
            <a:srgbClr val="0278A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7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293330268"/>
              </p:ext>
            </p:extLst>
          </p:nvPr>
        </p:nvGraphicFramePr>
        <p:xfrm>
          <a:off x="538015" y="1386714"/>
          <a:ext cx="5183518" cy="2591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圆角矩形 5"/>
          <p:cNvSpPr/>
          <p:nvPr/>
        </p:nvSpPr>
        <p:spPr>
          <a:xfrm>
            <a:off x="5677468" y="1440589"/>
            <a:ext cx="528124" cy="531069"/>
          </a:xfrm>
          <a:prstGeom prst="roundRect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78A1"/>
              </a:solidFill>
            </a:endParaRPr>
          </a:p>
        </p:txBody>
      </p:sp>
      <p:sp>
        <p:nvSpPr>
          <p:cNvPr id="7" name="文本框 24"/>
          <p:cNvSpPr txBox="1"/>
          <p:nvPr/>
        </p:nvSpPr>
        <p:spPr>
          <a:xfrm>
            <a:off x="5737788" y="1321403"/>
            <a:ext cx="4074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A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55877" y="1435372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80112" y="1923061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667196" y="3000339"/>
            <a:ext cx="529200" cy="5328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8"/>
          <p:cNvSpPr txBox="1"/>
          <p:nvPr/>
        </p:nvSpPr>
        <p:spPr>
          <a:xfrm>
            <a:off x="5716032" y="2884465"/>
            <a:ext cx="4315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kzidenz-Grotesk BQ Condensed" pitchFamily="50" charset="0"/>
              </a:rPr>
              <a:t>B</a:t>
            </a:r>
            <a:endParaRPr lang="zh-CN" altLang="en-US" sz="44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5877" y="3001421"/>
            <a:ext cx="1415772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5580112" y="3489109"/>
            <a:ext cx="30243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基于演示设计的一站式在线演示、素材销售、服务交易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系统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4659313"/>
            <a:ext cx="9144000" cy="170588"/>
            <a:chOff x="0" y="2488742"/>
            <a:chExt cx="9144000" cy="170588"/>
          </a:xfrm>
        </p:grpSpPr>
        <p:sp>
          <p:nvSpPr>
            <p:cNvPr id="15" name="任意多边形 14"/>
            <p:cNvSpPr/>
            <p:nvPr/>
          </p:nvSpPr>
          <p:spPr>
            <a:xfrm>
              <a:off x="0" y="2489230"/>
              <a:ext cx="6550886" cy="170100"/>
            </a:xfrm>
            <a:custGeom>
              <a:avLst/>
              <a:gdLst>
                <a:gd name="connsiteX0" fmla="*/ 0 w 9511185"/>
                <a:gd name="connsiteY0" fmla="*/ 0 h 260238"/>
                <a:gd name="connsiteX1" fmla="*/ 9511185 w 9511185"/>
                <a:gd name="connsiteY1" fmla="*/ 0 h 260238"/>
                <a:gd name="connsiteX2" fmla="*/ 9250947 w 9511185"/>
                <a:gd name="connsiteY2" fmla="*/ 260238 h 260238"/>
                <a:gd name="connsiteX3" fmla="*/ 0 w 9511185"/>
                <a:gd name="connsiteY3" fmla="*/ 260238 h 260238"/>
                <a:gd name="connsiteX4" fmla="*/ 0 w 9511185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1185" h="260238">
                  <a:moveTo>
                    <a:pt x="0" y="0"/>
                  </a:moveTo>
                  <a:lnTo>
                    <a:pt x="9511185" y="0"/>
                  </a:lnTo>
                  <a:lnTo>
                    <a:pt x="9250947" y="260238"/>
                  </a:lnTo>
                  <a:lnTo>
                    <a:pt x="0" y="2602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78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78A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760230" y="2488742"/>
              <a:ext cx="2383770" cy="170588"/>
            </a:xfrm>
            <a:custGeom>
              <a:avLst/>
              <a:gdLst>
                <a:gd name="connsiteX0" fmla="*/ 260238 w 2727409"/>
                <a:gd name="connsiteY0" fmla="*/ 0 h 260238"/>
                <a:gd name="connsiteX1" fmla="*/ 2727409 w 2727409"/>
                <a:gd name="connsiteY1" fmla="*/ 0 h 260238"/>
                <a:gd name="connsiteX2" fmla="*/ 2727409 w 2727409"/>
                <a:gd name="connsiteY2" fmla="*/ 260238 h 260238"/>
                <a:gd name="connsiteX3" fmla="*/ 0 w 2727409"/>
                <a:gd name="connsiteY3" fmla="*/ 260238 h 260238"/>
                <a:gd name="connsiteX4" fmla="*/ 260238 w 2727409"/>
                <a:gd name="connsiteY4" fmla="*/ 0 h 26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7409" h="260238">
                  <a:moveTo>
                    <a:pt x="260238" y="0"/>
                  </a:moveTo>
                  <a:lnTo>
                    <a:pt x="2727409" y="0"/>
                  </a:lnTo>
                  <a:lnTo>
                    <a:pt x="2727409" y="260238"/>
                  </a:lnTo>
                  <a:lnTo>
                    <a:pt x="0" y="260238"/>
                  </a:lnTo>
                  <a:lnTo>
                    <a:pt x="260238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2AEF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18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4893" t="16172" r="7966" b="16994"/>
          <a:stretch/>
        </p:blipFill>
        <p:spPr>
          <a:xfrm>
            <a:off x="0" y="1059582"/>
            <a:ext cx="9144000" cy="3507664"/>
          </a:xfrm>
          <a:prstGeom prst="rect">
            <a:avLst/>
          </a:prstGeom>
        </p:spPr>
      </p:pic>
      <p:sp>
        <p:nvSpPr>
          <p:cNvPr id="16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" name="任意多边形 19"/>
          <p:cNvSpPr/>
          <p:nvPr/>
        </p:nvSpPr>
        <p:spPr>
          <a:xfrm rot="5400000">
            <a:off x="-235897" y="1278492"/>
            <a:ext cx="3516564" cy="3060944"/>
          </a:xfrm>
          <a:custGeom>
            <a:avLst/>
            <a:gdLst>
              <a:gd name="connsiteX0" fmla="*/ 0 w 3516564"/>
              <a:gd name="connsiteY0" fmla="*/ 3060944 h 3060944"/>
              <a:gd name="connsiteX1" fmla="*/ 0 w 3516564"/>
              <a:gd name="connsiteY1" fmla="*/ 351657 h 3060944"/>
              <a:gd name="connsiteX2" fmla="*/ 3516564 w 3516564"/>
              <a:gd name="connsiteY2" fmla="*/ 0 h 3060944"/>
              <a:gd name="connsiteX3" fmla="*/ 3516564 w 3516564"/>
              <a:gd name="connsiteY3" fmla="*/ 3060944 h 306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6564" h="3060944">
                <a:moveTo>
                  <a:pt x="0" y="3060944"/>
                </a:moveTo>
                <a:lnTo>
                  <a:pt x="0" y="351657"/>
                </a:lnTo>
                <a:lnTo>
                  <a:pt x="3516564" y="0"/>
                </a:lnTo>
                <a:lnTo>
                  <a:pt x="3516564" y="3060944"/>
                </a:lnTo>
                <a:close/>
              </a:path>
            </a:pathLst>
          </a:custGeom>
          <a:solidFill>
            <a:srgbClr val="267B98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106"/>
          <p:cNvSpPr txBox="1"/>
          <p:nvPr/>
        </p:nvSpPr>
        <p:spPr>
          <a:xfrm>
            <a:off x="417457" y="133285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107"/>
          <p:cNvSpPr txBox="1"/>
          <p:nvPr/>
        </p:nvSpPr>
        <p:spPr>
          <a:xfrm>
            <a:off x="417457" y="1794520"/>
            <a:ext cx="2209856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基于演示设计的一站式在线演示、素材销售、服务交易系统。诞于</a:t>
            </a:r>
            <a:r>
              <a:rPr lang="en-US" altLang="zh-CN" dirty="0">
                <a:solidFill>
                  <a:schemeClr val="bg1"/>
                </a:solidFill>
              </a:rPr>
              <a:t>2013</a:t>
            </a:r>
            <a:r>
              <a:rPr lang="zh-CN" altLang="en-US" dirty="0">
                <a:solidFill>
                  <a:schemeClr val="bg1"/>
                </a:solidFill>
              </a:rPr>
              <a:t>年，由中国专业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设计领跑者上海锐普广告有限公司整合</a:t>
            </a:r>
            <a:r>
              <a:rPr lang="zh-CN" altLang="en-US" dirty="0" smtClean="0">
                <a:solidFill>
                  <a:schemeClr val="bg1"/>
                </a:solidFill>
              </a:rPr>
              <a:t>成立。</a:t>
            </a:r>
            <a:r>
              <a:rPr lang="zh-CN" altLang="en-US" dirty="0">
                <a:solidFill>
                  <a:schemeClr val="bg1"/>
                </a:solidFill>
              </a:rPr>
              <a:t>基于演示设计的一站式在线演示、素材销售、服务交易系统</a:t>
            </a: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1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" r="241"/>
          <a:stretch/>
        </p:blipFill>
        <p:spPr bwMode="auto">
          <a:xfrm>
            <a:off x="0" y="0"/>
            <a:ext cx="9144000" cy="3936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1112838"/>
            <a:ext cx="9144000" cy="2233988"/>
          </a:xfrm>
          <a:prstGeom prst="rect">
            <a:avLst/>
          </a:prstGeom>
          <a:solidFill>
            <a:srgbClr val="0278A1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4300587" y="1977407"/>
            <a:ext cx="30812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spc="300" dirty="0" smtClean="0">
                <a:solidFill>
                  <a:schemeClr val="bg1"/>
                </a:solidFill>
                <a:latin typeface="Akzidenz-Grotesk BQ Condensed" pitchFamily="50" charset="0"/>
              </a:rPr>
              <a:t>Part 02</a:t>
            </a:r>
            <a:endParaRPr lang="zh-CN" altLang="en-US" sz="6000" b="1" spc="300" dirty="0">
              <a:solidFill>
                <a:schemeClr val="bg1"/>
              </a:solidFill>
              <a:latin typeface="Akzidenz-Grotesk BQ Condensed" pitchFamily="50" charset="0"/>
            </a:endParaRPr>
          </a:p>
        </p:txBody>
      </p:sp>
      <p:sp>
        <p:nvSpPr>
          <p:cNvPr id="7" name="文本框 19"/>
          <p:cNvSpPr txBox="1"/>
          <p:nvPr/>
        </p:nvSpPr>
        <p:spPr>
          <a:xfrm>
            <a:off x="4284619" y="1771895"/>
            <a:ext cx="2262158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27784" y="1906098"/>
            <a:ext cx="942054" cy="665652"/>
            <a:chOff x="2121053" y="4628326"/>
            <a:chExt cx="333034" cy="313762"/>
          </a:xfrm>
        </p:grpSpPr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2268612" y="4628326"/>
              <a:ext cx="185475" cy="133205"/>
            </a:xfrm>
            <a:custGeom>
              <a:avLst/>
              <a:gdLst>
                <a:gd name="T0" fmla="*/ 81 w 93"/>
                <a:gd name="T1" fmla="*/ 0 h 67"/>
                <a:gd name="T2" fmla="*/ 12 w 93"/>
                <a:gd name="T3" fmla="*/ 0 h 67"/>
                <a:gd name="T4" fmla="*/ 0 w 93"/>
                <a:gd name="T5" fmla="*/ 12 h 67"/>
                <a:gd name="T6" fmla="*/ 0 w 93"/>
                <a:gd name="T7" fmla="*/ 21 h 67"/>
                <a:gd name="T8" fmla="*/ 7 w 93"/>
                <a:gd name="T9" fmla="*/ 21 h 67"/>
                <a:gd name="T10" fmla="*/ 7 w 93"/>
                <a:gd name="T11" fmla="*/ 12 h 67"/>
                <a:gd name="T12" fmla="*/ 12 w 93"/>
                <a:gd name="T13" fmla="*/ 7 h 67"/>
                <a:gd name="T14" fmla="*/ 81 w 93"/>
                <a:gd name="T15" fmla="*/ 7 h 67"/>
                <a:gd name="T16" fmla="*/ 86 w 93"/>
                <a:gd name="T17" fmla="*/ 12 h 67"/>
                <a:gd name="T18" fmla="*/ 86 w 93"/>
                <a:gd name="T19" fmla="*/ 54 h 67"/>
                <a:gd name="T20" fmla="*/ 81 w 93"/>
                <a:gd name="T21" fmla="*/ 59 h 67"/>
                <a:gd name="T22" fmla="*/ 72 w 93"/>
                <a:gd name="T23" fmla="*/ 59 h 67"/>
                <a:gd name="T24" fmla="*/ 72 w 93"/>
                <a:gd name="T25" fmla="*/ 67 h 67"/>
                <a:gd name="T26" fmla="*/ 81 w 93"/>
                <a:gd name="T27" fmla="*/ 67 h 67"/>
                <a:gd name="T28" fmla="*/ 93 w 93"/>
                <a:gd name="T29" fmla="*/ 54 h 67"/>
                <a:gd name="T30" fmla="*/ 93 w 93"/>
                <a:gd name="T31" fmla="*/ 12 h 67"/>
                <a:gd name="T32" fmla="*/ 81 w 93"/>
                <a:gd name="T3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67">
                  <a:moveTo>
                    <a:pt x="81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10" y="7"/>
                    <a:pt x="12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6" y="9"/>
                    <a:pt x="86" y="12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86" y="57"/>
                    <a:pt x="83" y="59"/>
                    <a:pt x="81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7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2224957" y="4664192"/>
              <a:ext cx="185475" cy="131518"/>
            </a:xfrm>
            <a:custGeom>
              <a:avLst/>
              <a:gdLst>
                <a:gd name="T0" fmla="*/ 80 w 93"/>
                <a:gd name="T1" fmla="*/ 0 h 66"/>
                <a:gd name="T2" fmla="*/ 12 w 93"/>
                <a:gd name="T3" fmla="*/ 0 h 66"/>
                <a:gd name="T4" fmla="*/ 0 w 93"/>
                <a:gd name="T5" fmla="*/ 12 h 66"/>
                <a:gd name="T6" fmla="*/ 0 w 93"/>
                <a:gd name="T7" fmla="*/ 29 h 66"/>
                <a:gd name="T8" fmla="*/ 7 w 93"/>
                <a:gd name="T9" fmla="*/ 25 h 66"/>
                <a:gd name="T10" fmla="*/ 7 w 93"/>
                <a:gd name="T11" fmla="*/ 12 h 66"/>
                <a:gd name="T12" fmla="*/ 12 w 93"/>
                <a:gd name="T13" fmla="*/ 7 h 66"/>
                <a:gd name="T14" fmla="*/ 80 w 93"/>
                <a:gd name="T15" fmla="*/ 7 h 66"/>
                <a:gd name="T16" fmla="*/ 85 w 93"/>
                <a:gd name="T17" fmla="*/ 12 h 66"/>
                <a:gd name="T18" fmla="*/ 85 w 93"/>
                <a:gd name="T19" fmla="*/ 54 h 66"/>
                <a:gd name="T20" fmla="*/ 80 w 93"/>
                <a:gd name="T21" fmla="*/ 59 h 66"/>
                <a:gd name="T22" fmla="*/ 12 w 93"/>
                <a:gd name="T23" fmla="*/ 59 h 66"/>
                <a:gd name="T24" fmla="*/ 7 w 93"/>
                <a:gd name="T25" fmla="*/ 54 h 66"/>
                <a:gd name="T26" fmla="*/ 7 w 93"/>
                <a:gd name="T27" fmla="*/ 43 h 66"/>
                <a:gd name="T28" fmla="*/ 0 w 93"/>
                <a:gd name="T29" fmla="*/ 47 h 66"/>
                <a:gd name="T30" fmla="*/ 0 w 93"/>
                <a:gd name="T31" fmla="*/ 54 h 66"/>
                <a:gd name="T32" fmla="*/ 12 w 93"/>
                <a:gd name="T33" fmla="*/ 66 h 66"/>
                <a:gd name="T34" fmla="*/ 80 w 93"/>
                <a:gd name="T35" fmla="*/ 66 h 66"/>
                <a:gd name="T36" fmla="*/ 93 w 93"/>
                <a:gd name="T37" fmla="*/ 54 h 66"/>
                <a:gd name="T38" fmla="*/ 93 w 93"/>
                <a:gd name="T39" fmla="*/ 12 h 66"/>
                <a:gd name="T40" fmla="*/ 80 w 93"/>
                <a:gd name="T4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66">
                  <a:moveTo>
                    <a:pt x="8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9"/>
                    <a:pt x="9" y="7"/>
                    <a:pt x="12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3" y="7"/>
                    <a:pt x="85" y="9"/>
                    <a:pt x="85" y="12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7"/>
                    <a:pt x="83" y="59"/>
                    <a:pt x="80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9" y="59"/>
                    <a:pt x="7" y="57"/>
                    <a:pt x="7" y="5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1"/>
                    <a:pt x="5" y="66"/>
                    <a:pt x="12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7" y="66"/>
                    <a:pt x="93" y="61"/>
                    <a:pt x="93" y="5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2142762" y="4659239"/>
              <a:ext cx="62387" cy="598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121053" y="4689168"/>
              <a:ext cx="189691" cy="252920"/>
            </a:xfrm>
            <a:custGeom>
              <a:avLst/>
              <a:gdLst>
                <a:gd name="T0" fmla="*/ 94 w 95"/>
                <a:gd name="T1" fmla="*/ 4 h 127"/>
                <a:gd name="T2" fmla="*/ 93 w 95"/>
                <a:gd name="T3" fmla="*/ 2 h 127"/>
                <a:gd name="T4" fmla="*/ 86 w 95"/>
                <a:gd name="T5" fmla="*/ 1 h 127"/>
                <a:gd name="T6" fmla="*/ 48 w 95"/>
                <a:gd name="T7" fmla="*/ 20 h 127"/>
                <a:gd name="T8" fmla="*/ 48 w 95"/>
                <a:gd name="T9" fmla="*/ 20 h 127"/>
                <a:gd name="T10" fmla="*/ 39 w 95"/>
                <a:gd name="T11" fmla="*/ 20 h 127"/>
                <a:gd name="T12" fmla="*/ 28 w 95"/>
                <a:gd name="T13" fmla="*/ 20 h 127"/>
                <a:gd name="T14" fmla="*/ 25 w 95"/>
                <a:gd name="T15" fmla="*/ 20 h 127"/>
                <a:gd name="T16" fmla="*/ 22 w 95"/>
                <a:gd name="T17" fmla="*/ 20 h 127"/>
                <a:gd name="T18" fmla="*/ 6 w 95"/>
                <a:gd name="T19" fmla="*/ 20 h 127"/>
                <a:gd name="T20" fmla="*/ 3 w 95"/>
                <a:gd name="T21" fmla="*/ 22 h 127"/>
                <a:gd name="T22" fmla="*/ 1 w 95"/>
                <a:gd name="T23" fmla="*/ 26 h 127"/>
                <a:gd name="T24" fmla="*/ 0 w 95"/>
                <a:gd name="T25" fmla="*/ 68 h 127"/>
                <a:gd name="T26" fmla="*/ 4 w 95"/>
                <a:gd name="T27" fmla="*/ 74 h 127"/>
                <a:gd name="T28" fmla="*/ 6 w 95"/>
                <a:gd name="T29" fmla="*/ 74 h 127"/>
                <a:gd name="T30" fmla="*/ 10 w 95"/>
                <a:gd name="T31" fmla="*/ 69 h 127"/>
                <a:gd name="T32" fmla="*/ 11 w 95"/>
                <a:gd name="T33" fmla="*/ 38 h 127"/>
                <a:gd name="T34" fmla="*/ 12 w 95"/>
                <a:gd name="T35" fmla="*/ 38 h 127"/>
                <a:gd name="T36" fmla="*/ 12 w 95"/>
                <a:gd name="T37" fmla="*/ 64 h 127"/>
                <a:gd name="T38" fmla="*/ 12 w 95"/>
                <a:gd name="T39" fmla="*/ 66 h 127"/>
                <a:gd name="T40" fmla="*/ 12 w 95"/>
                <a:gd name="T41" fmla="*/ 121 h 127"/>
                <a:gd name="T42" fmla="*/ 18 w 95"/>
                <a:gd name="T43" fmla="*/ 127 h 127"/>
                <a:gd name="T44" fmla="*/ 22 w 95"/>
                <a:gd name="T45" fmla="*/ 127 h 127"/>
                <a:gd name="T46" fmla="*/ 28 w 95"/>
                <a:gd name="T47" fmla="*/ 121 h 127"/>
                <a:gd name="T48" fmla="*/ 28 w 95"/>
                <a:gd name="T49" fmla="*/ 78 h 127"/>
                <a:gd name="T50" fmla="*/ 33 w 95"/>
                <a:gd name="T51" fmla="*/ 78 h 127"/>
                <a:gd name="T52" fmla="*/ 33 w 95"/>
                <a:gd name="T53" fmla="*/ 121 h 127"/>
                <a:gd name="T54" fmla="*/ 39 w 95"/>
                <a:gd name="T55" fmla="*/ 127 h 127"/>
                <a:gd name="T56" fmla="*/ 43 w 95"/>
                <a:gd name="T57" fmla="*/ 127 h 127"/>
                <a:gd name="T58" fmla="*/ 49 w 95"/>
                <a:gd name="T59" fmla="*/ 121 h 127"/>
                <a:gd name="T60" fmla="*/ 49 w 95"/>
                <a:gd name="T61" fmla="*/ 66 h 127"/>
                <a:gd name="T62" fmla="*/ 49 w 95"/>
                <a:gd name="T63" fmla="*/ 64 h 127"/>
                <a:gd name="T64" fmla="*/ 49 w 95"/>
                <a:gd name="T65" fmla="*/ 36 h 127"/>
                <a:gd name="T66" fmla="*/ 54 w 95"/>
                <a:gd name="T67" fmla="*/ 29 h 127"/>
                <a:gd name="T68" fmla="*/ 91 w 95"/>
                <a:gd name="T69" fmla="*/ 10 h 127"/>
                <a:gd name="T70" fmla="*/ 94 w 95"/>
                <a:gd name="T71" fmla="*/ 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5" h="127">
                  <a:moveTo>
                    <a:pt x="94" y="4"/>
                  </a:moveTo>
                  <a:cubicBezTo>
                    <a:pt x="93" y="2"/>
                    <a:pt x="93" y="2"/>
                    <a:pt x="93" y="2"/>
                  </a:cubicBezTo>
                  <a:cubicBezTo>
                    <a:pt x="92" y="0"/>
                    <a:pt x="89" y="0"/>
                    <a:pt x="86" y="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4" y="21"/>
                    <a:pt x="3" y="22"/>
                  </a:cubicBezTo>
                  <a:cubicBezTo>
                    <a:pt x="2" y="23"/>
                    <a:pt x="1" y="24"/>
                    <a:pt x="1" y="2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1"/>
                    <a:pt x="2" y="73"/>
                    <a:pt x="4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10" y="71"/>
                    <a:pt x="10" y="69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12" y="124"/>
                    <a:pt x="15" y="127"/>
                    <a:pt x="18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5" y="127"/>
                    <a:pt x="28" y="124"/>
                    <a:pt x="28" y="121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3" y="124"/>
                    <a:pt x="36" y="127"/>
                    <a:pt x="39" y="127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6" y="127"/>
                    <a:pt x="49" y="124"/>
                    <a:pt x="49" y="12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3"/>
                    <a:pt x="52" y="31"/>
                    <a:pt x="54" y="2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5" y="6"/>
                    <a:pt x="94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4941268" y="243325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9616" y="4007690"/>
            <a:ext cx="6078612" cy="998735"/>
            <a:chOff x="509616" y="5343586"/>
            <a:chExt cx="6078612" cy="1331647"/>
          </a:xfrm>
        </p:grpSpPr>
        <p:sp>
          <p:nvSpPr>
            <p:cNvPr id="16" name="文本框 100"/>
            <p:cNvSpPr txBox="1"/>
            <p:nvPr/>
          </p:nvSpPr>
          <p:spPr>
            <a:xfrm>
              <a:off x="509616" y="5343586"/>
              <a:ext cx="1415772" cy="615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文本框 101"/>
            <p:cNvSpPr txBox="1"/>
            <p:nvPr/>
          </p:nvSpPr>
          <p:spPr>
            <a:xfrm>
              <a:off x="509616" y="5805251"/>
              <a:ext cx="6078612" cy="869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基于演示设计的一站式在线演示、素材销售、服务交易系统。诞于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2013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年，由中国专业</a:t>
              </a: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PPT</a:t>
              </a: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设计领跑者</a:t>
              </a:r>
              <a:r>
                <a:rPr lang="zh-CN" altLang="en-US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上海锐普广告有限公司整合成立</a:t>
              </a:r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072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4"/>
          <p:cNvSpPr txBox="1">
            <a:spLocks/>
          </p:cNvSpPr>
          <p:nvPr/>
        </p:nvSpPr>
        <p:spPr>
          <a:xfrm>
            <a:off x="539750" y="307879"/>
            <a:ext cx="3588344" cy="3153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2" name="文本框 58"/>
          <p:cNvSpPr txBox="1"/>
          <p:nvPr/>
        </p:nvSpPr>
        <p:spPr>
          <a:xfrm>
            <a:off x="8491722" y="273360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467544" y="915566"/>
            <a:ext cx="1580621" cy="3786946"/>
            <a:chOff x="467544" y="915566"/>
            <a:chExt cx="1580621" cy="3786946"/>
          </a:xfrm>
        </p:grpSpPr>
        <p:grpSp>
          <p:nvGrpSpPr>
            <p:cNvPr id="2" name="组合 1"/>
            <p:cNvGrpSpPr/>
            <p:nvPr/>
          </p:nvGrpSpPr>
          <p:grpSpPr>
            <a:xfrm>
              <a:off x="615469" y="915566"/>
              <a:ext cx="1284771" cy="1285200"/>
              <a:chOff x="683568" y="915566"/>
              <a:chExt cx="1284771" cy="12852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683568" y="915566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11"/>
              <p:cNvSpPr>
                <a:spLocks noEditPoints="1"/>
              </p:cNvSpPr>
              <p:nvPr/>
            </p:nvSpPr>
            <p:spPr bwMode="auto">
              <a:xfrm>
                <a:off x="801419" y="1195457"/>
                <a:ext cx="1049068" cy="725418"/>
              </a:xfrm>
              <a:custGeom>
                <a:avLst/>
                <a:gdLst>
                  <a:gd name="T0" fmla="*/ 135 w 156"/>
                  <a:gd name="T1" fmla="*/ 47 h 107"/>
                  <a:gd name="T2" fmla="*/ 136 w 156"/>
                  <a:gd name="T3" fmla="*/ 37 h 107"/>
                  <a:gd name="T4" fmla="*/ 99 w 156"/>
                  <a:gd name="T5" fmla="*/ 0 h 107"/>
                  <a:gd name="T6" fmla="*/ 73 w 156"/>
                  <a:gd name="T7" fmla="*/ 18 h 107"/>
                  <a:gd name="T8" fmla="*/ 45 w 156"/>
                  <a:gd name="T9" fmla="*/ 8 h 107"/>
                  <a:gd name="T10" fmla="*/ 19 w 156"/>
                  <a:gd name="T11" fmla="*/ 40 h 107"/>
                  <a:gd name="T12" fmla="*/ 20 w 156"/>
                  <a:gd name="T13" fmla="*/ 47 h 107"/>
                  <a:gd name="T14" fmla="*/ 0 w 156"/>
                  <a:gd name="T15" fmla="*/ 76 h 107"/>
                  <a:gd name="T16" fmla="*/ 31 w 156"/>
                  <a:gd name="T17" fmla="*/ 107 h 107"/>
                  <a:gd name="T18" fmla="*/ 126 w 156"/>
                  <a:gd name="T19" fmla="*/ 107 h 107"/>
                  <a:gd name="T20" fmla="*/ 156 w 156"/>
                  <a:gd name="T21" fmla="*/ 76 h 107"/>
                  <a:gd name="T22" fmla="*/ 135 w 156"/>
                  <a:gd name="T23" fmla="*/ 47 h 107"/>
                  <a:gd name="T24" fmla="*/ 120 w 156"/>
                  <a:gd name="T25" fmla="*/ 101 h 107"/>
                  <a:gd name="T26" fmla="*/ 91 w 156"/>
                  <a:gd name="T27" fmla="*/ 101 h 107"/>
                  <a:gd name="T28" fmla="*/ 91 w 156"/>
                  <a:gd name="T29" fmla="*/ 74 h 107"/>
                  <a:gd name="T30" fmla="*/ 91 w 156"/>
                  <a:gd name="T31" fmla="*/ 69 h 107"/>
                  <a:gd name="T32" fmla="*/ 103 w 156"/>
                  <a:gd name="T33" fmla="*/ 69 h 107"/>
                  <a:gd name="T34" fmla="*/ 103 w 156"/>
                  <a:gd name="T35" fmla="*/ 66 h 107"/>
                  <a:gd name="T36" fmla="*/ 78 w 156"/>
                  <a:gd name="T37" fmla="*/ 42 h 107"/>
                  <a:gd name="T38" fmla="*/ 74 w 156"/>
                  <a:gd name="T39" fmla="*/ 42 h 107"/>
                  <a:gd name="T40" fmla="*/ 50 w 156"/>
                  <a:gd name="T41" fmla="*/ 67 h 107"/>
                  <a:gd name="T42" fmla="*/ 51 w 156"/>
                  <a:gd name="T43" fmla="*/ 70 h 107"/>
                  <a:gd name="T44" fmla="*/ 61 w 156"/>
                  <a:gd name="T45" fmla="*/ 70 h 107"/>
                  <a:gd name="T46" fmla="*/ 61 w 156"/>
                  <a:gd name="T47" fmla="*/ 74 h 107"/>
                  <a:gd name="T48" fmla="*/ 61 w 156"/>
                  <a:gd name="T49" fmla="*/ 101 h 107"/>
                  <a:gd name="T50" fmla="*/ 38 w 156"/>
                  <a:gd name="T51" fmla="*/ 101 h 107"/>
                  <a:gd name="T52" fmla="*/ 11 w 156"/>
                  <a:gd name="T53" fmla="*/ 75 h 107"/>
                  <a:gd name="T54" fmla="*/ 28 w 156"/>
                  <a:gd name="T55" fmla="*/ 50 h 107"/>
                  <a:gd name="T56" fmla="*/ 28 w 156"/>
                  <a:gd name="T57" fmla="*/ 44 h 107"/>
                  <a:gd name="T58" fmla="*/ 50 w 156"/>
                  <a:gd name="T59" fmla="*/ 17 h 107"/>
                  <a:gd name="T60" fmla="*/ 74 w 156"/>
                  <a:gd name="T61" fmla="*/ 30 h 107"/>
                  <a:gd name="T62" fmla="*/ 97 w 156"/>
                  <a:gd name="T63" fmla="*/ 11 h 107"/>
                  <a:gd name="T64" fmla="*/ 128 w 156"/>
                  <a:gd name="T65" fmla="*/ 42 h 107"/>
                  <a:gd name="T66" fmla="*/ 127 w 156"/>
                  <a:gd name="T67" fmla="*/ 50 h 107"/>
                  <a:gd name="T68" fmla="*/ 147 w 156"/>
                  <a:gd name="T69" fmla="*/ 75 h 107"/>
                  <a:gd name="T70" fmla="*/ 120 w 156"/>
                  <a:gd name="T71" fmla="*/ 10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" h="107">
                    <a:moveTo>
                      <a:pt x="135" y="47"/>
                    </a:moveTo>
                    <a:cubicBezTo>
                      <a:pt x="136" y="44"/>
                      <a:pt x="136" y="40"/>
                      <a:pt x="136" y="37"/>
                    </a:cubicBezTo>
                    <a:cubicBezTo>
                      <a:pt x="136" y="17"/>
                      <a:pt x="120" y="0"/>
                      <a:pt x="99" y="0"/>
                    </a:cubicBezTo>
                    <a:cubicBezTo>
                      <a:pt x="76" y="0"/>
                      <a:pt x="73" y="18"/>
                      <a:pt x="73" y="18"/>
                    </a:cubicBezTo>
                    <a:cubicBezTo>
                      <a:pt x="73" y="18"/>
                      <a:pt x="63" y="6"/>
                      <a:pt x="45" y="8"/>
                    </a:cubicBezTo>
                    <a:cubicBezTo>
                      <a:pt x="29" y="11"/>
                      <a:pt x="19" y="25"/>
                      <a:pt x="19" y="40"/>
                    </a:cubicBezTo>
                    <a:cubicBezTo>
                      <a:pt x="19" y="42"/>
                      <a:pt x="20" y="45"/>
                      <a:pt x="20" y="47"/>
                    </a:cubicBezTo>
                    <a:cubicBezTo>
                      <a:pt x="8" y="51"/>
                      <a:pt x="0" y="63"/>
                      <a:pt x="0" y="76"/>
                    </a:cubicBezTo>
                    <a:cubicBezTo>
                      <a:pt x="0" y="93"/>
                      <a:pt x="14" y="107"/>
                      <a:pt x="31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43" y="107"/>
                      <a:pt x="156" y="93"/>
                      <a:pt x="156" y="76"/>
                    </a:cubicBezTo>
                    <a:cubicBezTo>
                      <a:pt x="156" y="62"/>
                      <a:pt x="147" y="51"/>
                      <a:pt x="135" y="47"/>
                    </a:cubicBezTo>
                    <a:close/>
                    <a:moveTo>
                      <a:pt x="120" y="101"/>
                    </a:moveTo>
                    <a:cubicBezTo>
                      <a:pt x="91" y="101"/>
                      <a:pt x="91" y="101"/>
                      <a:pt x="91" y="101"/>
                    </a:cubicBezTo>
                    <a:cubicBezTo>
                      <a:pt x="91" y="93"/>
                      <a:pt x="91" y="81"/>
                      <a:pt x="91" y="74"/>
                    </a:cubicBezTo>
                    <a:cubicBezTo>
                      <a:pt x="91" y="71"/>
                      <a:pt x="91" y="69"/>
                      <a:pt x="91" y="69"/>
                    </a:cubicBezTo>
                    <a:cubicBezTo>
                      <a:pt x="91" y="69"/>
                      <a:pt x="99" y="69"/>
                      <a:pt x="103" y="69"/>
                    </a:cubicBezTo>
                    <a:cubicBezTo>
                      <a:pt x="106" y="69"/>
                      <a:pt x="103" y="66"/>
                      <a:pt x="103" y="66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6" y="40"/>
                      <a:pt x="74" y="42"/>
                    </a:cubicBezTo>
                    <a:cubicBezTo>
                      <a:pt x="72" y="44"/>
                      <a:pt x="50" y="67"/>
                      <a:pt x="50" y="67"/>
                    </a:cubicBezTo>
                    <a:cubicBezTo>
                      <a:pt x="50" y="67"/>
                      <a:pt x="47" y="70"/>
                      <a:pt x="51" y="70"/>
                    </a:cubicBezTo>
                    <a:cubicBezTo>
                      <a:pt x="55" y="70"/>
                      <a:pt x="61" y="70"/>
                      <a:pt x="61" y="70"/>
                    </a:cubicBezTo>
                    <a:cubicBezTo>
                      <a:pt x="61" y="70"/>
                      <a:pt x="61" y="72"/>
                      <a:pt x="61" y="74"/>
                    </a:cubicBezTo>
                    <a:cubicBezTo>
                      <a:pt x="61" y="81"/>
                      <a:pt x="61" y="93"/>
                      <a:pt x="61" y="101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23" y="101"/>
                      <a:pt x="11" y="89"/>
                      <a:pt x="11" y="75"/>
                    </a:cubicBezTo>
                    <a:cubicBezTo>
                      <a:pt x="11" y="63"/>
                      <a:pt x="18" y="54"/>
                      <a:pt x="28" y="50"/>
                    </a:cubicBezTo>
                    <a:cubicBezTo>
                      <a:pt x="28" y="48"/>
                      <a:pt x="28" y="46"/>
                      <a:pt x="28" y="44"/>
                    </a:cubicBezTo>
                    <a:cubicBezTo>
                      <a:pt x="28" y="32"/>
                      <a:pt x="36" y="20"/>
                      <a:pt x="50" y="17"/>
                    </a:cubicBezTo>
                    <a:cubicBezTo>
                      <a:pt x="65" y="16"/>
                      <a:pt x="74" y="30"/>
                      <a:pt x="74" y="30"/>
                    </a:cubicBezTo>
                    <a:cubicBezTo>
                      <a:pt x="74" y="30"/>
                      <a:pt x="77" y="11"/>
                      <a:pt x="97" y="11"/>
                    </a:cubicBezTo>
                    <a:cubicBezTo>
                      <a:pt x="115" y="11"/>
                      <a:pt x="128" y="25"/>
                      <a:pt x="128" y="42"/>
                    </a:cubicBezTo>
                    <a:cubicBezTo>
                      <a:pt x="128" y="45"/>
                      <a:pt x="127" y="48"/>
                      <a:pt x="127" y="50"/>
                    </a:cubicBezTo>
                    <a:cubicBezTo>
                      <a:pt x="137" y="53"/>
                      <a:pt x="147" y="63"/>
                      <a:pt x="147" y="75"/>
                    </a:cubicBezTo>
                    <a:cubicBezTo>
                      <a:pt x="147" y="89"/>
                      <a:pt x="135" y="101"/>
                      <a:pt x="120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67544" y="2571751"/>
              <a:ext cx="1580621" cy="2130761"/>
              <a:chOff x="467544" y="2571751"/>
              <a:chExt cx="1580621" cy="2130761"/>
            </a:xfrm>
          </p:grpSpPr>
          <p:sp>
            <p:nvSpPr>
              <p:cNvPr id="50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L 形 36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2668001" y="931188"/>
            <a:ext cx="1580621" cy="3771324"/>
            <a:chOff x="2668000" y="931188"/>
            <a:chExt cx="1580621" cy="3771324"/>
          </a:xfrm>
        </p:grpSpPr>
        <p:grpSp>
          <p:nvGrpSpPr>
            <p:cNvPr id="3" name="组合 2"/>
            <p:cNvGrpSpPr/>
            <p:nvPr/>
          </p:nvGrpSpPr>
          <p:grpSpPr>
            <a:xfrm>
              <a:off x="2815925" y="931188"/>
              <a:ext cx="1284771" cy="1285200"/>
              <a:chOff x="2829041" y="931188"/>
              <a:chExt cx="1284771" cy="12852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2829041" y="931188"/>
                <a:ext cx="1284771" cy="1285200"/>
              </a:xfrm>
              <a:prstGeom prst="ellipse">
                <a:avLst/>
              </a:prstGeom>
              <a:solidFill>
                <a:srgbClr val="0278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Freeform 5"/>
              <p:cNvSpPr>
                <a:spLocks noEditPoints="1"/>
              </p:cNvSpPr>
              <p:nvPr/>
            </p:nvSpPr>
            <p:spPr bwMode="auto">
              <a:xfrm>
                <a:off x="3018924" y="1184019"/>
                <a:ext cx="905004" cy="736856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668000" y="2571751"/>
              <a:ext cx="1580621" cy="2130761"/>
              <a:chOff x="467544" y="2571751"/>
              <a:chExt cx="1580621" cy="2130761"/>
            </a:xfrm>
          </p:grpSpPr>
          <p:sp>
            <p:nvSpPr>
              <p:cNvPr id="41" name="文本框 14"/>
              <p:cNvSpPr txBox="1"/>
              <p:nvPr/>
            </p:nvSpPr>
            <p:spPr>
              <a:xfrm>
                <a:off x="467544" y="2571751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zh-CN" altLang="en-US" sz="2400" dirty="0" smtClean="0">
                    <a:solidFill>
                      <a:srgbClr val="0278A1"/>
                    </a:solidFill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lang="zh-CN" altLang="en-US" sz="2400" dirty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文本框 15"/>
              <p:cNvSpPr txBox="1"/>
              <p:nvPr/>
            </p:nvSpPr>
            <p:spPr>
              <a:xfrm>
                <a:off x="470459" y="2924835"/>
                <a:ext cx="1577706" cy="17727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基于演示设计的一站式在线演示、素材销售、服务交易系统。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诞于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年，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由中国专业</a:t>
                </a:r>
                <a:r>
                  <a:rPr lang="en-US" altLang="zh-CN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L 形 42"/>
              <p:cNvSpPr/>
              <p:nvPr/>
            </p:nvSpPr>
            <p:spPr>
              <a:xfrm rot="16200000">
                <a:off x="1852017" y="4533312"/>
                <a:ext cx="194400" cy="144000"/>
              </a:xfrm>
              <a:prstGeom prst="corner">
                <a:avLst>
                  <a:gd name="adj1" fmla="val 34817"/>
                  <a:gd name="adj2" fmla="val 28743"/>
                </a:avLst>
              </a:prstGeom>
              <a:solidFill>
                <a:srgbClr val="0278A1">
                  <a:alpha val="5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5016383" y="946811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868458" y="2571751"/>
            <a:ext cx="1580621" cy="2130761"/>
            <a:chOff x="467544" y="2571751"/>
            <a:chExt cx="1580621" cy="2130761"/>
          </a:xfrm>
        </p:grpSpPr>
        <p:sp>
          <p:nvSpPr>
            <p:cNvPr id="45" name="文本框 14"/>
            <p:cNvSpPr txBox="1"/>
            <p:nvPr/>
          </p:nvSpPr>
          <p:spPr>
            <a:xfrm>
              <a:off x="467544" y="257175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dirty="0" smtClean="0">
                  <a:solidFill>
                    <a:srgbClr val="0278A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400" dirty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文本框 15"/>
            <p:cNvSpPr txBox="1"/>
            <p:nvPr/>
          </p:nvSpPr>
          <p:spPr>
            <a:xfrm>
              <a:off x="470459" y="2924835"/>
              <a:ext cx="1577706" cy="1772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诞于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由中国专业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 形 46"/>
            <p:cNvSpPr/>
            <p:nvPr/>
          </p:nvSpPr>
          <p:spPr>
            <a:xfrm rot="16200000">
              <a:off x="1852017" y="4533312"/>
              <a:ext cx="194400" cy="144000"/>
            </a:xfrm>
            <a:prstGeom prst="corner">
              <a:avLst>
                <a:gd name="adj1" fmla="val 34817"/>
                <a:gd name="adj2" fmla="val 28743"/>
              </a:avLst>
            </a:prstGeom>
            <a:solidFill>
              <a:srgbClr val="0278A1">
                <a:alpha val="5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椭圆 10"/>
          <p:cNvSpPr/>
          <p:nvPr/>
        </p:nvSpPr>
        <p:spPr>
          <a:xfrm>
            <a:off x="7216840" y="962432"/>
            <a:ext cx="1284771" cy="1285200"/>
          </a:xfrm>
          <a:prstGeom prst="ellipse">
            <a:avLst/>
          </a:prstGeom>
          <a:solidFill>
            <a:srgbClr val="0278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14"/>
          <p:cNvSpPr txBox="1"/>
          <p:nvPr/>
        </p:nvSpPr>
        <p:spPr>
          <a:xfrm>
            <a:off x="7068915" y="257175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0278A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dirty="0">
              <a:solidFill>
                <a:srgbClr val="0278A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文本框 15"/>
          <p:cNvSpPr txBox="1"/>
          <p:nvPr/>
        </p:nvSpPr>
        <p:spPr>
          <a:xfrm>
            <a:off x="7071830" y="2924835"/>
            <a:ext cx="1577706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诞于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由中国专业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L 形 65"/>
          <p:cNvSpPr/>
          <p:nvPr/>
        </p:nvSpPr>
        <p:spPr>
          <a:xfrm rot="16200000">
            <a:off x="8453388" y="4533312"/>
            <a:ext cx="194400" cy="144000"/>
          </a:xfrm>
          <a:prstGeom prst="corner">
            <a:avLst>
              <a:gd name="adj1" fmla="val 34817"/>
              <a:gd name="adj2" fmla="val 28743"/>
            </a:avLst>
          </a:prstGeom>
          <a:solidFill>
            <a:srgbClr val="0278A1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KSO_Shape"/>
          <p:cNvSpPr>
            <a:spLocks/>
          </p:cNvSpPr>
          <p:nvPr/>
        </p:nvSpPr>
        <p:spPr bwMode="auto">
          <a:xfrm>
            <a:off x="7401538" y="1221260"/>
            <a:ext cx="915374" cy="767544"/>
          </a:xfrm>
          <a:custGeom>
            <a:avLst/>
            <a:gdLst>
              <a:gd name="T0" fmla="*/ 889668 w 1979613"/>
              <a:gd name="T1" fmla="*/ 872931 h 1731962"/>
              <a:gd name="T2" fmla="*/ 862371 w 1979613"/>
              <a:gd name="T3" fmla="*/ 893271 h 1731962"/>
              <a:gd name="T4" fmla="*/ 839201 w 1979613"/>
              <a:gd name="T5" fmla="*/ 928865 h 1731962"/>
              <a:gd name="T6" fmla="*/ 828092 w 1979613"/>
              <a:gd name="T7" fmla="*/ 974629 h 1731962"/>
              <a:gd name="T8" fmla="*/ 722081 w 1979613"/>
              <a:gd name="T9" fmla="*/ 1075056 h 1731962"/>
              <a:gd name="T10" fmla="*/ 667489 w 1979613"/>
              <a:gd name="T11" fmla="*/ 1093171 h 1731962"/>
              <a:gd name="T12" fmla="*/ 639240 w 1979613"/>
              <a:gd name="T13" fmla="*/ 1116053 h 1731962"/>
              <a:gd name="T14" fmla="*/ 622418 w 1979613"/>
              <a:gd name="T15" fmla="*/ 1145291 h 1731962"/>
              <a:gd name="T16" fmla="*/ 618927 w 1979613"/>
              <a:gd name="T17" fmla="*/ 1309279 h 1731962"/>
              <a:gd name="T18" fmla="*/ 628449 w 1979613"/>
              <a:gd name="T19" fmla="*/ 1341378 h 1731962"/>
              <a:gd name="T20" fmla="*/ 650349 w 1979613"/>
              <a:gd name="T21" fmla="*/ 1368074 h 1731962"/>
              <a:gd name="T22" fmla="*/ 692881 w 1979613"/>
              <a:gd name="T23" fmla="*/ 1391591 h 1731962"/>
              <a:gd name="T24" fmla="*/ 734460 w 1979613"/>
              <a:gd name="T25" fmla="*/ 1399219 h 1731962"/>
              <a:gd name="T26" fmla="*/ 829679 w 1979613"/>
              <a:gd name="T27" fmla="*/ 1510769 h 1731962"/>
              <a:gd name="T28" fmla="*/ 849358 w 1979613"/>
              <a:gd name="T29" fmla="*/ 1563843 h 1731962"/>
              <a:gd name="T30" fmla="*/ 873163 w 1979613"/>
              <a:gd name="T31" fmla="*/ 1590538 h 1731962"/>
              <a:gd name="T32" fmla="*/ 903316 w 1979613"/>
              <a:gd name="T33" fmla="*/ 1605793 h 1731962"/>
              <a:gd name="T34" fmla="*/ 1067093 w 1979613"/>
              <a:gd name="T35" fmla="*/ 1607700 h 1731962"/>
              <a:gd name="T36" fmla="*/ 1098833 w 1979613"/>
              <a:gd name="T37" fmla="*/ 1596259 h 1731962"/>
              <a:gd name="T38" fmla="*/ 1124542 w 1979613"/>
              <a:gd name="T39" fmla="*/ 1572423 h 1731962"/>
              <a:gd name="T40" fmla="*/ 1147712 w 1979613"/>
              <a:gd name="T41" fmla="*/ 1522528 h 1731962"/>
              <a:gd name="T42" fmla="*/ 1152156 w 1979613"/>
              <a:gd name="T43" fmla="*/ 1399219 h 1731962"/>
              <a:gd name="T44" fmla="*/ 1275624 w 1979613"/>
              <a:gd name="T45" fmla="*/ 1395087 h 1731962"/>
              <a:gd name="T46" fmla="*/ 1321012 w 1979613"/>
              <a:gd name="T47" fmla="*/ 1374748 h 1731962"/>
              <a:gd name="T48" fmla="*/ 1346404 w 1979613"/>
              <a:gd name="T49" fmla="*/ 1349641 h 1731962"/>
              <a:gd name="T50" fmla="*/ 1359734 w 1979613"/>
              <a:gd name="T51" fmla="*/ 1319131 h 1731962"/>
              <a:gd name="T52" fmla="*/ 1359734 w 1979613"/>
              <a:gd name="T53" fmla="*/ 1154508 h 1731962"/>
              <a:gd name="T54" fmla="*/ 1346404 w 1979613"/>
              <a:gd name="T55" fmla="*/ 1123680 h 1731962"/>
              <a:gd name="T56" fmla="*/ 1321012 w 1979613"/>
              <a:gd name="T57" fmla="*/ 1098574 h 1731962"/>
              <a:gd name="T58" fmla="*/ 1269593 w 1979613"/>
              <a:gd name="T59" fmla="*/ 1077281 h 1731962"/>
              <a:gd name="T60" fmla="*/ 1152156 w 1979613"/>
              <a:gd name="T61" fmla="*/ 987341 h 1731962"/>
              <a:gd name="T62" fmla="*/ 1144538 w 1979613"/>
              <a:gd name="T63" fmla="*/ 939988 h 1731962"/>
              <a:gd name="T64" fmla="*/ 1121051 w 1979613"/>
              <a:gd name="T65" fmla="*/ 896766 h 1731962"/>
              <a:gd name="T66" fmla="*/ 1094389 w 1979613"/>
              <a:gd name="T67" fmla="*/ 874838 h 1731962"/>
              <a:gd name="T68" fmla="*/ 1062332 w 1979613"/>
              <a:gd name="T69" fmla="*/ 865304 h 1731962"/>
              <a:gd name="T70" fmla="*/ 1978978 w 1979613"/>
              <a:gd name="T71" fmla="*/ 1423690 h 1731962"/>
              <a:gd name="T72" fmla="*/ 1953904 w 1979613"/>
              <a:gd name="T73" fmla="*/ 1533651 h 1731962"/>
              <a:gd name="T74" fmla="*/ 1895185 w 1979613"/>
              <a:gd name="T75" fmla="*/ 1625815 h 1731962"/>
              <a:gd name="T76" fmla="*/ 1809805 w 1979613"/>
              <a:gd name="T77" fmla="*/ 1692872 h 1731962"/>
              <a:gd name="T78" fmla="*/ 1704429 w 1979613"/>
              <a:gd name="T79" fmla="*/ 1728466 h 1731962"/>
              <a:gd name="T80" fmla="*/ 275502 w 1979613"/>
              <a:gd name="T81" fmla="*/ 1728466 h 1731962"/>
              <a:gd name="T82" fmla="*/ 170126 w 1979613"/>
              <a:gd name="T83" fmla="*/ 1692872 h 1731962"/>
              <a:gd name="T84" fmla="*/ 84746 w 1979613"/>
              <a:gd name="T85" fmla="*/ 1625815 h 1731962"/>
              <a:gd name="T86" fmla="*/ 26027 w 1979613"/>
              <a:gd name="T87" fmla="*/ 1533651 h 1731962"/>
              <a:gd name="T88" fmla="*/ 635 w 1979613"/>
              <a:gd name="T89" fmla="*/ 1423690 h 1731962"/>
              <a:gd name="T90" fmla="*/ 1254675 w 1979613"/>
              <a:gd name="T91" fmla="*/ 1269 h 1731962"/>
              <a:gd name="T92" fmla="*/ 1309902 w 1979613"/>
              <a:gd name="T93" fmla="*/ 23480 h 1731962"/>
              <a:gd name="T94" fmla="*/ 1349260 w 1979613"/>
              <a:gd name="T95" fmla="*/ 69805 h 1731962"/>
              <a:gd name="T96" fmla="*/ 1729185 w 1979613"/>
              <a:gd name="T97" fmla="*/ 248760 h 1731962"/>
              <a:gd name="T98" fmla="*/ 1813930 w 1979613"/>
              <a:gd name="T99" fmla="*/ 279221 h 1731962"/>
              <a:gd name="T100" fmla="*/ 1885980 w 1979613"/>
              <a:gd name="T101" fmla="*/ 330940 h 1731962"/>
              <a:gd name="T102" fmla="*/ 1942159 w 1979613"/>
              <a:gd name="T103" fmla="*/ 400111 h 1731962"/>
              <a:gd name="T104" fmla="*/ 1979612 w 1979613"/>
              <a:gd name="T105" fmla="*/ 493713 h 1731962"/>
              <a:gd name="T106" fmla="*/ 33327 w 1979613"/>
              <a:gd name="T107" fmla="*/ 411216 h 1731962"/>
              <a:gd name="T108" fmla="*/ 86650 w 1979613"/>
              <a:gd name="T109" fmla="*/ 339824 h 1731962"/>
              <a:gd name="T110" fmla="*/ 156795 w 1979613"/>
              <a:gd name="T111" fmla="*/ 285249 h 1731962"/>
              <a:gd name="T112" fmla="*/ 240271 w 1979613"/>
              <a:gd name="T113" fmla="*/ 251299 h 1731962"/>
              <a:gd name="T114" fmla="*/ 545290 w 1979613"/>
              <a:gd name="T115" fmla="*/ 241780 h 1731962"/>
              <a:gd name="T116" fmla="*/ 662727 w 1979613"/>
              <a:gd name="T117" fmla="*/ 28557 h 1731962"/>
              <a:gd name="T118" fmla="*/ 716368 w 1979613"/>
              <a:gd name="T119" fmla="*/ 2856 h 173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79613" h="1731962">
                <a:moveTo>
                  <a:pt x="917599" y="865304"/>
                </a:moveTo>
                <a:lnTo>
                  <a:pt x="912838" y="865621"/>
                </a:lnTo>
                <a:lnTo>
                  <a:pt x="907759" y="866575"/>
                </a:lnTo>
                <a:lnTo>
                  <a:pt x="903316" y="867846"/>
                </a:lnTo>
                <a:lnTo>
                  <a:pt x="898555" y="869117"/>
                </a:lnTo>
                <a:lnTo>
                  <a:pt x="894111" y="870706"/>
                </a:lnTo>
                <a:lnTo>
                  <a:pt x="889668" y="872931"/>
                </a:lnTo>
                <a:lnTo>
                  <a:pt x="885224" y="874838"/>
                </a:lnTo>
                <a:lnTo>
                  <a:pt x="881098" y="877062"/>
                </a:lnTo>
                <a:lnTo>
                  <a:pt x="876972" y="879923"/>
                </a:lnTo>
                <a:lnTo>
                  <a:pt x="873163" y="883101"/>
                </a:lnTo>
                <a:lnTo>
                  <a:pt x="869354" y="886279"/>
                </a:lnTo>
                <a:lnTo>
                  <a:pt x="865863" y="889139"/>
                </a:lnTo>
                <a:lnTo>
                  <a:pt x="862371" y="893271"/>
                </a:lnTo>
                <a:lnTo>
                  <a:pt x="858563" y="896766"/>
                </a:lnTo>
                <a:lnTo>
                  <a:pt x="855071" y="900898"/>
                </a:lnTo>
                <a:lnTo>
                  <a:pt x="851897" y="905347"/>
                </a:lnTo>
                <a:lnTo>
                  <a:pt x="849358" y="909797"/>
                </a:lnTo>
                <a:lnTo>
                  <a:pt x="846501" y="914246"/>
                </a:lnTo>
                <a:lnTo>
                  <a:pt x="843962" y="919013"/>
                </a:lnTo>
                <a:lnTo>
                  <a:pt x="839201" y="928865"/>
                </a:lnTo>
                <a:lnTo>
                  <a:pt x="835075" y="939988"/>
                </a:lnTo>
                <a:lnTo>
                  <a:pt x="833171" y="945391"/>
                </a:lnTo>
                <a:lnTo>
                  <a:pt x="831584" y="950794"/>
                </a:lnTo>
                <a:lnTo>
                  <a:pt x="830631" y="956832"/>
                </a:lnTo>
                <a:lnTo>
                  <a:pt x="829679" y="962552"/>
                </a:lnTo>
                <a:lnTo>
                  <a:pt x="828410" y="968591"/>
                </a:lnTo>
                <a:lnTo>
                  <a:pt x="828092" y="974629"/>
                </a:lnTo>
                <a:lnTo>
                  <a:pt x="827775" y="980985"/>
                </a:lnTo>
                <a:lnTo>
                  <a:pt x="827775" y="987341"/>
                </a:lnTo>
                <a:lnTo>
                  <a:pt x="827775" y="1074420"/>
                </a:lnTo>
                <a:lnTo>
                  <a:pt x="740808" y="1074420"/>
                </a:lnTo>
                <a:lnTo>
                  <a:pt x="734460" y="1074420"/>
                </a:lnTo>
                <a:lnTo>
                  <a:pt x="728112" y="1074738"/>
                </a:lnTo>
                <a:lnTo>
                  <a:pt x="722081" y="1075056"/>
                </a:lnTo>
                <a:lnTo>
                  <a:pt x="716051" y="1076327"/>
                </a:lnTo>
                <a:lnTo>
                  <a:pt x="710338" y="1077281"/>
                </a:lnTo>
                <a:lnTo>
                  <a:pt x="704307" y="1078234"/>
                </a:lnTo>
                <a:lnTo>
                  <a:pt x="692881" y="1081730"/>
                </a:lnTo>
                <a:lnTo>
                  <a:pt x="682406" y="1085861"/>
                </a:lnTo>
                <a:lnTo>
                  <a:pt x="672250" y="1090311"/>
                </a:lnTo>
                <a:lnTo>
                  <a:pt x="667489" y="1093171"/>
                </a:lnTo>
                <a:lnTo>
                  <a:pt x="663363" y="1096031"/>
                </a:lnTo>
                <a:lnTo>
                  <a:pt x="658602" y="1098574"/>
                </a:lnTo>
                <a:lnTo>
                  <a:pt x="654158" y="1101752"/>
                </a:lnTo>
                <a:lnTo>
                  <a:pt x="650349" y="1105248"/>
                </a:lnTo>
                <a:lnTo>
                  <a:pt x="646540" y="1108743"/>
                </a:lnTo>
                <a:lnTo>
                  <a:pt x="642732" y="1112557"/>
                </a:lnTo>
                <a:lnTo>
                  <a:pt x="639240" y="1116053"/>
                </a:lnTo>
                <a:lnTo>
                  <a:pt x="636066" y="1119867"/>
                </a:lnTo>
                <a:lnTo>
                  <a:pt x="633527" y="1123680"/>
                </a:lnTo>
                <a:lnTo>
                  <a:pt x="630671" y="1127812"/>
                </a:lnTo>
                <a:lnTo>
                  <a:pt x="628449" y="1131943"/>
                </a:lnTo>
                <a:lnTo>
                  <a:pt x="625910" y="1136393"/>
                </a:lnTo>
                <a:lnTo>
                  <a:pt x="624005" y="1140524"/>
                </a:lnTo>
                <a:lnTo>
                  <a:pt x="622418" y="1145291"/>
                </a:lnTo>
                <a:lnTo>
                  <a:pt x="621466" y="1150058"/>
                </a:lnTo>
                <a:lnTo>
                  <a:pt x="620196" y="1154508"/>
                </a:lnTo>
                <a:lnTo>
                  <a:pt x="619244" y="1159593"/>
                </a:lnTo>
                <a:lnTo>
                  <a:pt x="618927" y="1164042"/>
                </a:lnTo>
                <a:lnTo>
                  <a:pt x="618609" y="1168809"/>
                </a:lnTo>
                <a:lnTo>
                  <a:pt x="618609" y="1304512"/>
                </a:lnTo>
                <a:lnTo>
                  <a:pt x="618927" y="1309279"/>
                </a:lnTo>
                <a:lnTo>
                  <a:pt x="619244" y="1314047"/>
                </a:lnTo>
                <a:lnTo>
                  <a:pt x="620196" y="1319131"/>
                </a:lnTo>
                <a:lnTo>
                  <a:pt x="621466" y="1323581"/>
                </a:lnTo>
                <a:lnTo>
                  <a:pt x="622418" y="1328030"/>
                </a:lnTo>
                <a:lnTo>
                  <a:pt x="624005" y="1332797"/>
                </a:lnTo>
                <a:lnTo>
                  <a:pt x="625910" y="1337246"/>
                </a:lnTo>
                <a:lnTo>
                  <a:pt x="628449" y="1341378"/>
                </a:lnTo>
                <a:lnTo>
                  <a:pt x="630671" y="1345509"/>
                </a:lnTo>
                <a:lnTo>
                  <a:pt x="633527" y="1349641"/>
                </a:lnTo>
                <a:lnTo>
                  <a:pt x="636066" y="1353772"/>
                </a:lnTo>
                <a:lnTo>
                  <a:pt x="639240" y="1357586"/>
                </a:lnTo>
                <a:lnTo>
                  <a:pt x="642732" y="1361082"/>
                </a:lnTo>
                <a:lnTo>
                  <a:pt x="646540" y="1364578"/>
                </a:lnTo>
                <a:lnTo>
                  <a:pt x="650349" y="1368074"/>
                </a:lnTo>
                <a:lnTo>
                  <a:pt x="654158" y="1371570"/>
                </a:lnTo>
                <a:lnTo>
                  <a:pt x="658602" y="1374748"/>
                </a:lnTo>
                <a:lnTo>
                  <a:pt x="663363" y="1377608"/>
                </a:lnTo>
                <a:lnTo>
                  <a:pt x="667489" y="1380150"/>
                </a:lnTo>
                <a:lnTo>
                  <a:pt x="672250" y="1383011"/>
                </a:lnTo>
                <a:lnTo>
                  <a:pt x="682406" y="1387778"/>
                </a:lnTo>
                <a:lnTo>
                  <a:pt x="692881" y="1391591"/>
                </a:lnTo>
                <a:lnTo>
                  <a:pt x="698594" y="1393498"/>
                </a:lnTo>
                <a:lnTo>
                  <a:pt x="704307" y="1395087"/>
                </a:lnTo>
                <a:lnTo>
                  <a:pt x="710338" y="1396358"/>
                </a:lnTo>
                <a:lnTo>
                  <a:pt x="716051" y="1397630"/>
                </a:lnTo>
                <a:lnTo>
                  <a:pt x="722081" y="1398265"/>
                </a:lnTo>
                <a:lnTo>
                  <a:pt x="728112" y="1398583"/>
                </a:lnTo>
                <a:lnTo>
                  <a:pt x="734460" y="1399219"/>
                </a:lnTo>
                <a:lnTo>
                  <a:pt x="740808" y="1399219"/>
                </a:lnTo>
                <a:lnTo>
                  <a:pt x="827775" y="1399219"/>
                </a:lnTo>
                <a:lnTo>
                  <a:pt x="827775" y="1486616"/>
                </a:lnTo>
                <a:lnTo>
                  <a:pt x="827775" y="1492972"/>
                </a:lnTo>
                <a:lnTo>
                  <a:pt x="828092" y="1498692"/>
                </a:lnTo>
                <a:lnTo>
                  <a:pt x="828410" y="1505048"/>
                </a:lnTo>
                <a:lnTo>
                  <a:pt x="829679" y="1510769"/>
                </a:lnTo>
                <a:lnTo>
                  <a:pt x="830631" y="1516807"/>
                </a:lnTo>
                <a:lnTo>
                  <a:pt x="831584" y="1522528"/>
                </a:lnTo>
                <a:lnTo>
                  <a:pt x="835075" y="1533969"/>
                </a:lnTo>
                <a:lnTo>
                  <a:pt x="839201" y="1544456"/>
                </a:lnTo>
                <a:lnTo>
                  <a:pt x="843962" y="1554308"/>
                </a:lnTo>
                <a:lnTo>
                  <a:pt x="846501" y="1559393"/>
                </a:lnTo>
                <a:lnTo>
                  <a:pt x="849358" y="1563843"/>
                </a:lnTo>
                <a:lnTo>
                  <a:pt x="851897" y="1568610"/>
                </a:lnTo>
                <a:lnTo>
                  <a:pt x="855071" y="1572423"/>
                </a:lnTo>
                <a:lnTo>
                  <a:pt x="858563" y="1576873"/>
                </a:lnTo>
                <a:lnTo>
                  <a:pt x="862371" y="1580368"/>
                </a:lnTo>
                <a:lnTo>
                  <a:pt x="865863" y="1584182"/>
                </a:lnTo>
                <a:lnTo>
                  <a:pt x="869354" y="1587360"/>
                </a:lnTo>
                <a:lnTo>
                  <a:pt x="873163" y="1590538"/>
                </a:lnTo>
                <a:lnTo>
                  <a:pt x="876972" y="1593716"/>
                </a:lnTo>
                <a:lnTo>
                  <a:pt x="881098" y="1596259"/>
                </a:lnTo>
                <a:lnTo>
                  <a:pt x="885224" y="1598801"/>
                </a:lnTo>
                <a:lnTo>
                  <a:pt x="889668" y="1601026"/>
                </a:lnTo>
                <a:lnTo>
                  <a:pt x="894111" y="1602615"/>
                </a:lnTo>
                <a:lnTo>
                  <a:pt x="898555" y="1604522"/>
                </a:lnTo>
                <a:lnTo>
                  <a:pt x="903316" y="1605793"/>
                </a:lnTo>
                <a:lnTo>
                  <a:pt x="907759" y="1607064"/>
                </a:lnTo>
                <a:lnTo>
                  <a:pt x="912838" y="1607700"/>
                </a:lnTo>
                <a:lnTo>
                  <a:pt x="917599" y="1608018"/>
                </a:lnTo>
                <a:lnTo>
                  <a:pt x="922042" y="1608018"/>
                </a:lnTo>
                <a:lnTo>
                  <a:pt x="1057571" y="1608018"/>
                </a:lnTo>
                <a:lnTo>
                  <a:pt x="1062332" y="1608018"/>
                </a:lnTo>
                <a:lnTo>
                  <a:pt x="1067093" y="1607700"/>
                </a:lnTo>
                <a:lnTo>
                  <a:pt x="1071854" y="1607064"/>
                </a:lnTo>
                <a:lnTo>
                  <a:pt x="1076615" y="1605793"/>
                </a:lnTo>
                <a:lnTo>
                  <a:pt x="1081059" y="1604522"/>
                </a:lnTo>
                <a:lnTo>
                  <a:pt x="1085820" y="1602615"/>
                </a:lnTo>
                <a:lnTo>
                  <a:pt x="1090263" y="1601026"/>
                </a:lnTo>
                <a:lnTo>
                  <a:pt x="1094389" y="1598801"/>
                </a:lnTo>
                <a:lnTo>
                  <a:pt x="1098833" y="1596259"/>
                </a:lnTo>
                <a:lnTo>
                  <a:pt x="1102642" y="1593716"/>
                </a:lnTo>
                <a:lnTo>
                  <a:pt x="1106768" y="1590538"/>
                </a:lnTo>
                <a:lnTo>
                  <a:pt x="1110577" y="1587360"/>
                </a:lnTo>
                <a:lnTo>
                  <a:pt x="1114068" y="1584182"/>
                </a:lnTo>
                <a:lnTo>
                  <a:pt x="1117559" y="1580368"/>
                </a:lnTo>
                <a:lnTo>
                  <a:pt x="1121051" y="1576873"/>
                </a:lnTo>
                <a:lnTo>
                  <a:pt x="1124542" y="1572423"/>
                </a:lnTo>
                <a:lnTo>
                  <a:pt x="1127716" y="1568610"/>
                </a:lnTo>
                <a:lnTo>
                  <a:pt x="1130573" y="1563843"/>
                </a:lnTo>
                <a:lnTo>
                  <a:pt x="1133429" y="1559393"/>
                </a:lnTo>
                <a:lnTo>
                  <a:pt x="1135969" y="1554308"/>
                </a:lnTo>
                <a:lnTo>
                  <a:pt x="1140730" y="1544456"/>
                </a:lnTo>
                <a:lnTo>
                  <a:pt x="1144538" y="1533969"/>
                </a:lnTo>
                <a:lnTo>
                  <a:pt x="1147712" y="1522528"/>
                </a:lnTo>
                <a:lnTo>
                  <a:pt x="1149299" y="1516807"/>
                </a:lnTo>
                <a:lnTo>
                  <a:pt x="1150252" y="1510769"/>
                </a:lnTo>
                <a:lnTo>
                  <a:pt x="1150886" y="1505048"/>
                </a:lnTo>
                <a:lnTo>
                  <a:pt x="1151839" y="1498692"/>
                </a:lnTo>
                <a:lnTo>
                  <a:pt x="1152156" y="1492972"/>
                </a:lnTo>
                <a:lnTo>
                  <a:pt x="1152156" y="1486616"/>
                </a:lnTo>
                <a:lnTo>
                  <a:pt x="1152156" y="1399219"/>
                </a:lnTo>
                <a:lnTo>
                  <a:pt x="1239123" y="1399219"/>
                </a:lnTo>
                <a:lnTo>
                  <a:pt x="1245154" y="1399219"/>
                </a:lnTo>
                <a:lnTo>
                  <a:pt x="1251502" y="1398583"/>
                </a:lnTo>
                <a:lnTo>
                  <a:pt x="1257850" y="1398265"/>
                </a:lnTo>
                <a:lnTo>
                  <a:pt x="1263563" y="1397630"/>
                </a:lnTo>
                <a:lnTo>
                  <a:pt x="1269593" y="1396358"/>
                </a:lnTo>
                <a:lnTo>
                  <a:pt x="1275624" y="1395087"/>
                </a:lnTo>
                <a:lnTo>
                  <a:pt x="1281020" y="1393498"/>
                </a:lnTo>
                <a:lnTo>
                  <a:pt x="1286415" y="1391591"/>
                </a:lnTo>
                <a:lnTo>
                  <a:pt x="1297524" y="1387778"/>
                </a:lnTo>
                <a:lnTo>
                  <a:pt x="1307046" y="1383011"/>
                </a:lnTo>
                <a:lnTo>
                  <a:pt x="1311807" y="1380150"/>
                </a:lnTo>
                <a:lnTo>
                  <a:pt x="1316568" y="1377608"/>
                </a:lnTo>
                <a:lnTo>
                  <a:pt x="1321012" y="1374748"/>
                </a:lnTo>
                <a:lnTo>
                  <a:pt x="1325138" y="1371570"/>
                </a:lnTo>
                <a:lnTo>
                  <a:pt x="1329264" y="1368074"/>
                </a:lnTo>
                <a:lnTo>
                  <a:pt x="1333073" y="1364578"/>
                </a:lnTo>
                <a:lnTo>
                  <a:pt x="1336564" y="1361082"/>
                </a:lnTo>
                <a:lnTo>
                  <a:pt x="1340056" y="1357586"/>
                </a:lnTo>
                <a:lnTo>
                  <a:pt x="1343230" y="1353772"/>
                </a:lnTo>
                <a:lnTo>
                  <a:pt x="1346404" y="1349641"/>
                </a:lnTo>
                <a:lnTo>
                  <a:pt x="1348625" y="1345509"/>
                </a:lnTo>
                <a:lnTo>
                  <a:pt x="1351482" y="1341378"/>
                </a:lnTo>
                <a:lnTo>
                  <a:pt x="1353386" y="1337246"/>
                </a:lnTo>
                <a:lnTo>
                  <a:pt x="1355291" y="1332797"/>
                </a:lnTo>
                <a:lnTo>
                  <a:pt x="1356878" y="1328030"/>
                </a:lnTo>
                <a:lnTo>
                  <a:pt x="1358465" y="1323581"/>
                </a:lnTo>
                <a:lnTo>
                  <a:pt x="1359734" y="1319131"/>
                </a:lnTo>
                <a:lnTo>
                  <a:pt x="1360052" y="1314047"/>
                </a:lnTo>
                <a:lnTo>
                  <a:pt x="1361004" y="1309279"/>
                </a:lnTo>
                <a:lnTo>
                  <a:pt x="1361004" y="1304512"/>
                </a:lnTo>
                <a:lnTo>
                  <a:pt x="1361004" y="1168809"/>
                </a:lnTo>
                <a:lnTo>
                  <a:pt x="1361004" y="1164042"/>
                </a:lnTo>
                <a:lnTo>
                  <a:pt x="1360052" y="1159593"/>
                </a:lnTo>
                <a:lnTo>
                  <a:pt x="1359734" y="1154508"/>
                </a:lnTo>
                <a:lnTo>
                  <a:pt x="1358465" y="1150058"/>
                </a:lnTo>
                <a:lnTo>
                  <a:pt x="1356878" y="1145291"/>
                </a:lnTo>
                <a:lnTo>
                  <a:pt x="1355291" y="1140524"/>
                </a:lnTo>
                <a:lnTo>
                  <a:pt x="1353386" y="1136393"/>
                </a:lnTo>
                <a:lnTo>
                  <a:pt x="1351482" y="1131943"/>
                </a:lnTo>
                <a:lnTo>
                  <a:pt x="1348625" y="1127812"/>
                </a:lnTo>
                <a:lnTo>
                  <a:pt x="1346404" y="1123680"/>
                </a:lnTo>
                <a:lnTo>
                  <a:pt x="1343230" y="1119867"/>
                </a:lnTo>
                <a:lnTo>
                  <a:pt x="1340056" y="1116053"/>
                </a:lnTo>
                <a:lnTo>
                  <a:pt x="1336564" y="1112557"/>
                </a:lnTo>
                <a:lnTo>
                  <a:pt x="1333073" y="1108743"/>
                </a:lnTo>
                <a:lnTo>
                  <a:pt x="1329264" y="1105248"/>
                </a:lnTo>
                <a:lnTo>
                  <a:pt x="1325138" y="1101752"/>
                </a:lnTo>
                <a:lnTo>
                  <a:pt x="1321012" y="1098574"/>
                </a:lnTo>
                <a:lnTo>
                  <a:pt x="1316568" y="1096031"/>
                </a:lnTo>
                <a:lnTo>
                  <a:pt x="1311807" y="1093171"/>
                </a:lnTo>
                <a:lnTo>
                  <a:pt x="1307046" y="1090311"/>
                </a:lnTo>
                <a:lnTo>
                  <a:pt x="1297524" y="1085861"/>
                </a:lnTo>
                <a:lnTo>
                  <a:pt x="1286415" y="1081730"/>
                </a:lnTo>
                <a:lnTo>
                  <a:pt x="1275624" y="1078234"/>
                </a:lnTo>
                <a:lnTo>
                  <a:pt x="1269593" y="1077281"/>
                </a:lnTo>
                <a:lnTo>
                  <a:pt x="1263563" y="1076327"/>
                </a:lnTo>
                <a:lnTo>
                  <a:pt x="1257850" y="1075056"/>
                </a:lnTo>
                <a:lnTo>
                  <a:pt x="1251502" y="1074738"/>
                </a:lnTo>
                <a:lnTo>
                  <a:pt x="1245154" y="1074420"/>
                </a:lnTo>
                <a:lnTo>
                  <a:pt x="1239123" y="1074420"/>
                </a:lnTo>
                <a:lnTo>
                  <a:pt x="1152156" y="1074420"/>
                </a:lnTo>
                <a:lnTo>
                  <a:pt x="1152156" y="987341"/>
                </a:lnTo>
                <a:lnTo>
                  <a:pt x="1152156" y="980985"/>
                </a:lnTo>
                <a:lnTo>
                  <a:pt x="1151839" y="974629"/>
                </a:lnTo>
                <a:lnTo>
                  <a:pt x="1150886" y="968591"/>
                </a:lnTo>
                <a:lnTo>
                  <a:pt x="1150252" y="962552"/>
                </a:lnTo>
                <a:lnTo>
                  <a:pt x="1149299" y="956832"/>
                </a:lnTo>
                <a:lnTo>
                  <a:pt x="1147712" y="950794"/>
                </a:lnTo>
                <a:lnTo>
                  <a:pt x="1144538" y="939988"/>
                </a:lnTo>
                <a:lnTo>
                  <a:pt x="1140730" y="928865"/>
                </a:lnTo>
                <a:lnTo>
                  <a:pt x="1135969" y="919013"/>
                </a:lnTo>
                <a:lnTo>
                  <a:pt x="1133429" y="914246"/>
                </a:lnTo>
                <a:lnTo>
                  <a:pt x="1130573" y="909797"/>
                </a:lnTo>
                <a:lnTo>
                  <a:pt x="1127716" y="905347"/>
                </a:lnTo>
                <a:lnTo>
                  <a:pt x="1124542" y="900898"/>
                </a:lnTo>
                <a:lnTo>
                  <a:pt x="1121051" y="896766"/>
                </a:lnTo>
                <a:lnTo>
                  <a:pt x="1117559" y="893271"/>
                </a:lnTo>
                <a:lnTo>
                  <a:pt x="1114068" y="889139"/>
                </a:lnTo>
                <a:lnTo>
                  <a:pt x="1110577" y="886279"/>
                </a:lnTo>
                <a:lnTo>
                  <a:pt x="1106768" y="883101"/>
                </a:lnTo>
                <a:lnTo>
                  <a:pt x="1102642" y="879923"/>
                </a:lnTo>
                <a:lnTo>
                  <a:pt x="1098833" y="877062"/>
                </a:lnTo>
                <a:lnTo>
                  <a:pt x="1094389" y="874838"/>
                </a:lnTo>
                <a:lnTo>
                  <a:pt x="1090263" y="872931"/>
                </a:lnTo>
                <a:lnTo>
                  <a:pt x="1085820" y="870706"/>
                </a:lnTo>
                <a:lnTo>
                  <a:pt x="1081059" y="869117"/>
                </a:lnTo>
                <a:lnTo>
                  <a:pt x="1076615" y="867846"/>
                </a:lnTo>
                <a:lnTo>
                  <a:pt x="1071854" y="866575"/>
                </a:lnTo>
                <a:lnTo>
                  <a:pt x="1067093" y="865621"/>
                </a:lnTo>
                <a:lnTo>
                  <a:pt x="1062332" y="865304"/>
                </a:lnTo>
                <a:lnTo>
                  <a:pt x="1057571" y="865304"/>
                </a:lnTo>
                <a:lnTo>
                  <a:pt x="922042" y="865304"/>
                </a:lnTo>
                <a:lnTo>
                  <a:pt x="917599" y="865304"/>
                </a:lnTo>
                <a:close/>
                <a:moveTo>
                  <a:pt x="0" y="744537"/>
                </a:moveTo>
                <a:lnTo>
                  <a:pt x="1979613" y="744537"/>
                </a:lnTo>
                <a:lnTo>
                  <a:pt x="1979613" y="1406846"/>
                </a:lnTo>
                <a:lnTo>
                  <a:pt x="1978978" y="1423690"/>
                </a:lnTo>
                <a:lnTo>
                  <a:pt x="1977709" y="1440216"/>
                </a:lnTo>
                <a:lnTo>
                  <a:pt x="1975804" y="1456742"/>
                </a:lnTo>
                <a:lnTo>
                  <a:pt x="1972948" y="1472314"/>
                </a:lnTo>
                <a:lnTo>
                  <a:pt x="1969139" y="1488205"/>
                </a:lnTo>
                <a:lnTo>
                  <a:pt x="1965013" y="1503777"/>
                </a:lnTo>
                <a:lnTo>
                  <a:pt x="1959617" y="1518714"/>
                </a:lnTo>
                <a:lnTo>
                  <a:pt x="1953904" y="1533651"/>
                </a:lnTo>
                <a:lnTo>
                  <a:pt x="1947556" y="1548270"/>
                </a:lnTo>
                <a:lnTo>
                  <a:pt x="1940256" y="1561936"/>
                </a:lnTo>
                <a:lnTo>
                  <a:pt x="1932321" y="1575601"/>
                </a:lnTo>
                <a:lnTo>
                  <a:pt x="1924068" y="1588949"/>
                </a:lnTo>
                <a:lnTo>
                  <a:pt x="1915181" y="1601344"/>
                </a:lnTo>
                <a:lnTo>
                  <a:pt x="1905342" y="1614056"/>
                </a:lnTo>
                <a:lnTo>
                  <a:pt x="1895185" y="1625815"/>
                </a:lnTo>
                <a:lnTo>
                  <a:pt x="1884711" y="1636620"/>
                </a:lnTo>
                <a:lnTo>
                  <a:pt x="1873285" y="1647743"/>
                </a:lnTo>
                <a:lnTo>
                  <a:pt x="1861541" y="1657913"/>
                </a:lnTo>
                <a:lnTo>
                  <a:pt x="1848845" y="1667447"/>
                </a:lnTo>
                <a:lnTo>
                  <a:pt x="1836467" y="1676664"/>
                </a:lnTo>
                <a:lnTo>
                  <a:pt x="1823136" y="1684927"/>
                </a:lnTo>
                <a:lnTo>
                  <a:pt x="1809805" y="1692872"/>
                </a:lnTo>
                <a:lnTo>
                  <a:pt x="1795522" y="1699864"/>
                </a:lnTo>
                <a:lnTo>
                  <a:pt x="1781239" y="1706538"/>
                </a:lnTo>
                <a:lnTo>
                  <a:pt x="1766322" y="1712576"/>
                </a:lnTo>
                <a:lnTo>
                  <a:pt x="1751404" y="1717661"/>
                </a:lnTo>
                <a:lnTo>
                  <a:pt x="1736169" y="1721792"/>
                </a:lnTo>
                <a:lnTo>
                  <a:pt x="1719981" y="1725288"/>
                </a:lnTo>
                <a:lnTo>
                  <a:pt x="1704429" y="1728466"/>
                </a:lnTo>
                <a:lnTo>
                  <a:pt x="1687924" y="1730373"/>
                </a:lnTo>
                <a:lnTo>
                  <a:pt x="1671419" y="1731644"/>
                </a:lnTo>
                <a:lnTo>
                  <a:pt x="1654597" y="1731962"/>
                </a:lnTo>
                <a:lnTo>
                  <a:pt x="324699" y="1731962"/>
                </a:lnTo>
                <a:lnTo>
                  <a:pt x="308511" y="1731644"/>
                </a:lnTo>
                <a:lnTo>
                  <a:pt x="292007" y="1730373"/>
                </a:lnTo>
                <a:lnTo>
                  <a:pt x="275502" y="1728466"/>
                </a:lnTo>
                <a:lnTo>
                  <a:pt x="259315" y="1725288"/>
                </a:lnTo>
                <a:lnTo>
                  <a:pt x="243762" y="1721792"/>
                </a:lnTo>
                <a:lnTo>
                  <a:pt x="228527" y="1717661"/>
                </a:lnTo>
                <a:lnTo>
                  <a:pt x="213292" y="1712576"/>
                </a:lnTo>
                <a:lnTo>
                  <a:pt x="198692" y="1706538"/>
                </a:lnTo>
                <a:lnTo>
                  <a:pt x="184091" y="1699864"/>
                </a:lnTo>
                <a:lnTo>
                  <a:pt x="170126" y="1692872"/>
                </a:lnTo>
                <a:lnTo>
                  <a:pt x="156795" y="1684927"/>
                </a:lnTo>
                <a:lnTo>
                  <a:pt x="143464" y="1676664"/>
                </a:lnTo>
                <a:lnTo>
                  <a:pt x="130451" y="1667447"/>
                </a:lnTo>
                <a:lnTo>
                  <a:pt x="118390" y="1657913"/>
                </a:lnTo>
                <a:lnTo>
                  <a:pt x="106646" y="1647743"/>
                </a:lnTo>
                <a:lnTo>
                  <a:pt x="95220" y="1636620"/>
                </a:lnTo>
                <a:lnTo>
                  <a:pt x="84746" y="1625815"/>
                </a:lnTo>
                <a:lnTo>
                  <a:pt x="74589" y="1614056"/>
                </a:lnTo>
                <a:lnTo>
                  <a:pt x="64749" y="1601344"/>
                </a:lnTo>
                <a:lnTo>
                  <a:pt x="55862" y="1588949"/>
                </a:lnTo>
                <a:lnTo>
                  <a:pt x="46975" y="1575601"/>
                </a:lnTo>
                <a:lnTo>
                  <a:pt x="39358" y="1561936"/>
                </a:lnTo>
                <a:lnTo>
                  <a:pt x="32375" y="1548270"/>
                </a:lnTo>
                <a:lnTo>
                  <a:pt x="26027" y="1533651"/>
                </a:lnTo>
                <a:lnTo>
                  <a:pt x="19996" y="1518714"/>
                </a:lnTo>
                <a:lnTo>
                  <a:pt x="14918" y="1503777"/>
                </a:lnTo>
                <a:lnTo>
                  <a:pt x="10157" y="1488205"/>
                </a:lnTo>
                <a:lnTo>
                  <a:pt x="6666" y="1472314"/>
                </a:lnTo>
                <a:lnTo>
                  <a:pt x="4126" y="1456742"/>
                </a:lnTo>
                <a:lnTo>
                  <a:pt x="1905" y="1440216"/>
                </a:lnTo>
                <a:lnTo>
                  <a:pt x="635" y="1423690"/>
                </a:lnTo>
                <a:lnTo>
                  <a:pt x="0" y="1406846"/>
                </a:lnTo>
                <a:lnTo>
                  <a:pt x="0" y="744537"/>
                </a:lnTo>
                <a:close/>
                <a:moveTo>
                  <a:pt x="733825" y="0"/>
                </a:moveTo>
                <a:lnTo>
                  <a:pt x="742394" y="0"/>
                </a:lnTo>
                <a:lnTo>
                  <a:pt x="1237535" y="0"/>
                </a:lnTo>
                <a:lnTo>
                  <a:pt x="1246105" y="0"/>
                </a:lnTo>
                <a:lnTo>
                  <a:pt x="1254675" y="1269"/>
                </a:lnTo>
                <a:lnTo>
                  <a:pt x="1263245" y="2856"/>
                </a:lnTo>
                <a:lnTo>
                  <a:pt x="1271497" y="4760"/>
                </a:lnTo>
                <a:lnTo>
                  <a:pt x="1279749" y="7615"/>
                </a:lnTo>
                <a:lnTo>
                  <a:pt x="1288002" y="10471"/>
                </a:lnTo>
                <a:lnTo>
                  <a:pt x="1295302" y="14596"/>
                </a:lnTo>
                <a:lnTo>
                  <a:pt x="1302919" y="18721"/>
                </a:lnTo>
                <a:lnTo>
                  <a:pt x="1309902" y="23480"/>
                </a:lnTo>
                <a:lnTo>
                  <a:pt x="1316885" y="28557"/>
                </a:lnTo>
                <a:lnTo>
                  <a:pt x="1323233" y="34585"/>
                </a:lnTo>
                <a:lnTo>
                  <a:pt x="1329581" y="40614"/>
                </a:lnTo>
                <a:lnTo>
                  <a:pt x="1334977" y="47277"/>
                </a:lnTo>
                <a:lnTo>
                  <a:pt x="1340055" y="54575"/>
                </a:lnTo>
                <a:lnTo>
                  <a:pt x="1344816" y="61873"/>
                </a:lnTo>
                <a:lnTo>
                  <a:pt x="1349260" y="69805"/>
                </a:lnTo>
                <a:lnTo>
                  <a:pt x="1434005" y="241780"/>
                </a:lnTo>
                <a:lnTo>
                  <a:pt x="1662531" y="241780"/>
                </a:lnTo>
                <a:lnTo>
                  <a:pt x="1676180" y="242097"/>
                </a:lnTo>
                <a:lnTo>
                  <a:pt x="1689510" y="242732"/>
                </a:lnTo>
                <a:lnTo>
                  <a:pt x="1702841" y="244001"/>
                </a:lnTo>
                <a:lnTo>
                  <a:pt x="1716172" y="245905"/>
                </a:lnTo>
                <a:lnTo>
                  <a:pt x="1729185" y="248760"/>
                </a:lnTo>
                <a:lnTo>
                  <a:pt x="1741564" y="251299"/>
                </a:lnTo>
                <a:lnTo>
                  <a:pt x="1754260" y="255106"/>
                </a:lnTo>
                <a:lnTo>
                  <a:pt x="1766638" y="258914"/>
                </a:lnTo>
                <a:lnTo>
                  <a:pt x="1778699" y="263039"/>
                </a:lnTo>
                <a:lnTo>
                  <a:pt x="1791078" y="267798"/>
                </a:lnTo>
                <a:lnTo>
                  <a:pt x="1802187" y="273510"/>
                </a:lnTo>
                <a:lnTo>
                  <a:pt x="1813930" y="279221"/>
                </a:lnTo>
                <a:lnTo>
                  <a:pt x="1825039" y="285249"/>
                </a:lnTo>
                <a:lnTo>
                  <a:pt x="1836148" y="291913"/>
                </a:lnTo>
                <a:lnTo>
                  <a:pt x="1846622" y="298893"/>
                </a:lnTo>
                <a:lnTo>
                  <a:pt x="1857097" y="306191"/>
                </a:lnTo>
                <a:lnTo>
                  <a:pt x="1866936" y="314123"/>
                </a:lnTo>
                <a:lnTo>
                  <a:pt x="1876775" y="322373"/>
                </a:lnTo>
                <a:lnTo>
                  <a:pt x="1885980" y="330940"/>
                </a:lnTo>
                <a:lnTo>
                  <a:pt x="1895184" y="339824"/>
                </a:lnTo>
                <a:lnTo>
                  <a:pt x="1903754" y="349026"/>
                </a:lnTo>
                <a:lnTo>
                  <a:pt x="1912324" y="358862"/>
                </a:lnTo>
                <a:lnTo>
                  <a:pt x="1920259" y="368381"/>
                </a:lnTo>
                <a:lnTo>
                  <a:pt x="1928194" y="378535"/>
                </a:lnTo>
                <a:lnTo>
                  <a:pt x="1935176" y="389323"/>
                </a:lnTo>
                <a:lnTo>
                  <a:pt x="1942159" y="400111"/>
                </a:lnTo>
                <a:lnTo>
                  <a:pt x="1948507" y="411216"/>
                </a:lnTo>
                <a:lnTo>
                  <a:pt x="1954538" y="422639"/>
                </a:lnTo>
                <a:lnTo>
                  <a:pt x="1960251" y="434379"/>
                </a:lnTo>
                <a:lnTo>
                  <a:pt x="1965329" y="446119"/>
                </a:lnTo>
                <a:lnTo>
                  <a:pt x="1970090" y="458176"/>
                </a:lnTo>
                <a:lnTo>
                  <a:pt x="1974216" y="470233"/>
                </a:lnTo>
                <a:lnTo>
                  <a:pt x="1979612" y="493713"/>
                </a:lnTo>
                <a:lnTo>
                  <a:pt x="1587" y="493713"/>
                </a:lnTo>
                <a:lnTo>
                  <a:pt x="7618" y="470233"/>
                </a:lnTo>
                <a:lnTo>
                  <a:pt x="11744" y="458176"/>
                </a:lnTo>
                <a:lnTo>
                  <a:pt x="16505" y="446119"/>
                </a:lnTo>
                <a:lnTo>
                  <a:pt x="21583" y="434379"/>
                </a:lnTo>
                <a:lnTo>
                  <a:pt x="27614" y="422639"/>
                </a:lnTo>
                <a:lnTo>
                  <a:pt x="33327" y="411216"/>
                </a:lnTo>
                <a:lnTo>
                  <a:pt x="39992" y="400111"/>
                </a:lnTo>
                <a:lnTo>
                  <a:pt x="46658" y="389323"/>
                </a:lnTo>
                <a:lnTo>
                  <a:pt x="54275" y="378535"/>
                </a:lnTo>
                <a:lnTo>
                  <a:pt x="61575" y="368381"/>
                </a:lnTo>
                <a:lnTo>
                  <a:pt x="69828" y="358862"/>
                </a:lnTo>
                <a:lnTo>
                  <a:pt x="78080" y="349026"/>
                </a:lnTo>
                <a:lnTo>
                  <a:pt x="86650" y="339824"/>
                </a:lnTo>
                <a:lnTo>
                  <a:pt x="95537" y="330940"/>
                </a:lnTo>
                <a:lnTo>
                  <a:pt x="105059" y="322373"/>
                </a:lnTo>
                <a:lnTo>
                  <a:pt x="114898" y="314123"/>
                </a:lnTo>
                <a:lnTo>
                  <a:pt x="125055" y="306191"/>
                </a:lnTo>
                <a:lnTo>
                  <a:pt x="135212" y="298893"/>
                </a:lnTo>
                <a:lnTo>
                  <a:pt x="146321" y="291913"/>
                </a:lnTo>
                <a:lnTo>
                  <a:pt x="156795" y="285249"/>
                </a:lnTo>
                <a:lnTo>
                  <a:pt x="168221" y="279221"/>
                </a:lnTo>
                <a:lnTo>
                  <a:pt x="179648" y="273510"/>
                </a:lnTo>
                <a:lnTo>
                  <a:pt x="191391" y="267798"/>
                </a:lnTo>
                <a:lnTo>
                  <a:pt x="203135" y="263039"/>
                </a:lnTo>
                <a:lnTo>
                  <a:pt x="215196" y="258914"/>
                </a:lnTo>
                <a:lnTo>
                  <a:pt x="227575" y="255106"/>
                </a:lnTo>
                <a:lnTo>
                  <a:pt x="240271" y="251299"/>
                </a:lnTo>
                <a:lnTo>
                  <a:pt x="253284" y="248760"/>
                </a:lnTo>
                <a:lnTo>
                  <a:pt x="265980" y="245905"/>
                </a:lnTo>
                <a:lnTo>
                  <a:pt x="278993" y="244001"/>
                </a:lnTo>
                <a:lnTo>
                  <a:pt x="292324" y="242732"/>
                </a:lnTo>
                <a:lnTo>
                  <a:pt x="305972" y="242097"/>
                </a:lnTo>
                <a:lnTo>
                  <a:pt x="319303" y="241780"/>
                </a:lnTo>
                <a:lnTo>
                  <a:pt x="545290" y="241780"/>
                </a:lnTo>
                <a:lnTo>
                  <a:pt x="630670" y="69805"/>
                </a:lnTo>
                <a:lnTo>
                  <a:pt x="635114" y="61873"/>
                </a:lnTo>
                <a:lnTo>
                  <a:pt x="639875" y="54575"/>
                </a:lnTo>
                <a:lnTo>
                  <a:pt x="644953" y="47277"/>
                </a:lnTo>
                <a:lnTo>
                  <a:pt x="650666" y="40614"/>
                </a:lnTo>
                <a:lnTo>
                  <a:pt x="656697" y="34585"/>
                </a:lnTo>
                <a:lnTo>
                  <a:pt x="662727" y="28557"/>
                </a:lnTo>
                <a:lnTo>
                  <a:pt x="670028" y="23480"/>
                </a:lnTo>
                <a:lnTo>
                  <a:pt x="677010" y="18721"/>
                </a:lnTo>
                <a:lnTo>
                  <a:pt x="684311" y="14596"/>
                </a:lnTo>
                <a:lnTo>
                  <a:pt x="691928" y="10471"/>
                </a:lnTo>
                <a:lnTo>
                  <a:pt x="700180" y="7615"/>
                </a:lnTo>
                <a:lnTo>
                  <a:pt x="707798" y="4760"/>
                </a:lnTo>
                <a:lnTo>
                  <a:pt x="716368" y="2856"/>
                </a:lnTo>
                <a:lnTo>
                  <a:pt x="725255" y="1269"/>
                </a:lnTo>
                <a:lnTo>
                  <a:pt x="7338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3" name="KSO_Shape"/>
          <p:cNvSpPr>
            <a:spLocks/>
          </p:cNvSpPr>
          <p:nvPr/>
        </p:nvSpPr>
        <p:spPr bwMode="auto">
          <a:xfrm>
            <a:off x="5339267" y="1184019"/>
            <a:ext cx="639002" cy="735894"/>
          </a:xfrm>
          <a:custGeom>
            <a:avLst/>
            <a:gdLst>
              <a:gd name="T0" fmla="*/ 53476223 w 5408"/>
              <a:gd name="T1" fmla="*/ 580361183 h 6236"/>
              <a:gd name="T2" fmla="*/ 32067076 w 5408"/>
              <a:gd name="T3" fmla="*/ 573735229 h 6236"/>
              <a:gd name="T4" fmla="*/ 15799696 w 5408"/>
              <a:gd name="T5" fmla="*/ 562816915 h 6236"/>
              <a:gd name="T6" fmla="*/ 5048476 w 5408"/>
              <a:gd name="T7" fmla="*/ 547978932 h 6236"/>
              <a:gd name="T8" fmla="*/ 186890 w 5408"/>
              <a:gd name="T9" fmla="*/ 529967884 h 6236"/>
              <a:gd name="T10" fmla="*/ 1682927 w 5408"/>
              <a:gd name="T11" fmla="*/ 509437507 h 6236"/>
              <a:gd name="T12" fmla="*/ 9816464 w 5408"/>
              <a:gd name="T13" fmla="*/ 486667320 h 6236"/>
              <a:gd name="T14" fmla="*/ 494467104 w 5408"/>
              <a:gd name="T15" fmla="*/ 484054207 h 6236"/>
              <a:gd name="T16" fmla="*/ 503255215 w 5408"/>
              <a:gd name="T17" fmla="*/ 507011046 h 6236"/>
              <a:gd name="T18" fmla="*/ 505405520 w 5408"/>
              <a:gd name="T19" fmla="*/ 527821551 h 6236"/>
              <a:gd name="T20" fmla="*/ 501291800 w 5408"/>
              <a:gd name="T21" fmla="*/ 546112423 h 6236"/>
              <a:gd name="T22" fmla="*/ 491194848 w 5408"/>
              <a:gd name="T23" fmla="*/ 561323708 h 6236"/>
              <a:gd name="T24" fmla="*/ 475582348 w 5408"/>
              <a:gd name="T25" fmla="*/ 572708801 h 6236"/>
              <a:gd name="T26" fmla="*/ 454640578 w 5408"/>
              <a:gd name="T27" fmla="*/ 579801230 h 6236"/>
              <a:gd name="T28" fmla="*/ 178845743 w 5408"/>
              <a:gd name="T29" fmla="*/ 396892820 h 6236"/>
              <a:gd name="T30" fmla="*/ 153510071 w 5408"/>
              <a:gd name="T31" fmla="*/ 401932089 h 6236"/>
              <a:gd name="T32" fmla="*/ 130698483 w 5408"/>
              <a:gd name="T33" fmla="*/ 418076628 h 6236"/>
              <a:gd name="T34" fmla="*/ 116768605 w 5408"/>
              <a:gd name="T35" fmla="*/ 442340022 h 6236"/>
              <a:gd name="T36" fmla="*/ 114150922 w 5408"/>
              <a:gd name="T37" fmla="*/ 468282970 h 6236"/>
              <a:gd name="T38" fmla="*/ 123219520 w 5408"/>
              <a:gd name="T39" fmla="*/ 495252650 h 6236"/>
              <a:gd name="T40" fmla="*/ 142478363 w 5408"/>
              <a:gd name="T41" fmla="*/ 515410030 h 6236"/>
              <a:gd name="T42" fmla="*/ 168842389 w 5408"/>
              <a:gd name="T43" fmla="*/ 525768392 h 6236"/>
              <a:gd name="T44" fmla="*/ 194925927 w 5408"/>
              <a:gd name="T45" fmla="*/ 524368663 h 6236"/>
              <a:gd name="T46" fmla="*/ 219981417 w 5408"/>
              <a:gd name="T47" fmla="*/ 511677013 h 6236"/>
              <a:gd name="T48" fmla="*/ 237276844 w 5408"/>
              <a:gd name="T49" fmla="*/ 489746907 h 6236"/>
              <a:gd name="T50" fmla="*/ 243634162 w 5408"/>
              <a:gd name="T51" fmla="*/ 461563843 h 6236"/>
              <a:gd name="T52" fmla="*/ 238585686 w 5408"/>
              <a:gd name="T53" fmla="*/ 436367499 h 6236"/>
              <a:gd name="T54" fmla="*/ 222411904 w 5408"/>
              <a:gd name="T55" fmla="*/ 413690484 h 6236"/>
              <a:gd name="T56" fmla="*/ 198104585 w 5408"/>
              <a:gd name="T57" fmla="*/ 399785756 h 6236"/>
              <a:gd name="T58" fmla="*/ 310572886 w 5408"/>
              <a:gd name="T59" fmla="*/ 318783238 h 6236"/>
              <a:gd name="T60" fmla="*/ 289911604 w 5408"/>
              <a:gd name="T61" fmla="*/ 323449510 h 6236"/>
              <a:gd name="T62" fmla="*/ 273737822 w 5408"/>
              <a:gd name="T63" fmla="*/ 336047682 h 6236"/>
              <a:gd name="T64" fmla="*/ 264295444 w 5408"/>
              <a:gd name="T65" fmla="*/ 354525204 h 6236"/>
              <a:gd name="T66" fmla="*/ 263360688 w 5408"/>
              <a:gd name="T67" fmla="*/ 373749331 h 6236"/>
              <a:gd name="T68" fmla="*/ 271026847 w 5408"/>
              <a:gd name="T69" fmla="*/ 393159802 h 6236"/>
              <a:gd name="T70" fmla="*/ 285891481 w 5408"/>
              <a:gd name="T71" fmla="*/ 407251181 h 6236"/>
              <a:gd name="T72" fmla="*/ 305711300 w 5408"/>
              <a:gd name="T73" fmla="*/ 413970308 h 6236"/>
              <a:gd name="T74" fmla="*/ 324876850 w 5408"/>
              <a:gd name="T75" fmla="*/ 412104104 h 6236"/>
              <a:gd name="T76" fmla="*/ 342733253 w 5408"/>
              <a:gd name="T77" fmla="*/ 401838610 h 6236"/>
              <a:gd name="T78" fmla="*/ 354793620 w 5408"/>
              <a:gd name="T79" fmla="*/ 385040946 h 6236"/>
              <a:gd name="T80" fmla="*/ 358439657 w 5408"/>
              <a:gd name="T81" fmla="*/ 366470251 h 6236"/>
              <a:gd name="T82" fmla="*/ 353671669 w 5408"/>
              <a:gd name="T83" fmla="*/ 345752918 h 6236"/>
              <a:gd name="T84" fmla="*/ 341050632 w 5408"/>
              <a:gd name="T85" fmla="*/ 329608379 h 6236"/>
              <a:gd name="T86" fmla="*/ 322539655 w 5408"/>
              <a:gd name="T87" fmla="*/ 320276445 h 6236"/>
              <a:gd name="T88" fmla="*/ 250926541 w 5408"/>
              <a:gd name="T89" fmla="*/ 218277075 h 6236"/>
              <a:gd name="T90" fmla="*/ 235407027 w 5408"/>
              <a:gd name="T91" fmla="*/ 222663218 h 6236"/>
              <a:gd name="T92" fmla="*/ 223533855 w 5408"/>
              <a:gd name="T93" fmla="*/ 232741756 h 6236"/>
              <a:gd name="T94" fmla="*/ 216989648 w 5408"/>
              <a:gd name="T95" fmla="*/ 247299610 h 6236"/>
              <a:gd name="T96" fmla="*/ 216989648 w 5408"/>
              <a:gd name="T97" fmla="*/ 261950941 h 6236"/>
              <a:gd name="T98" fmla="*/ 223533855 w 5408"/>
              <a:gd name="T99" fmla="*/ 276322449 h 6236"/>
              <a:gd name="T100" fmla="*/ 235407027 w 5408"/>
              <a:gd name="T101" fmla="*/ 286587638 h 6236"/>
              <a:gd name="T102" fmla="*/ 250926541 w 5408"/>
              <a:gd name="T103" fmla="*/ 290973781 h 6236"/>
              <a:gd name="T104" fmla="*/ 265323797 w 5408"/>
              <a:gd name="T105" fmla="*/ 288733970 h 6236"/>
              <a:gd name="T106" fmla="*/ 278505810 w 5408"/>
              <a:gd name="T107" fmla="*/ 280335291 h 6236"/>
              <a:gd name="T108" fmla="*/ 287013433 w 5408"/>
              <a:gd name="T109" fmla="*/ 267083688 h 6236"/>
              <a:gd name="T110" fmla="*/ 289257336 w 5408"/>
              <a:gd name="T111" fmla="*/ 252712180 h 6236"/>
              <a:gd name="T112" fmla="*/ 284863128 w 5408"/>
              <a:gd name="T113" fmla="*/ 237314550 h 6236"/>
              <a:gd name="T114" fmla="*/ 274579286 w 5408"/>
              <a:gd name="T115" fmla="*/ 225369504 h 6236"/>
              <a:gd name="T116" fmla="*/ 260182029 w 5408"/>
              <a:gd name="T117" fmla="*/ 218930200 h 62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5408" h="6236">
                <a:moveTo>
                  <a:pt x="4619" y="6236"/>
                </a:moveTo>
                <a:lnTo>
                  <a:pt x="788" y="6236"/>
                </a:lnTo>
                <a:lnTo>
                  <a:pt x="723" y="6234"/>
                </a:lnTo>
                <a:lnTo>
                  <a:pt x="692" y="6232"/>
                </a:lnTo>
                <a:lnTo>
                  <a:pt x="661" y="6230"/>
                </a:lnTo>
                <a:lnTo>
                  <a:pt x="630" y="6226"/>
                </a:lnTo>
                <a:lnTo>
                  <a:pt x="602" y="6222"/>
                </a:lnTo>
                <a:lnTo>
                  <a:pt x="572" y="6219"/>
                </a:lnTo>
                <a:lnTo>
                  <a:pt x="544" y="6213"/>
                </a:lnTo>
                <a:lnTo>
                  <a:pt x="517" y="6208"/>
                </a:lnTo>
                <a:lnTo>
                  <a:pt x="490" y="6200"/>
                </a:lnTo>
                <a:lnTo>
                  <a:pt x="464" y="6193"/>
                </a:lnTo>
                <a:lnTo>
                  <a:pt x="438" y="6185"/>
                </a:lnTo>
                <a:lnTo>
                  <a:pt x="413" y="6177"/>
                </a:lnTo>
                <a:lnTo>
                  <a:pt x="388" y="6168"/>
                </a:lnTo>
                <a:lnTo>
                  <a:pt x="365" y="6158"/>
                </a:lnTo>
                <a:lnTo>
                  <a:pt x="343" y="6148"/>
                </a:lnTo>
                <a:lnTo>
                  <a:pt x="321" y="6137"/>
                </a:lnTo>
                <a:lnTo>
                  <a:pt x="298" y="6126"/>
                </a:lnTo>
                <a:lnTo>
                  <a:pt x="279" y="6114"/>
                </a:lnTo>
                <a:lnTo>
                  <a:pt x="258" y="6101"/>
                </a:lnTo>
                <a:lnTo>
                  <a:pt x="239" y="6089"/>
                </a:lnTo>
                <a:lnTo>
                  <a:pt x="219" y="6074"/>
                </a:lnTo>
                <a:lnTo>
                  <a:pt x="202" y="6061"/>
                </a:lnTo>
                <a:lnTo>
                  <a:pt x="185" y="6046"/>
                </a:lnTo>
                <a:lnTo>
                  <a:pt x="169" y="6031"/>
                </a:lnTo>
                <a:lnTo>
                  <a:pt x="153" y="6015"/>
                </a:lnTo>
                <a:lnTo>
                  <a:pt x="138" y="5999"/>
                </a:lnTo>
                <a:lnTo>
                  <a:pt x="123" y="5982"/>
                </a:lnTo>
                <a:lnTo>
                  <a:pt x="110" y="5966"/>
                </a:lnTo>
                <a:lnTo>
                  <a:pt x="97" y="5947"/>
                </a:lnTo>
                <a:lnTo>
                  <a:pt x="85" y="5930"/>
                </a:lnTo>
                <a:lnTo>
                  <a:pt x="74" y="5911"/>
                </a:lnTo>
                <a:lnTo>
                  <a:pt x="64" y="5892"/>
                </a:lnTo>
                <a:lnTo>
                  <a:pt x="54" y="5872"/>
                </a:lnTo>
                <a:lnTo>
                  <a:pt x="45" y="5852"/>
                </a:lnTo>
                <a:lnTo>
                  <a:pt x="37" y="5832"/>
                </a:lnTo>
                <a:lnTo>
                  <a:pt x="29" y="5811"/>
                </a:lnTo>
                <a:lnTo>
                  <a:pt x="23" y="5791"/>
                </a:lnTo>
                <a:lnTo>
                  <a:pt x="17" y="5770"/>
                </a:lnTo>
                <a:lnTo>
                  <a:pt x="12" y="5747"/>
                </a:lnTo>
                <a:lnTo>
                  <a:pt x="8" y="5725"/>
                </a:lnTo>
                <a:lnTo>
                  <a:pt x="5" y="5703"/>
                </a:lnTo>
                <a:lnTo>
                  <a:pt x="2" y="5679"/>
                </a:lnTo>
                <a:lnTo>
                  <a:pt x="1" y="5656"/>
                </a:lnTo>
                <a:lnTo>
                  <a:pt x="0" y="5633"/>
                </a:lnTo>
                <a:lnTo>
                  <a:pt x="0" y="5609"/>
                </a:lnTo>
                <a:lnTo>
                  <a:pt x="1" y="5584"/>
                </a:lnTo>
                <a:lnTo>
                  <a:pt x="2" y="5560"/>
                </a:lnTo>
                <a:lnTo>
                  <a:pt x="5" y="5535"/>
                </a:lnTo>
                <a:lnTo>
                  <a:pt x="8" y="5509"/>
                </a:lnTo>
                <a:lnTo>
                  <a:pt x="13" y="5484"/>
                </a:lnTo>
                <a:lnTo>
                  <a:pt x="18" y="5459"/>
                </a:lnTo>
                <a:lnTo>
                  <a:pt x="24" y="5433"/>
                </a:lnTo>
                <a:lnTo>
                  <a:pt x="31" y="5405"/>
                </a:lnTo>
                <a:lnTo>
                  <a:pt x="39" y="5380"/>
                </a:lnTo>
                <a:lnTo>
                  <a:pt x="48" y="5352"/>
                </a:lnTo>
                <a:lnTo>
                  <a:pt x="58" y="5325"/>
                </a:lnTo>
                <a:lnTo>
                  <a:pt x="68" y="5298"/>
                </a:lnTo>
                <a:lnTo>
                  <a:pt x="79" y="5271"/>
                </a:lnTo>
                <a:lnTo>
                  <a:pt x="91" y="5243"/>
                </a:lnTo>
                <a:lnTo>
                  <a:pt x="105" y="5215"/>
                </a:lnTo>
                <a:lnTo>
                  <a:pt x="118" y="5187"/>
                </a:lnTo>
                <a:lnTo>
                  <a:pt x="150" y="5130"/>
                </a:lnTo>
                <a:lnTo>
                  <a:pt x="1925" y="2058"/>
                </a:lnTo>
                <a:lnTo>
                  <a:pt x="1925" y="0"/>
                </a:lnTo>
                <a:lnTo>
                  <a:pt x="3484" y="0"/>
                </a:lnTo>
                <a:lnTo>
                  <a:pt x="3484" y="2058"/>
                </a:lnTo>
                <a:lnTo>
                  <a:pt x="5258" y="5130"/>
                </a:lnTo>
                <a:lnTo>
                  <a:pt x="5289" y="5187"/>
                </a:lnTo>
                <a:lnTo>
                  <a:pt x="5303" y="5215"/>
                </a:lnTo>
                <a:lnTo>
                  <a:pt x="5316" y="5243"/>
                </a:lnTo>
                <a:lnTo>
                  <a:pt x="5329" y="5271"/>
                </a:lnTo>
                <a:lnTo>
                  <a:pt x="5340" y="5298"/>
                </a:lnTo>
                <a:lnTo>
                  <a:pt x="5351" y="5325"/>
                </a:lnTo>
                <a:lnTo>
                  <a:pt x="5359" y="5352"/>
                </a:lnTo>
                <a:lnTo>
                  <a:pt x="5368" y="5380"/>
                </a:lnTo>
                <a:lnTo>
                  <a:pt x="5377" y="5405"/>
                </a:lnTo>
                <a:lnTo>
                  <a:pt x="5383" y="5433"/>
                </a:lnTo>
                <a:lnTo>
                  <a:pt x="5389" y="5459"/>
                </a:lnTo>
                <a:lnTo>
                  <a:pt x="5394" y="5484"/>
                </a:lnTo>
                <a:lnTo>
                  <a:pt x="5399" y="5509"/>
                </a:lnTo>
                <a:lnTo>
                  <a:pt x="5403" y="5535"/>
                </a:lnTo>
                <a:lnTo>
                  <a:pt x="5405" y="5560"/>
                </a:lnTo>
                <a:lnTo>
                  <a:pt x="5406" y="5584"/>
                </a:lnTo>
                <a:lnTo>
                  <a:pt x="5408" y="5609"/>
                </a:lnTo>
                <a:lnTo>
                  <a:pt x="5408" y="5633"/>
                </a:lnTo>
                <a:lnTo>
                  <a:pt x="5406" y="5656"/>
                </a:lnTo>
                <a:lnTo>
                  <a:pt x="5405" y="5679"/>
                </a:lnTo>
                <a:lnTo>
                  <a:pt x="5403" y="5703"/>
                </a:lnTo>
                <a:lnTo>
                  <a:pt x="5399" y="5725"/>
                </a:lnTo>
                <a:lnTo>
                  <a:pt x="5395" y="5747"/>
                </a:lnTo>
                <a:lnTo>
                  <a:pt x="5390" y="5770"/>
                </a:lnTo>
                <a:lnTo>
                  <a:pt x="5384" y="5791"/>
                </a:lnTo>
                <a:lnTo>
                  <a:pt x="5378" y="5811"/>
                </a:lnTo>
                <a:lnTo>
                  <a:pt x="5370" y="5832"/>
                </a:lnTo>
                <a:lnTo>
                  <a:pt x="5362" y="5852"/>
                </a:lnTo>
                <a:lnTo>
                  <a:pt x="5353" y="5872"/>
                </a:lnTo>
                <a:lnTo>
                  <a:pt x="5343" y="5892"/>
                </a:lnTo>
                <a:lnTo>
                  <a:pt x="5333" y="5911"/>
                </a:lnTo>
                <a:lnTo>
                  <a:pt x="5322" y="5930"/>
                </a:lnTo>
                <a:lnTo>
                  <a:pt x="5310" y="5947"/>
                </a:lnTo>
                <a:lnTo>
                  <a:pt x="5298" y="5966"/>
                </a:lnTo>
                <a:lnTo>
                  <a:pt x="5284" y="5982"/>
                </a:lnTo>
                <a:lnTo>
                  <a:pt x="5269" y="5999"/>
                </a:lnTo>
                <a:lnTo>
                  <a:pt x="5254" y="6015"/>
                </a:lnTo>
                <a:lnTo>
                  <a:pt x="5238" y="6031"/>
                </a:lnTo>
                <a:lnTo>
                  <a:pt x="5222" y="6046"/>
                </a:lnTo>
                <a:lnTo>
                  <a:pt x="5205" y="6061"/>
                </a:lnTo>
                <a:lnTo>
                  <a:pt x="5187" y="6074"/>
                </a:lnTo>
                <a:lnTo>
                  <a:pt x="5168" y="6089"/>
                </a:lnTo>
                <a:lnTo>
                  <a:pt x="5150" y="6101"/>
                </a:lnTo>
                <a:lnTo>
                  <a:pt x="5129" y="6114"/>
                </a:lnTo>
                <a:lnTo>
                  <a:pt x="5109" y="6126"/>
                </a:lnTo>
                <a:lnTo>
                  <a:pt x="5087" y="6137"/>
                </a:lnTo>
                <a:lnTo>
                  <a:pt x="5064" y="6148"/>
                </a:lnTo>
                <a:lnTo>
                  <a:pt x="5042" y="6158"/>
                </a:lnTo>
                <a:lnTo>
                  <a:pt x="5019" y="6168"/>
                </a:lnTo>
                <a:lnTo>
                  <a:pt x="4994" y="6177"/>
                </a:lnTo>
                <a:lnTo>
                  <a:pt x="4969" y="6185"/>
                </a:lnTo>
                <a:lnTo>
                  <a:pt x="4943" y="6193"/>
                </a:lnTo>
                <a:lnTo>
                  <a:pt x="4918" y="6200"/>
                </a:lnTo>
                <a:lnTo>
                  <a:pt x="4890" y="6208"/>
                </a:lnTo>
                <a:lnTo>
                  <a:pt x="4863" y="6213"/>
                </a:lnTo>
                <a:lnTo>
                  <a:pt x="4835" y="6219"/>
                </a:lnTo>
                <a:lnTo>
                  <a:pt x="4805" y="6222"/>
                </a:lnTo>
                <a:lnTo>
                  <a:pt x="4777" y="6226"/>
                </a:lnTo>
                <a:lnTo>
                  <a:pt x="4746" y="6230"/>
                </a:lnTo>
                <a:lnTo>
                  <a:pt x="4715" y="6232"/>
                </a:lnTo>
                <a:lnTo>
                  <a:pt x="4684" y="6234"/>
                </a:lnTo>
                <a:lnTo>
                  <a:pt x="4619" y="6236"/>
                </a:lnTo>
                <a:close/>
                <a:moveTo>
                  <a:pt x="1913" y="4253"/>
                </a:moveTo>
                <a:lnTo>
                  <a:pt x="1913" y="4253"/>
                </a:lnTo>
                <a:lnTo>
                  <a:pt x="1877" y="4254"/>
                </a:lnTo>
                <a:lnTo>
                  <a:pt x="1841" y="4257"/>
                </a:lnTo>
                <a:lnTo>
                  <a:pt x="1806" y="4260"/>
                </a:lnTo>
                <a:lnTo>
                  <a:pt x="1772" y="4266"/>
                </a:lnTo>
                <a:lnTo>
                  <a:pt x="1739" y="4275"/>
                </a:lnTo>
                <a:lnTo>
                  <a:pt x="1705" y="4284"/>
                </a:lnTo>
                <a:lnTo>
                  <a:pt x="1673" y="4295"/>
                </a:lnTo>
                <a:lnTo>
                  <a:pt x="1642" y="4307"/>
                </a:lnTo>
                <a:lnTo>
                  <a:pt x="1611" y="4321"/>
                </a:lnTo>
                <a:lnTo>
                  <a:pt x="1581" y="4337"/>
                </a:lnTo>
                <a:lnTo>
                  <a:pt x="1552" y="4353"/>
                </a:lnTo>
                <a:lnTo>
                  <a:pt x="1524" y="4371"/>
                </a:lnTo>
                <a:lnTo>
                  <a:pt x="1497" y="4391"/>
                </a:lnTo>
                <a:lnTo>
                  <a:pt x="1471" y="4411"/>
                </a:lnTo>
                <a:lnTo>
                  <a:pt x="1445" y="4433"/>
                </a:lnTo>
                <a:lnTo>
                  <a:pt x="1421" y="4457"/>
                </a:lnTo>
                <a:lnTo>
                  <a:pt x="1398" y="4480"/>
                </a:lnTo>
                <a:lnTo>
                  <a:pt x="1376" y="4506"/>
                </a:lnTo>
                <a:lnTo>
                  <a:pt x="1356" y="4532"/>
                </a:lnTo>
                <a:lnTo>
                  <a:pt x="1336" y="4559"/>
                </a:lnTo>
                <a:lnTo>
                  <a:pt x="1318" y="4587"/>
                </a:lnTo>
                <a:lnTo>
                  <a:pt x="1302" y="4616"/>
                </a:lnTo>
                <a:lnTo>
                  <a:pt x="1286" y="4645"/>
                </a:lnTo>
                <a:lnTo>
                  <a:pt x="1272" y="4676"/>
                </a:lnTo>
                <a:lnTo>
                  <a:pt x="1260" y="4708"/>
                </a:lnTo>
                <a:lnTo>
                  <a:pt x="1249" y="4740"/>
                </a:lnTo>
                <a:lnTo>
                  <a:pt x="1240" y="4774"/>
                </a:lnTo>
                <a:lnTo>
                  <a:pt x="1231" y="4807"/>
                </a:lnTo>
                <a:lnTo>
                  <a:pt x="1225" y="4842"/>
                </a:lnTo>
                <a:lnTo>
                  <a:pt x="1221" y="4876"/>
                </a:lnTo>
                <a:lnTo>
                  <a:pt x="1219" y="4911"/>
                </a:lnTo>
                <a:lnTo>
                  <a:pt x="1218" y="4946"/>
                </a:lnTo>
                <a:lnTo>
                  <a:pt x="1219" y="4982"/>
                </a:lnTo>
                <a:lnTo>
                  <a:pt x="1221" y="5018"/>
                </a:lnTo>
                <a:lnTo>
                  <a:pt x="1225" y="5053"/>
                </a:lnTo>
                <a:lnTo>
                  <a:pt x="1231" y="5087"/>
                </a:lnTo>
                <a:lnTo>
                  <a:pt x="1240" y="5120"/>
                </a:lnTo>
                <a:lnTo>
                  <a:pt x="1249" y="5154"/>
                </a:lnTo>
                <a:lnTo>
                  <a:pt x="1260" y="5186"/>
                </a:lnTo>
                <a:lnTo>
                  <a:pt x="1272" y="5217"/>
                </a:lnTo>
                <a:lnTo>
                  <a:pt x="1286" y="5248"/>
                </a:lnTo>
                <a:lnTo>
                  <a:pt x="1302" y="5277"/>
                </a:lnTo>
                <a:lnTo>
                  <a:pt x="1318" y="5307"/>
                </a:lnTo>
                <a:lnTo>
                  <a:pt x="1336" y="5335"/>
                </a:lnTo>
                <a:lnTo>
                  <a:pt x="1356" y="5362"/>
                </a:lnTo>
                <a:lnTo>
                  <a:pt x="1376" y="5388"/>
                </a:lnTo>
                <a:lnTo>
                  <a:pt x="1398" y="5414"/>
                </a:lnTo>
                <a:lnTo>
                  <a:pt x="1421" y="5438"/>
                </a:lnTo>
                <a:lnTo>
                  <a:pt x="1445" y="5461"/>
                </a:lnTo>
                <a:lnTo>
                  <a:pt x="1471" y="5483"/>
                </a:lnTo>
                <a:lnTo>
                  <a:pt x="1497" y="5503"/>
                </a:lnTo>
                <a:lnTo>
                  <a:pt x="1524" y="5523"/>
                </a:lnTo>
                <a:lnTo>
                  <a:pt x="1552" y="5541"/>
                </a:lnTo>
                <a:lnTo>
                  <a:pt x="1581" y="5557"/>
                </a:lnTo>
                <a:lnTo>
                  <a:pt x="1611" y="5573"/>
                </a:lnTo>
                <a:lnTo>
                  <a:pt x="1642" y="5587"/>
                </a:lnTo>
                <a:lnTo>
                  <a:pt x="1673" y="5599"/>
                </a:lnTo>
                <a:lnTo>
                  <a:pt x="1705" y="5610"/>
                </a:lnTo>
                <a:lnTo>
                  <a:pt x="1739" y="5619"/>
                </a:lnTo>
                <a:lnTo>
                  <a:pt x="1772" y="5628"/>
                </a:lnTo>
                <a:lnTo>
                  <a:pt x="1806" y="5634"/>
                </a:lnTo>
                <a:lnTo>
                  <a:pt x="1841" y="5637"/>
                </a:lnTo>
                <a:lnTo>
                  <a:pt x="1877" y="5640"/>
                </a:lnTo>
                <a:lnTo>
                  <a:pt x="1913" y="5641"/>
                </a:lnTo>
                <a:lnTo>
                  <a:pt x="1947" y="5640"/>
                </a:lnTo>
                <a:lnTo>
                  <a:pt x="1983" y="5637"/>
                </a:lnTo>
                <a:lnTo>
                  <a:pt x="2017" y="5634"/>
                </a:lnTo>
                <a:lnTo>
                  <a:pt x="2052" y="5628"/>
                </a:lnTo>
                <a:lnTo>
                  <a:pt x="2085" y="5619"/>
                </a:lnTo>
                <a:lnTo>
                  <a:pt x="2119" y="5610"/>
                </a:lnTo>
                <a:lnTo>
                  <a:pt x="2151" y="5599"/>
                </a:lnTo>
                <a:lnTo>
                  <a:pt x="2183" y="5587"/>
                </a:lnTo>
                <a:lnTo>
                  <a:pt x="2214" y="5573"/>
                </a:lnTo>
                <a:lnTo>
                  <a:pt x="2243" y="5557"/>
                </a:lnTo>
                <a:lnTo>
                  <a:pt x="2272" y="5541"/>
                </a:lnTo>
                <a:lnTo>
                  <a:pt x="2300" y="5523"/>
                </a:lnTo>
                <a:lnTo>
                  <a:pt x="2327" y="5503"/>
                </a:lnTo>
                <a:lnTo>
                  <a:pt x="2353" y="5483"/>
                </a:lnTo>
                <a:lnTo>
                  <a:pt x="2379" y="5461"/>
                </a:lnTo>
                <a:lnTo>
                  <a:pt x="2402" y="5438"/>
                </a:lnTo>
                <a:lnTo>
                  <a:pt x="2426" y="5414"/>
                </a:lnTo>
                <a:lnTo>
                  <a:pt x="2448" y="5388"/>
                </a:lnTo>
                <a:lnTo>
                  <a:pt x="2468" y="5362"/>
                </a:lnTo>
                <a:lnTo>
                  <a:pt x="2488" y="5335"/>
                </a:lnTo>
                <a:lnTo>
                  <a:pt x="2506" y="5307"/>
                </a:lnTo>
                <a:lnTo>
                  <a:pt x="2522" y="5277"/>
                </a:lnTo>
                <a:lnTo>
                  <a:pt x="2538" y="5248"/>
                </a:lnTo>
                <a:lnTo>
                  <a:pt x="2552" y="5217"/>
                </a:lnTo>
                <a:lnTo>
                  <a:pt x="2564" y="5186"/>
                </a:lnTo>
                <a:lnTo>
                  <a:pt x="2575" y="5154"/>
                </a:lnTo>
                <a:lnTo>
                  <a:pt x="2585" y="5120"/>
                </a:lnTo>
                <a:lnTo>
                  <a:pt x="2593" y="5087"/>
                </a:lnTo>
                <a:lnTo>
                  <a:pt x="2599" y="5053"/>
                </a:lnTo>
                <a:lnTo>
                  <a:pt x="2602" y="5018"/>
                </a:lnTo>
                <a:lnTo>
                  <a:pt x="2605" y="4982"/>
                </a:lnTo>
                <a:lnTo>
                  <a:pt x="2606" y="4946"/>
                </a:lnTo>
                <a:lnTo>
                  <a:pt x="2605" y="4911"/>
                </a:lnTo>
                <a:lnTo>
                  <a:pt x="2602" y="4876"/>
                </a:lnTo>
                <a:lnTo>
                  <a:pt x="2599" y="4842"/>
                </a:lnTo>
                <a:lnTo>
                  <a:pt x="2593" y="4807"/>
                </a:lnTo>
                <a:lnTo>
                  <a:pt x="2585" y="4774"/>
                </a:lnTo>
                <a:lnTo>
                  <a:pt x="2575" y="4740"/>
                </a:lnTo>
                <a:lnTo>
                  <a:pt x="2564" y="4708"/>
                </a:lnTo>
                <a:lnTo>
                  <a:pt x="2552" y="4676"/>
                </a:lnTo>
                <a:lnTo>
                  <a:pt x="2538" y="4645"/>
                </a:lnTo>
                <a:lnTo>
                  <a:pt x="2522" y="4616"/>
                </a:lnTo>
                <a:lnTo>
                  <a:pt x="2506" y="4587"/>
                </a:lnTo>
                <a:lnTo>
                  <a:pt x="2488" y="4559"/>
                </a:lnTo>
                <a:lnTo>
                  <a:pt x="2468" y="4532"/>
                </a:lnTo>
                <a:lnTo>
                  <a:pt x="2448" y="4506"/>
                </a:lnTo>
                <a:lnTo>
                  <a:pt x="2426" y="4480"/>
                </a:lnTo>
                <a:lnTo>
                  <a:pt x="2402" y="4457"/>
                </a:lnTo>
                <a:lnTo>
                  <a:pt x="2379" y="4433"/>
                </a:lnTo>
                <a:lnTo>
                  <a:pt x="2353" y="4411"/>
                </a:lnTo>
                <a:lnTo>
                  <a:pt x="2327" y="4391"/>
                </a:lnTo>
                <a:lnTo>
                  <a:pt x="2300" y="4371"/>
                </a:lnTo>
                <a:lnTo>
                  <a:pt x="2272" y="4353"/>
                </a:lnTo>
                <a:lnTo>
                  <a:pt x="2243" y="4337"/>
                </a:lnTo>
                <a:lnTo>
                  <a:pt x="2214" y="4321"/>
                </a:lnTo>
                <a:lnTo>
                  <a:pt x="2183" y="4307"/>
                </a:lnTo>
                <a:lnTo>
                  <a:pt x="2151" y="4295"/>
                </a:lnTo>
                <a:lnTo>
                  <a:pt x="2119" y="4284"/>
                </a:lnTo>
                <a:lnTo>
                  <a:pt x="2085" y="4275"/>
                </a:lnTo>
                <a:lnTo>
                  <a:pt x="2052" y="4266"/>
                </a:lnTo>
                <a:lnTo>
                  <a:pt x="2017" y="4260"/>
                </a:lnTo>
                <a:lnTo>
                  <a:pt x="1983" y="4257"/>
                </a:lnTo>
                <a:lnTo>
                  <a:pt x="1947" y="4254"/>
                </a:lnTo>
                <a:lnTo>
                  <a:pt x="1913" y="4253"/>
                </a:lnTo>
                <a:close/>
                <a:moveTo>
                  <a:pt x="3322" y="3416"/>
                </a:moveTo>
                <a:lnTo>
                  <a:pt x="3322" y="3416"/>
                </a:lnTo>
                <a:lnTo>
                  <a:pt x="3296" y="3416"/>
                </a:lnTo>
                <a:lnTo>
                  <a:pt x="3270" y="3419"/>
                </a:lnTo>
                <a:lnTo>
                  <a:pt x="3244" y="3421"/>
                </a:lnTo>
                <a:lnTo>
                  <a:pt x="3219" y="3426"/>
                </a:lnTo>
                <a:lnTo>
                  <a:pt x="3195" y="3432"/>
                </a:lnTo>
                <a:lnTo>
                  <a:pt x="3170" y="3438"/>
                </a:lnTo>
                <a:lnTo>
                  <a:pt x="3147" y="3447"/>
                </a:lnTo>
                <a:lnTo>
                  <a:pt x="3123" y="3456"/>
                </a:lnTo>
                <a:lnTo>
                  <a:pt x="3101" y="3466"/>
                </a:lnTo>
                <a:lnTo>
                  <a:pt x="3079" y="3477"/>
                </a:lnTo>
                <a:lnTo>
                  <a:pt x="3058" y="3489"/>
                </a:lnTo>
                <a:lnTo>
                  <a:pt x="3037" y="3503"/>
                </a:lnTo>
                <a:lnTo>
                  <a:pt x="3017" y="3517"/>
                </a:lnTo>
                <a:lnTo>
                  <a:pt x="2997" y="3532"/>
                </a:lnTo>
                <a:lnTo>
                  <a:pt x="2979" y="3548"/>
                </a:lnTo>
                <a:lnTo>
                  <a:pt x="2962" y="3566"/>
                </a:lnTo>
                <a:lnTo>
                  <a:pt x="2944" y="3583"/>
                </a:lnTo>
                <a:lnTo>
                  <a:pt x="2928" y="3601"/>
                </a:lnTo>
                <a:lnTo>
                  <a:pt x="2913" y="3621"/>
                </a:lnTo>
                <a:lnTo>
                  <a:pt x="2899" y="3641"/>
                </a:lnTo>
                <a:lnTo>
                  <a:pt x="2885" y="3662"/>
                </a:lnTo>
                <a:lnTo>
                  <a:pt x="2873" y="3683"/>
                </a:lnTo>
                <a:lnTo>
                  <a:pt x="2862" y="3705"/>
                </a:lnTo>
                <a:lnTo>
                  <a:pt x="2852" y="3727"/>
                </a:lnTo>
                <a:lnTo>
                  <a:pt x="2842" y="3751"/>
                </a:lnTo>
                <a:lnTo>
                  <a:pt x="2834" y="3774"/>
                </a:lnTo>
                <a:lnTo>
                  <a:pt x="2827" y="3799"/>
                </a:lnTo>
                <a:lnTo>
                  <a:pt x="2822" y="3823"/>
                </a:lnTo>
                <a:lnTo>
                  <a:pt x="2817" y="3849"/>
                </a:lnTo>
                <a:lnTo>
                  <a:pt x="2813" y="3874"/>
                </a:lnTo>
                <a:lnTo>
                  <a:pt x="2812" y="3901"/>
                </a:lnTo>
                <a:lnTo>
                  <a:pt x="2811" y="3927"/>
                </a:lnTo>
                <a:lnTo>
                  <a:pt x="2812" y="3953"/>
                </a:lnTo>
                <a:lnTo>
                  <a:pt x="2813" y="3979"/>
                </a:lnTo>
                <a:lnTo>
                  <a:pt x="2817" y="4005"/>
                </a:lnTo>
                <a:lnTo>
                  <a:pt x="2822" y="4030"/>
                </a:lnTo>
                <a:lnTo>
                  <a:pt x="2827" y="4054"/>
                </a:lnTo>
                <a:lnTo>
                  <a:pt x="2834" y="4079"/>
                </a:lnTo>
                <a:lnTo>
                  <a:pt x="2842" y="4102"/>
                </a:lnTo>
                <a:lnTo>
                  <a:pt x="2852" y="4126"/>
                </a:lnTo>
                <a:lnTo>
                  <a:pt x="2862" y="4149"/>
                </a:lnTo>
                <a:lnTo>
                  <a:pt x="2873" y="4170"/>
                </a:lnTo>
                <a:lnTo>
                  <a:pt x="2885" y="4192"/>
                </a:lnTo>
                <a:lnTo>
                  <a:pt x="2899" y="4213"/>
                </a:lnTo>
                <a:lnTo>
                  <a:pt x="2913" y="4233"/>
                </a:lnTo>
                <a:lnTo>
                  <a:pt x="2928" y="4252"/>
                </a:lnTo>
                <a:lnTo>
                  <a:pt x="2944" y="4270"/>
                </a:lnTo>
                <a:lnTo>
                  <a:pt x="2962" y="4289"/>
                </a:lnTo>
                <a:lnTo>
                  <a:pt x="2979" y="4306"/>
                </a:lnTo>
                <a:lnTo>
                  <a:pt x="2997" y="4322"/>
                </a:lnTo>
                <a:lnTo>
                  <a:pt x="3017" y="4337"/>
                </a:lnTo>
                <a:lnTo>
                  <a:pt x="3037" y="4350"/>
                </a:lnTo>
                <a:lnTo>
                  <a:pt x="3058" y="4364"/>
                </a:lnTo>
                <a:lnTo>
                  <a:pt x="3079" y="4376"/>
                </a:lnTo>
                <a:lnTo>
                  <a:pt x="3101" y="4387"/>
                </a:lnTo>
                <a:lnTo>
                  <a:pt x="3123" y="4399"/>
                </a:lnTo>
                <a:lnTo>
                  <a:pt x="3147" y="4407"/>
                </a:lnTo>
                <a:lnTo>
                  <a:pt x="3170" y="4416"/>
                </a:lnTo>
                <a:lnTo>
                  <a:pt x="3195" y="4422"/>
                </a:lnTo>
                <a:lnTo>
                  <a:pt x="3219" y="4428"/>
                </a:lnTo>
                <a:lnTo>
                  <a:pt x="3244" y="4432"/>
                </a:lnTo>
                <a:lnTo>
                  <a:pt x="3270" y="4436"/>
                </a:lnTo>
                <a:lnTo>
                  <a:pt x="3296" y="4438"/>
                </a:lnTo>
                <a:lnTo>
                  <a:pt x="3322" y="4438"/>
                </a:lnTo>
                <a:lnTo>
                  <a:pt x="3349" y="4438"/>
                </a:lnTo>
                <a:lnTo>
                  <a:pt x="3375" y="4436"/>
                </a:lnTo>
                <a:lnTo>
                  <a:pt x="3401" y="4432"/>
                </a:lnTo>
                <a:lnTo>
                  <a:pt x="3426" y="4428"/>
                </a:lnTo>
                <a:lnTo>
                  <a:pt x="3450" y="4422"/>
                </a:lnTo>
                <a:lnTo>
                  <a:pt x="3475" y="4416"/>
                </a:lnTo>
                <a:lnTo>
                  <a:pt x="3498" y="4407"/>
                </a:lnTo>
                <a:lnTo>
                  <a:pt x="3522" y="4399"/>
                </a:lnTo>
                <a:lnTo>
                  <a:pt x="3544" y="4387"/>
                </a:lnTo>
                <a:lnTo>
                  <a:pt x="3566" y="4376"/>
                </a:lnTo>
                <a:lnTo>
                  <a:pt x="3588" y="4364"/>
                </a:lnTo>
                <a:lnTo>
                  <a:pt x="3608" y="4350"/>
                </a:lnTo>
                <a:lnTo>
                  <a:pt x="3629" y="4337"/>
                </a:lnTo>
                <a:lnTo>
                  <a:pt x="3648" y="4322"/>
                </a:lnTo>
                <a:lnTo>
                  <a:pt x="3666" y="4306"/>
                </a:lnTo>
                <a:lnTo>
                  <a:pt x="3685" y="4289"/>
                </a:lnTo>
                <a:lnTo>
                  <a:pt x="3702" y="4270"/>
                </a:lnTo>
                <a:lnTo>
                  <a:pt x="3718" y="4252"/>
                </a:lnTo>
                <a:lnTo>
                  <a:pt x="3733" y="4233"/>
                </a:lnTo>
                <a:lnTo>
                  <a:pt x="3746" y="4213"/>
                </a:lnTo>
                <a:lnTo>
                  <a:pt x="3760" y="4192"/>
                </a:lnTo>
                <a:lnTo>
                  <a:pt x="3772" y="4170"/>
                </a:lnTo>
                <a:lnTo>
                  <a:pt x="3783" y="4149"/>
                </a:lnTo>
                <a:lnTo>
                  <a:pt x="3795" y="4126"/>
                </a:lnTo>
                <a:lnTo>
                  <a:pt x="3803" y="4102"/>
                </a:lnTo>
                <a:lnTo>
                  <a:pt x="3812" y="4079"/>
                </a:lnTo>
                <a:lnTo>
                  <a:pt x="3818" y="4054"/>
                </a:lnTo>
                <a:lnTo>
                  <a:pt x="3824" y="4030"/>
                </a:lnTo>
                <a:lnTo>
                  <a:pt x="3829" y="4005"/>
                </a:lnTo>
                <a:lnTo>
                  <a:pt x="3832" y="3979"/>
                </a:lnTo>
                <a:lnTo>
                  <a:pt x="3834" y="3953"/>
                </a:lnTo>
                <a:lnTo>
                  <a:pt x="3834" y="3927"/>
                </a:lnTo>
                <a:lnTo>
                  <a:pt x="3834" y="3901"/>
                </a:lnTo>
                <a:lnTo>
                  <a:pt x="3832" y="3874"/>
                </a:lnTo>
                <a:lnTo>
                  <a:pt x="3829" y="3849"/>
                </a:lnTo>
                <a:lnTo>
                  <a:pt x="3824" y="3823"/>
                </a:lnTo>
                <a:lnTo>
                  <a:pt x="3818" y="3799"/>
                </a:lnTo>
                <a:lnTo>
                  <a:pt x="3812" y="3774"/>
                </a:lnTo>
                <a:lnTo>
                  <a:pt x="3803" y="3751"/>
                </a:lnTo>
                <a:lnTo>
                  <a:pt x="3795" y="3727"/>
                </a:lnTo>
                <a:lnTo>
                  <a:pt x="3783" y="3705"/>
                </a:lnTo>
                <a:lnTo>
                  <a:pt x="3772" y="3683"/>
                </a:lnTo>
                <a:lnTo>
                  <a:pt x="3760" y="3662"/>
                </a:lnTo>
                <a:lnTo>
                  <a:pt x="3746" y="3641"/>
                </a:lnTo>
                <a:lnTo>
                  <a:pt x="3733" y="3621"/>
                </a:lnTo>
                <a:lnTo>
                  <a:pt x="3718" y="3601"/>
                </a:lnTo>
                <a:lnTo>
                  <a:pt x="3702" y="3583"/>
                </a:lnTo>
                <a:lnTo>
                  <a:pt x="3685" y="3566"/>
                </a:lnTo>
                <a:lnTo>
                  <a:pt x="3666" y="3548"/>
                </a:lnTo>
                <a:lnTo>
                  <a:pt x="3648" y="3532"/>
                </a:lnTo>
                <a:lnTo>
                  <a:pt x="3629" y="3517"/>
                </a:lnTo>
                <a:lnTo>
                  <a:pt x="3608" y="3503"/>
                </a:lnTo>
                <a:lnTo>
                  <a:pt x="3588" y="3489"/>
                </a:lnTo>
                <a:lnTo>
                  <a:pt x="3566" y="3477"/>
                </a:lnTo>
                <a:lnTo>
                  <a:pt x="3544" y="3466"/>
                </a:lnTo>
                <a:lnTo>
                  <a:pt x="3522" y="3456"/>
                </a:lnTo>
                <a:lnTo>
                  <a:pt x="3498" y="3447"/>
                </a:lnTo>
                <a:lnTo>
                  <a:pt x="3475" y="3438"/>
                </a:lnTo>
                <a:lnTo>
                  <a:pt x="3450" y="3432"/>
                </a:lnTo>
                <a:lnTo>
                  <a:pt x="3426" y="3426"/>
                </a:lnTo>
                <a:lnTo>
                  <a:pt x="3401" y="3421"/>
                </a:lnTo>
                <a:lnTo>
                  <a:pt x="3375" y="3419"/>
                </a:lnTo>
                <a:lnTo>
                  <a:pt x="3349" y="3416"/>
                </a:lnTo>
                <a:lnTo>
                  <a:pt x="3322" y="3416"/>
                </a:lnTo>
                <a:close/>
                <a:moveTo>
                  <a:pt x="2704" y="2339"/>
                </a:moveTo>
                <a:lnTo>
                  <a:pt x="2704" y="2339"/>
                </a:lnTo>
                <a:lnTo>
                  <a:pt x="2684" y="2339"/>
                </a:lnTo>
                <a:lnTo>
                  <a:pt x="2664" y="2340"/>
                </a:lnTo>
                <a:lnTo>
                  <a:pt x="2644" y="2343"/>
                </a:lnTo>
                <a:lnTo>
                  <a:pt x="2625" y="2346"/>
                </a:lnTo>
                <a:lnTo>
                  <a:pt x="2606" y="2351"/>
                </a:lnTo>
                <a:lnTo>
                  <a:pt x="2588" y="2356"/>
                </a:lnTo>
                <a:lnTo>
                  <a:pt x="2569" y="2362"/>
                </a:lnTo>
                <a:lnTo>
                  <a:pt x="2552" y="2369"/>
                </a:lnTo>
                <a:lnTo>
                  <a:pt x="2535" y="2377"/>
                </a:lnTo>
                <a:lnTo>
                  <a:pt x="2518" y="2386"/>
                </a:lnTo>
                <a:lnTo>
                  <a:pt x="2501" y="2394"/>
                </a:lnTo>
                <a:lnTo>
                  <a:pt x="2485" y="2406"/>
                </a:lnTo>
                <a:lnTo>
                  <a:pt x="2470" y="2415"/>
                </a:lnTo>
                <a:lnTo>
                  <a:pt x="2456" y="2428"/>
                </a:lnTo>
                <a:lnTo>
                  <a:pt x="2442" y="2440"/>
                </a:lnTo>
                <a:lnTo>
                  <a:pt x="2428" y="2452"/>
                </a:lnTo>
                <a:lnTo>
                  <a:pt x="2415" y="2466"/>
                </a:lnTo>
                <a:lnTo>
                  <a:pt x="2402" y="2481"/>
                </a:lnTo>
                <a:lnTo>
                  <a:pt x="2391" y="2494"/>
                </a:lnTo>
                <a:lnTo>
                  <a:pt x="2380" y="2510"/>
                </a:lnTo>
                <a:lnTo>
                  <a:pt x="2370" y="2526"/>
                </a:lnTo>
                <a:lnTo>
                  <a:pt x="2361" y="2543"/>
                </a:lnTo>
                <a:lnTo>
                  <a:pt x="2352" y="2560"/>
                </a:lnTo>
                <a:lnTo>
                  <a:pt x="2344" y="2577"/>
                </a:lnTo>
                <a:lnTo>
                  <a:pt x="2337" y="2594"/>
                </a:lnTo>
                <a:lnTo>
                  <a:pt x="2331" y="2613"/>
                </a:lnTo>
                <a:lnTo>
                  <a:pt x="2326" y="2631"/>
                </a:lnTo>
                <a:lnTo>
                  <a:pt x="2321" y="2650"/>
                </a:lnTo>
                <a:lnTo>
                  <a:pt x="2319" y="2668"/>
                </a:lnTo>
                <a:lnTo>
                  <a:pt x="2316" y="2688"/>
                </a:lnTo>
                <a:lnTo>
                  <a:pt x="2314" y="2708"/>
                </a:lnTo>
                <a:lnTo>
                  <a:pt x="2314" y="2729"/>
                </a:lnTo>
                <a:lnTo>
                  <a:pt x="2314" y="2749"/>
                </a:lnTo>
                <a:lnTo>
                  <a:pt x="2316" y="2768"/>
                </a:lnTo>
                <a:lnTo>
                  <a:pt x="2319" y="2788"/>
                </a:lnTo>
                <a:lnTo>
                  <a:pt x="2321" y="2807"/>
                </a:lnTo>
                <a:lnTo>
                  <a:pt x="2326" y="2825"/>
                </a:lnTo>
                <a:lnTo>
                  <a:pt x="2331" y="2844"/>
                </a:lnTo>
                <a:lnTo>
                  <a:pt x="2337" y="2862"/>
                </a:lnTo>
                <a:lnTo>
                  <a:pt x="2344" y="2879"/>
                </a:lnTo>
                <a:lnTo>
                  <a:pt x="2352" y="2897"/>
                </a:lnTo>
                <a:lnTo>
                  <a:pt x="2361" y="2914"/>
                </a:lnTo>
                <a:lnTo>
                  <a:pt x="2370" y="2930"/>
                </a:lnTo>
                <a:lnTo>
                  <a:pt x="2380" y="2946"/>
                </a:lnTo>
                <a:lnTo>
                  <a:pt x="2391" y="2961"/>
                </a:lnTo>
                <a:lnTo>
                  <a:pt x="2402" y="2976"/>
                </a:lnTo>
                <a:lnTo>
                  <a:pt x="2415" y="2990"/>
                </a:lnTo>
                <a:lnTo>
                  <a:pt x="2428" y="3004"/>
                </a:lnTo>
                <a:lnTo>
                  <a:pt x="2442" y="3016"/>
                </a:lnTo>
                <a:lnTo>
                  <a:pt x="2456" y="3029"/>
                </a:lnTo>
                <a:lnTo>
                  <a:pt x="2470" y="3040"/>
                </a:lnTo>
                <a:lnTo>
                  <a:pt x="2485" y="3051"/>
                </a:lnTo>
                <a:lnTo>
                  <a:pt x="2501" y="3062"/>
                </a:lnTo>
                <a:lnTo>
                  <a:pt x="2518" y="3071"/>
                </a:lnTo>
                <a:lnTo>
                  <a:pt x="2535" y="3079"/>
                </a:lnTo>
                <a:lnTo>
                  <a:pt x="2552" y="3087"/>
                </a:lnTo>
                <a:lnTo>
                  <a:pt x="2569" y="3094"/>
                </a:lnTo>
                <a:lnTo>
                  <a:pt x="2588" y="3100"/>
                </a:lnTo>
                <a:lnTo>
                  <a:pt x="2606" y="3105"/>
                </a:lnTo>
                <a:lnTo>
                  <a:pt x="2625" y="3110"/>
                </a:lnTo>
                <a:lnTo>
                  <a:pt x="2644" y="3114"/>
                </a:lnTo>
                <a:lnTo>
                  <a:pt x="2664" y="3116"/>
                </a:lnTo>
                <a:lnTo>
                  <a:pt x="2684" y="3118"/>
                </a:lnTo>
                <a:lnTo>
                  <a:pt x="2704" y="3118"/>
                </a:lnTo>
                <a:lnTo>
                  <a:pt x="2723" y="3118"/>
                </a:lnTo>
                <a:lnTo>
                  <a:pt x="2743" y="3116"/>
                </a:lnTo>
                <a:lnTo>
                  <a:pt x="2763" y="3114"/>
                </a:lnTo>
                <a:lnTo>
                  <a:pt x="2783" y="3110"/>
                </a:lnTo>
                <a:lnTo>
                  <a:pt x="2801" y="3105"/>
                </a:lnTo>
                <a:lnTo>
                  <a:pt x="2820" y="3100"/>
                </a:lnTo>
                <a:lnTo>
                  <a:pt x="2838" y="3094"/>
                </a:lnTo>
                <a:lnTo>
                  <a:pt x="2855" y="3087"/>
                </a:lnTo>
                <a:lnTo>
                  <a:pt x="2873" y="3079"/>
                </a:lnTo>
                <a:lnTo>
                  <a:pt x="2890" y="3071"/>
                </a:lnTo>
                <a:lnTo>
                  <a:pt x="2906" y="3062"/>
                </a:lnTo>
                <a:lnTo>
                  <a:pt x="2922" y="3051"/>
                </a:lnTo>
                <a:lnTo>
                  <a:pt x="2937" y="3040"/>
                </a:lnTo>
                <a:lnTo>
                  <a:pt x="2952" y="3029"/>
                </a:lnTo>
                <a:lnTo>
                  <a:pt x="2965" y="3016"/>
                </a:lnTo>
                <a:lnTo>
                  <a:pt x="2979" y="3004"/>
                </a:lnTo>
                <a:lnTo>
                  <a:pt x="2992" y="2990"/>
                </a:lnTo>
                <a:lnTo>
                  <a:pt x="3005" y="2976"/>
                </a:lnTo>
                <a:lnTo>
                  <a:pt x="3016" y="2961"/>
                </a:lnTo>
                <a:lnTo>
                  <a:pt x="3027" y="2946"/>
                </a:lnTo>
                <a:lnTo>
                  <a:pt x="3037" y="2930"/>
                </a:lnTo>
                <a:lnTo>
                  <a:pt x="3047" y="2914"/>
                </a:lnTo>
                <a:lnTo>
                  <a:pt x="3055" y="2897"/>
                </a:lnTo>
                <a:lnTo>
                  <a:pt x="3063" y="2879"/>
                </a:lnTo>
                <a:lnTo>
                  <a:pt x="3070" y="2862"/>
                </a:lnTo>
                <a:lnTo>
                  <a:pt x="3076" y="2844"/>
                </a:lnTo>
                <a:lnTo>
                  <a:pt x="3081" y="2825"/>
                </a:lnTo>
                <a:lnTo>
                  <a:pt x="3086" y="2807"/>
                </a:lnTo>
                <a:lnTo>
                  <a:pt x="3089" y="2788"/>
                </a:lnTo>
                <a:lnTo>
                  <a:pt x="3091" y="2768"/>
                </a:lnTo>
                <a:lnTo>
                  <a:pt x="3094" y="2749"/>
                </a:lnTo>
                <a:lnTo>
                  <a:pt x="3094" y="2729"/>
                </a:lnTo>
                <a:lnTo>
                  <a:pt x="3094" y="2708"/>
                </a:lnTo>
                <a:lnTo>
                  <a:pt x="3091" y="2688"/>
                </a:lnTo>
                <a:lnTo>
                  <a:pt x="3089" y="2668"/>
                </a:lnTo>
                <a:lnTo>
                  <a:pt x="3086" y="2650"/>
                </a:lnTo>
                <a:lnTo>
                  <a:pt x="3081" y="2631"/>
                </a:lnTo>
                <a:lnTo>
                  <a:pt x="3076" y="2613"/>
                </a:lnTo>
                <a:lnTo>
                  <a:pt x="3070" y="2594"/>
                </a:lnTo>
                <a:lnTo>
                  <a:pt x="3063" y="2577"/>
                </a:lnTo>
                <a:lnTo>
                  <a:pt x="3055" y="2560"/>
                </a:lnTo>
                <a:lnTo>
                  <a:pt x="3047" y="2543"/>
                </a:lnTo>
                <a:lnTo>
                  <a:pt x="3037" y="2526"/>
                </a:lnTo>
                <a:lnTo>
                  <a:pt x="3027" y="2510"/>
                </a:lnTo>
                <a:lnTo>
                  <a:pt x="3016" y="2494"/>
                </a:lnTo>
                <a:lnTo>
                  <a:pt x="3005" y="2481"/>
                </a:lnTo>
                <a:lnTo>
                  <a:pt x="2992" y="2466"/>
                </a:lnTo>
                <a:lnTo>
                  <a:pt x="2979" y="2452"/>
                </a:lnTo>
                <a:lnTo>
                  <a:pt x="2965" y="2440"/>
                </a:lnTo>
                <a:lnTo>
                  <a:pt x="2952" y="2428"/>
                </a:lnTo>
                <a:lnTo>
                  <a:pt x="2937" y="2415"/>
                </a:lnTo>
                <a:lnTo>
                  <a:pt x="2922" y="2406"/>
                </a:lnTo>
                <a:lnTo>
                  <a:pt x="2906" y="2394"/>
                </a:lnTo>
                <a:lnTo>
                  <a:pt x="2890" y="2386"/>
                </a:lnTo>
                <a:lnTo>
                  <a:pt x="2873" y="2377"/>
                </a:lnTo>
                <a:lnTo>
                  <a:pt x="2855" y="2369"/>
                </a:lnTo>
                <a:lnTo>
                  <a:pt x="2838" y="2362"/>
                </a:lnTo>
                <a:lnTo>
                  <a:pt x="2820" y="2356"/>
                </a:lnTo>
                <a:lnTo>
                  <a:pt x="2801" y="2351"/>
                </a:lnTo>
                <a:lnTo>
                  <a:pt x="2783" y="2346"/>
                </a:lnTo>
                <a:lnTo>
                  <a:pt x="2763" y="2343"/>
                </a:lnTo>
                <a:lnTo>
                  <a:pt x="2743" y="2340"/>
                </a:lnTo>
                <a:lnTo>
                  <a:pt x="2723" y="2339"/>
                </a:lnTo>
                <a:lnTo>
                  <a:pt x="2704" y="233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5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623a959d632659d42f8c111cb26eac750153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1458</Words>
  <Application>Microsoft Office PowerPoint</Application>
  <PresentationFormat>全屏显示(16:9)</PresentationFormat>
  <Paragraphs>194</Paragraphs>
  <Slides>24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Administrator</cp:lastModifiedBy>
  <cp:revision>395</cp:revision>
  <dcterms:modified xsi:type="dcterms:W3CDTF">2016-08-10T05:48:25Z</dcterms:modified>
</cp:coreProperties>
</file>