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3" r:id="rId5"/>
    <p:sldMasterId id="2147493465" r:id="rId6"/>
    <p:sldMasterId id="2147493458" r:id="rId7"/>
  </p:sldMasterIdLst>
  <p:sldIdLst>
    <p:sldId id="259" r:id="rId8"/>
    <p:sldId id="262" r:id="rId9"/>
    <p:sldId id="263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3935" autoAdjust="0"/>
    <p:restoredTop sz="93294"/>
  </p:normalViewPr>
  <p:slideViewPr>
    <p:cSldViewPr snapToGrid="0" snapToObjects="1">
      <p:cViewPr varScale="1">
        <p:scale>
          <a:sx n="102" d="100"/>
          <a:sy n="102" d="100"/>
        </p:scale>
        <p:origin x="-618" y="-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area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17</c:v>
                </c:pt>
                <c:pt idx="2">
                  <c:v>28</c:v>
                </c:pt>
                <c:pt idx="3">
                  <c:v>15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96-4151-B528-62E2D64785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15</c:v>
                </c:pt>
                <c:pt idx="2">
                  <c:v>18</c:v>
                </c:pt>
                <c:pt idx="3">
                  <c:v>5</c:v>
                </c:pt>
                <c:pt idx="4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296-4151-B528-62E2D64785A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22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8</c:v>
                </c:pt>
                <c:pt idx="1">
                  <c:v>24</c:v>
                </c:pt>
                <c:pt idx="2">
                  <c:v>7</c:v>
                </c:pt>
                <c:pt idx="3">
                  <c:v>15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296-4151-B528-62E2D64785A4}"/>
            </c:ext>
          </c:extLst>
        </c:ser>
        <c:dLbls/>
        <c:axId val="105133568"/>
        <c:axId val="105135104"/>
      </c:areaChart>
      <c:dateAx>
        <c:axId val="105133568"/>
        <c:scaling>
          <c:orientation val="minMax"/>
        </c:scaling>
        <c:delete val="1"/>
        <c:axPos val="b"/>
        <c:numFmt formatCode="yyyy/m/d" sourceLinked="1"/>
        <c:tickLblPos val="nextTo"/>
        <c:crossAx val="105135104"/>
        <c:crosses val="autoZero"/>
        <c:auto val="1"/>
        <c:lblOffset val="100"/>
        <c:baseTimeUnit val="days"/>
      </c:dateAx>
      <c:valAx>
        <c:axId val="10513510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defRPr>
            </a:pPr>
            <a:endParaRPr lang="zh-CN"/>
          </a:p>
        </c:txPr>
        <c:crossAx val="1051335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area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17</c:v>
                </c:pt>
                <c:pt idx="2">
                  <c:v>28</c:v>
                </c:pt>
                <c:pt idx="3">
                  <c:v>15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96-4151-B528-62E2D64785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15</c:v>
                </c:pt>
                <c:pt idx="2">
                  <c:v>18</c:v>
                </c:pt>
                <c:pt idx="3">
                  <c:v>5</c:v>
                </c:pt>
                <c:pt idx="4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296-4151-B528-62E2D64785A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22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8</c:v>
                </c:pt>
                <c:pt idx="1">
                  <c:v>24</c:v>
                </c:pt>
                <c:pt idx="2">
                  <c:v>7</c:v>
                </c:pt>
                <c:pt idx="3">
                  <c:v>15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296-4151-B528-62E2D64785A4}"/>
            </c:ext>
          </c:extLst>
        </c:ser>
        <c:dLbls/>
        <c:axId val="115131136"/>
        <c:axId val="115132672"/>
      </c:areaChart>
      <c:dateAx>
        <c:axId val="115131136"/>
        <c:scaling>
          <c:orientation val="minMax"/>
        </c:scaling>
        <c:delete val="1"/>
        <c:axPos val="b"/>
        <c:numFmt formatCode="yyyy/m/d" sourceLinked="1"/>
        <c:tickLblPos val="nextTo"/>
        <c:crossAx val="115132672"/>
        <c:crosses val="autoZero"/>
        <c:auto val="1"/>
        <c:lblOffset val="100"/>
        <c:baseTimeUnit val="days"/>
      </c:dateAx>
      <c:valAx>
        <c:axId val="11513267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defRPr>
            </a:pPr>
            <a:endParaRPr lang="zh-CN"/>
          </a:p>
        </c:txPr>
        <c:crossAx val="1151311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area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17</c:v>
                </c:pt>
                <c:pt idx="2">
                  <c:v>28</c:v>
                </c:pt>
                <c:pt idx="3">
                  <c:v>15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96-4151-B528-62E2D64785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15</c:v>
                </c:pt>
                <c:pt idx="2">
                  <c:v>18</c:v>
                </c:pt>
                <c:pt idx="3">
                  <c:v>5</c:v>
                </c:pt>
                <c:pt idx="4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296-4151-B528-62E2D64785A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22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8</c:v>
                </c:pt>
                <c:pt idx="1">
                  <c:v>24</c:v>
                </c:pt>
                <c:pt idx="2">
                  <c:v>7</c:v>
                </c:pt>
                <c:pt idx="3">
                  <c:v>15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296-4151-B528-62E2D64785A4}"/>
            </c:ext>
          </c:extLst>
        </c:ser>
        <c:dLbls/>
        <c:axId val="121213696"/>
        <c:axId val="121215232"/>
      </c:areaChart>
      <c:dateAx>
        <c:axId val="121213696"/>
        <c:scaling>
          <c:orientation val="minMax"/>
        </c:scaling>
        <c:delete val="1"/>
        <c:axPos val="b"/>
        <c:numFmt formatCode="yyyy/m/d" sourceLinked="1"/>
        <c:tickLblPos val="nextTo"/>
        <c:crossAx val="121215232"/>
        <c:crosses val="autoZero"/>
        <c:auto val="1"/>
        <c:lblOffset val="100"/>
        <c:baseTimeUnit val="days"/>
      </c:dateAx>
      <c:valAx>
        <c:axId val="12121523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defRPr>
            </a:pPr>
            <a:endParaRPr lang="zh-CN"/>
          </a:p>
        </c:txPr>
        <c:crossAx val="1212136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892" y="182347"/>
            <a:ext cx="6573807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CLICK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HERE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TO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ADD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YOUR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TITLE</a:t>
            </a:r>
            <a:endParaRPr kumimoji="1" lang="zh-CN" altLang="en-US" dirty="0"/>
          </a:p>
        </p:txBody>
      </p:sp>
      <p:cxnSp>
        <p:nvCxnSpPr>
          <p:cNvPr id="9" name="直线连接符 8"/>
          <p:cNvCxnSpPr/>
          <p:nvPr userDrawn="1"/>
        </p:nvCxnSpPr>
        <p:spPr>
          <a:xfrm>
            <a:off x="458692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 userDrawn="1"/>
        </p:nvCxnSpPr>
        <p:spPr>
          <a:xfrm>
            <a:off x="9383698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 userDrawn="1"/>
        </p:nvCxnSpPr>
        <p:spPr>
          <a:xfrm>
            <a:off x="458692" y="6458591"/>
            <a:ext cx="11276206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892" y="182347"/>
            <a:ext cx="6573807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CLICK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HERE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TO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ADD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YOUR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TITLE</a:t>
            </a:r>
            <a:endParaRPr kumimoji="1" lang="zh-CN" altLang="en-US" dirty="0"/>
          </a:p>
        </p:txBody>
      </p:sp>
      <p:cxnSp>
        <p:nvCxnSpPr>
          <p:cNvPr id="9" name="直线连接符 8"/>
          <p:cNvCxnSpPr/>
          <p:nvPr userDrawn="1"/>
        </p:nvCxnSpPr>
        <p:spPr>
          <a:xfrm>
            <a:off x="458692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 userDrawn="1"/>
        </p:nvCxnSpPr>
        <p:spPr>
          <a:xfrm>
            <a:off x="9383698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 userDrawn="1"/>
        </p:nvCxnSpPr>
        <p:spPr>
          <a:xfrm>
            <a:off x="458692" y="6458591"/>
            <a:ext cx="11276206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573485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892" y="182347"/>
            <a:ext cx="6573807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CLICK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HERE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TO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ADD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YOUR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TITLE</a:t>
            </a:r>
            <a:endParaRPr kumimoji="1" lang="zh-CN" altLang="en-US" dirty="0"/>
          </a:p>
        </p:txBody>
      </p:sp>
      <p:cxnSp>
        <p:nvCxnSpPr>
          <p:cNvPr id="9" name="直线连接符 8"/>
          <p:cNvCxnSpPr/>
          <p:nvPr userDrawn="1"/>
        </p:nvCxnSpPr>
        <p:spPr>
          <a:xfrm>
            <a:off x="458692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 userDrawn="1"/>
        </p:nvCxnSpPr>
        <p:spPr>
          <a:xfrm>
            <a:off x="9383698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 userDrawn="1"/>
        </p:nvCxnSpPr>
        <p:spPr>
          <a:xfrm>
            <a:off x="458692" y="6458591"/>
            <a:ext cx="11276206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676582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9548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4143155" y="4093452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2862560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566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15389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4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24175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51295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1" r:id="rId1"/>
    <p:sldLayoutId id="2147493462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1691635767"/>
              </p:ext>
            </p:extLst>
          </p:nvPr>
        </p:nvGraphicFramePr>
        <p:xfrm>
          <a:off x="920614" y="1508717"/>
          <a:ext cx="7285233" cy="441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55"/>
          <p:cNvSpPr/>
          <p:nvPr/>
        </p:nvSpPr>
        <p:spPr>
          <a:xfrm>
            <a:off x="8205846" y="2746105"/>
            <a:ext cx="3454277" cy="1323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404040"/>
                </a:solidFill>
                <a:latin typeface="Arial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333" dirty="0">
                <a:solidFill>
                  <a:srgbClr val="404040"/>
                </a:solidFill>
                <a:latin typeface="Arial"/>
              </a:rPr>
              <a:t>Excel</a:t>
            </a:r>
            <a:r>
              <a:rPr lang="zh-CN" altLang="en-US" sz="1333" dirty="0">
                <a:solidFill>
                  <a:srgbClr val="404040"/>
                </a:solidFill>
                <a:latin typeface="Arial"/>
              </a:rPr>
              <a:t>中对图表的数据信息进行编辑。</a:t>
            </a:r>
            <a:endParaRPr lang="en-US" altLang="zh-CN" sz="1333" dirty="0">
              <a:solidFill>
                <a:srgbClr val="404040"/>
              </a:solidFill>
              <a:latin typeface="Arial"/>
            </a:endParaRPr>
          </a:p>
        </p:txBody>
      </p:sp>
      <p:sp>
        <p:nvSpPr>
          <p:cNvPr id="23" name="矩形 39"/>
          <p:cNvSpPr/>
          <p:nvPr/>
        </p:nvSpPr>
        <p:spPr>
          <a:xfrm>
            <a:off x="8304557" y="1508716"/>
            <a:ext cx="3033213" cy="107709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defTabSz="914196">
              <a:lnSpc>
                <a:spcPct val="150000"/>
              </a:lnSpc>
            </a:pP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en-US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2133" b="1" dirty="0">
              <a:solidFill>
                <a:prstClr val="white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8883474" y="4354239"/>
            <a:ext cx="2099021" cy="338555"/>
            <a:chOff x="6227822" y="2972797"/>
            <a:chExt cx="1574266" cy="253916"/>
          </a:xfrm>
        </p:grpSpPr>
        <p:sp>
          <p:nvSpPr>
            <p:cNvPr id="3" name="矩形 2"/>
            <p:cNvSpPr/>
            <p:nvPr/>
          </p:nvSpPr>
          <p:spPr>
            <a:xfrm>
              <a:off x="6227822" y="3017908"/>
              <a:ext cx="208604" cy="20860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510459" y="2972797"/>
              <a:ext cx="129162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/>
                <a:t>EXAMPLE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TEXT</a:t>
              </a:r>
              <a:endParaRPr kumimoji="1" lang="zh-CN" altLang="en-US" sz="1600" b="1" dirty="0"/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8883474" y="4828551"/>
            <a:ext cx="2099021" cy="338555"/>
            <a:chOff x="6227822" y="2972797"/>
            <a:chExt cx="1574266" cy="253916"/>
          </a:xfrm>
        </p:grpSpPr>
        <p:sp>
          <p:nvSpPr>
            <p:cNvPr id="37" name="矩形 36"/>
            <p:cNvSpPr/>
            <p:nvPr/>
          </p:nvSpPr>
          <p:spPr>
            <a:xfrm>
              <a:off x="6227822" y="3017908"/>
              <a:ext cx="208604" cy="2086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510459" y="2972797"/>
              <a:ext cx="129162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/>
                <a:t>EXAMPLE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TEXT</a:t>
              </a:r>
              <a:endParaRPr kumimoji="1" lang="zh-CN" altLang="en-US" sz="1600" b="1" dirty="0"/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8883474" y="5302863"/>
            <a:ext cx="2099021" cy="338555"/>
            <a:chOff x="6227822" y="2972797"/>
            <a:chExt cx="1574266" cy="253916"/>
          </a:xfrm>
        </p:grpSpPr>
        <p:sp>
          <p:nvSpPr>
            <p:cNvPr id="40" name="矩形 39"/>
            <p:cNvSpPr/>
            <p:nvPr/>
          </p:nvSpPr>
          <p:spPr>
            <a:xfrm>
              <a:off x="6227822" y="3017908"/>
              <a:ext cx="208604" cy="2086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510459" y="2972797"/>
              <a:ext cx="129162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/>
                <a:t>EXAMPLE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TEXT</a:t>
              </a:r>
              <a:endParaRPr kumimoji="1"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530130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graphicFrame>
        <p:nvGraphicFramePr>
          <p:cNvPr id="8" name="图表 7"/>
          <p:cNvGraphicFramePr/>
          <p:nvPr>
            <p:extLst/>
          </p:nvPr>
        </p:nvGraphicFramePr>
        <p:xfrm>
          <a:off x="920614" y="1508717"/>
          <a:ext cx="7285233" cy="441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55"/>
          <p:cNvSpPr/>
          <p:nvPr/>
        </p:nvSpPr>
        <p:spPr>
          <a:xfrm>
            <a:off x="8205846" y="2746105"/>
            <a:ext cx="3454277" cy="1323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404040"/>
                </a:solidFill>
                <a:latin typeface="Arial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333" dirty="0">
                <a:solidFill>
                  <a:srgbClr val="404040"/>
                </a:solidFill>
                <a:latin typeface="Arial"/>
              </a:rPr>
              <a:t>Excel</a:t>
            </a:r>
            <a:r>
              <a:rPr lang="zh-CN" altLang="en-US" sz="1333" dirty="0">
                <a:solidFill>
                  <a:srgbClr val="404040"/>
                </a:solidFill>
                <a:latin typeface="Arial"/>
              </a:rPr>
              <a:t>中对图表的数据信息进行编辑。</a:t>
            </a:r>
            <a:endParaRPr lang="en-US" altLang="zh-CN" sz="1333" dirty="0">
              <a:solidFill>
                <a:srgbClr val="404040"/>
              </a:solidFill>
              <a:latin typeface="Arial"/>
            </a:endParaRPr>
          </a:p>
        </p:txBody>
      </p:sp>
      <p:sp>
        <p:nvSpPr>
          <p:cNvPr id="23" name="矩形 39"/>
          <p:cNvSpPr/>
          <p:nvPr/>
        </p:nvSpPr>
        <p:spPr>
          <a:xfrm>
            <a:off x="8304557" y="1508716"/>
            <a:ext cx="3033213" cy="107709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defTabSz="914196">
              <a:lnSpc>
                <a:spcPct val="150000"/>
              </a:lnSpc>
            </a:pP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en-US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2133" b="1" dirty="0">
              <a:solidFill>
                <a:prstClr val="white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8883474" y="4354239"/>
            <a:ext cx="2099021" cy="338555"/>
            <a:chOff x="6227822" y="2972797"/>
            <a:chExt cx="1574266" cy="253916"/>
          </a:xfrm>
        </p:grpSpPr>
        <p:sp>
          <p:nvSpPr>
            <p:cNvPr id="3" name="矩形 2"/>
            <p:cNvSpPr/>
            <p:nvPr/>
          </p:nvSpPr>
          <p:spPr>
            <a:xfrm>
              <a:off x="6227822" y="3017908"/>
              <a:ext cx="208604" cy="20860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510459" y="2972797"/>
              <a:ext cx="129162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/>
                <a:t>EXAMPLE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TEXT</a:t>
              </a:r>
              <a:endParaRPr kumimoji="1" lang="zh-CN" altLang="en-US" sz="1600" b="1" dirty="0"/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8883474" y="4828551"/>
            <a:ext cx="2099021" cy="338555"/>
            <a:chOff x="6227822" y="2972797"/>
            <a:chExt cx="1574266" cy="253916"/>
          </a:xfrm>
        </p:grpSpPr>
        <p:sp>
          <p:nvSpPr>
            <p:cNvPr id="37" name="矩形 36"/>
            <p:cNvSpPr/>
            <p:nvPr/>
          </p:nvSpPr>
          <p:spPr>
            <a:xfrm>
              <a:off x="6227822" y="3017908"/>
              <a:ext cx="208604" cy="2086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510459" y="2972797"/>
              <a:ext cx="129162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/>
                <a:t>EXAMPLE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TEXT</a:t>
              </a:r>
              <a:endParaRPr kumimoji="1" lang="zh-CN" altLang="en-US" sz="1600" b="1" dirty="0"/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8883474" y="5302863"/>
            <a:ext cx="2099021" cy="338555"/>
            <a:chOff x="6227822" y="2972797"/>
            <a:chExt cx="1574266" cy="253916"/>
          </a:xfrm>
        </p:grpSpPr>
        <p:sp>
          <p:nvSpPr>
            <p:cNvPr id="40" name="矩形 39"/>
            <p:cNvSpPr/>
            <p:nvPr/>
          </p:nvSpPr>
          <p:spPr>
            <a:xfrm>
              <a:off x="6227822" y="3017908"/>
              <a:ext cx="208604" cy="2086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510459" y="2972797"/>
              <a:ext cx="129162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/>
                <a:t>EXAMPLE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TEXT</a:t>
              </a:r>
              <a:endParaRPr kumimoji="1"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077010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graphicFrame>
        <p:nvGraphicFramePr>
          <p:cNvPr id="8" name="图表 7"/>
          <p:cNvGraphicFramePr/>
          <p:nvPr>
            <p:extLst/>
          </p:nvPr>
        </p:nvGraphicFramePr>
        <p:xfrm>
          <a:off x="920614" y="1508717"/>
          <a:ext cx="7285233" cy="441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55"/>
          <p:cNvSpPr/>
          <p:nvPr/>
        </p:nvSpPr>
        <p:spPr>
          <a:xfrm>
            <a:off x="8205846" y="2746105"/>
            <a:ext cx="3454277" cy="1323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404040"/>
                </a:solidFill>
                <a:latin typeface="Arial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333" dirty="0">
                <a:solidFill>
                  <a:srgbClr val="404040"/>
                </a:solidFill>
                <a:latin typeface="Arial"/>
              </a:rPr>
              <a:t>Excel</a:t>
            </a:r>
            <a:r>
              <a:rPr lang="zh-CN" altLang="en-US" sz="1333" dirty="0">
                <a:solidFill>
                  <a:srgbClr val="404040"/>
                </a:solidFill>
                <a:latin typeface="Arial"/>
              </a:rPr>
              <a:t>中对图表的数据信息进行编辑。</a:t>
            </a:r>
            <a:endParaRPr lang="en-US" altLang="zh-CN" sz="1333" dirty="0">
              <a:solidFill>
                <a:srgbClr val="404040"/>
              </a:solidFill>
              <a:latin typeface="Arial"/>
            </a:endParaRPr>
          </a:p>
        </p:txBody>
      </p:sp>
      <p:sp>
        <p:nvSpPr>
          <p:cNvPr id="23" name="矩形 39"/>
          <p:cNvSpPr/>
          <p:nvPr/>
        </p:nvSpPr>
        <p:spPr>
          <a:xfrm>
            <a:off x="8304557" y="1508716"/>
            <a:ext cx="3033213" cy="107709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defTabSz="914196">
              <a:lnSpc>
                <a:spcPct val="150000"/>
              </a:lnSpc>
            </a:pP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en-US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133" b="1" dirty="0">
                <a:solidFill>
                  <a:prstClr val="white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2133" b="1" dirty="0">
              <a:solidFill>
                <a:prstClr val="white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8883474" y="4354239"/>
            <a:ext cx="2099021" cy="338555"/>
            <a:chOff x="6227822" y="2972797"/>
            <a:chExt cx="1574266" cy="253916"/>
          </a:xfrm>
        </p:grpSpPr>
        <p:sp>
          <p:nvSpPr>
            <p:cNvPr id="3" name="矩形 2"/>
            <p:cNvSpPr/>
            <p:nvPr/>
          </p:nvSpPr>
          <p:spPr>
            <a:xfrm>
              <a:off x="6227822" y="3017908"/>
              <a:ext cx="208604" cy="20860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510459" y="2972797"/>
              <a:ext cx="129162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/>
                <a:t>EXAMPLE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TEXT</a:t>
              </a:r>
              <a:endParaRPr kumimoji="1" lang="zh-CN" altLang="en-US" sz="1600" b="1" dirty="0"/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8883474" y="4828551"/>
            <a:ext cx="2099021" cy="338555"/>
            <a:chOff x="6227822" y="2972797"/>
            <a:chExt cx="1574266" cy="253916"/>
          </a:xfrm>
        </p:grpSpPr>
        <p:sp>
          <p:nvSpPr>
            <p:cNvPr id="37" name="矩形 36"/>
            <p:cNvSpPr/>
            <p:nvPr/>
          </p:nvSpPr>
          <p:spPr>
            <a:xfrm>
              <a:off x="6227822" y="3017908"/>
              <a:ext cx="208604" cy="2086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510459" y="2972797"/>
              <a:ext cx="129162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/>
                <a:t>EXAMPLE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TEXT</a:t>
              </a:r>
              <a:endParaRPr kumimoji="1" lang="zh-CN" altLang="en-US" sz="1600" b="1" dirty="0"/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8883474" y="5302863"/>
            <a:ext cx="2099021" cy="338555"/>
            <a:chOff x="6227822" y="2972797"/>
            <a:chExt cx="1574266" cy="253916"/>
          </a:xfrm>
        </p:grpSpPr>
        <p:sp>
          <p:nvSpPr>
            <p:cNvPr id="40" name="矩形 39"/>
            <p:cNvSpPr/>
            <p:nvPr/>
          </p:nvSpPr>
          <p:spPr>
            <a:xfrm>
              <a:off x="6227822" y="3017908"/>
              <a:ext cx="208604" cy="2086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510459" y="2972797"/>
              <a:ext cx="129162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/>
                <a:t>EXAMPLE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TEXT</a:t>
              </a:r>
              <a:endParaRPr kumimoji="1"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298778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16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3BF"/>
      </a:accent1>
      <a:accent2>
        <a:srgbClr val="FED734"/>
      </a:accent2>
      <a:accent3>
        <a:srgbClr val="FC958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3_Office Theme">
  <a:themeElements>
    <a:clrScheme name="紫罗兰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Office Theme">
  <a:themeElements>
    <a:clrScheme name="自定义 16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3BF"/>
      </a:accent1>
      <a:accent2>
        <a:srgbClr val="FED734"/>
      </a:accent2>
      <a:accent3>
        <a:srgbClr val="FC958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schemas.microsoft.com/sharepoint/v3/fields"/>
    <ds:schemaRef ds:uri="http://purl.org/dc/terms/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173</TotalTime>
  <Words>165</Words>
  <Application>Microsoft Office PowerPoint</Application>
  <PresentationFormat>自定义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2_Office Theme</vt:lpstr>
      <vt:lpstr>3_Office Theme</vt:lpstr>
      <vt:lpstr>1_Office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66</cp:revision>
  <dcterms:created xsi:type="dcterms:W3CDTF">2010-04-12T23:12:02Z</dcterms:created>
  <dcterms:modified xsi:type="dcterms:W3CDTF">2016-03-15T18:42:15Z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