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83" r:id="rId6"/>
    <p:sldId id="258" r:id="rId7"/>
    <p:sldId id="284" r:id="rId8"/>
    <p:sldId id="262" r:id="rId9"/>
    <p:sldId id="264" r:id="rId10"/>
    <p:sldId id="263" r:id="rId11"/>
    <p:sldId id="285" r:id="rId12"/>
    <p:sldId id="286" r:id="rId13"/>
    <p:sldId id="287" r:id="rId14"/>
    <p:sldId id="265" r:id="rId15"/>
    <p:sldId id="268" r:id="rId16"/>
    <p:sldId id="267" r:id="rId17"/>
    <p:sldId id="279" r:id="rId18"/>
    <p:sldId id="269" r:id="rId19"/>
    <p:sldId id="288" r:id="rId20"/>
    <p:sldId id="273" r:id="rId21"/>
    <p:sldId id="289" r:id="rId22"/>
    <p:sldId id="271" r:id="rId23"/>
    <p:sldId id="259" r:id="rId24"/>
    <p:sldId id="270" r:id="rId25"/>
    <p:sldId id="290" r:id="rId26"/>
    <p:sldId id="291" r:id="rId27"/>
    <p:sldId id="292" r:id="rId28"/>
    <p:sldId id="293" r:id="rId29"/>
    <p:sldId id="294" r:id="rId30"/>
    <p:sldId id="295" r:id="rId31"/>
    <p:sldId id="260" r:id="rId32"/>
    <p:sldId id="296" r:id="rId33"/>
    <p:sldId id="297" r:id="rId34"/>
    <p:sldId id="298" r:id="rId35"/>
    <p:sldId id="272" r:id="rId36"/>
    <p:sldId id="274" r:id="rId37"/>
    <p:sldId id="275" r:id="rId38"/>
    <p:sldId id="261" r:id="rId39"/>
    <p:sldId id="276" r:id="rId40"/>
    <p:sldId id="299" r:id="rId41"/>
    <p:sldId id="300" r:id="rId42"/>
    <p:sldId id="277" r:id="rId43"/>
    <p:sldId id="301" r:id="rId44"/>
    <p:sldId id="278" r:id="rId45"/>
    <p:sldId id="280" r:id="rId46"/>
    <p:sldId id="324" r:id="rId47"/>
  </p:sldIdLst>
  <p:sldSz cx="9144000" cy="5143500" type="screen16x9"/>
  <p:notesSz cx="6858000" cy="9144000"/>
  <p:embeddedFontLst>
    <p:embeddedFont>
      <p:font typeface="Impact" panose="020B0806030902050204" pitchFamily="34" charset="0"/>
      <p:regular r:id="rId51"/>
    </p:embeddedFont>
    <p:embeddedFont>
      <p:font typeface="微软雅黑" panose="020B0503020204020204" pitchFamily="34" charset="-122"/>
      <p:regular r:id="rId52"/>
    </p:embeddedFont>
    <p:embeddedFont>
      <p:font typeface="Calibri" panose="020F0502020204030204" pitchFamily="34" charset="0"/>
      <p:regular r:id="rId53"/>
      <p:bold r:id="rId54"/>
      <p:italic r:id="rId55"/>
      <p:boldItalic r:id="rId56"/>
    </p:embeddedFont>
  </p:embeddedFont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0729"/>
    <a:srgbClr val="262626"/>
    <a:srgbClr val="FFFFFF"/>
    <a:srgbClr val="D9D9D9"/>
    <a:srgbClr val="DC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4" autoAdjust="0"/>
    <p:restoredTop sz="94630" autoAdjust="0"/>
  </p:normalViewPr>
  <p:slideViewPr>
    <p:cSldViewPr>
      <p:cViewPr varScale="1">
        <p:scale>
          <a:sx n="142" d="100"/>
          <a:sy n="142" d="100"/>
        </p:scale>
        <p:origin x="720" y="12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font" Target="fonts/font6.fntdata"/><Relationship Id="rId55" Type="http://schemas.openxmlformats.org/officeDocument/2006/relationships/font" Target="fonts/font5.fntdata"/><Relationship Id="rId54" Type="http://schemas.openxmlformats.org/officeDocument/2006/relationships/font" Target="fonts/font4.fntdata"/><Relationship Id="rId53" Type="http://schemas.openxmlformats.org/officeDocument/2006/relationships/font" Target="fonts/font3.fntdata"/><Relationship Id="rId52" Type="http://schemas.openxmlformats.org/officeDocument/2006/relationships/font" Target="fonts/font2.fntdata"/><Relationship Id="rId51" Type="http://schemas.openxmlformats.org/officeDocument/2006/relationships/font" Target="fonts/font1.fntdata"/><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139992-C16E-4C47-A41C-51435C79B0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7BD540-5C2C-4B93-83EB-C18792C5896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FD6370-428A-44CD-A43A-F0B796AC49F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9439D2-B12A-4059-9254-1646191E8F2C}"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381000" y="685800"/>
            <a:ext cx="6096000" cy="3429000"/>
          </a:xfrm>
        </p:spPr>
      </p:sp>
      <p:sp>
        <p:nvSpPr>
          <p:cNvPr id="62467" name="Rectangle 3"/>
          <p:cNvSpPr>
            <a:spLocks noGrp="1" noChangeArrowheads="1"/>
          </p:cNvSpPr>
          <p:nvPr>
            <p:ph type="body" idx="1"/>
          </p:nvPr>
        </p:nvSpPr>
        <p:spPr>
          <a:noFill/>
        </p:spPr>
        <p:txBody>
          <a:bodyPr/>
          <a:lstStyle/>
          <a:p>
            <a:endParaRPr lang="zh-CN" altLang="zh-CN" noProof="1"/>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1" y="205980"/>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grpSp>
        <p:nvGrpSpPr>
          <p:cNvPr id="2" name="组合 1"/>
          <p:cNvGrpSpPr/>
          <p:nvPr userDrawn="1"/>
        </p:nvGrpSpPr>
        <p:grpSpPr>
          <a:xfrm>
            <a:off x="566" y="1"/>
            <a:ext cx="9144001" cy="62534"/>
            <a:chOff x="0" y="0"/>
            <a:chExt cx="12858751" cy="87933"/>
          </a:xfrm>
        </p:grpSpPr>
        <p:sp>
          <p:nvSpPr>
            <p:cNvPr id="3" name="矩形 2"/>
            <p:cNvSpPr/>
            <p:nvPr/>
          </p:nvSpPr>
          <p:spPr>
            <a:xfrm>
              <a:off x="0" y="0"/>
              <a:ext cx="12858750" cy="87933"/>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4" name="矩形 3"/>
            <p:cNvSpPr/>
            <p:nvPr/>
          </p:nvSpPr>
          <p:spPr>
            <a:xfrm>
              <a:off x="10461823" y="0"/>
              <a:ext cx="2396928" cy="879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grpSp>
      <p:sp>
        <p:nvSpPr>
          <p:cNvPr id="5" name="矩形 4"/>
          <p:cNvSpPr/>
          <p:nvPr userDrawn="1"/>
        </p:nvSpPr>
        <p:spPr>
          <a:xfrm>
            <a:off x="566" y="62534"/>
            <a:ext cx="219516" cy="307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7" name="文本占位符 6"/>
          <p:cNvSpPr>
            <a:spLocks noGrp="1"/>
          </p:cNvSpPr>
          <p:nvPr>
            <p:ph type="body" sz="quarter" idx="10" hasCustomPrompt="1"/>
          </p:nvPr>
        </p:nvSpPr>
        <p:spPr>
          <a:xfrm>
            <a:off x="256833" y="94285"/>
            <a:ext cx="2355073" cy="307622"/>
          </a:xfrm>
        </p:spPr>
        <p:txBody>
          <a:bodyPr anchor="ctr">
            <a:normAutofit/>
          </a:bodyPr>
          <a:lstStyle>
            <a:lvl1pPr marL="0" indent="0">
              <a:buNone/>
              <a:defRPr sz="1565" b="1">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r>
              <a:rPr lang="zh-CN" altLang="en-US" dirty="0"/>
              <a:t>点击输入章节标题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9144000" cy="5143500"/>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9_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2168"/>
          <a:stretch>
            <a:fillRect/>
          </a:stretch>
        </p:blipFill>
        <p:spPr>
          <a:xfrm>
            <a:off x="2411760" y="6063"/>
            <a:ext cx="6753246" cy="5143500"/>
          </a:xfrm>
          <a:prstGeom prst="rect">
            <a:avLst/>
          </a:prstGeom>
        </p:spPr>
      </p:pic>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r="68855"/>
          <a:stretch>
            <a:fillRect/>
          </a:stretch>
        </p:blipFill>
        <p:spPr>
          <a:xfrm>
            <a:off x="7376" y="6063"/>
            <a:ext cx="2404384" cy="5109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Freeform 6"/>
          <p:cNvSpPr/>
          <p:nvPr userDrawn="1"/>
        </p:nvSpPr>
        <p:spPr bwMode="auto">
          <a:xfrm>
            <a:off x="304842" y="361324"/>
            <a:ext cx="79862" cy="377163"/>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6"/>
          <p:cNvSpPr/>
          <p:nvPr userDrawn="1"/>
        </p:nvSpPr>
        <p:spPr bwMode="auto">
          <a:xfrm flipH="1">
            <a:off x="634156" y="361324"/>
            <a:ext cx="79862" cy="377163"/>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3" name="文本占位符 12"/>
          <p:cNvSpPr>
            <a:spLocks noGrp="1"/>
          </p:cNvSpPr>
          <p:nvPr>
            <p:ph type="body" sz="quarter" idx="10" hasCustomPrompt="1"/>
          </p:nvPr>
        </p:nvSpPr>
        <p:spPr>
          <a:xfrm>
            <a:off x="356981" y="324868"/>
            <a:ext cx="304899" cy="431998"/>
          </a:xfrm>
        </p:spPr>
        <p:txBody>
          <a:bodyPr anchor="ctr">
            <a:noAutofit/>
          </a:bodyPr>
          <a:lstStyle>
            <a:lvl1pPr marL="0" indent="0" algn="ctr">
              <a:buNone/>
              <a:defRPr sz="3200"/>
            </a:lvl1pPr>
          </a:lstStyle>
          <a:p>
            <a:pPr lvl="0"/>
            <a:r>
              <a:rPr lang="en-US" altLang="zh-CN" dirty="0"/>
              <a:t>1</a:t>
            </a:r>
            <a:endParaRPr lang="zh-CN" altLang="en-US" dirty="0"/>
          </a:p>
        </p:txBody>
      </p:sp>
      <p:sp>
        <p:nvSpPr>
          <p:cNvPr id="14" name="文本占位符 12"/>
          <p:cNvSpPr>
            <a:spLocks noGrp="1"/>
          </p:cNvSpPr>
          <p:nvPr>
            <p:ph type="body" sz="quarter" idx="11" hasCustomPrompt="1"/>
          </p:nvPr>
        </p:nvSpPr>
        <p:spPr>
          <a:xfrm>
            <a:off x="766571" y="333906"/>
            <a:ext cx="2230241" cy="431998"/>
          </a:xfrm>
        </p:spPr>
        <p:txBody>
          <a:bodyPr anchor="ctr">
            <a:noAutofit/>
          </a:bodyPr>
          <a:lstStyle>
            <a:lvl1pPr marL="0" indent="0" algn="l">
              <a:buNone/>
              <a:defRPr sz="2000"/>
            </a:lvl1pPr>
          </a:lstStyle>
          <a:p>
            <a:pPr lvl="0"/>
            <a:r>
              <a:rPr lang="zh-CN" altLang="en-US" dirty="0"/>
              <a:t>点击添加标题</a:t>
            </a:r>
            <a:endParaRPr lang="zh-CN" altLang="en-US" dirty="0"/>
          </a:p>
        </p:txBody>
      </p:sp>
      <p:pic>
        <p:nvPicPr>
          <p:cNvPr id="16" name="图片 15"/>
          <p:cNvPicPr>
            <a:picLocks noChangeAspect="1"/>
          </p:cNvPicPr>
          <p:nvPr userDrawn="1"/>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7407369" y="4405725"/>
            <a:ext cx="1736631" cy="737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6" presetClass="emph" presetSubtype="0" repeatCount="3000" fill="hold" grpId="1" nodeType="withEffect">
                                  <p:stCondLst>
                                    <p:cond delay="0"/>
                                  </p:stCondLst>
                                  <p:childTnLst>
                                    <p:animEffect transition="out" filter="fade">
                                      <p:cBhvr>
                                        <p:cTn id="9" dur="200" tmFilter="0, 0; .2, .5; .8, .5; 1, 0"/>
                                        <p:tgtEl>
                                          <p:spTgt spid="10"/>
                                        </p:tgtEl>
                                      </p:cBhvr>
                                    </p:animEffect>
                                    <p:animScale>
                                      <p:cBhvr>
                                        <p:cTn id="10" dur="100" autoRev="1" fill="hold"/>
                                        <p:tgtEl>
                                          <p:spTgt spid="10"/>
                                        </p:tgtEl>
                                      </p:cBhvr>
                                      <p:by x="105000" y="105000"/>
                                    </p:animScale>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35" presetClass="path" presetSubtype="0" accel="50000" decel="50000" fill="hold" grpId="1" nodeType="withEffect">
                                  <p:stCondLst>
                                    <p:cond delay="0"/>
                                  </p:stCondLst>
                                  <p:childTnLst>
                                    <p:animMotion origin="layout" path="M -1.11111E-6 -1.23457E-7 L -0.04028 -1.23457E-7 " pathEditMode="relative" rAng="0" ptsTypes="AA">
                                      <p:cBhvr>
                                        <p:cTn id="16" dur="500" spd="-100000" fill="hold"/>
                                        <p:tgtEl>
                                          <p:spTgt spid="11"/>
                                        </p:tgtEl>
                                        <p:attrNameLst>
                                          <p:attrName>ppt_x</p:attrName>
                                          <p:attrName>ppt_y</p:attrName>
                                        </p:attrNameLst>
                                      </p:cBhvr>
                                      <p:rCtr x="-2014" y="0"/>
                                    </p:animMotion>
                                  </p:childTnLst>
                                </p:cTn>
                              </p:par>
                            </p:childTnLst>
                          </p:cTn>
                        </p:par>
                        <p:par>
                          <p:cTn id="17" fill="hold">
                            <p:stCondLst>
                              <p:cond delay="1000"/>
                            </p:stCondLst>
                            <p:childTnLst>
                              <p:par>
                                <p:cTn id="18" presetID="23" presetClass="entr" presetSubtype="28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strVal val="4/3*#ppt_w"/>
                                          </p:val>
                                        </p:tav>
                                        <p:tav tm="100000">
                                          <p:val>
                                            <p:strVal val="#ppt_w"/>
                                          </p:val>
                                        </p:tav>
                                      </p:tavLst>
                                    </p:anim>
                                    <p:anim calcmode="lin" valueType="num">
                                      <p:cBhvr>
                                        <p:cTn id="21" dur="500" fill="hold"/>
                                        <p:tgtEl>
                                          <p:spTgt spid="13"/>
                                        </p:tgtEl>
                                        <p:attrNameLst>
                                          <p:attrName>ppt_h</p:attrName>
                                        </p:attrNameLst>
                                      </p:cBhvr>
                                      <p:tavLst>
                                        <p:tav tm="0">
                                          <p:val>
                                            <p:strVal val="4/3*#ppt_h"/>
                                          </p:val>
                                        </p:tav>
                                        <p:tav tm="100000">
                                          <p:val>
                                            <p:strVal val="#ppt_h"/>
                                          </p:val>
                                        </p:tav>
                                      </p:tavLst>
                                    </p:anim>
                                  </p:childTnLst>
                                </p:cTn>
                              </p:par>
                            </p:childTnLst>
                          </p:cTn>
                        </p:par>
                        <p:par>
                          <p:cTn id="22" fill="hold">
                            <p:stCondLst>
                              <p:cond delay="1500"/>
                            </p:stCondLst>
                            <p:childTnLst>
                              <p:par>
                                <p:cTn id="23" presetID="12" presetClass="entr" presetSubtype="8" fill="hold" grpId="0" nodeType="afterEffect">
                                  <p:stCondLst>
                                    <p:cond delay="0"/>
                                  </p:stCondLst>
                                  <p:iterate type="lt">
                                    <p:tmPct val="50000"/>
                                  </p:iterate>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200"/>
                                        <p:tgtEl>
                                          <p:spTgt spid="14"/>
                                        </p:tgtEl>
                                        <p:attrNameLst>
                                          <p:attrName>ppt_x</p:attrName>
                                        </p:attrNameLst>
                                      </p:cBhvr>
                                      <p:tavLst>
                                        <p:tav tm="0">
                                          <p:val>
                                            <p:strVal val="#ppt_x-#ppt_w*1.125000"/>
                                          </p:val>
                                        </p:tav>
                                        <p:tav tm="100000">
                                          <p:val>
                                            <p:strVal val="#ppt_x"/>
                                          </p:val>
                                        </p:tav>
                                      </p:tavLst>
                                    </p:anim>
                                    <p:animEffect transition="in" filter="wipe(right)">
                                      <p:cBhvr>
                                        <p:cTn id="26" dur="2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3" grpId="0">
        <p:tmplLst>
          <p:tmpl lvl="0">
            <p:tnLst>
              <p:par>
                <p:cTn presetID="23" presetClass="entr" presetSubtype="288"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strVal val="4/3*#ppt_w"/>
                          </p:val>
                        </p:tav>
                        <p:tav tm="100000">
                          <p:val>
                            <p:strVal val="#ppt_w"/>
                          </p:val>
                        </p:tav>
                      </p:tavLst>
                    </p:anim>
                    <p:anim calcmode="lin" valueType="num">
                      <p:cBhvr>
                        <p:cTn dur="500" fill="hold"/>
                        <p:tgtEl>
                          <p:spTgt spid="13"/>
                        </p:tgtEl>
                        <p:attrNameLst>
                          <p:attrName>ppt_h</p:attrName>
                        </p:attrNameLst>
                      </p:cBhvr>
                      <p:tavLst>
                        <p:tav tm="0">
                          <p:val>
                            <p:strVal val="4/3*#ppt_h"/>
                          </p:val>
                        </p:tav>
                        <p:tav tm="100000">
                          <p:val>
                            <p:strVal val="#ppt_h"/>
                          </p:val>
                        </p:tav>
                      </p:tavLst>
                    </p:anim>
                  </p:childTnLst>
                </p:cTn>
              </p:par>
            </p:tnLst>
          </p:tmpl>
        </p:tmplLst>
      </p:bldP>
      <p:bldP spid="14" grpId="0">
        <p:tmplLst>
          <p:tmpl lvl="0">
            <p:tnLst>
              <p:par>
                <p:cTn presetID="12" presetClass="entr" presetSubtype="8" fill="hold" nodeType="afterEffect">
                  <p:stCondLst>
                    <p:cond delay="0"/>
                  </p:stCondLst>
                  <p:iterate type="lt">
                    <p:tmPct val="50000"/>
                  </p:iterate>
                  <p:childTnLst>
                    <p:set>
                      <p:cBhvr>
                        <p:cTn dur="1" fill="hold">
                          <p:stCondLst>
                            <p:cond delay="0"/>
                          </p:stCondLst>
                        </p:cTn>
                        <p:tgtEl>
                          <p:spTgt spid="14"/>
                        </p:tgtEl>
                        <p:attrNameLst>
                          <p:attrName>style.visibility</p:attrName>
                        </p:attrNameLst>
                      </p:cBhvr>
                      <p:to>
                        <p:strVal val="visible"/>
                      </p:to>
                    </p:set>
                    <p:anim calcmode="lin" valueType="num">
                      <p:cBhvr additive="base">
                        <p:cTn dur="200"/>
                        <p:tgtEl>
                          <p:spTgt spid="14"/>
                        </p:tgtEl>
                        <p:attrNameLst>
                          <p:attrName>ppt_x</p:attrName>
                        </p:attrNameLst>
                      </p:cBhvr>
                      <p:tavLst>
                        <p:tav tm="0">
                          <p:val>
                            <p:strVal val="#ppt_x-#ppt_w*1.125000"/>
                          </p:val>
                        </p:tav>
                        <p:tav tm="100000">
                          <p:val>
                            <p:strVal val="#ppt_x"/>
                          </p:val>
                        </p:tav>
                      </p:tavLst>
                    </p:anim>
                    <p:animEffect transition="in" filter="wipe(right)">
                      <p:cBhvr>
                        <p:cTn dur="200"/>
                        <p:tgtEl>
                          <p:spTgt spid="14"/>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4.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image" Target="../media/image18.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4.xml"/><Relationship Id="rId2" Type="http://schemas.openxmlformats.org/officeDocument/2006/relationships/image" Target="../media/image20.jpeg"/><Relationship Id="rId1" Type="http://schemas.openxmlformats.org/officeDocument/2006/relationships/image" Target="../media/image19.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4.xml"/><Relationship Id="rId2" Type="http://schemas.openxmlformats.org/officeDocument/2006/relationships/image" Target="../media/image22.jpeg"/><Relationship Id="rId1" Type="http://schemas.openxmlformats.org/officeDocument/2006/relationships/image" Target="../media/image21.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image" Target="../media/image24.jpeg"/><Relationship Id="rId1" Type="http://schemas.openxmlformats.org/officeDocument/2006/relationships/image" Target="../media/image2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image" Target="../media/image25.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tags" Target="../tags/tag14.xml"/><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hyperlink" Target="&#30693;&#35782;&#32511;&#27954;.url" TargetMode="External"/><Relationship Id="rId2" Type="http://schemas.openxmlformats.org/officeDocument/2006/relationships/tags" Target="../tags/tag13.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image" Target="../media/image8.jpeg"/><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7144"/>
          <a:stretch>
            <a:fillRect/>
          </a:stretch>
        </p:blipFill>
        <p:spPr>
          <a:xfrm>
            <a:off x="0" y="0"/>
            <a:ext cx="9143999" cy="5143500"/>
          </a:xfrm>
          <a:prstGeom prst="rect">
            <a:avLst/>
          </a:prstGeom>
        </p:spPr>
      </p:pic>
      <p:sp>
        <p:nvSpPr>
          <p:cNvPr id="32" name="TextBox 37"/>
          <p:cNvSpPr txBox="1"/>
          <p:nvPr/>
        </p:nvSpPr>
        <p:spPr>
          <a:xfrm>
            <a:off x="3075807" y="3242540"/>
            <a:ext cx="3772186" cy="338554"/>
          </a:xfrm>
          <a:prstGeom prst="rect">
            <a:avLst/>
          </a:prstGeom>
          <a:noFill/>
        </p:spPr>
        <p:txBody>
          <a:bodyPr wrap="none" rtlCol="0">
            <a:spAutoFit/>
          </a:bodyPr>
          <a:lstStyle/>
          <a:p>
            <a:r>
              <a:rPr lang="zh-CN" altLang="en-US" sz="1600" dirty="0">
                <a:cs typeface="+mn-ea"/>
                <a:sym typeface="+mn-lt"/>
              </a:rPr>
              <a:t>年终总结  新年计划 述职报告  工作汇报</a:t>
            </a:r>
            <a:endParaRPr lang="zh-CN" altLang="en-US" sz="1600" dirty="0">
              <a:cs typeface="+mn-ea"/>
              <a:sym typeface="+mn-lt"/>
            </a:endParaRPr>
          </a:p>
        </p:txBody>
      </p:sp>
      <p:sp>
        <p:nvSpPr>
          <p:cNvPr id="33" name="TextBox 38"/>
          <p:cNvSpPr txBox="1"/>
          <p:nvPr/>
        </p:nvSpPr>
        <p:spPr>
          <a:xfrm>
            <a:off x="4232715" y="3581094"/>
            <a:ext cx="1310640" cy="398780"/>
          </a:xfrm>
          <a:prstGeom prst="rect">
            <a:avLst/>
          </a:prstGeom>
          <a:noFill/>
        </p:spPr>
        <p:txBody>
          <a:bodyPr wrap="none" rtlCol="0">
            <a:spAutoFit/>
          </a:bodyPr>
          <a:lstStyle/>
          <a:p>
            <a:pPr algn="ctr"/>
            <a:r>
              <a:rPr lang="zh-CN" altLang="en-US" sz="1000" dirty="0">
                <a:cs typeface="+mn-ea"/>
                <a:sym typeface="+mn-lt"/>
              </a:rPr>
              <a:t>汇报人：知识绿洲</a:t>
            </a:r>
            <a:endParaRPr lang="zh-CN" altLang="en-US" sz="1000" dirty="0">
              <a:cs typeface="+mn-ea"/>
              <a:sym typeface="+mn-lt"/>
            </a:endParaRPr>
          </a:p>
          <a:p>
            <a:pPr algn="ctr"/>
            <a:r>
              <a:rPr lang="zh-CN" altLang="en-US" sz="1000" dirty="0">
                <a:cs typeface="+mn-ea"/>
                <a:sym typeface="+mn-lt"/>
              </a:rPr>
              <a:t>日期：</a:t>
            </a:r>
            <a:r>
              <a:rPr lang="en-US" altLang="zh-CN" sz="1000" dirty="0">
                <a:cs typeface="+mn-ea"/>
                <a:sym typeface="+mn-lt"/>
              </a:rPr>
              <a:t>XX</a:t>
            </a:r>
            <a:r>
              <a:rPr lang="zh-CN" altLang="en-US" sz="1000" dirty="0">
                <a:cs typeface="+mn-ea"/>
                <a:sym typeface="+mn-lt"/>
              </a:rPr>
              <a:t>年</a:t>
            </a:r>
            <a:r>
              <a:rPr lang="en-US" altLang="zh-CN" sz="1000" dirty="0">
                <a:cs typeface="+mn-ea"/>
                <a:sym typeface="+mn-lt"/>
              </a:rPr>
              <a:t>XX</a:t>
            </a:r>
            <a:r>
              <a:rPr lang="zh-CN" altLang="en-US" sz="1000" dirty="0">
                <a:cs typeface="+mn-ea"/>
                <a:sym typeface="+mn-lt"/>
              </a:rPr>
              <a:t>月</a:t>
            </a:r>
            <a:r>
              <a:rPr lang="en-US" altLang="zh-CN" sz="1000" dirty="0">
                <a:cs typeface="+mn-ea"/>
                <a:sym typeface="+mn-lt"/>
              </a:rPr>
              <a:t>XX</a:t>
            </a:r>
            <a:r>
              <a:rPr lang="zh-CN" altLang="en-US" sz="1000" dirty="0">
                <a:cs typeface="+mn-ea"/>
                <a:sym typeface="+mn-lt"/>
              </a:rPr>
              <a:t>日</a:t>
            </a:r>
            <a:endParaRPr lang="en-US" altLang="zh-CN" sz="1000" dirty="0">
              <a:cs typeface="+mn-ea"/>
              <a:sym typeface="+mn-lt"/>
            </a:endParaRPr>
          </a:p>
        </p:txBody>
      </p:sp>
      <p:sp>
        <p:nvSpPr>
          <p:cNvPr id="34" name="圆角矩形 33"/>
          <p:cNvSpPr/>
          <p:nvPr/>
        </p:nvSpPr>
        <p:spPr>
          <a:xfrm>
            <a:off x="2187288" y="2613052"/>
            <a:ext cx="5439775" cy="504056"/>
          </a:xfrm>
          <a:prstGeom prst="roundRect">
            <a:avLst>
              <a:gd name="adj" fmla="val 42270"/>
            </a:avLst>
          </a:prstGeom>
          <a:solidFill>
            <a:schemeClr val="bg1"/>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0729"/>
              </a:solidFill>
              <a:cs typeface="+mn-ea"/>
              <a:sym typeface="+mn-lt"/>
            </a:endParaRPr>
          </a:p>
        </p:txBody>
      </p:sp>
      <p:sp>
        <p:nvSpPr>
          <p:cNvPr id="35" name="TextBox 40"/>
          <p:cNvSpPr txBox="1"/>
          <p:nvPr/>
        </p:nvSpPr>
        <p:spPr>
          <a:xfrm>
            <a:off x="2471507" y="2598194"/>
            <a:ext cx="4852611" cy="523220"/>
          </a:xfrm>
          <a:prstGeom prst="rect">
            <a:avLst/>
          </a:prstGeom>
          <a:noFill/>
        </p:spPr>
        <p:txBody>
          <a:bodyPr wrap="none" rtlCol="0">
            <a:spAutoFit/>
          </a:bodyPr>
          <a:lstStyle/>
          <a:p>
            <a:pPr algn="ctr"/>
            <a:r>
              <a:rPr lang="zh-CN" altLang="en-US" sz="2800" b="1" dirty="0">
                <a:solidFill>
                  <a:srgbClr val="030729"/>
                </a:solidFill>
                <a:cs typeface="+mn-ea"/>
                <a:sym typeface="+mn-lt"/>
              </a:rPr>
              <a:t>框架完整的</a:t>
            </a:r>
            <a:r>
              <a:rPr lang="zh-CN" altLang="en-US" sz="2800" dirty="0">
                <a:solidFill>
                  <a:srgbClr val="030729"/>
                </a:solidFill>
                <a:cs typeface="+mn-ea"/>
                <a:sym typeface="+mn-lt"/>
              </a:rPr>
              <a:t>医疗医药行业模板</a:t>
            </a:r>
            <a:endParaRPr lang="zh-CN" altLang="en-US" sz="2800" dirty="0">
              <a:solidFill>
                <a:srgbClr val="030729"/>
              </a:solidFill>
              <a:cs typeface="+mn-ea"/>
              <a:sym typeface="+mn-lt"/>
            </a:endParaRPr>
          </a:p>
        </p:txBody>
      </p:sp>
      <p:pic>
        <p:nvPicPr>
          <p:cNvPr id="62" name="商务一">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7503655" y="-1726674"/>
            <a:ext cx="609600" cy="609600"/>
          </a:xfrm>
          <a:prstGeom prst="rect">
            <a:avLst/>
          </a:prstGeom>
        </p:spPr>
      </p:pic>
      <p:sp>
        <p:nvSpPr>
          <p:cNvPr id="93" name="椭圆 92"/>
          <p:cNvSpPr/>
          <p:nvPr/>
        </p:nvSpPr>
        <p:spPr>
          <a:xfrm>
            <a:off x="1817345" y="876204"/>
            <a:ext cx="1570127" cy="156474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sp>
        <p:nvSpPr>
          <p:cNvPr id="94" name="椭圆 93"/>
          <p:cNvSpPr/>
          <p:nvPr/>
        </p:nvSpPr>
        <p:spPr>
          <a:xfrm>
            <a:off x="3122632" y="876204"/>
            <a:ext cx="1570127" cy="156474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sp>
        <p:nvSpPr>
          <p:cNvPr id="95" name="椭圆 94"/>
          <p:cNvSpPr/>
          <p:nvPr/>
        </p:nvSpPr>
        <p:spPr>
          <a:xfrm>
            <a:off x="4438269" y="876204"/>
            <a:ext cx="1570127" cy="156474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sp>
        <p:nvSpPr>
          <p:cNvPr id="96" name="椭圆 95"/>
          <p:cNvSpPr/>
          <p:nvPr/>
        </p:nvSpPr>
        <p:spPr>
          <a:xfrm>
            <a:off x="5755542" y="876204"/>
            <a:ext cx="1570127" cy="156474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grpSp>
        <p:nvGrpSpPr>
          <p:cNvPr id="97" name="组合 96"/>
          <p:cNvGrpSpPr/>
          <p:nvPr/>
        </p:nvGrpSpPr>
        <p:grpSpPr>
          <a:xfrm>
            <a:off x="1939169" y="983458"/>
            <a:ext cx="1354880" cy="1350234"/>
            <a:chOff x="3768359" y="1725446"/>
            <a:chExt cx="1930605" cy="1930605"/>
          </a:xfrm>
        </p:grpSpPr>
        <p:sp>
          <p:nvSpPr>
            <p:cNvPr id="98"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99"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00" name="组合 99"/>
          <p:cNvGrpSpPr/>
          <p:nvPr/>
        </p:nvGrpSpPr>
        <p:grpSpPr>
          <a:xfrm>
            <a:off x="3233956" y="983458"/>
            <a:ext cx="1354880" cy="1350234"/>
            <a:chOff x="3768359" y="1725446"/>
            <a:chExt cx="1930605" cy="1930605"/>
          </a:xfrm>
        </p:grpSpPr>
        <p:sp>
          <p:nvSpPr>
            <p:cNvPr id="10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02"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03" name="组合 102"/>
          <p:cNvGrpSpPr/>
          <p:nvPr/>
        </p:nvGrpSpPr>
        <p:grpSpPr>
          <a:xfrm>
            <a:off x="4545052" y="983458"/>
            <a:ext cx="1354880" cy="1350234"/>
            <a:chOff x="3768359" y="1725446"/>
            <a:chExt cx="1930605" cy="1930605"/>
          </a:xfrm>
        </p:grpSpPr>
        <p:sp>
          <p:nvSpPr>
            <p:cNvPr id="10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05"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06" name="组合 105"/>
          <p:cNvGrpSpPr/>
          <p:nvPr/>
        </p:nvGrpSpPr>
        <p:grpSpPr>
          <a:xfrm>
            <a:off x="5850511" y="983458"/>
            <a:ext cx="1354880" cy="1350234"/>
            <a:chOff x="3768359" y="1725446"/>
            <a:chExt cx="1930605" cy="1930605"/>
          </a:xfrm>
        </p:grpSpPr>
        <p:sp>
          <p:nvSpPr>
            <p:cNvPr id="10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08"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sp>
        <p:nvSpPr>
          <p:cNvPr id="109" name="矩形 108"/>
          <p:cNvSpPr/>
          <p:nvPr/>
        </p:nvSpPr>
        <p:spPr>
          <a:xfrm>
            <a:off x="2265533" y="1068151"/>
            <a:ext cx="671348" cy="1308697"/>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2</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sp>
        <p:nvSpPr>
          <p:cNvPr id="110" name="矩形 109"/>
          <p:cNvSpPr/>
          <p:nvPr/>
        </p:nvSpPr>
        <p:spPr>
          <a:xfrm>
            <a:off x="3553364" y="1068151"/>
            <a:ext cx="705011" cy="1308697"/>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0</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sp>
        <p:nvSpPr>
          <p:cNvPr id="111" name="矩形 110"/>
          <p:cNvSpPr/>
          <p:nvPr/>
        </p:nvSpPr>
        <p:spPr>
          <a:xfrm>
            <a:off x="4888815" y="1068151"/>
            <a:ext cx="664210" cy="1306830"/>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2</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sp>
        <p:nvSpPr>
          <p:cNvPr id="112" name="矩形 111"/>
          <p:cNvSpPr/>
          <p:nvPr/>
        </p:nvSpPr>
        <p:spPr>
          <a:xfrm>
            <a:off x="6194666" y="1036204"/>
            <a:ext cx="650509" cy="1308697"/>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X</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grpSp>
        <p:nvGrpSpPr>
          <p:cNvPr id="113" name="组合 112"/>
          <p:cNvGrpSpPr/>
          <p:nvPr/>
        </p:nvGrpSpPr>
        <p:grpSpPr>
          <a:xfrm>
            <a:off x="1493693" y="1607957"/>
            <a:ext cx="323652" cy="322542"/>
            <a:chOff x="3768359" y="1725446"/>
            <a:chExt cx="1930605" cy="1930605"/>
          </a:xfrm>
        </p:grpSpPr>
        <p:sp>
          <p:nvSpPr>
            <p:cNvPr id="11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15"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16" name="组合 115"/>
          <p:cNvGrpSpPr/>
          <p:nvPr/>
        </p:nvGrpSpPr>
        <p:grpSpPr>
          <a:xfrm>
            <a:off x="1177111" y="1463826"/>
            <a:ext cx="226473" cy="225696"/>
            <a:chOff x="3768359" y="1725446"/>
            <a:chExt cx="1930605" cy="1930605"/>
          </a:xfrm>
          <a:solidFill>
            <a:srgbClr val="EA5E66"/>
          </a:solidFill>
        </p:grpSpPr>
        <p:sp>
          <p:nvSpPr>
            <p:cNvPr id="117" name="Oval 5"/>
            <p:cNvSpPr>
              <a:spLocks noChangeArrowheads="1"/>
            </p:cNvSpPr>
            <p:nvPr/>
          </p:nvSpPr>
          <p:spPr bwMode="auto">
            <a:xfrm>
              <a:off x="3768359" y="1725446"/>
              <a:ext cx="1930605" cy="193060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18"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19" name="组合 118"/>
          <p:cNvGrpSpPr/>
          <p:nvPr/>
        </p:nvGrpSpPr>
        <p:grpSpPr>
          <a:xfrm>
            <a:off x="3084366" y="941333"/>
            <a:ext cx="162298" cy="161741"/>
            <a:chOff x="3768359" y="1725446"/>
            <a:chExt cx="1930605" cy="1930605"/>
          </a:xfrm>
        </p:grpSpPr>
        <p:sp>
          <p:nvSpPr>
            <p:cNvPr id="12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21"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22" name="组合 121"/>
          <p:cNvGrpSpPr/>
          <p:nvPr/>
        </p:nvGrpSpPr>
        <p:grpSpPr>
          <a:xfrm>
            <a:off x="4448398" y="897951"/>
            <a:ext cx="231589" cy="230795"/>
            <a:chOff x="3768359" y="1725446"/>
            <a:chExt cx="1930605" cy="1930605"/>
          </a:xfrm>
        </p:grpSpPr>
        <p:sp>
          <p:nvSpPr>
            <p:cNvPr id="12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24"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25" name="组合 124"/>
          <p:cNvGrpSpPr/>
          <p:nvPr/>
        </p:nvGrpSpPr>
        <p:grpSpPr>
          <a:xfrm>
            <a:off x="4431816" y="2210594"/>
            <a:ext cx="199861" cy="199176"/>
            <a:chOff x="3768359" y="1725446"/>
            <a:chExt cx="1930605" cy="1930605"/>
          </a:xfrm>
        </p:grpSpPr>
        <p:sp>
          <p:nvSpPr>
            <p:cNvPr id="12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27"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28" name="组合 127"/>
          <p:cNvGrpSpPr/>
          <p:nvPr/>
        </p:nvGrpSpPr>
        <p:grpSpPr>
          <a:xfrm>
            <a:off x="3168169" y="2193796"/>
            <a:ext cx="205610" cy="204905"/>
            <a:chOff x="3768359" y="1725446"/>
            <a:chExt cx="1930605" cy="1930605"/>
          </a:xfrm>
        </p:grpSpPr>
        <p:sp>
          <p:nvSpPr>
            <p:cNvPr id="12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0"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31" name="组合 130"/>
          <p:cNvGrpSpPr/>
          <p:nvPr/>
        </p:nvGrpSpPr>
        <p:grpSpPr>
          <a:xfrm>
            <a:off x="5788160" y="820441"/>
            <a:ext cx="202458" cy="201763"/>
            <a:chOff x="3768359" y="1725446"/>
            <a:chExt cx="1930605" cy="1930605"/>
          </a:xfrm>
        </p:grpSpPr>
        <p:sp>
          <p:nvSpPr>
            <p:cNvPr id="13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3"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34" name="组合 133"/>
          <p:cNvGrpSpPr/>
          <p:nvPr/>
        </p:nvGrpSpPr>
        <p:grpSpPr>
          <a:xfrm>
            <a:off x="5867844" y="2262677"/>
            <a:ext cx="178882" cy="178268"/>
            <a:chOff x="3768359" y="1725446"/>
            <a:chExt cx="1930605" cy="1930605"/>
          </a:xfrm>
        </p:grpSpPr>
        <p:sp>
          <p:nvSpPr>
            <p:cNvPr id="135"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6"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37" name="组合 136"/>
          <p:cNvGrpSpPr/>
          <p:nvPr/>
        </p:nvGrpSpPr>
        <p:grpSpPr>
          <a:xfrm>
            <a:off x="7242202" y="1550467"/>
            <a:ext cx="323652" cy="322542"/>
            <a:chOff x="3768359" y="1725446"/>
            <a:chExt cx="1930605" cy="1930605"/>
          </a:xfrm>
        </p:grpSpPr>
        <p:sp>
          <p:nvSpPr>
            <p:cNvPr id="138"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9"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40" name="组合 139"/>
          <p:cNvGrpSpPr/>
          <p:nvPr/>
        </p:nvGrpSpPr>
        <p:grpSpPr>
          <a:xfrm>
            <a:off x="7639173" y="1414209"/>
            <a:ext cx="226473" cy="225696"/>
            <a:chOff x="3768359" y="1725446"/>
            <a:chExt cx="1930605" cy="1930605"/>
          </a:xfrm>
        </p:grpSpPr>
        <p:sp>
          <p:nvSpPr>
            <p:cNvPr id="14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42"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43" name="组合 142"/>
          <p:cNvGrpSpPr/>
          <p:nvPr/>
        </p:nvGrpSpPr>
        <p:grpSpPr>
          <a:xfrm>
            <a:off x="7973273" y="1608652"/>
            <a:ext cx="162298" cy="161741"/>
            <a:chOff x="3768359" y="1725446"/>
            <a:chExt cx="1930605" cy="1930605"/>
          </a:xfrm>
        </p:grpSpPr>
        <p:sp>
          <p:nvSpPr>
            <p:cNvPr id="14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45"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46" name="组合 145"/>
          <p:cNvGrpSpPr/>
          <p:nvPr/>
        </p:nvGrpSpPr>
        <p:grpSpPr>
          <a:xfrm>
            <a:off x="846449" y="1578282"/>
            <a:ext cx="162298" cy="161741"/>
            <a:chOff x="3768359" y="1725446"/>
            <a:chExt cx="1930605" cy="1930605"/>
          </a:xfrm>
        </p:grpSpPr>
        <p:sp>
          <p:nvSpPr>
            <p:cNvPr id="14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48"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4000" advClick="0" advTm="0">
        <p14:vortex dir="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93"/>
                                        </p:tgtEl>
                                        <p:attrNameLst>
                                          <p:attrName>style.visibility</p:attrName>
                                        </p:attrNameLst>
                                      </p:cBhvr>
                                      <p:to>
                                        <p:strVal val="visible"/>
                                      </p:to>
                                    </p:set>
                                    <p:anim calcmode="lin" valueType="num">
                                      <p:cBhvr>
                                        <p:cTn id="10" dur="500" fill="hold"/>
                                        <p:tgtEl>
                                          <p:spTgt spid="93"/>
                                        </p:tgtEl>
                                        <p:attrNameLst>
                                          <p:attrName>ppt_w</p:attrName>
                                        </p:attrNameLst>
                                      </p:cBhvr>
                                      <p:tavLst>
                                        <p:tav tm="0">
                                          <p:val>
                                            <p:fltVal val="0"/>
                                          </p:val>
                                        </p:tav>
                                        <p:tav tm="100000">
                                          <p:val>
                                            <p:strVal val="#ppt_w"/>
                                          </p:val>
                                        </p:tav>
                                      </p:tavLst>
                                    </p:anim>
                                    <p:anim calcmode="lin" valueType="num">
                                      <p:cBhvr>
                                        <p:cTn id="11" dur="500" fill="hold"/>
                                        <p:tgtEl>
                                          <p:spTgt spid="93"/>
                                        </p:tgtEl>
                                        <p:attrNameLst>
                                          <p:attrName>ppt_h</p:attrName>
                                        </p:attrNameLst>
                                      </p:cBhvr>
                                      <p:tavLst>
                                        <p:tav tm="0">
                                          <p:val>
                                            <p:fltVal val="0"/>
                                          </p:val>
                                        </p:tav>
                                        <p:tav tm="100000">
                                          <p:val>
                                            <p:strVal val="#ppt_h"/>
                                          </p:val>
                                        </p:tav>
                                      </p:tavLst>
                                    </p:anim>
                                    <p:animEffect transition="in" filter="fade">
                                      <p:cBhvr>
                                        <p:cTn id="12" dur="500"/>
                                        <p:tgtEl>
                                          <p:spTgt spid="93"/>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97"/>
                                        </p:tgtEl>
                                        <p:attrNameLst>
                                          <p:attrName>style.visibility</p:attrName>
                                        </p:attrNameLst>
                                      </p:cBhvr>
                                      <p:to>
                                        <p:strVal val="visible"/>
                                      </p:to>
                                    </p:set>
                                    <p:anim calcmode="lin" valueType="num">
                                      <p:cBhvr>
                                        <p:cTn id="16" dur="500" fill="hold"/>
                                        <p:tgtEl>
                                          <p:spTgt spid="97"/>
                                        </p:tgtEl>
                                        <p:attrNameLst>
                                          <p:attrName>ppt_w</p:attrName>
                                        </p:attrNameLst>
                                      </p:cBhvr>
                                      <p:tavLst>
                                        <p:tav tm="0">
                                          <p:val>
                                            <p:fltVal val="0"/>
                                          </p:val>
                                        </p:tav>
                                        <p:tav tm="100000">
                                          <p:val>
                                            <p:strVal val="#ppt_w"/>
                                          </p:val>
                                        </p:tav>
                                      </p:tavLst>
                                    </p:anim>
                                    <p:anim calcmode="lin" valueType="num">
                                      <p:cBhvr>
                                        <p:cTn id="17" dur="500" fill="hold"/>
                                        <p:tgtEl>
                                          <p:spTgt spid="97"/>
                                        </p:tgtEl>
                                        <p:attrNameLst>
                                          <p:attrName>ppt_h</p:attrName>
                                        </p:attrNameLst>
                                      </p:cBhvr>
                                      <p:tavLst>
                                        <p:tav tm="0">
                                          <p:val>
                                            <p:fltVal val="0"/>
                                          </p:val>
                                        </p:tav>
                                        <p:tav tm="100000">
                                          <p:val>
                                            <p:strVal val="#ppt_h"/>
                                          </p:val>
                                        </p:tav>
                                      </p:tavLst>
                                    </p:anim>
                                    <p:animEffect transition="in" filter="fade">
                                      <p:cBhvr>
                                        <p:cTn id="18" dur="500"/>
                                        <p:tgtEl>
                                          <p:spTgt spid="9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250" fill="hold"/>
                                        <p:tgtEl>
                                          <p:spTgt spid="109"/>
                                        </p:tgtEl>
                                        <p:attrNameLst>
                                          <p:attrName>ppt_w</p:attrName>
                                        </p:attrNameLst>
                                      </p:cBhvr>
                                      <p:tavLst>
                                        <p:tav tm="0">
                                          <p:val>
                                            <p:fltVal val="0"/>
                                          </p:val>
                                        </p:tav>
                                        <p:tav tm="100000">
                                          <p:val>
                                            <p:strVal val="#ppt_w"/>
                                          </p:val>
                                        </p:tav>
                                      </p:tavLst>
                                    </p:anim>
                                    <p:anim calcmode="lin" valueType="num">
                                      <p:cBhvr>
                                        <p:cTn id="23" dur="250" fill="hold"/>
                                        <p:tgtEl>
                                          <p:spTgt spid="109"/>
                                        </p:tgtEl>
                                        <p:attrNameLst>
                                          <p:attrName>ppt_h</p:attrName>
                                        </p:attrNameLst>
                                      </p:cBhvr>
                                      <p:tavLst>
                                        <p:tav tm="0">
                                          <p:val>
                                            <p:fltVal val="0"/>
                                          </p:val>
                                        </p:tav>
                                        <p:tav tm="100000">
                                          <p:val>
                                            <p:strVal val="#ppt_h"/>
                                          </p:val>
                                        </p:tav>
                                      </p:tavLst>
                                    </p:anim>
                                    <p:animEffect transition="in" filter="fade">
                                      <p:cBhvr>
                                        <p:cTn id="24" dur="250"/>
                                        <p:tgtEl>
                                          <p:spTgt spid="109"/>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94"/>
                                        </p:tgtEl>
                                        <p:attrNameLst>
                                          <p:attrName>style.visibility</p:attrName>
                                        </p:attrNameLst>
                                      </p:cBhvr>
                                      <p:to>
                                        <p:strVal val="visible"/>
                                      </p:to>
                                    </p:set>
                                    <p:anim calcmode="lin" valueType="num">
                                      <p:cBhvr>
                                        <p:cTn id="28" dur="500" fill="hold"/>
                                        <p:tgtEl>
                                          <p:spTgt spid="94"/>
                                        </p:tgtEl>
                                        <p:attrNameLst>
                                          <p:attrName>ppt_w</p:attrName>
                                        </p:attrNameLst>
                                      </p:cBhvr>
                                      <p:tavLst>
                                        <p:tav tm="0">
                                          <p:val>
                                            <p:fltVal val="0"/>
                                          </p:val>
                                        </p:tav>
                                        <p:tav tm="100000">
                                          <p:val>
                                            <p:strVal val="#ppt_w"/>
                                          </p:val>
                                        </p:tav>
                                      </p:tavLst>
                                    </p:anim>
                                    <p:anim calcmode="lin" valueType="num">
                                      <p:cBhvr>
                                        <p:cTn id="29" dur="500" fill="hold"/>
                                        <p:tgtEl>
                                          <p:spTgt spid="94"/>
                                        </p:tgtEl>
                                        <p:attrNameLst>
                                          <p:attrName>ppt_h</p:attrName>
                                        </p:attrNameLst>
                                      </p:cBhvr>
                                      <p:tavLst>
                                        <p:tav tm="0">
                                          <p:val>
                                            <p:fltVal val="0"/>
                                          </p:val>
                                        </p:tav>
                                        <p:tav tm="100000">
                                          <p:val>
                                            <p:strVal val="#ppt_h"/>
                                          </p:val>
                                        </p:tav>
                                      </p:tavLst>
                                    </p:anim>
                                    <p:animEffect transition="in" filter="fade">
                                      <p:cBhvr>
                                        <p:cTn id="30" dur="500"/>
                                        <p:tgtEl>
                                          <p:spTgt spid="94"/>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fill="hold"/>
                                        <p:tgtEl>
                                          <p:spTgt spid="100"/>
                                        </p:tgtEl>
                                        <p:attrNameLst>
                                          <p:attrName>ppt_w</p:attrName>
                                        </p:attrNameLst>
                                      </p:cBhvr>
                                      <p:tavLst>
                                        <p:tav tm="0">
                                          <p:val>
                                            <p:fltVal val="0"/>
                                          </p:val>
                                        </p:tav>
                                        <p:tav tm="100000">
                                          <p:val>
                                            <p:strVal val="#ppt_w"/>
                                          </p:val>
                                        </p:tav>
                                      </p:tavLst>
                                    </p:anim>
                                    <p:anim calcmode="lin" valueType="num">
                                      <p:cBhvr>
                                        <p:cTn id="35" dur="500" fill="hold"/>
                                        <p:tgtEl>
                                          <p:spTgt spid="100"/>
                                        </p:tgtEl>
                                        <p:attrNameLst>
                                          <p:attrName>ppt_h</p:attrName>
                                        </p:attrNameLst>
                                      </p:cBhvr>
                                      <p:tavLst>
                                        <p:tav tm="0">
                                          <p:val>
                                            <p:fltVal val="0"/>
                                          </p:val>
                                        </p:tav>
                                        <p:tav tm="100000">
                                          <p:val>
                                            <p:strVal val="#ppt_h"/>
                                          </p:val>
                                        </p:tav>
                                      </p:tavLst>
                                    </p:anim>
                                    <p:animEffect transition="in" filter="fade">
                                      <p:cBhvr>
                                        <p:cTn id="36" dur="500"/>
                                        <p:tgtEl>
                                          <p:spTgt spid="10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0"/>
                                        </p:tgtEl>
                                        <p:attrNameLst>
                                          <p:attrName>style.visibility</p:attrName>
                                        </p:attrNameLst>
                                      </p:cBhvr>
                                      <p:to>
                                        <p:strVal val="visible"/>
                                      </p:to>
                                    </p:set>
                                    <p:anim calcmode="lin" valueType="num">
                                      <p:cBhvr>
                                        <p:cTn id="40" dur="250" fill="hold"/>
                                        <p:tgtEl>
                                          <p:spTgt spid="110"/>
                                        </p:tgtEl>
                                        <p:attrNameLst>
                                          <p:attrName>ppt_w</p:attrName>
                                        </p:attrNameLst>
                                      </p:cBhvr>
                                      <p:tavLst>
                                        <p:tav tm="0">
                                          <p:val>
                                            <p:fltVal val="0"/>
                                          </p:val>
                                        </p:tav>
                                        <p:tav tm="100000">
                                          <p:val>
                                            <p:strVal val="#ppt_w"/>
                                          </p:val>
                                        </p:tav>
                                      </p:tavLst>
                                    </p:anim>
                                    <p:anim calcmode="lin" valueType="num">
                                      <p:cBhvr>
                                        <p:cTn id="41" dur="250" fill="hold"/>
                                        <p:tgtEl>
                                          <p:spTgt spid="110"/>
                                        </p:tgtEl>
                                        <p:attrNameLst>
                                          <p:attrName>ppt_h</p:attrName>
                                        </p:attrNameLst>
                                      </p:cBhvr>
                                      <p:tavLst>
                                        <p:tav tm="0">
                                          <p:val>
                                            <p:fltVal val="0"/>
                                          </p:val>
                                        </p:tav>
                                        <p:tav tm="100000">
                                          <p:val>
                                            <p:strVal val="#ppt_h"/>
                                          </p:val>
                                        </p:tav>
                                      </p:tavLst>
                                    </p:anim>
                                    <p:animEffect transition="in" filter="fade">
                                      <p:cBhvr>
                                        <p:cTn id="42" dur="250"/>
                                        <p:tgtEl>
                                          <p:spTgt spid="110"/>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95"/>
                                        </p:tgtEl>
                                        <p:attrNameLst>
                                          <p:attrName>style.visibility</p:attrName>
                                        </p:attrNameLst>
                                      </p:cBhvr>
                                      <p:to>
                                        <p:strVal val="visible"/>
                                      </p:to>
                                    </p:set>
                                    <p:anim calcmode="lin" valueType="num">
                                      <p:cBhvr>
                                        <p:cTn id="46" dur="500" fill="hold"/>
                                        <p:tgtEl>
                                          <p:spTgt spid="95"/>
                                        </p:tgtEl>
                                        <p:attrNameLst>
                                          <p:attrName>ppt_w</p:attrName>
                                        </p:attrNameLst>
                                      </p:cBhvr>
                                      <p:tavLst>
                                        <p:tav tm="0">
                                          <p:val>
                                            <p:fltVal val="0"/>
                                          </p:val>
                                        </p:tav>
                                        <p:tav tm="100000">
                                          <p:val>
                                            <p:strVal val="#ppt_w"/>
                                          </p:val>
                                        </p:tav>
                                      </p:tavLst>
                                    </p:anim>
                                    <p:anim calcmode="lin" valueType="num">
                                      <p:cBhvr>
                                        <p:cTn id="47" dur="500" fill="hold"/>
                                        <p:tgtEl>
                                          <p:spTgt spid="95"/>
                                        </p:tgtEl>
                                        <p:attrNameLst>
                                          <p:attrName>ppt_h</p:attrName>
                                        </p:attrNameLst>
                                      </p:cBhvr>
                                      <p:tavLst>
                                        <p:tav tm="0">
                                          <p:val>
                                            <p:fltVal val="0"/>
                                          </p:val>
                                        </p:tav>
                                        <p:tav tm="100000">
                                          <p:val>
                                            <p:strVal val="#ppt_h"/>
                                          </p:val>
                                        </p:tav>
                                      </p:tavLst>
                                    </p:anim>
                                    <p:animEffect transition="in" filter="fade">
                                      <p:cBhvr>
                                        <p:cTn id="48" dur="500"/>
                                        <p:tgtEl>
                                          <p:spTgt spid="95"/>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103"/>
                                        </p:tgtEl>
                                        <p:attrNameLst>
                                          <p:attrName>style.visibility</p:attrName>
                                        </p:attrNameLst>
                                      </p:cBhvr>
                                      <p:to>
                                        <p:strVal val="visible"/>
                                      </p:to>
                                    </p:set>
                                    <p:anim calcmode="lin" valueType="num">
                                      <p:cBhvr>
                                        <p:cTn id="52" dur="500" fill="hold"/>
                                        <p:tgtEl>
                                          <p:spTgt spid="103"/>
                                        </p:tgtEl>
                                        <p:attrNameLst>
                                          <p:attrName>ppt_w</p:attrName>
                                        </p:attrNameLst>
                                      </p:cBhvr>
                                      <p:tavLst>
                                        <p:tav tm="0">
                                          <p:val>
                                            <p:fltVal val="0"/>
                                          </p:val>
                                        </p:tav>
                                        <p:tav tm="100000">
                                          <p:val>
                                            <p:strVal val="#ppt_w"/>
                                          </p:val>
                                        </p:tav>
                                      </p:tavLst>
                                    </p:anim>
                                    <p:anim calcmode="lin" valueType="num">
                                      <p:cBhvr>
                                        <p:cTn id="53" dur="500" fill="hold"/>
                                        <p:tgtEl>
                                          <p:spTgt spid="103"/>
                                        </p:tgtEl>
                                        <p:attrNameLst>
                                          <p:attrName>ppt_h</p:attrName>
                                        </p:attrNameLst>
                                      </p:cBhvr>
                                      <p:tavLst>
                                        <p:tav tm="0">
                                          <p:val>
                                            <p:fltVal val="0"/>
                                          </p:val>
                                        </p:tav>
                                        <p:tav tm="100000">
                                          <p:val>
                                            <p:strVal val="#ppt_h"/>
                                          </p:val>
                                        </p:tav>
                                      </p:tavLst>
                                    </p:anim>
                                    <p:animEffect transition="in" filter="fade">
                                      <p:cBhvr>
                                        <p:cTn id="54" dur="500"/>
                                        <p:tgtEl>
                                          <p:spTgt spid="103"/>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111"/>
                                        </p:tgtEl>
                                        <p:attrNameLst>
                                          <p:attrName>style.visibility</p:attrName>
                                        </p:attrNameLst>
                                      </p:cBhvr>
                                      <p:to>
                                        <p:strVal val="visible"/>
                                      </p:to>
                                    </p:set>
                                    <p:anim calcmode="lin" valueType="num">
                                      <p:cBhvr>
                                        <p:cTn id="58" dur="250" fill="hold"/>
                                        <p:tgtEl>
                                          <p:spTgt spid="111"/>
                                        </p:tgtEl>
                                        <p:attrNameLst>
                                          <p:attrName>ppt_w</p:attrName>
                                        </p:attrNameLst>
                                      </p:cBhvr>
                                      <p:tavLst>
                                        <p:tav tm="0">
                                          <p:val>
                                            <p:fltVal val="0"/>
                                          </p:val>
                                        </p:tav>
                                        <p:tav tm="100000">
                                          <p:val>
                                            <p:strVal val="#ppt_w"/>
                                          </p:val>
                                        </p:tav>
                                      </p:tavLst>
                                    </p:anim>
                                    <p:anim calcmode="lin" valueType="num">
                                      <p:cBhvr>
                                        <p:cTn id="59" dur="250" fill="hold"/>
                                        <p:tgtEl>
                                          <p:spTgt spid="111"/>
                                        </p:tgtEl>
                                        <p:attrNameLst>
                                          <p:attrName>ppt_h</p:attrName>
                                        </p:attrNameLst>
                                      </p:cBhvr>
                                      <p:tavLst>
                                        <p:tav tm="0">
                                          <p:val>
                                            <p:fltVal val="0"/>
                                          </p:val>
                                        </p:tav>
                                        <p:tav tm="100000">
                                          <p:val>
                                            <p:strVal val="#ppt_h"/>
                                          </p:val>
                                        </p:tav>
                                      </p:tavLst>
                                    </p:anim>
                                    <p:animEffect transition="in" filter="fade">
                                      <p:cBhvr>
                                        <p:cTn id="60" dur="250"/>
                                        <p:tgtEl>
                                          <p:spTgt spid="111"/>
                                        </p:tgtEl>
                                      </p:cBhvr>
                                    </p:animEffect>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96"/>
                                        </p:tgtEl>
                                        <p:attrNameLst>
                                          <p:attrName>style.visibility</p:attrName>
                                        </p:attrNameLst>
                                      </p:cBhvr>
                                      <p:to>
                                        <p:strVal val="visible"/>
                                      </p:to>
                                    </p:set>
                                    <p:anim calcmode="lin" valueType="num">
                                      <p:cBhvr>
                                        <p:cTn id="64" dur="500" fill="hold"/>
                                        <p:tgtEl>
                                          <p:spTgt spid="96"/>
                                        </p:tgtEl>
                                        <p:attrNameLst>
                                          <p:attrName>ppt_w</p:attrName>
                                        </p:attrNameLst>
                                      </p:cBhvr>
                                      <p:tavLst>
                                        <p:tav tm="0">
                                          <p:val>
                                            <p:fltVal val="0"/>
                                          </p:val>
                                        </p:tav>
                                        <p:tav tm="100000">
                                          <p:val>
                                            <p:strVal val="#ppt_w"/>
                                          </p:val>
                                        </p:tav>
                                      </p:tavLst>
                                    </p:anim>
                                    <p:anim calcmode="lin" valueType="num">
                                      <p:cBhvr>
                                        <p:cTn id="65" dur="500" fill="hold"/>
                                        <p:tgtEl>
                                          <p:spTgt spid="96"/>
                                        </p:tgtEl>
                                        <p:attrNameLst>
                                          <p:attrName>ppt_h</p:attrName>
                                        </p:attrNameLst>
                                      </p:cBhvr>
                                      <p:tavLst>
                                        <p:tav tm="0">
                                          <p:val>
                                            <p:fltVal val="0"/>
                                          </p:val>
                                        </p:tav>
                                        <p:tav tm="100000">
                                          <p:val>
                                            <p:strVal val="#ppt_h"/>
                                          </p:val>
                                        </p:tav>
                                      </p:tavLst>
                                    </p:anim>
                                    <p:animEffect transition="in" filter="fade">
                                      <p:cBhvr>
                                        <p:cTn id="66" dur="500"/>
                                        <p:tgtEl>
                                          <p:spTgt spid="96"/>
                                        </p:tgtEl>
                                      </p:cBhvr>
                                    </p:animEffect>
                                  </p:childTnLst>
                                </p:cTn>
                              </p:par>
                            </p:childTnLst>
                          </p:cTn>
                        </p:par>
                        <p:par>
                          <p:cTn id="67" fill="hold">
                            <p:stCondLst>
                              <p:cond delay="5000"/>
                            </p:stCondLst>
                            <p:childTnLst>
                              <p:par>
                                <p:cTn id="68" presetID="53" presetClass="entr" presetSubtype="16" fill="hold" nodeType="afterEffect">
                                  <p:stCondLst>
                                    <p:cond delay="0"/>
                                  </p:stCondLst>
                                  <p:childTnLst>
                                    <p:set>
                                      <p:cBhvr>
                                        <p:cTn id="69" dur="1" fill="hold">
                                          <p:stCondLst>
                                            <p:cond delay="0"/>
                                          </p:stCondLst>
                                        </p:cTn>
                                        <p:tgtEl>
                                          <p:spTgt spid="106"/>
                                        </p:tgtEl>
                                        <p:attrNameLst>
                                          <p:attrName>style.visibility</p:attrName>
                                        </p:attrNameLst>
                                      </p:cBhvr>
                                      <p:to>
                                        <p:strVal val="visible"/>
                                      </p:to>
                                    </p:set>
                                    <p:anim calcmode="lin" valueType="num">
                                      <p:cBhvr>
                                        <p:cTn id="70" dur="500" fill="hold"/>
                                        <p:tgtEl>
                                          <p:spTgt spid="106"/>
                                        </p:tgtEl>
                                        <p:attrNameLst>
                                          <p:attrName>ppt_w</p:attrName>
                                        </p:attrNameLst>
                                      </p:cBhvr>
                                      <p:tavLst>
                                        <p:tav tm="0">
                                          <p:val>
                                            <p:fltVal val="0"/>
                                          </p:val>
                                        </p:tav>
                                        <p:tav tm="100000">
                                          <p:val>
                                            <p:strVal val="#ppt_w"/>
                                          </p:val>
                                        </p:tav>
                                      </p:tavLst>
                                    </p:anim>
                                    <p:anim calcmode="lin" valueType="num">
                                      <p:cBhvr>
                                        <p:cTn id="71" dur="500" fill="hold"/>
                                        <p:tgtEl>
                                          <p:spTgt spid="106"/>
                                        </p:tgtEl>
                                        <p:attrNameLst>
                                          <p:attrName>ppt_h</p:attrName>
                                        </p:attrNameLst>
                                      </p:cBhvr>
                                      <p:tavLst>
                                        <p:tav tm="0">
                                          <p:val>
                                            <p:fltVal val="0"/>
                                          </p:val>
                                        </p:tav>
                                        <p:tav tm="100000">
                                          <p:val>
                                            <p:strVal val="#ppt_h"/>
                                          </p:val>
                                        </p:tav>
                                      </p:tavLst>
                                    </p:anim>
                                    <p:animEffect transition="in" filter="fade">
                                      <p:cBhvr>
                                        <p:cTn id="72" dur="500"/>
                                        <p:tgtEl>
                                          <p:spTgt spid="106"/>
                                        </p:tgtEl>
                                      </p:cBhvr>
                                    </p:animEffect>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12"/>
                                        </p:tgtEl>
                                        <p:attrNameLst>
                                          <p:attrName>style.visibility</p:attrName>
                                        </p:attrNameLst>
                                      </p:cBhvr>
                                      <p:to>
                                        <p:strVal val="visible"/>
                                      </p:to>
                                    </p:set>
                                    <p:anim calcmode="lin" valueType="num">
                                      <p:cBhvr>
                                        <p:cTn id="76" dur="250" fill="hold"/>
                                        <p:tgtEl>
                                          <p:spTgt spid="112"/>
                                        </p:tgtEl>
                                        <p:attrNameLst>
                                          <p:attrName>ppt_w</p:attrName>
                                        </p:attrNameLst>
                                      </p:cBhvr>
                                      <p:tavLst>
                                        <p:tav tm="0">
                                          <p:val>
                                            <p:fltVal val="0"/>
                                          </p:val>
                                        </p:tav>
                                        <p:tav tm="100000">
                                          <p:val>
                                            <p:strVal val="#ppt_w"/>
                                          </p:val>
                                        </p:tav>
                                      </p:tavLst>
                                    </p:anim>
                                    <p:anim calcmode="lin" valueType="num">
                                      <p:cBhvr>
                                        <p:cTn id="77" dur="250" fill="hold"/>
                                        <p:tgtEl>
                                          <p:spTgt spid="112"/>
                                        </p:tgtEl>
                                        <p:attrNameLst>
                                          <p:attrName>ppt_h</p:attrName>
                                        </p:attrNameLst>
                                      </p:cBhvr>
                                      <p:tavLst>
                                        <p:tav tm="0">
                                          <p:val>
                                            <p:fltVal val="0"/>
                                          </p:val>
                                        </p:tav>
                                        <p:tav tm="100000">
                                          <p:val>
                                            <p:strVal val="#ppt_h"/>
                                          </p:val>
                                        </p:tav>
                                      </p:tavLst>
                                    </p:anim>
                                    <p:animEffect transition="in" filter="fade">
                                      <p:cBhvr>
                                        <p:cTn id="78" dur="250"/>
                                        <p:tgtEl>
                                          <p:spTgt spid="112"/>
                                        </p:tgtEl>
                                      </p:cBhvr>
                                    </p:animEffect>
                                  </p:childTnLst>
                                </p:cTn>
                              </p:par>
                            </p:childTnLst>
                          </p:cTn>
                        </p:par>
                        <p:par>
                          <p:cTn id="79" fill="hold">
                            <p:stCondLst>
                              <p:cond delay="6000"/>
                            </p:stCondLst>
                            <p:childTnLst>
                              <p:par>
                                <p:cTn id="80" presetID="53" presetClass="entr" presetSubtype="16" fill="hold" nodeType="afterEffect">
                                  <p:stCondLst>
                                    <p:cond delay="0"/>
                                  </p:stCondLst>
                                  <p:childTnLst>
                                    <p:set>
                                      <p:cBhvr>
                                        <p:cTn id="81" dur="1" fill="hold">
                                          <p:stCondLst>
                                            <p:cond delay="0"/>
                                          </p:stCondLst>
                                        </p:cTn>
                                        <p:tgtEl>
                                          <p:spTgt spid="122"/>
                                        </p:tgtEl>
                                        <p:attrNameLst>
                                          <p:attrName>style.visibility</p:attrName>
                                        </p:attrNameLst>
                                      </p:cBhvr>
                                      <p:to>
                                        <p:strVal val="visible"/>
                                      </p:to>
                                    </p:set>
                                    <p:anim calcmode="lin" valueType="num">
                                      <p:cBhvr>
                                        <p:cTn id="82" dur="250" fill="hold"/>
                                        <p:tgtEl>
                                          <p:spTgt spid="122"/>
                                        </p:tgtEl>
                                        <p:attrNameLst>
                                          <p:attrName>ppt_w</p:attrName>
                                        </p:attrNameLst>
                                      </p:cBhvr>
                                      <p:tavLst>
                                        <p:tav tm="0">
                                          <p:val>
                                            <p:fltVal val="0"/>
                                          </p:val>
                                        </p:tav>
                                        <p:tav tm="100000">
                                          <p:val>
                                            <p:strVal val="#ppt_w"/>
                                          </p:val>
                                        </p:tav>
                                      </p:tavLst>
                                    </p:anim>
                                    <p:anim calcmode="lin" valueType="num">
                                      <p:cBhvr>
                                        <p:cTn id="83" dur="250" fill="hold"/>
                                        <p:tgtEl>
                                          <p:spTgt spid="122"/>
                                        </p:tgtEl>
                                        <p:attrNameLst>
                                          <p:attrName>ppt_h</p:attrName>
                                        </p:attrNameLst>
                                      </p:cBhvr>
                                      <p:tavLst>
                                        <p:tav tm="0">
                                          <p:val>
                                            <p:fltVal val="0"/>
                                          </p:val>
                                        </p:tav>
                                        <p:tav tm="100000">
                                          <p:val>
                                            <p:strVal val="#ppt_h"/>
                                          </p:val>
                                        </p:tav>
                                      </p:tavLst>
                                    </p:anim>
                                    <p:animEffect transition="in" filter="fade">
                                      <p:cBhvr>
                                        <p:cTn id="84" dur="250"/>
                                        <p:tgtEl>
                                          <p:spTgt spid="122"/>
                                        </p:tgtEl>
                                      </p:cBhvr>
                                    </p:animEffect>
                                  </p:childTnLst>
                                </p:cTn>
                              </p:par>
                            </p:childTnLst>
                          </p:cTn>
                        </p:par>
                        <p:par>
                          <p:cTn id="85" fill="hold">
                            <p:stCondLst>
                              <p:cond delay="6500"/>
                            </p:stCondLst>
                            <p:childTnLst>
                              <p:par>
                                <p:cTn id="86" presetID="53" presetClass="entr" presetSubtype="16" fill="hold" nodeType="afterEffect">
                                  <p:stCondLst>
                                    <p:cond delay="0"/>
                                  </p:stCondLst>
                                  <p:childTnLst>
                                    <p:set>
                                      <p:cBhvr>
                                        <p:cTn id="87" dur="1" fill="hold">
                                          <p:stCondLst>
                                            <p:cond delay="0"/>
                                          </p:stCondLst>
                                        </p:cTn>
                                        <p:tgtEl>
                                          <p:spTgt spid="125"/>
                                        </p:tgtEl>
                                        <p:attrNameLst>
                                          <p:attrName>style.visibility</p:attrName>
                                        </p:attrNameLst>
                                      </p:cBhvr>
                                      <p:to>
                                        <p:strVal val="visible"/>
                                      </p:to>
                                    </p:set>
                                    <p:anim calcmode="lin" valueType="num">
                                      <p:cBhvr>
                                        <p:cTn id="88" dur="250" fill="hold"/>
                                        <p:tgtEl>
                                          <p:spTgt spid="125"/>
                                        </p:tgtEl>
                                        <p:attrNameLst>
                                          <p:attrName>ppt_w</p:attrName>
                                        </p:attrNameLst>
                                      </p:cBhvr>
                                      <p:tavLst>
                                        <p:tav tm="0">
                                          <p:val>
                                            <p:fltVal val="0"/>
                                          </p:val>
                                        </p:tav>
                                        <p:tav tm="100000">
                                          <p:val>
                                            <p:strVal val="#ppt_w"/>
                                          </p:val>
                                        </p:tav>
                                      </p:tavLst>
                                    </p:anim>
                                    <p:anim calcmode="lin" valueType="num">
                                      <p:cBhvr>
                                        <p:cTn id="89" dur="250" fill="hold"/>
                                        <p:tgtEl>
                                          <p:spTgt spid="125"/>
                                        </p:tgtEl>
                                        <p:attrNameLst>
                                          <p:attrName>ppt_h</p:attrName>
                                        </p:attrNameLst>
                                      </p:cBhvr>
                                      <p:tavLst>
                                        <p:tav tm="0">
                                          <p:val>
                                            <p:fltVal val="0"/>
                                          </p:val>
                                        </p:tav>
                                        <p:tav tm="100000">
                                          <p:val>
                                            <p:strVal val="#ppt_h"/>
                                          </p:val>
                                        </p:tav>
                                      </p:tavLst>
                                    </p:anim>
                                    <p:animEffect transition="in" filter="fade">
                                      <p:cBhvr>
                                        <p:cTn id="90" dur="250"/>
                                        <p:tgtEl>
                                          <p:spTgt spid="125"/>
                                        </p:tgtEl>
                                      </p:cBhvr>
                                    </p:animEffect>
                                  </p:childTnLst>
                                </p:cTn>
                              </p:par>
                            </p:childTnLst>
                          </p:cTn>
                        </p:par>
                        <p:par>
                          <p:cTn id="91" fill="hold">
                            <p:stCondLst>
                              <p:cond delay="7000"/>
                            </p:stCondLst>
                            <p:childTnLst>
                              <p:par>
                                <p:cTn id="92" presetID="53" presetClass="entr" presetSubtype="16" fill="hold" nodeType="afterEffect">
                                  <p:stCondLst>
                                    <p:cond delay="0"/>
                                  </p:stCondLst>
                                  <p:childTnLst>
                                    <p:set>
                                      <p:cBhvr>
                                        <p:cTn id="93" dur="1" fill="hold">
                                          <p:stCondLst>
                                            <p:cond delay="0"/>
                                          </p:stCondLst>
                                        </p:cTn>
                                        <p:tgtEl>
                                          <p:spTgt spid="137"/>
                                        </p:tgtEl>
                                        <p:attrNameLst>
                                          <p:attrName>style.visibility</p:attrName>
                                        </p:attrNameLst>
                                      </p:cBhvr>
                                      <p:to>
                                        <p:strVal val="visible"/>
                                      </p:to>
                                    </p:set>
                                    <p:anim calcmode="lin" valueType="num">
                                      <p:cBhvr>
                                        <p:cTn id="94" dur="250" fill="hold"/>
                                        <p:tgtEl>
                                          <p:spTgt spid="137"/>
                                        </p:tgtEl>
                                        <p:attrNameLst>
                                          <p:attrName>ppt_w</p:attrName>
                                        </p:attrNameLst>
                                      </p:cBhvr>
                                      <p:tavLst>
                                        <p:tav tm="0">
                                          <p:val>
                                            <p:fltVal val="0"/>
                                          </p:val>
                                        </p:tav>
                                        <p:tav tm="100000">
                                          <p:val>
                                            <p:strVal val="#ppt_w"/>
                                          </p:val>
                                        </p:tav>
                                      </p:tavLst>
                                    </p:anim>
                                    <p:anim calcmode="lin" valueType="num">
                                      <p:cBhvr>
                                        <p:cTn id="95" dur="250" fill="hold"/>
                                        <p:tgtEl>
                                          <p:spTgt spid="137"/>
                                        </p:tgtEl>
                                        <p:attrNameLst>
                                          <p:attrName>ppt_h</p:attrName>
                                        </p:attrNameLst>
                                      </p:cBhvr>
                                      <p:tavLst>
                                        <p:tav tm="0">
                                          <p:val>
                                            <p:fltVal val="0"/>
                                          </p:val>
                                        </p:tav>
                                        <p:tav tm="100000">
                                          <p:val>
                                            <p:strVal val="#ppt_h"/>
                                          </p:val>
                                        </p:tav>
                                      </p:tavLst>
                                    </p:anim>
                                    <p:animEffect transition="in" filter="fade">
                                      <p:cBhvr>
                                        <p:cTn id="96" dur="250"/>
                                        <p:tgtEl>
                                          <p:spTgt spid="137"/>
                                        </p:tgtEl>
                                      </p:cBhvr>
                                    </p:animEffect>
                                  </p:childTnLst>
                                </p:cTn>
                              </p:par>
                            </p:childTnLst>
                          </p:cTn>
                        </p:par>
                        <p:par>
                          <p:cTn id="97" fill="hold">
                            <p:stCondLst>
                              <p:cond delay="7500"/>
                            </p:stCondLst>
                            <p:childTnLst>
                              <p:par>
                                <p:cTn id="98" presetID="53" presetClass="entr" presetSubtype="16" fill="hold" nodeType="afterEffect">
                                  <p:stCondLst>
                                    <p:cond delay="0"/>
                                  </p:stCondLst>
                                  <p:childTnLst>
                                    <p:set>
                                      <p:cBhvr>
                                        <p:cTn id="99" dur="1" fill="hold">
                                          <p:stCondLst>
                                            <p:cond delay="0"/>
                                          </p:stCondLst>
                                        </p:cTn>
                                        <p:tgtEl>
                                          <p:spTgt spid="131"/>
                                        </p:tgtEl>
                                        <p:attrNameLst>
                                          <p:attrName>style.visibility</p:attrName>
                                        </p:attrNameLst>
                                      </p:cBhvr>
                                      <p:to>
                                        <p:strVal val="visible"/>
                                      </p:to>
                                    </p:set>
                                    <p:anim calcmode="lin" valueType="num">
                                      <p:cBhvr>
                                        <p:cTn id="100" dur="250" fill="hold"/>
                                        <p:tgtEl>
                                          <p:spTgt spid="131"/>
                                        </p:tgtEl>
                                        <p:attrNameLst>
                                          <p:attrName>ppt_w</p:attrName>
                                        </p:attrNameLst>
                                      </p:cBhvr>
                                      <p:tavLst>
                                        <p:tav tm="0">
                                          <p:val>
                                            <p:fltVal val="0"/>
                                          </p:val>
                                        </p:tav>
                                        <p:tav tm="100000">
                                          <p:val>
                                            <p:strVal val="#ppt_w"/>
                                          </p:val>
                                        </p:tav>
                                      </p:tavLst>
                                    </p:anim>
                                    <p:anim calcmode="lin" valueType="num">
                                      <p:cBhvr>
                                        <p:cTn id="101" dur="250" fill="hold"/>
                                        <p:tgtEl>
                                          <p:spTgt spid="131"/>
                                        </p:tgtEl>
                                        <p:attrNameLst>
                                          <p:attrName>ppt_h</p:attrName>
                                        </p:attrNameLst>
                                      </p:cBhvr>
                                      <p:tavLst>
                                        <p:tav tm="0">
                                          <p:val>
                                            <p:fltVal val="0"/>
                                          </p:val>
                                        </p:tav>
                                        <p:tav tm="100000">
                                          <p:val>
                                            <p:strVal val="#ppt_h"/>
                                          </p:val>
                                        </p:tav>
                                      </p:tavLst>
                                    </p:anim>
                                    <p:animEffect transition="in" filter="fade">
                                      <p:cBhvr>
                                        <p:cTn id="102" dur="250"/>
                                        <p:tgtEl>
                                          <p:spTgt spid="131"/>
                                        </p:tgtEl>
                                      </p:cBhvr>
                                    </p:animEffect>
                                  </p:childTnLst>
                                </p:cTn>
                              </p:par>
                            </p:childTnLst>
                          </p:cTn>
                        </p:par>
                        <p:par>
                          <p:cTn id="103" fill="hold">
                            <p:stCondLst>
                              <p:cond delay="8000"/>
                            </p:stCondLst>
                            <p:childTnLst>
                              <p:par>
                                <p:cTn id="104" presetID="53" presetClass="entr" presetSubtype="16" fill="hold" nodeType="afterEffect">
                                  <p:stCondLst>
                                    <p:cond delay="0"/>
                                  </p:stCondLst>
                                  <p:childTnLst>
                                    <p:set>
                                      <p:cBhvr>
                                        <p:cTn id="105" dur="1" fill="hold">
                                          <p:stCondLst>
                                            <p:cond delay="0"/>
                                          </p:stCondLst>
                                        </p:cTn>
                                        <p:tgtEl>
                                          <p:spTgt spid="128"/>
                                        </p:tgtEl>
                                        <p:attrNameLst>
                                          <p:attrName>style.visibility</p:attrName>
                                        </p:attrNameLst>
                                      </p:cBhvr>
                                      <p:to>
                                        <p:strVal val="visible"/>
                                      </p:to>
                                    </p:set>
                                    <p:anim calcmode="lin" valueType="num">
                                      <p:cBhvr>
                                        <p:cTn id="106" dur="250" fill="hold"/>
                                        <p:tgtEl>
                                          <p:spTgt spid="128"/>
                                        </p:tgtEl>
                                        <p:attrNameLst>
                                          <p:attrName>ppt_w</p:attrName>
                                        </p:attrNameLst>
                                      </p:cBhvr>
                                      <p:tavLst>
                                        <p:tav tm="0">
                                          <p:val>
                                            <p:fltVal val="0"/>
                                          </p:val>
                                        </p:tav>
                                        <p:tav tm="100000">
                                          <p:val>
                                            <p:strVal val="#ppt_w"/>
                                          </p:val>
                                        </p:tav>
                                      </p:tavLst>
                                    </p:anim>
                                    <p:anim calcmode="lin" valueType="num">
                                      <p:cBhvr>
                                        <p:cTn id="107" dur="250" fill="hold"/>
                                        <p:tgtEl>
                                          <p:spTgt spid="128"/>
                                        </p:tgtEl>
                                        <p:attrNameLst>
                                          <p:attrName>ppt_h</p:attrName>
                                        </p:attrNameLst>
                                      </p:cBhvr>
                                      <p:tavLst>
                                        <p:tav tm="0">
                                          <p:val>
                                            <p:fltVal val="0"/>
                                          </p:val>
                                        </p:tav>
                                        <p:tav tm="100000">
                                          <p:val>
                                            <p:strVal val="#ppt_h"/>
                                          </p:val>
                                        </p:tav>
                                      </p:tavLst>
                                    </p:anim>
                                    <p:animEffect transition="in" filter="fade">
                                      <p:cBhvr>
                                        <p:cTn id="108" dur="250"/>
                                        <p:tgtEl>
                                          <p:spTgt spid="128"/>
                                        </p:tgtEl>
                                      </p:cBhvr>
                                    </p:animEffect>
                                  </p:childTnLst>
                                </p:cTn>
                              </p:par>
                            </p:childTnLst>
                          </p:cTn>
                        </p:par>
                        <p:par>
                          <p:cTn id="109" fill="hold">
                            <p:stCondLst>
                              <p:cond delay="8500"/>
                            </p:stCondLst>
                            <p:childTnLst>
                              <p:par>
                                <p:cTn id="110" presetID="53" presetClass="entr" presetSubtype="16" fill="hold" nodeType="afterEffect">
                                  <p:stCondLst>
                                    <p:cond delay="0"/>
                                  </p:stCondLst>
                                  <p:childTnLst>
                                    <p:set>
                                      <p:cBhvr>
                                        <p:cTn id="111" dur="1" fill="hold">
                                          <p:stCondLst>
                                            <p:cond delay="0"/>
                                          </p:stCondLst>
                                        </p:cTn>
                                        <p:tgtEl>
                                          <p:spTgt spid="113"/>
                                        </p:tgtEl>
                                        <p:attrNameLst>
                                          <p:attrName>style.visibility</p:attrName>
                                        </p:attrNameLst>
                                      </p:cBhvr>
                                      <p:to>
                                        <p:strVal val="visible"/>
                                      </p:to>
                                    </p:set>
                                    <p:anim calcmode="lin" valueType="num">
                                      <p:cBhvr>
                                        <p:cTn id="112" dur="250" fill="hold"/>
                                        <p:tgtEl>
                                          <p:spTgt spid="113"/>
                                        </p:tgtEl>
                                        <p:attrNameLst>
                                          <p:attrName>ppt_w</p:attrName>
                                        </p:attrNameLst>
                                      </p:cBhvr>
                                      <p:tavLst>
                                        <p:tav tm="0">
                                          <p:val>
                                            <p:fltVal val="0"/>
                                          </p:val>
                                        </p:tav>
                                        <p:tav tm="100000">
                                          <p:val>
                                            <p:strVal val="#ppt_w"/>
                                          </p:val>
                                        </p:tav>
                                      </p:tavLst>
                                    </p:anim>
                                    <p:anim calcmode="lin" valueType="num">
                                      <p:cBhvr>
                                        <p:cTn id="113" dur="250" fill="hold"/>
                                        <p:tgtEl>
                                          <p:spTgt spid="113"/>
                                        </p:tgtEl>
                                        <p:attrNameLst>
                                          <p:attrName>ppt_h</p:attrName>
                                        </p:attrNameLst>
                                      </p:cBhvr>
                                      <p:tavLst>
                                        <p:tav tm="0">
                                          <p:val>
                                            <p:fltVal val="0"/>
                                          </p:val>
                                        </p:tav>
                                        <p:tav tm="100000">
                                          <p:val>
                                            <p:strVal val="#ppt_h"/>
                                          </p:val>
                                        </p:tav>
                                      </p:tavLst>
                                    </p:anim>
                                    <p:animEffect transition="in" filter="fade">
                                      <p:cBhvr>
                                        <p:cTn id="114" dur="250"/>
                                        <p:tgtEl>
                                          <p:spTgt spid="113"/>
                                        </p:tgtEl>
                                      </p:cBhvr>
                                    </p:animEffect>
                                  </p:childTnLst>
                                </p:cTn>
                              </p:par>
                            </p:childTnLst>
                          </p:cTn>
                        </p:par>
                        <p:par>
                          <p:cTn id="115" fill="hold">
                            <p:stCondLst>
                              <p:cond delay="9000"/>
                            </p:stCondLst>
                            <p:childTnLst>
                              <p:par>
                                <p:cTn id="116" presetID="53" presetClass="entr" presetSubtype="16" fill="hold" nodeType="afterEffect">
                                  <p:stCondLst>
                                    <p:cond delay="0"/>
                                  </p:stCondLst>
                                  <p:childTnLst>
                                    <p:set>
                                      <p:cBhvr>
                                        <p:cTn id="117" dur="1" fill="hold">
                                          <p:stCondLst>
                                            <p:cond delay="0"/>
                                          </p:stCondLst>
                                        </p:cTn>
                                        <p:tgtEl>
                                          <p:spTgt spid="119"/>
                                        </p:tgtEl>
                                        <p:attrNameLst>
                                          <p:attrName>style.visibility</p:attrName>
                                        </p:attrNameLst>
                                      </p:cBhvr>
                                      <p:to>
                                        <p:strVal val="visible"/>
                                      </p:to>
                                    </p:set>
                                    <p:anim calcmode="lin" valueType="num">
                                      <p:cBhvr>
                                        <p:cTn id="118" dur="250" fill="hold"/>
                                        <p:tgtEl>
                                          <p:spTgt spid="119"/>
                                        </p:tgtEl>
                                        <p:attrNameLst>
                                          <p:attrName>ppt_w</p:attrName>
                                        </p:attrNameLst>
                                      </p:cBhvr>
                                      <p:tavLst>
                                        <p:tav tm="0">
                                          <p:val>
                                            <p:fltVal val="0"/>
                                          </p:val>
                                        </p:tav>
                                        <p:tav tm="100000">
                                          <p:val>
                                            <p:strVal val="#ppt_w"/>
                                          </p:val>
                                        </p:tav>
                                      </p:tavLst>
                                    </p:anim>
                                    <p:anim calcmode="lin" valueType="num">
                                      <p:cBhvr>
                                        <p:cTn id="119" dur="250" fill="hold"/>
                                        <p:tgtEl>
                                          <p:spTgt spid="119"/>
                                        </p:tgtEl>
                                        <p:attrNameLst>
                                          <p:attrName>ppt_h</p:attrName>
                                        </p:attrNameLst>
                                      </p:cBhvr>
                                      <p:tavLst>
                                        <p:tav tm="0">
                                          <p:val>
                                            <p:fltVal val="0"/>
                                          </p:val>
                                        </p:tav>
                                        <p:tav tm="100000">
                                          <p:val>
                                            <p:strVal val="#ppt_h"/>
                                          </p:val>
                                        </p:tav>
                                      </p:tavLst>
                                    </p:anim>
                                    <p:animEffect transition="in" filter="fade">
                                      <p:cBhvr>
                                        <p:cTn id="120" dur="250"/>
                                        <p:tgtEl>
                                          <p:spTgt spid="119"/>
                                        </p:tgtEl>
                                      </p:cBhvr>
                                    </p:animEffect>
                                  </p:childTnLst>
                                </p:cTn>
                              </p:par>
                            </p:childTnLst>
                          </p:cTn>
                        </p:par>
                        <p:par>
                          <p:cTn id="121" fill="hold">
                            <p:stCondLst>
                              <p:cond delay="9500"/>
                            </p:stCondLst>
                            <p:childTnLst>
                              <p:par>
                                <p:cTn id="122" presetID="53" presetClass="entr" presetSubtype="16" fill="hold" nodeType="afterEffect">
                                  <p:stCondLst>
                                    <p:cond delay="0"/>
                                  </p:stCondLst>
                                  <p:childTnLst>
                                    <p:set>
                                      <p:cBhvr>
                                        <p:cTn id="123" dur="1" fill="hold">
                                          <p:stCondLst>
                                            <p:cond delay="0"/>
                                          </p:stCondLst>
                                        </p:cTn>
                                        <p:tgtEl>
                                          <p:spTgt spid="140"/>
                                        </p:tgtEl>
                                        <p:attrNameLst>
                                          <p:attrName>style.visibility</p:attrName>
                                        </p:attrNameLst>
                                      </p:cBhvr>
                                      <p:to>
                                        <p:strVal val="visible"/>
                                      </p:to>
                                    </p:set>
                                    <p:anim calcmode="lin" valueType="num">
                                      <p:cBhvr>
                                        <p:cTn id="124" dur="250" fill="hold"/>
                                        <p:tgtEl>
                                          <p:spTgt spid="140"/>
                                        </p:tgtEl>
                                        <p:attrNameLst>
                                          <p:attrName>ppt_w</p:attrName>
                                        </p:attrNameLst>
                                      </p:cBhvr>
                                      <p:tavLst>
                                        <p:tav tm="0">
                                          <p:val>
                                            <p:fltVal val="0"/>
                                          </p:val>
                                        </p:tav>
                                        <p:tav tm="100000">
                                          <p:val>
                                            <p:strVal val="#ppt_w"/>
                                          </p:val>
                                        </p:tav>
                                      </p:tavLst>
                                    </p:anim>
                                    <p:anim calcmode="lin" valueType="num">
                                      <p:cBhvr>
                                        <p:cTn id="125" dur="250" fill="hold"/>
                                        <p:tgtEl>
                                          <p:spTgt spid="140"/>
                                        </p:tgtEl>
                                        <p:attrNameLst>
                                          <p:attrName>ppt_h</p:attrName>
                                        </p:attrNameLst>
                                      </p:cBhvr>
                                      <p:tavLst>
                                        <p:tav tm="0">
                                          <p:val>
                                            <p:fltVal val="0"/>
                                          </p:val>
                                        </p:tav>
                                        <p:tav tm="100000">
                                          <p:val>
                                            <p:strVal val="#ppt_h"/>
                                          </p:val>
                                        </p:tav>
                                      </p:tavLst>
                                    </p:anim>
                                    <p:animEffect transition="in" filter="fade">
                                      <p:cBhvr>
                                        <p:cTn id="126" dur="250"/>
                                        <p:tgtEl>
                                          <p:spTgt spid="140"/>
                                        </p:tgtEl>
                                      </p:cBhvr>
                                    </p:animEffect>
                                  </p:childTnLst>
                                </p:cTn>
                              </p:par>
                            </p:childTnLst>
                          </p:cTn>
                        </p:par>
                        <p:par>
                          <p:cTn id="127" fill="hold">
                            <p:stCondLst>
                              <p:cond delay="10000"/>
                            </p:stCondLst>
                            <p:childTnLst>
                              <p:par>
                                <p:cTn id="128" presetID="53" presetClass="entr" presetSubtype="16" fill="hold" nodeType="afterEffect">
                                  <p:stCondLst>
                                    <p:cond delay="0"/>
                                  </p:stCondLst>
                                  <p:childTnLst>
                                    <p:set>
                                      <p:cBhvr>
                                        <p:cTn id="129" dur="1" fill="hold">
                                          <p:stCondLst>
                                            <p:cond delay="0"/>
                                          </p:stCondLst>
                                        </p:cTn>
                                        <p:tgtEl>
                                          <p:spTgt spid="143"/>
                                        </p:tgtEl>
                                        <p:attrNameLst>
                                          <p:attrName>style.visibility</p:attrName>
                                        </p:attrNameLst>
                                      </p:cBhvr>
                                      <p:to>
                                        <p:strVal val="visible"/>
                                      </p:to>
                                    </p:set>
                                    <p:anim calcmode="lin" valueType="num">
                                      <p:cBhvr>
                                        <p:cTn id="130" dur="250" fill="hold"/>
                                        <p:tgtEl>
                                          <p:spTgt spid="143"/>
                                        </p:tgtEl>
                                        <p:attrNameLst>
                                          <p:attrName>ppt_w</p:attrName>
                                        </p:attrNameLst>
                                      </p:cBhvr>
                                      <p:tavLst>
                                        <p:tav tm="0">
                                          <p:val>
                                            <p:fltVal val="0"/>
                                          </p:val>
                                        </p:tav>
                                        <p:tav tm="100000">
                                          <p:val>
                                            <p:strVal val="#ppt_w"/>
                                          </p:val>
                                        </p:tav>
                                      </p:tavLst>
                                    </p:anim>
                                    <p:anim calcmode="lin" valueType="num">
                                      <p:cBhvr>
                                        <p:cTn id="131" dur="250" fill="hold"/>
                                        <p:tgtEl>
                                          <p:spTgt spid="143"/>
                                        </p:tgtEl>
                                        <p:attrNameLst>
                                          <p:attrName>ppt_h</p:attrName>
                                        </p:attrNameLst>
                                      </p:cBhvr>
                                      <p:tavLst>
                                        <p:tav tm="0">
                                          <p:val>
                                            <p:fltVal val="0"/>
                                          </p:val>
                                        </p:tav>
                                        <p:tav tm="100000">
                                          <p:val>
                                            <p:strVal val="#ppt_h"/>
                                          </p:val>
                                        </p:tav>
                                      </p:tavLst>
                                    </p:anim>
                                    <p:animEffect transition="in" filter="fade">
                                      <p:cBhvr>
                                        <p:cTn id="132" dur="250"/>
                                        <p:tgtEl>
                                          <p:spTgt spid="143"/>
                                        </p:tgtEl>
                                      </p:cBhvr>
                                    </p:animEffect>
                                  </p:childTnLst>
                                </p:cTn>
                              </p:par>
                            </p:childTnLst>
                          </p:cTn>
                        </p:par>
                        <p:par>
                          <p:cTn id="133" fill="hold">
                            <p:stCondLst>
                              <p:cond delay="10500"/>
                            </p:stCondLst>
                            <p:childTnLst>
                              <p:par>
                                <p:cTn id="134" presetID="53" presetClass="entr" presetSubtype="16" fill="hold" nodeType="afterEffect">
                                  <p:stCondLst>
                                    <p:cond delay="0"/>
                                  </p:stCondLst>
                                  <p:childTnLst>
                                    <p:set>
                                      <p:cBhvr>
                                        <p:cTn id="135" dur="1" fill="hold">
                                          <p:stCondLst>
                                            <p:cond delay="0"/>
                                          </p:stCondLst>
                                        </p:cTn>
                                        <p:tgtEl>
                                          <p:spTgt spid="116"/>
                                        </p:tgtEl>
                                        <p:attrNameLst>
                                          <p:attrName>style.visibility</p:attrName>
                                        </p:attrNameLst>
                                      </p:cBhvr>
                                      <p:to>
                                        <p:strVal val="visible"/>
                                      </p:to>
                                    </p:set>
                                    <p:anim calcmode="lin" valueType="num">
                                      <p:cBhvr>
                                        <p:cTn id="136" dur="250" fill="hold"/>
                                        <p:tgtEl>
                                          <p:spTgt spid="116"/>
                                        </p:tgtEl>
                                        <p:attrNameLst>
                                          <p:attrName>ppt_w</p:attrName>
                                        </p:attrNameLst>
                                      </p:cBhvr>
                                      <p:tavLst>
                                        <p:tav tm="0">
                                          <p:val>
                                            <p:fltVal val="0"/>
                                          </p:val>
                                        </p:tav>
                                        <p:tav tm="100000">
                                          <p:val>
                                            <p:strVal val="#ppt_w"/>
                                          </p:val>
                                        </p:tav>
                                      </p:tavLst>
                                    </p:anim>
                                    <p:anim calcmode="lin" valueType="num">
                                      <p:cBhvr>
                                        <p:cTn id="137" dur="250" fill="hold"/>
                                        <p:tgtEl>
                                          <p:spTgt spid="116"/>
                                        </p:tgtEl>
                                        <p:attrNameLst>
                                          <p:attrName>ppt_h</p:attrName>
                                        </p:attrNameLst>
                                      </p:cBhvr>
                                      <p:tavLst>
                                        <p:tav tm="0">
                                          <p:val>
                                            <p:fltVal val="0"/>
                                          </p:val>
                                        </p:tav>
                                        <p:tav tm="100000">
                                          <p:val>
                                            <p:strVal val="#ppt_h"/>
                                          </p:val>
                                        </p:tav>
                                      </p:tavLst>
                                    </p:anim>
                                    <p:animEffect transition="in" filter="fade">
                                      <p:cBhvr>
                                        <p:cTn id="138" dur="250"/>
                                        <p:tgtEl>
                                          <p:spTgt spid="116"/>
                                        </p:tgtEl>
                                      </p:cBhvr>
                                    </p:animEffect>
                                  </p:childTnLst>
                                </p:cTn>
                              </p:par>
                            </p:childTnLst>
                          </p:cTn>
                        </p:par>
                        <p:par>
                          <p:cTn id="139" fill="hold">
                            <p:stCondLst>
                              <p:cond delay="11000"/>
                            </p:stCondLst>
                            <p:childTnLst>
                              <p:par>
                                <p:cTn id="140" presetID="53" presetClass="entr" presetSubtype="16" fill="hold" nodeType="afterEffect">
                                  <p:stCondLst>
                                    <p:cond delay="0"/>
                                  </p:stCondLst>
                                  <p:childTnLst>
                                    <p:set>
                                      <p:cBhvr>
                                        <p:cTn id="141" dur="1" fill="hold">
                                          <p:stCondLst>
                                            <p:cond delay="0"/>
                                          </p:stCondLst>
                                        </p:cTn>
                                        <p:tgtEl>
                                          <p:spTgt spid="134"/>
                                        </p:tgtEl>
                                        <p:attrNameLst>
                                          <p:attrName>style.visibility</p:attrName>
                                        </p:attrNameLst>
                                      </p:cBhvr>
                                      <p:to>
                                        <p:strVal val="visible"/>
                                      </p:to>
                                    </p:set>
                                    <p:anim calcmode="lin" valueType="num">
                                      <p:cBhvr>
                                        <p:cTn id="142" dur="250" fill="hold"/>
                                        <p:tgtEl>
                                          <p:spTgt spid="134"/>
                                        </p:tgtEl>
                                        <p:attrNameLst>
                                          <p:attrName>ppt_w</p:attrName>
                                        </p:attrNameLst>
                                      </p:cBhvr>
                                      <p:tavLst>
                                        <p:tav tm="0">
                                          <p:val>
                                            <p:fltVal val="0"/>
                                          </p:val>
                                        </p:tav>
                                        <p:tav tm="100000">
                                          <p:val>
                                            <p:strVal val="#ppt_w"/>
                                          </p:val>
                                        </p:tav>
                                      </p:tavLst>
                                    </p:anim>
                                    <p:anim calcmode="lin" valueType="num">
                                      <p:cBhvr>
                                        <p:cTn id="143" dur="250" fill="hold"/>
                                        <p:tgtEl>
                                          <p:spTgt spid="134"/>
                                        </p:tgtEl>
                                        <p:attrNameLst>
                                          <p:attrName>ppt_h</p:attrName>
                                        </p:attrNameLst>
                                      </p:cBhvr>
                                      <p:tavLst>
                                        <p:tav tm="0">
                                          <p:val>
                                            <p:fltVal val="0"/>
                                          </p:val>
                                        </p:tav>
                                        <p:tav tm="100000">
                                          <p:val>
                                            <p:strVal val="#ppt_h"/>
                                          </p:val>
                                        </p:tav>
                                      </p:tavLst>
                                    </p:anim>
                                    <p:animEffect transition="in" filter="fade">
                                      <p:cBhvr>
                                        <p:cTn id="144" dur="250"/>
                                        <p:tgtEl>
                                          <p:spTgt spid="134"/>
                                        </p:tgtEl>
                                      </p:cBhvr>
                                    </p:animEffect>
                                  </p:childTnLst>
                                </p:cTn>
                              </p:par>
                            </p:childTnLst>
                          </p:cTn>
                        </p:par>
                        <p:par>
                          <p:cTn id="145" fill="hold">
                            <p:stCondLst>
                              <p:cond delay="11500"/>
                            </p:stCondLst>
                            <p:childTnLst>
                              <p:par>
                                <p:cTn id="146" presetID="53" presetClass="entr" presetSubtype="16" fill="hold" nodeType="afterEffect">
                                  <p:stCondLst>
                                    <p:cond delay="0"/>
                                  </p:stCondLst>
                                  <p:childTnLst>
                                    <p:set>
                                      <p:cBhvr>
                                        <p:cTn id="147" dur="1" fill="hold">
                                          <p:stCondLst>
                                            <p:cond delay="0"/>
                                          </p:stCondLst>
                                        </p:cTn>
                                        <p:tgtEl>
                                          <p:spTgt spid="146"/>
                                        </p:tgtEl>
                                        <p:attrNameLst>
                                          <p:attrName>style.visibility</p:attrName>
                                        </p:attrNameLst>
                                      </p:cBhvr>
                                      <p:to>
                                        <p:strVal val="visible"/>
                                      </p:to>
                                    </p:set>
                                    <p:anim calcmode="lin" valueType="num">
                                      <p:cBhvr>
                                        <p:cTn id="148" dur="250" fill="hold"/>
                                        <p:tgtEl>
                                          <p:spTgt spid="146"/>
                                        </p:tgtEl>
                                        <p:attrNameLst>
                                          <p:attrName>ppt_w</p:attrName>
                                        </p:attrNameLst>
                                      </p:cBhvr>
                                      <p:tavLst>
                                        <p:tav tm="0">
                                          <p:val>
                                            <p:fltVal val="0"/>
                                          </p:val>
                                        </p:tav>
                                        <p:tav tm="100000">
                                          <p:val>
                                            <p:strVal val="#ppt_w"/>
                                          </p:val>
                                        </p:tav>
                                      </p:tavLst>
                                    </p:anim>
                                    <p:anim calcmode="lin" valueType="num">
                                      <p:cBhvr>
                                        <p:cTn id="149" dur="250" fill="hold"/>
                                        <p:tgtEl>
                                          <p:spTgt spid="146"/>
                                        </p:tgtEl>
                                        <p:attrNameLst>
                                          <p:attrName>ppt_h</p:attrName>
                                        </p:attrNameLst>
                                      </p:cBhvr>
                                      <p:tavLst>
                                        <p:tav tm="0">
                                          <p:val>
                                            <p:fltVal val="0"/>
                                          </p:val>
                                        </p:tav>
                                        <p:tav tm="100000">
                                          <p:val>
                                            <p:strVal val="#ppt_h"/>
                                          </p:val>
                                        </p:tav>
                                      </p:tavLst>
                                    </p:anim>
                                    <p:animEffect transition="in" filter="fade">
                                      <p:cBhvr>
                                        <p:cTn id="150" dur="250"/>
                                        <p:tgtEl>
                                          <p:spTgt spid="146"/>
                                        </p:tgtEl>
                                      </p:cBhvr>
                                    </p:animEffect>
                                  </p:childTnLst>
                                </p:cTn>
                              </p:par>
                            </p:childTnLst>
                          </p:cTn>
                        </p:par>
                        <p:par>
                          <p:cTn id="151" fill="hold">
                            <p:stCondLst>
                              <p:cond delay="12000"/>
                            </p:stCondLst>
                            <p:childTnLst>
                              <p:par>
                                <p:cTn id="152" presetID="10" presetClass="entr" presetSubtype="0" fill="hold" grpId="0" nodeType="afterEffect">
                                  <p:stCondLst>
                                    <p:cond delay="400"/>
                                  </p:stCondLst>
                                  <p:childTnLst>
                                    <p:set>
                                      <p:cBhvr>
                                        <p:cTn id="153" dur="1" fill="hold">
                                          <p:stCondLst>
                                            <p:cond delay="0"/>
                                          </p:stCondLst>
                                        </p:cTn>
                                        <p:tgtEl>
                                          <p:spTgt spid="34"/>
                                        </p:tgtEl>
                                        <p:attrNameLst>
                                          <p:attrName>style.visibility</p:attrName>
                                        </p:attrNameLst>
                                      </p:cBhvr>
                                      <p:to>
                                        <p:strVal val="visible"/>
                                      </p:to>
                                    </p:set>
                                    <p:animEffect transition="in" filter="fade">
                                      <p:cBhvr>
                                        <p:cTn id="154" dur="500"/>
                                        <p:tgtEl>
                                          <p:spTgt spid="34"/>
                                        </p:tgtEl>
                                      </p:cBhvr>
                                    </p:animEffect>
                                  </p:childTnLst>
                                </p:cTn>
                              </p:par>
                              <p:par>
                                <p:cTn id="155" presetID="22" presetClass="entr" presetSubtype="8" fill="hold" grpId="0" nodeType="withEffect">
                                  <p:stCondLst>
                                    <p:cond delay="250"/>
                                  </p:stCondLst>
                                  <p:childTnLst>
                                    <p:set>
                                      <p:cBhvr>
                                        <p:cTn id="156" dur="1" fill="hold">
                                          <p:stCondLst>
                                            <p:cond delay="0"/>
                                          </p:stCondLst>
                                        </p:cTn>
                                        <p:tgtEl>
                                          <p:spTgt spid="35"/>
                                        </p:tgtEl>
                                        <p:attrNameLst>
                                          <p:attrName>style.visibility</p:attrName>
                                        </p:attrNameLst>
                                      </p:cBhvr>
                                      <p:to>
                                        <p:strVal val="visible"/>
                                      </p:to>
                                    </p:set>
                                    <p:animEffect transition="in" filter="wipe(left)">
                                      <p:cBhvr>
                                        <p:cTn id="157" dur="1750"/>
                                        <p:tgtEl>
                                          <p:spTgt spid="35"/>
                                        </p:tgtEl>
                                      </p:cBhvr>
                                    </p:animEffect>
                                  </p:childTnLst>
                                </p:cTn>
                              </p:par>
                            </p:childTnLst>
                          </p:cTn>
                        </p:par>
                        <p:par>
                          <p:cTn id="158" fill="hold">
                            <p:stCondLst>
                              <p:cond delay="12900"/>
                            </p:stCondLst>
                            <p:childTnLst>
                              <p:par>
                                <p:cTn id="159" presetID="42" presetClass="entr" presetSubtype="0" fill="hold" grpId="0" nodeType="afterEffect">
                                  <p:stCondLst>
                                    <p:cond delay="0"/>
                                  </p:stCondLst>
                                  <p:childTnLst>
                                    <p:set>
                                      <p:cBhvr>
                                        <p:cTn id="160" dur="1" fill="hold">
                                          <p:stCondLst>
                                            <p:cond delay="0"/>
                                          </p:stCondLst>
                                        </p:cTn>
                                        <p:tgtEl>
                                          <p:spTgt spid="32"/>
                                        </p:tgtEl>
                                        <p:attrNameLst>
                                          <p:attrName>style.visibility</p:attrName>
                                        </p:attrNameLst>
                                      </p:cBhvr>
                                      <p:to>
                                        <p:strVal val="visible"/>
                                      </p:to>
                                    </p:set>
                                    <p:animEffect transition="in" filter="fade">
                                      <p:cBhvr>
                                        <p:cTn id="161" dur="1000"/>
                                        <p:tgtEl>
                                          <p:spTgt spid="32"/>
                                        </p:tgtEl>
                                      </p:cBhvr>
                                    </p:animEffect>
                                    <p:anim calcmode="lin" valueType="num">
                                      <p:cBhvr>
                                        <p:cTn id="162" dur="1000" fill="hold"/>
                                        <p:tgtEl>
                                          <p:spTgt spid="32"/>
                                        </p:tgtEl>
                                        <p:attrNameLst>
                                          <p:attrName>ppt_x</p:attrName>
                                        </p:attrNameLst>
                                      </p:cBhvr>
                                      <p:tavLst>
                                        <p:tav tm="0">
                                          <p:val>
                                            <p:strVal val="#ppt_x"/>
                                          </p:val>
                                        </p:tav>
                                        <p:tav tm="100000">
                                          <p:val>
                                            <p:strVal val="#ppt_x"/>
                                          </p:val>
                                        </p:tav>
                                      </p:tavLst>
                                    </p:anim>
                                    <p:anim calcmode="lin" valueType="num">
                                      <p:cBhvr>
                                        <p:cTn id="163" dur="1000" fill="hold"/>
                                        <p:tgtEl>
                                          <p:spTgt spid="32"/>
                                        </p:tgtEl>
                                        <p:attrNameLst>
                                          <p:attrName>ppt_y</p:attrName>
                                        </p:attrNameLst>
                                      </p:cBhvr>
                                      <p:tavLst>
                                        <p:tav tm="0">
                                          <p:val>
                                            <p:strVal val="#ppt_y+.1"/>
                                          </p:val>
                                        </p:tav>
                                        <p:tav tm="100000">
                                          <p:val>
                                            <p:strVal val="#ppt_y"/>
                                          </p:val>
                                        </p:tav>
                                      </p:tavLst>
                                    </p:anim>
                                  </p:childTnLst>
                                </p:cTn>
                              </p:par>
                            </p:childTnLst>
                          </p:cTn>
                        </p:par>
                        <p:par>
                          <p:cTn id="164" fill="hold">
                            <p:stCondLst>
                              <p:cond delay="13900"/>
                            </p:stCondLst>
                            <p:childTnLst>
                              <p:par>
                                <p:cTn id="165" presetID="10" presetClass="entr" presetSubtype="0" fill="hold" grpId="0" nodeType="afterEffect">
                                  <p:stCondLst>
                                    <p:cond delay="0"/>
                                  </p:stCondLst>
                                  <p:childTnLst>
                                    <p:set>
                                      <p:cBhvr>
                                        <p:cTn id="166" dur="1" fill="hold">
                                          <p:stCondLst>
                                            <p:cond delay="0"/>
                                          </p:stCondLst>
                                        </p:cTn>
                                        <p:tgtEl>
                                          <p:spTgt spid="33"/>
                                        </p:tgtEl>
                                        <p:attrNameLst>
                                          <p:attrName>style.visibility</p:attrName>
                                        </p:attrNameLst>
                                      </p:cBhvr>
                                      <p:to>
                                        <p:strVal val="visible"/>
                                      </p:to>
                                    </p:set>
                                    <p:animEffect transition="in" filter="fade">
                                      <p:cBhvr>
                                        <p:cTn id="16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89">
                <p:cTn id="168" repeatCount="indefinite" fill="hold" display="0">
                  <p:stCondLst>
                    <p:cond delay="indefinite"/>
                  </p:stCondLst>
                  <p:endCondLst>
                    <p:cond evt="onStopAudio" delay="0">
                      <p:tgtEl>
                        <p:sldTgt/>
                      </p:tgtEl>
                    </p:cond>
                  </p:endCondLst>
                </p:cTn>
                <p:tgtEl>
                  <p:spTgt spid="62"/>
                </p:tgtEl>
              </p:cMediaNode>
            </p:audio>
          </p:childTnLst>
        </p:cTn>
      </p:par>
    </p:tnLst>
    <p:bldLst>
      <p:bldP spid="32" grpId="0"/>
      <p:bldP spid="33" grpId="0"/>
      <p:bldP spid="34" grpId="0" animBg="1"/>
      <p:bldP spid="35" grpId="0"/>
      <p:bldP spid="93" grpId="0" animBg="1"/>
      <p:bldP spid="94" grpId="0" animBg="1"/>
      <p:bldP spid="95" grpId="0" animBg="1"/>
      <p:bldP spid="96" grpId="0" animBg="1"/>
      <p:bldP spid="109" grpId="0"/>
      <p:bldP spid="110" grpId="0"/>
      <p:bldP spid="111" grpId="0" bldLvl="0" animBg="1"/>
      <p:bldP spid="1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08627" y="1380214"/>
            <a:ext cx="763728" cy="769548"/>
            <a:chOff x="4644008" y="1988840"/>
            <a:chExt cx="966398" cy="973763"/>
          </a:xfrm>
          <a:solidFill>
            <a:schemeClr val="accent1"/>
          </a:solidFill>
          <a:effectLst/>
        </p:grpSpPr>
        <p:sp>
          <p:nvSpPr>
            <p:cNvPr id="3"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91074" y="2038333"/>
              <a:ext cx="346448" cy="346448"/>
            </a:xfrm>
            <a:prstGeom prst="ellipse">
              <a:avLst/>
            </a:prstGeom>
            <a:solidFill>
              <a:srgbClr val="030729"/>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 name="TextBox 55"/>
            <p:cNvSpPr txBox="1"/>
            <p:nvPr/>
          </p:nvSpPr>
          <p:spPr>
            <a:xfrm>
              <a:off x="4644008" y="2056047"/>
              <a:ext cx="455400" cy="321298"/>
            </a:xfrm>
            <a:prstGeom prst="rect">
              <a:avLst/>
            </a:prstGeom>
            <a:noFill/>
          </p:spPr>
          <p:txBody>
            <a:bodyPr wrap="square" rtlCol="0">
              <a:spAutoFit/>
            </a:bodyPr>
            <a:lstStyle/>
            <a:p>
              <a:pPr algn="ctr"/>
              <a:r>
                <a:rPr lang="en-US" altLang="zh-CN" sz="1050" dirty="0">
                  <a:solidFill>
                    <a:schemeClr val="bg1"/>
                  </a:solidFill>
                  <a:cs typeface="+mn-ea"/>
                  <a:sym typeface="+mn-lt"/>
                </a:rPr>
                <a:t>01</a:t>
              </a:r>
              <a:endParaRPr lang="zh-CN" altLang="en-US" sz="1050" dirty="0">
                <a:solidFill>
                  <a:schemeClr val="bg1"/>
                </a:solidFill>
                <a:cs typeface="+mn-ea"/>
                <a:sym typeface="+mn-lt"/>
              </a:endParaRPr>
            </a:p>
          </p:txBody>
        </p:sp>
      </p:grpSp>
      <p:grpSp>
        <p:nvGrpSpPr>
          <p:cNvPr id="7" name="组合 6"/>
          <p:cNvGrpSpPr/>
          <p:nvPr/>
        </p:nvGrpSpPr>
        <p:grpSpPr>
          <a:xfrm>
            <a:off x="3667221" y="2463989"/>
            <a:ext cx="788861" cy="769548"/>
            <a:chOff x="4789890" y="3433269"/>
            <a:chExt cx="1052010" cy="1026254"/>
          </a:xfrm>
          <a:effectLst/>
        </p:grpSpPr>
        <p:sp>
          <p:nvSpPr>
            <p:cNvPr id="8" name="圆角矩形 1"/>
            <p:cNvSpPr/>
            <p:nvPr/>
          </p:nvSpPr>
          <p:spPr>
            <a:xfrm>
              <a:off x="4823407" y="3433269"/>
              <a:ext cx="910676" cy="91340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6"/>
            <p:cNvSpPr/>
            <p:nvPr/>
          </p:nvSpPr>
          <p:spPr>
            <a:xfrm>
              <a:off x="5250509" y="3874282"/>
              <a:ext cx="591391" cy="585241"/>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4873010" y="3485430"/>
              <a:ext cx="365124" cy="365124"/>
            </a:xfrm>
            <a:prstGeom prst="ellipse">
              <a:avLst/>
            </a:prstGeom>
            <a:solidFill>
              <a:srgbClr val="030729"/>
            </a:solidFill>
            <a:ln w="28575">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extBox 59"/>
            <p:cNvSpPr txBox="1"/>
            <p:nvPr/>
          </p:nvSpPr>
          <p:spPr>
            <a:xfrm>
              <a:off x="4789890" y="3503814"/>
              <a:ext cx="562094" cy="328355"/>
            </a:xfrm>
            <a:prstGeom prst="rect">
              <a:avLst/>
            </a:prstGeom>
            <a:noFill/>
          </p:spPr>
          <p:txBody>
            <a:bodyPr wrap="square" rtlCol="0">
              <a:spAutoFit/>
            </a:bodyPr>
            <a:lstStyle/>
            <a:p>
              <a:pPr algn="ctr"/>
              <a:r>
                <a:rPr lang="en-US" altLang="zh-CN" sz="1000" dirty="0">
                  <a:solidFill>
                    <a:schemeClr val="bg1"/>
                  </a:solidFill>
                  <a:cs typeface="+mn-ea"/>
                  <a:sym typeface="+mn-lt"/>
                </a:rPr>
                <a:t>02</a:t>
              </a:r>
              <a:endParaRPr lang="zh-CN" altLang="en-US" sz="1000" dirty="0">
                <a:solidFill>
                  <a:schemeClr val="bg1"/>
                </a:solidFill>
                <a:cs typeface="+mn-ea"/>
                <a:sym typeface="+mn-lt"/>
              </a:endParaRPr>
            </a:p>
          </p:txBody>
        </p:sp>
      </p:grpSp>
      <p:grpSp>
        <p:nvGrpSpPr>
          <p:cNvPr id="12" name="组合 11"/>
          <p:cNvGrpSpPr/>
          <p:nvPr/>
        </p:nvGrpSpPr>
        <p:grpSpPr>
          <a:xfrm>
            <a:off x="4508627" y="2463990"/>
            <a:ext cx="793092" cy="769548"/>
            <a:chOff x="4644008" y="3137107"/>
            <a:chExt cx="1003554" cy="973763"/>
          </a:xfrm>
          <a:solidFill>
            <a:srgbClr val="AED526"/>
          </a:solidFill>
          <a:effectLst/>
        </p:grpSpPr>
        <p:sp>
          <p:nvSpPr>
            <p:cNvPr id="13"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225745" y="3721454"/>
              <a:ext cx="346448" cy="346448"/>
            </a:xfrm>
            <a:prstGeom prst="ellipse">
              <a:avLst/>
            </a:prstGeom>
            <a:solidFill>
              <a:srgbClr val="030729"/>
            </a:solidFill>
            <a:ln w="28575">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6" name="TextBox 63"/>
            <p:cNvSpPr txBox="1"/>
            <p:nvPr/>
          </p:nvSpPr>
          <p:spPr>
            <a:xfrm>
              <a:off x="5172282" y="3748417"/>
              <a:ext cx="475280" cy="321298"/>
            </a:xfrm>
            <a:prstGeom prst="rect">
              <a:avLst/>
            </a:prstGeom>
            <a:noFill/>
          </p:spPr>
          <p:txBody>
            <a:bodyPr wrap="square" rtlCol="0">
              <a:spAutoFit/>
            </a:bodyPr>
            <a:lstStyle/>
            <a:p>
              <a:pPr algn="ctr"/>
              <a:r>
                <a:rPr lang="en-US" altLang="zh-CN" sz="1050" dirty="0">
                  <a:solidFill>
                    <a:schemeClr val="bg1"/>
                  </a:solidFill>
                  <a:cs typeface="+mn-ea"/>
                  <a:sym typeface="+mn-lt"/>
                </a:rPr>
                <a:t>03</a:t>
              </a:r>
              <a:endParaRPr lang="zh-CN" altLang="en-US" sz="1050" dirty="0">
                <a:solidFill>
                  <a:schemeClr val="bg1"/>
                </a:solidFill>
                <a:cs typeface="+mn-ea"/>
                <a:sym typeface="+mn-lt"/>
              </a:endParaRPr>
            </a:p>
          </p:txBody>
        </p:sp>
      </p:grpSp>
      <p:grpSp>
        <p:nvGrpSpPr>
          <p:cNvPr id="17" name="组合 16"/>
          <p:cNvGrpSpPr/>
          <p:nvPr/>
        </p:nvGrpSpPr>
        <p:grpSpPr>
          <a:xfrm>
            <a:off x="3692353" y="3547763"/>
            <a:ext cx="787698" cy="769548"/>
            <a:chOff x="4644008" y="3137107"/>
            <a:chExt cx="996729" cy="973763"/>
          </a:xfrm>
          <a:effectLst/>
        </p:grpSpPr>
        <p:sp>
          <p:nvSpPr>
            <p:cNvPr id="18"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5225745" y="3721454"/>
              <a:ext cx="346448" cy="346448"/>
            </a:xfrm>
            <a:prstGeom prst="ellipse">
              <a:avLst/>
            </a:prstGeom>
            <a:solidFill>
              <a:srgbClr val="030729"/>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TextBox 68"/>
            <p:cNvSpPr txBox="1"/>
            <p:nvPr/>
          </p:nvSpPr>
          <p:spPr>
            <a:xfrm>
              <a:off x="5168992" y="3738903"/>
              <a:ext cx="471745" cy="321298"/>
            </a:xfrm>
            <a:prstGeom prst="rect">
              <a:avLst/>
            </a:prstGeom>
            <a:noFill/>
          </p:spPr>
          <p:txBody>
            <a:bodyPr wrap="square" rtlCol="0">
              <a:spAutoFit/>
            </a:bodyPr>
            <a:lstStyle/>
            <a:p>
              <a:pPr algn="ctr"/>
              <a:r>
                <a:rPr lang="en-US" altLang="zh-CN" sz="1050" dirty="0">
                  <a:solidFill>
                    <a:schemeClr val="bg1"/>
                  </a:solidFill>
                  <a:cs typeface="+mn-ea"/>
                  <a:sym typeface="+mn-lt"/>
                </a:rPr>
                <a:t>04</a:t>
              </a:r>
              <a:endParaRPr lang="zh-CN" altLang="en-US" sz="1050" dirty="0">
                <a:solidFill>
                  <a:schemeClr val="bg1"/>
                </a:solidFill>
                <a:cs typeface="+mn-ea"/>
                <a:sym typeface="+mn-lt"/>
              </a:endParaRPr>
            </a:p>
          </p:txBody>
        </p:sp>
      </p:grpSp>
      <p:grpSp>
        <p:nvGrpSpPr>
          <p:cNvPr id="22" name="组合 21"/>
          <p:cNvGrpSpPr/>
          <p:nvPr/>
        </p:nvGrpSpPr>
        <p:grpSpPr>
          <a:xfrm>
            <a:off x="574089" y="2486400"/>
            <a:ext cx="3051570" cy="889498"/>
            <a:chOff x="997338" y="3464644"/>
            <a:chExt cx="3278191" cy="955556"/>
          </a:xfrm>
        </p:grpSpPr>
        <p:sp>
          <p:nvSpPr>
            <p:cNvPr id="23" name="椭圆 22"/>
            <p:cNvSpPr/>
            <p:nvPr/>
          </p:nvSpPr>
          <p:spPr>
            <a:xfrm>
              <a:off x="997338" y="3464644"/>
              <a:ext cx="346448" cy="346448"/>
            </a:xfrm>
            <a:prstGeom prst="ellipse">
              <a:avLst/>
            </a:prstGeom>
            <a:solidFill>
              <a:srgbClr val="030729"/>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4" name="燕尾形 23"/>
            <p:cNvSpPr/>
            <p:nvPr/>
          </p:nvSpPr>
          <p:spPr>
            <a:xfrm>
              <a:off x="1128125" y="3576961"/>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5" name="TextBox 71"/>
            <p:cNvSpPr txBox="1"/>
            <p:nvPr/>
          </p:nvSpPr>
          <p:spPr>
            <a:xfrm>
              <a:off x="1449513" y="3484456"/>
              <a:ext cx="2208676" cy="297570"/>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endParaRPr lang="zh-CN" altLang="en-US" sz="1200" b="1" dirty="0">
                <a:solidFill>
                  <a:srgbClr val="030729"/>
                </a:solidFill>
                <a:cs typeface="+mn-ea"/>
                <a:sym typeface="+mn-lt"/>
              </a:endParaRPr>
            </a:p>
          </p:txBody>
        </p:sp>
        <p:sp>
          <p:nvSpPr>
            <p:cNvPr id="26" name="TextBox 72"/>
            <p:cNvSpPr txBox="1"/>
            <p:nvPr/>
          </p:nvSpPr>
          <p:spPr>
            <a:xfrm>
              <a:off x="1449512" y="3855093"/>
              <a:ext cx="2826017" cy="565107"/>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cs typeface="+mn-ea"/>
                <a:sym typeface="+mn-lt"/>
              </a:endParaRPr>
            </a:p>
          </p:txBody>
        </p:sp>
      </p:grpSp>
      <p:grpSp>
        <p:nvGrpSpPr>
          <p:cNvPr id="27" name="组合 26"/>
          <p:cNvGrpSpPr/>
          <p:nvPr/>
        </p:nvGrpSpPr>
        <p:grpSpPr>
          <a:xfrm>
            <a:off x="1115616" y="1203601"/>
            <a:ext cx="3051570" cy="894748"/>
            <a:chOff x="997338" y="3464644"/>
            <a:chExt cx="3231537" cy="947514"/>
          </a:xfrm>
        </p:grpSpPr>
        <p:sp>
          <p:nvSpPr>
            <p:cNvPr id="28" name="椭圆 27"/>
            <p:cNvSpPr/>
            <p:nvPr/>
          </p:nvSpPr>
          <p:spPr>
            <a:xfrm>
              <a:off x="997338" y="3464644"/>
              <a:ext cx="346448" cy="346448"/>
            </a:xfrm>
            <a:prstGeom prst="ellipse">
              <a:avLst/>
            </a:prstGeom>
            <a:solidFill>
              <a:srgbClr val="030729"/>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9" name="燕尾形 28"/>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0" name="TextBox 76"/>
            <p:cNvSpPr txBox="1"/>
            <p:nvPr/>
          </p:nvSpPr>
          <p:spPr>
            <a:xfrm>
              <a:off x="1449514" y="3484456"/>
              <a:ext cx="2208676" cy="293335"/>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endParaRPr lang="zh-CN" altLang="en-US" sz="1200" b="1" dirty="0">
                <a:solidFill>
                  <a:srgbClr val="030729"/>
                </a:solidFill>
                <a:cs typeface="+mn-ea"/>
                <a:sym typeface="+mn-lt"/>
              </a:endParaRPr>
            </a:p>
          </p:txBody>
        </p:sp>
        <p:sp>
          <p:nvSpPr>
            <p:cNvPr id="31" name="TextBox 77"/>
            <p:cNvSpPr txBox="1"/>
            <p:nvPr/>
          </p:nvSpPr>
          <p:spPr>
            <a:xfrm>
              <a:off x="1449512" y="3855095"/>
              <a:ext cx="2779363" cy="557063"/>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cs typeface="+mn-ea"/>
                <a:sym typeface="+mn-lt"/>
              </a:endParaRPr>
            </a:p>
          </p:txBody>
        </p:sp>
      </p:grpSp>
      <p:grpSp>
        <p:nvGrpSpPr>
          <p:cNvPr id="32" name="组合 31"/>
          <p:cNvGrpSpPr/>
          <p:nvPr/>
        </p:nvGrpSpPr>
        <p:grpSpPr>
          <a:xfrm>
            <a:off x="4890491" y="3558559"/>
            <a:ext cx="3140803" cy="903562"/>
            <a:chOff x="997338" y="3464644"/>
            <a:chExt cx="3248357" cy="934504"/>
          </a:xfrm>
        </p:grpSpPr>
        <p:sp>
          <p:nvSpPr>
            <p:cNvPr id="33" name="椭圆 32"/>
            <p:cNvSpPr/>
            <p:nvPr/>
          </p:nvSpPr>
          <p:spPr>
            <a:xfrm>
              <a:off x="997338" y="3464644"/>
              <a:ext cx="346448" cy="346448"/>
            </a:xfrm>
            <a:prstGeom prst="ellipse">
              <a:avLst/>
            </a:prstGeom>
            <a:solidFill>
              <a:srgbClr val="03072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4" name="燕尾形 33"/>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5" name="TextBox 84"/>
            <p:cNvSpPr txBox="1"/>
            <p:nvPr/>
          </p:nvSpPr>
          <p:spPr>
            <a:xfrm>
              <a:off x="1449513" y="3484456"/>
              <a:ext cx="2208676" cy="286484"/>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endParaRPr lang="zh-CN" altLang="en-US" sz="1200" b="1" dirty="0">
                <a:solidFill>
                  <a:srgbClr val="030729"/>
                </a:solidFill>
                <a:cs typeface="+mn-ea"/>
                <a:sym typeface="+mn-lt"/>
              </a:endParaRPr>
            </a:p>
          </p:txBody>
        </p:sp>
        <p:sp>
          <p:nvSpPr>
            <p:cNvPr id="36" name="TextBox 95"/>
            <p:cNvSpPr txBox="1"/>
            <p:nvPr/>
          </p:nvSpPr>
          <p:spPr>
            <a:xfrm>
              <a:off x="1449512" y="3855093"/>
              <a:ext cx="2796183" cy="544055"/>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cs typeface="+mn-ea"/>
                <a:sym typeface="+mn-lt"/>
              </a:endParaRPr>
            </a:p>
          </p:txBody>
        </p:sp>
      </p:grpSp>
      <p:grpSp>
        <p:nvGrpSpPr>
          <p:cNvPr id="37" name="组合 36"/>
          <p:cNvGrpSpPr/>
          <p:nvPr/>
        </p:nvGrpSpPr>
        <p:grpSpPr>
          <a:xfrm>
            <a:off x="5537173" y="2185695"/>
            <a:ext cx="3159627" cy="911753"/>
            <a:chOff x="997338" y="3464644"/>
            <a:chExt cx="3198432" cy="922951"/>
          </a:xfrm>
        </p:grpSpPr>
        <p:sp>
          <p:nvSpPr>
            <p:cNvPr id="38" name="椭圆 37"/>
            <p:cNvSpPr/>
            <p:nvPr/>
          </p:nvSpPr>
          <p:spPr>
            <a:xfrm>
              <a:off x="997338" y="3464644"/>
              <a:ext cx="346448" cy="346448"/>
            </a:xfrm>
            <a:prstGeom prst="ellipse">
              <a:avLst/>
            </a:prstGeom>
            <a:solidFill>
              <a:srgbClr val="03072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9" name="燕尾形 38"/>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40" name="TextBox 99"/>
            <p:cNvSpPr txBox="1"/>
            <p:nvPr/>
          </p:nvSpPr>
          <p:spPr>
            <a:xfrm>
              <a:off x="1449513" y="3484456"/>
              <a:ext cx="2208676" cy="280401"/>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endParaRPr lang="zh-CN" altLang="en-US" sz="1200" b="1" dirty="0">
                <a:solidFill>
                  <a:srgbClr val="030729"/>
                </a:solidFill>
                <a:cs typeface="+mn-ea"/>
                <a:sym typeface="+mn-lt"/>
              </a:endParaRPr>
            </a:p>
          </p:txBody>
        </p:sp>
        <p:sp>
          <p:nvSpPr>
            <p:cNvPr id="41" name="TextBox 100"/>
            <p:cNvSpPr txBox="1"/>
            <p:nvPr/>
          </p:nvSpPr>
          <p:spPr>
            <a:xfrm>
              <a:off x="1449512" y="3855093"/>
              <a:ext cx="2746258" cy="532502"/>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endParaRPr lang="zh-CN" altLang="en-US" sz="1000" b="0" dirty="0">
                <a:solidFill>
                  <a:schemeClr val="tx1">
                    <a:lumMod val="65000"/>
                    <a:lumOff val="35000"/>
                  </a:schemeClr>
                </a:solidFill>
                <a:cs typeface="+mn-ea"/>
                <a:sym typeface="+mn-lt"/>
              </a:endParaRPr>
            </a:p>
          </p:txBody>
        </p:sp>
      </p:grpSp>
      <p:sp>
        <p:nvSpPr>
          <p:cNvPr id="42" name="文本占位符 41"/>
          <p:cNvSpPr>
            <a:spLocks noGrp="1"/>
          </p:cNvSpPr>
          <p:nvPr>
            <p:ph type="body" sz="quarter" idx="10"/>
          </p:nvPr>
        </p:nvSpPr>
        <p:spPr/>
        <p:txBody>
          <a:bodyPr>
            <a:normAutofit fontScale="85000" lnSpcReduction="20000"/>
          </a:bodyPr>
          <a:lstStyle/>
          <a:p>
            <a:pPr fontAlgn="auto">
              <a:spcAft>
                <a:spcPts val="0"/>
              </a:spcAft>
            </a:pPr>
            <a:r>
              <a:rPr lang="en-US" altLang="zh-CN" dirty="0">
                <a:cs typeface="+mn-ea"/>
                <a:sym typeface="+mn-lt"/>
              </a:rPr>
              <a:t>1</a:t>
            </a:r>
            <a:endParaRPr lang="zh-CN" altLang="en-US" dirty="0">
              <a:cs typeface="+mn-ea"/>
              <a:sym typeface="+mn-lt"/>
            </a:endParaRPr>
          </a:p>
        </p:txBody>
      </p:sp>
      <p:sp>
        <p:nvSpPr>
          <p:cNvPr id="44" name="文本占位符 43"/>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ppt_y</p:attrName>
                                        </p:attrNameLst>
                                      </p:cBhvr>
                                      <p:tavLst>
                                        <p:tav tm="0">
                                          <p:val>
                                            <p:strVal val="#ppt_y+#ppt_h*1.125000"/>
                                          </p:val>
                                        </p:tav>
                                        <p:tav tm="100000">
                                          <p:val>
                                            <p:strVal val="#ppt_y"/>
                                          </p:val>
                                        </p:tav>
                                      </p:tavLst>
                                    </p:anim>
                                    <p:animEffect transition="in" filter="wipe(up)">
                                      <p:cBhvr>
                                        <p:cTn id="8" dur="250"/>
                                        <p:tgtEl>
                                          <p:spTgt spid="2"/>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p:tgtEl>
                                          <p:spTgt spid="7"/>
                                        </p:tgtEl>
                                        <p:attrNameLst>
                                          <p:attrName>ppt_y</p:attrName>
                                        </p:attrNameLst>
                                      </p:cBhvr>
                                      <p:tavLst>
                                        <p:tav tm="0">
                                          <p:val>
                                            <p:strVal val="#ppt_y+#ppt_h*1.125000"/>
                                          </p:val>
                                        </p:tav>
                                        <p:tav tm="100000">
                                          <p:val>
                                            <p:strVal val="#ppt_y"/>
                                          </p:val>
                                        </p:tav>
                                      </p:tavLst>
                                    </p:anim>
                                    <p:animEffect transition="in" filter="wipe(up)">
                                      <p:cBhvr>
                                        <p:cTn id="13" dur="250"/>
                                        <p:tgtEl>
                                          <p:spTgt spid="7"/>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50"/>
                                        <p:tgtEl>
                                          <p:spTgt spid="12"/>
                                        </p:tgtEl>
                                        <p:attrNameLst>
                                          <p:attrName>ppt_y</p:attrName>
                                        </p:attrNameLst>
                                      </p:cBhvr>
                                      <p:tavLst>
                                        <p:tav tm="0">
                                          <p:val>
                                            <p:strVal val="#ppt_y+#ppt_h*1.125000"/>
                                          </p:val>
                                        </p:tav>
                                        <p:tav tm="100000">
                                          <p:val>
                                            <p:strVal val="#ppt_y"/>
                                          </p:val>
                                        </p:tav>
                                      </p:tavLst>
                                    </p:anim>
                                    <p:animEffect transition="in" filter="wipe(up)">
                                      <p:cBhvr>
                                        <p:cTn id="18" dur="250"/>
                                        <p:tgtEl>
                                          <p:spTgt spid="12"/>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p:tgtEl>
                                          <p:spTgt spid="17"/>
                                        </p:tgtEl>
                                        <p:attrNameLst>
                                          <p:attrName>ppt_y</p:attrName>
                                        </p:attrNameLst>
                                      </p:cBhvr>
                                      <p:tavLst>
                                        <p:tav tm="0">
                                          <p:val>
                                            <p:strVal val="#ppt_y+#ppt_h*1.125000"/>
                                          </p:val>
                                        </p:tav>
                                        <p:tav tm="100000">
                                          <p:val>
                                            <p:strVal val="#ppt_y"/>
                                          </p:val>
                                        </p:tav>
                                      </p:tavLst>
                                    </p:anim>
                                    <p:animEffect transition="in" filter="wipe(up)">
                                      <p:cBhvr>
                                        <p:cTn id="23" dur="250"/>
                                        <p:tgtEl>
                                          <p:spTgt spid="17"/>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500"/>
                                        <p:tgtEl>
                                          <p:spTgt spid="37"/>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up)">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1353425" y="1801682"/>
            <a:ext cx="861134"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2</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3" name="Freeform 6"/>
          <p:cNvSpPr/>
          <p:nvPr/>
        </p:nvSpPr>
        <p:spPr bwMode="auto">
          <a:xfrm>
            <a:off x="1091646" y="2041396"/>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4" name="Freeform 6"/>
          <p:cNvSpPr/>
          <p:nvPr/>
        </p:nvSpPr>
        <p:spPr bwMode="auto">
          <a:xfrm flipH="1">
            <a:off x="2171766" y="2041396"/>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5" name="TextBox 4"/>
          <p:cNvSpPr txBox="1"/>
          <p:nvPr/>
        </p:nvSpPr>
        <p:spPr>
          <a:xfrm>
            <a:off x="2699792" y="1851670"/>
            <a:ext cx="3597791" cy="1569660"/>
          </a:xfrm>
          <a:prstGeom prst="rect">
            <a:avLst/>
          </a:prstGeom>
          <a:noFill/>
        </p:spPr>
        <p:txBody>
          <a:bodyPr wrap="square" rtlCol="0">
            <a:spAutoFit/>
          </a:bodyPr>
          <a:lstStyle/>
          <a:p>
            <a:pPr algn="dist"/>
            <a:r>
              <a:rPr lang="en-US" altLang="zh-CN" sz="9600" dirty="0">
                <a:solidFill>
                  <a:schemeClr val="bg1">
                    <a:lumMod val="65000"/>
                  </a:schemeClr>
                </a:solidFill>
                <a:cs typeface="+mn-ea"/>
                <a:sym typeface="+mn-lt"/>
              </a:rPr>
              <a:t>C</a:t>
            </a:r>
            <a:r>
              <a:rPr lang="en-US" altLang="zh-CN" sz="2000" dirty="0">
                <a:solidFill>
                  <a:schemeClr val="bg1">
                    <a:lumMod val="65000"/>
                  </a:schemeClr>
                </a:solidFill>
                <a:cs typeface="+mn-ea"/>
                <a:sym typeface="+mn-lt"/>
              </a:rPr>
              <a:t>OMPLETION OF WORK</a:t>
            </a:r>
            <a:endParaRPr lang="en-US" altLang="zh-CN" sz="2000" dirty="0">
              <a:solidFill>
                <a:schemeClr val="bg1">
                  <a:lumMod val="65000"/>
                </a:schemeClr>
              </a:solidFill>
              <a:cs typeface="+mn-ea"/>
              <a:sym typeface="+mn-lt"/>
            </a:endParaRPr>
          </a:p>
        </p:txBody>
      </p:sp>
      <p:sp>
        <p:nvSpPr>
          <p:cNvPr id="7" name="TextBox 6"/>
          <p:cNvSpPr txBox="1"/>
          <p:nvPr/>
        </p:nvSpPr>
        <p:spPr>
          <a:xfrm>
            <a:off x="3419872" y="2211710"/>
            <a:ext cx="2877711" cy="630942"/>
          </a:xfrm>
          <a:prstGeom prst="rect">
            <a:avLst/>
          </a:prstGeom>
          <a:noFill/>
        </p:spPr>
        <p:txBody>
          <a:bodyPr wrap="none" rtlCol="0">
            <a:spAutoFit/>
          </a:bodyPr>
          <a:lstStyle/>
          <a:p>
            <a:r>
              <a:rPr lang="zh-CN" altLang="en-US" sz="3500" b="1" dirty="0">
                <a:solidFill>
                  <a:srgbClr val="030729"/>
                </a:solidFill>
                <a:cs typeface="+mn-ea"/>
                <a:sym typeface="+mn-lt"/>
              </a:rPr>
              <a:t>工作完成情况</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4/3*#ppt_w"/>
                                          </p:val>
                                        </p:tav>
                                        <p:tav tm="100000">
                                          <p:val>
                                            <p:strVal val="#ppt_w"/>
                                          </p:val>
                                        </p:tav>
                                      </p:tavLst>
                                    </p:anim>
                                    <p:anim calcmode="lin" valueType="num">
                                      <p:cBhvr>
                                        <p:cTn id="15" dur="500" fill="hold"/>
                                        <p:tgtEl>
                                          <p:spTgt spid="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349"/>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035006" y="1707654"/>
            <a:ext cx="1296144" cy="1296144"/>
          </a:xfrm>
          <a:prstGeom prst="ellipse">
            <a:avLst/>
          </a:prstGeom>
          <a:noFill/>
          <a:ln>
            <a:solidFill>
              <a:srgbClr val="DCDDDD">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25%</a:t>
            </a:r>
            <a:endParaRPr lang="en-US" altLang="zh-CN" sz="1500"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endParaRPr lang="zh-CN" altLang="en-US" sz="1500" b="1" dirty="0">
              <a:solidFill>
                <a:schemeClr val="tx1">
                  <a:lumMod val="75000"/>
                  <a:lumOff val="25000"/>
                </a:schemeClr>
              </a:solidFill>
              <a:cs typeface="+mn-ea"/>
              <a:sym typeface="+mn-lt"/>
            </a:endParaRPr>
          </a:p>
        </p:txBody>
      </p:sp>
      <p:sp>
        <p:nvSpPr>
          <p:cNvPr id="7" name="椭圆 6"/>
          <p:cNvSpPr/>
          <p:nvPr/>
        </p:nvSpPr>
        <p:spPr>
          <a:xfrm>
            <a:off x="2960954" y="1707654"/>
            <a:ext cx="1296144" cy="1296144"/>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50%</a:t>
            </a:r>
            <a:endParaRPr lang="en-US" altLang="zh-CN" sz="1500"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endParaRPr lang="zh-CN" altLang="en-US" sz="1500" b="1" dirty="0">
              <a:solidFill>
                <a:schemeClr val="tx1">
                  <a:lumMod val="75000"/>
                  <a:lumOff val="25000"/>
                </a:schemeClr>
              </a:solidFill>
              <a:cs typeface="+mn-ea"/>
              <a:sym typeface="+mn-lt"/>
            </a:endParaRPr>
          </a:p>
        </p:txBody>
      </p:sp>
      <p:sp>
        <p:nvSpPr>
          <p:cNvPr id="11" name="椭圆 10"/>
          <p:cNvSpPr/>
          <p:nvPr/>
        </p:nvSpPr>
        <p:spPr>
          <a:xfrm>
            <a:off x="4886903" y="1707654"/>
            <a:ext cx="1296144" cy="1296144"/>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75%</a:t>
            </a:r>
            <a:endParaRPr lang="en-US" altLang="zh-CN" sz="1500"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endParaRPr lang="zh-CN" altLang="en-US" sz="1500" b="1" dirty="0">
              <a:solidFill>
                <a:schemeClr val="tx1">
                  <a:lumMod val="75000"/>
                  <a:lumOff val="25000"/>
                </a:schemeClr>
              </a:solidFill>
              <a:cs typeface="+mn-ea"/>
              <a:sym typeface="+mn-lt"/>
            </a:endParaRPr>
          </a:p>
        </p:txBody>
      </p:sp>
      <p:sp>
        <p:nvSpPr>
          <p:cNvPr id="13" name="椭圆 12"/>
          <p:cNvSpPr/>
          <p:nvPr/>
        </p:nvSpPr>
        <p:spPr>
          <a:xfrm>
            <a:off x="6812850" y="1707654"/>
            <a:ext cx="1296144" cy="1296144"/>
          </a:xfrm>
          <a:prstGeom prst="ellipse">
            <a:avLst/>
          </a:prstGeom>
          <a:noFill/>
          <a:ln>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100%</a:t>
            </a:r>
            <a:endParaRPr lang="en-US" altLang="zh-CN" sz="1500"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endParaRPr lang="zh-CN" altLang="en-US" sz="1500" b="1" dirty="0">
              <a:solidFill>
                <a:schemeClr val="tx1">
                  <a:lumMod val="75000"/>
                  <a:lumOff val="25000"/>
                </a:schemeClr>
              </a:solidFill>
              <a:cs typeface="+mn-ea"/>
              <a:sym typeface="+mn-lt"/>
            </a:endParaRPr>
          </a:p>
        </p:txBody>
      </p:sp>
      <p:sp>
        <p:nvSpPr>
          <p:cNvPr id="14" name="弧形 13"/>
          <p:cNvSpPr/>
          <p:nvPr/>
        </p:nvSpPr>
        <p:spPr>
          <a:xfrm>
            <a:off x="1035866" y="1707654"/>
            <a:ext cx="1296144" cy="1296144"/>
          </a:xfrm>
          <a:prstGeom prst="arc">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5" name="弧形 14"/>
          <p:cNvSpPr/>
          <p:nvPr/>
        </p:nvSpPr>
        <p:spPr>
          <a:xfrm>
            <a:off x="2960954" y="1707654"/>
            <a:ext cx="1296144" cy="1296144"/>
          </a:xfrm>
          <a:prstGeom prst="arc">
            <a:avLst>
              <a:gd name="adj1" fmla="val 10830103"/>
              <a:gd name="adj2" fmla="val 21573032"/>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6" name="弧形 15"/>
          <p:cNvSpPr/>
          <p:nvPr/>
        </p:nvSpPr>
        <p:spPr>
          <a:xfrm>
            <a:off x="4886903" y="1707654"/>
            <a:ext cx="1296144" cy="1296144"/>
          </a:xfrm>
          <a:prstGeom prst="arc">
            <a:avLst>
              <a:gd name="adj1" fmla="val 10830103"/>
              <a:gd name="adj2" fmla="val 5455170"/>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7" name="弧形 16"/>
          <p:cNvSpPr/>
          <p:nvPr/>
        </p:nvSpPr>
        <p:spPr>
          <a:xfrm>
            <a:off x="6812850" y="1707654"/>
            <a:ext cx="1296144" cy="1296144"/>
          </a:xfrm>
          <a:prstGeom prst="arc">
            <a:avLst>
              <a:gd name="adj1" fmla="val 10830103"/>
              <a:gd name="adj2" fmla="val 10828201"/>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8" name="TextBox 17"/>
          <p:cNvSpPr txBox="1"/>
          <p:nvPr/>
        </p:nvSpPr>
        <p:spPr>
          <a:xfrm>
            <a:off x="896331" y="3211539"/>
            <a:ext cx="1573494" cy="722505"/>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endParaRPr lang="zh-CN" altLang="en-US" sz="1050">
              <a:solidFill>
                <a:schemeClr val="tx1">
                  <a:lumMod val="65000"/>
                  <a:lumOff val="35000"/>
                </a:schemeClr>
              </a:solidFill>
              <a:cs typeface="+mn-ea"/>
              <a:sym typeface="+mn-lt"/>
            </a:endParaRPr>
          </a:p>
        </p:txBody>
      </p:sp>
      <p:sp>
        <p:nvSpPr>
          <p:cNvPr id="19" name="TextBox 18"/>
          <p:cNvSpPr txBox="1"/>
          <p:nvPr/>
        </p:nvSpPr>
        <p:spPr>
          <a:xfrm>
            <a:off x="2822279" y="3211539"/>
            <a:ext cx="1573494" cy="722505"/>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endParaRPr lang="zh-CN" altLang="en-US" sz="1050">
              <a:solidFill>
                <a:schemeClr val="tx1">
                  <a:lumMod val="65000"/>
                  <a:lumOff val="35000"/>
                </a:schemeClr>
              </a:solidFill>
              <a:cs typeface="+mn-ea"/>
              <a:sym typeface="+mn-lt"/>
            </a:endParaRPr>
          </a:p>
        </p:txBody>
      </p:sp>
      <p:sp>
        <p:nvSpPr>
          <p:cNvPr id="20" name="TextBox 19"/>
          <p:cNvSpPr txBox="1"/>
          <p:nvPr/>
        </p:nvSpPr>
        <p:spPr>
          <a:xfrm>
            <a:off x="4748228" y="3211539"/>
            <a:ext cx="1573494" cy="722505"/>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endParaRPr lang="zh-CN" altLang="en-US" sz="1050">
              <a:solidFill>
                <a:schemeClr val="tx1">
                  <a:lumMod val="65000"/>
                  <a:lumOff val="35000"/>
                </a:schemeClr>
              </a:solidFill>
              <a:cs typeface="+mn-ea"/>
              <a:sym typeface="+mn-lt"/>
            </a:endParaRPr>
          </a:p>
        </p:txBody>
      </p:sp>
      <p:sp>
        <p:nvSpPr>
          <p:cNvPr id="21" name="TextBox 20"/>
          <p:cNvSpPr txBox="1"/>
          <p:nvPr/>
        </p:nvSpPr>
        <p:spPr>
          <a:xfrm>
            <a:off x="6674175" y="3211539"/>
            <a:ext cx="1573494" cy="722505"/>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endParaRPr lang="zh-CN" altLang="en-US" sz="1050">
              <a:solidFill>
                <a:schemeClr val="tx1">
                  <a:lumMod val="65000"/>
                  <a:lumOff val="35000"/>
                </a:schemeClr>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style.rotation</p:attrName>
                                        </p:attrNameLst>
                                      </p:cBhvr>
                                      <p:tavLst>
                                        <p:tav tm="0">
                                          <p:val>
                                            <p:fltVal val="360"/>
                                          </p:val>
                                        </p:tav>
                                        <p:tav tm="100000">
                                          <p:val>
                                            <p:fltVal val="0"/>
                                          </p:val>
                                        </p:tav>
                                      </p:tavLst>
                                    </p:anim>
                                    <p:animEffect transition="in" filter="fade">
                                      <p:cBhvr>
                                        <p:cTn id="28" dur="500"/>
                                        <p:tgtEl>
                                          <p:spTgt spid="13"/>
                                        </p:tgtEl>
                                      </p:cBhvr>
                                    </p:animEffec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1000"/>
                            </p:stCondLst>
                            <p:childTnLst>
                              <p:par>
                                <p:cTn id="51" presetID="47"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4474152" y="1389755"/>
            <a:ext cx="1801415" cy="1676400"/>
          </a:xfrm>
          <a:custGeom>
            <a:avLst/>
            <a:gdLst>
              <a:gd name="T0" fmla="*/ 140 w 808"/>
              <a:gd name="T1" fmla="*/ 0 h 752"/>
              <a:gd name="T2" fmla="*/ 668 w 808"/>
              <a:gd name="T3" fmla="*/ 0 h 752"/>
              <a:gd name="T4" fmla="*/ 808 w 808"/>
              <a:gd name="T5" fmla="*/ 140 h 752"/>
              <a:gd name="T6" fmla="*/ 808 w 808"/>
              <a:gd name="T7" fmla="*/ 455 h 752"/>
              <a:gd name="T8" fmla="*/ 668 w 808"/>
              <a:gd name="T9" fmla="*/ 595 h 752"/>
              <a:gd name="T10" fmla="*/ 499 w 808"/>
              <a:gd name="T11" fmla="*/ 595 h 752"/>
              <a:gd name="T12" fmla="*/ 404 w 808"/>
              <a:gd name="T13" fmla="*/ 752 h 752"/>
              <a:gd name="T14" fmla="*/ 309 w 808"/>
              <a:gd name="T15" fmla="*/ 595 h 752"/>
              <a:gd name="T16" fmla="*/ 140 w 808"/>
              <a:gd name="T17" fmla="*/ 595 h 752"/>
              <a:gd name="T18" fmla="*/ 0 w 808"/>
              <a:gd name="T19" fmla="*/ 455 h 752"/>
              <a:gd name="T20" fmla="*/ 0 w 808"/>
              <a:gd name="T21" fmla="*/ 140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3"/>
                  <a:pt x="808" y="140"/>
                </a:cubicBezTo>
                <a:cubicBezTo>
                  <a:pt x="808" y="455"/>
                  <a:pt x="808" y="455"/>
                  <a:pt x="808" y="455"/>
                </a:cubicBezTo>
                <a:cubicBezTo>
                  <a:pt x="808" y="532"/>
                  <a:pt x="745" y="595"/>
                  <a:pt x="668" y="595"/>
                </a:cubicBezTo>
                <a:cubicBezTo>
                  <a:pt x="499" y="595"/>
                  <a:pt x="499" y="595"/>
                  <a:pt x="499" y="595"/>
                </a:cubicBezTo>
                <a:cubicBezTo>
                  <a:pt x="404" y="752"/>
                  <a:pt x="404" y="752"/>
                  <a:pt x="404" y="752"/>
                </a:cubicBezTo>
                <a:cubicBezTo>
                  <a:pt x="309" y="595"/>
                  <a:pt x="309" y="595"/>
                  <a:pt x="309" y="595"/>
                </a:cubicBezTo>
                <a:cubicBezTo>
                  <a:pt x="140" y="595"/>
                  <a:pt x="140" y="595"/>
                  <a:pt x="140" y="595"/>
                </a:cubicBezTo>
                <a:cubicBezTo>
                  <a:pt x="63" y="595"/>
                  <a:pt x="0" y="532"/>
                  <a:pt x="0" y="455"/>
                </a:cubicBezTo>
                <a:cubicBezTo>
                  <a:pt x="0" y="140"/>
                  <a:pt x="0" y="140"/>
                  <a:pt x="0" y="140"/>
                </a:cubicBezTo>
                <a:cubicBezTo>
                  <a:pt x="0" y="63"/>
                  <a:pt x="63" y="0"/>
                  <a:pt x="140" y="0"/>
                </a:cubicBezTo>
                <a:close/>
              </a:path>
            </a:pathLst>
          </a:custGeom>
          <a:solidFill>
            <a:srgbClr val="030729"/>
          </a:solidFill>
          <a:ln w="28575" cap="flat">
            <a:solidFill>
              <a:schemeClr val="bg1"/>
            </a:solidFill>
            <a:prstDash val="solid"/>
            <a:miter lim="800000"/>
          </a:ln>
        </p:spPr>
        <p:txBody>
          <a:bodyPr vert="horz" wrap="square" lIns="68580" tIns="34290" rIns="68580" bIns="34290" numCol="1" anchor="ctr" anchorCtr="0" compatLnSpc="1"/>
          <a:lstStyle/>
          <a:p>
            <a:pPr algn="ctr"/>
            <a:r>
              <a:rPr lang="zh-CN" altLang="en-US" sz="1500">
                <a:solidFill>
                  <a:schemeClr val="bg1"/>
                </a:solidFill>
                <a:cs typeface="+mn-ea"/>
                <a:sym typeface="+mn-lt"/>
              </a:rPr>
              <a:t>点击添加标题</a:t>
            </a:r>
            <a:endParaRPr lang="zh-CN" altLang="en-US" sz="1500">
              <a:solidFill>
                <a:schemeClr val="bg1"/>
              </a:solidFill>
              <a:cs typeface="+mn-ea"/>
              <a:sym typeface="+mn-lt"/>
            </a:endParaRPr>
          </a:p>
        </p:txBody>
      </p:sp>
      <p:sp>
        <p:nvSpPr>
          <p:cNvPr id="7" name="Freeform 7"/>
          <p:cNvSpPr/>
          <p:nvPr/>
        </p:nvSpPr>
        <p:spPr bwMode="auto">
          <a:xfrm>
            <a:off x="6497023" y="1336227"/>
            <a:ext cx="1802606" cy="1675210"/>
          </a:xfrm>
          <a:custGeom>
            <a:avLst/>
            <a:gdLst>
              <a:gd name="T0" fmla="*/ 141 w 809"/>
              <a:gd name="T1" fmla="*/ 0 h 752"/>
              <a:gd name="T2" fmla="*/ 668 w 809"/>
              <a:gd name="T3" fmla="*/ 0 h 752"/>
              <a:gd name="T4" fmla="*/ 809 w 809"/>
              <a:gd name="T5" fmla="*/ 141 h 752"/>
              <a:gd name="T6" fmla="*/ 809 w 809"/>
              <a:gd name="T7" fmla="*/ 456 h 752"/>
              <a:gd name="T8" fmla="*/ 668 w 809"/>
              <a:gd name="T9" fmla="*/ 596 h 752"/>
              <a:gd name="T10" fmla="*/ 499 w 809"/>
              <a:gd name="T11" fmla="*/ 596 h 752"/>
              <a:gd name="T12" fmla="*/ 405 w 809"/>
              <a:gd name="T13" fmla="*/ 752 h 752"/>
              <a:gd name="T14" fmla="*/ 310 w 809"/>
              <a:gd name="T15" fmla="*/ 596 h 752"/>
              <a:gd name="T16" fmla="*/ 141 w 809"/>
              <a:gd name="T17" fmla="*/ 596 h 752"/>
              <a:gd name="T18" fmla="*/ 0 w 809"/>
              <a:gd name="T19" fmla="*/ 456 h 752"/>
              <a:gd name="T20" fmla="*/ 0 w 809"/>
              <a:gd name="T21" fmla="*/ 141 h 752"/>
              <a:gd name="T22" fmla="*/ 141 w 809"/>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9" h="752">
                <a:moveTo>
                  <a:pt x="141" y="0"/>
                </a:moveTo>
                <a:cubicBezTo>
                  <a:pt x="668" y="0"/>
                  <a:pt x="668" y="0"/>
                  <a:pt x="668" y="0"/>
                </a:cubicBezTo>
                <a:cubicBezTo>
                  <a:pt x="745" y="0"/>
                  <a:pt x="809" y="63"/>
                  <a:pt x="809" y="141"/>
                </a:cubicBezTo>
                <a:cubicBezTo>
                  <a:pt x="809" y="456"/>
                  <a:pt x="809" y="456"/>
                  <a:pt x="809" y="456"/>
                </a:cubicBezTo>
                <a:cubicBezTo>
                  <a:pt x="809" y="533"/>
                  <a:pt x="745" y="596"/>
                  <a:pt x="668" y="596"/>
                </a:cubicBezTo>
                <a:cubicBezTo>
                  <a:pt x="499" y="596"/>
                  <a:pt x="499" y="596"/>
                  <a:pt x="499" y="596"/>
                </a:cubicBezTo>
                <a:cubicBezTo>
                  <a:pt x="405" y="752"/>
                  <a:pt x="405" y="752"/>
                  <a:pt x="405" y="752"/>
                </a:cubicBezTo>
                <a:cubicBezTo>
                  <a:pt x="310" y="596"/>
                  <a:pt x="310" y="596"/>
                  <a:pt x="310" y="596"/>
                </a:cubicBezTo>
                <a:cubicBezTo>
                  <a:pt x="141" y="596"/>
                  <a:pt x="141" y="596"/>
                  <a:pt x="141" y="596"/>
                </a:cubicBezTo>
                <a:cubicBezTo>
                  <a:pt x="64" y="596"/>
                  <a:pt x="0" y="533"/>
                  <a:pt x="0" y="456"/>
                </a:cubicBezTo>
                <a:cubicBezTo>
                  <a:pt x="0" y="141"/>
                  <a:pt x="0" y="141"/>
                  <a:pt x="0" y="141"/>
                </a:cubicBezTo>
                <a:cubicBezTo>
                  <a:pt x="0" y="63"/>
                  <a:pt x="64" y="0"/>
                  <a:pt x="141" y="0"/>
                </a:cubicBezTo>
                <a:close/>
              </a:path>
            </a:pathLst>
          </a:custGeom>
          <a:solidFill>
            <a:srgbClr val="030729"/>
          </a:solidFill>
          <a:ln w="28575" cap="flat">
            <a:solidFill>
              <a:schemeClr val="bg1"/>
            </a:solidFill>
            <a:prstDash val="solid"/>
            <a:miter lim="800000"/>
          </a:ln>
        </p:spPr>
        <p:txBody>
          <a:bodyPr vert="horz" wrap="square" lIns="68580" tIns="34290" rIns="68580" bIns="34290" numCol="1" anchor="ctr" anchorCtr="0" compatLnSpc="1"/>
          <a:lstStyle/>
          <a:p>
            <a:pPr algn="ctr"/>
            <a:r>
              <a:rPr lang="zh-CN" altLang="en-US" sz="1500">
                <a:solidFill>
                  <a:schemeClr val="bg1"/>
                </a:solidFill>
                <a:cs typeface="+mn-ea"/>
                <a:sym typeface="+mn-lt"/>
              </a:rPr>
              <a:t>点击添加标题</a:t>
            </a:r>
            <a:endParaRPr lang="zh-CN" altLang="en-US" sz="1500">
              <a:solidFill>
                <a:schemeClr val="bg1"/>
              </a:solidFill>
              <a:cs typeface="+mn-ea"/>
              <a:sym typeface="+mn-lt"/>
            </a:endParaRPr>
          </a:p>
        </p:txBody>
      </p:sp>
      <p:sp>
        <p:nvSpPr>
          <p:cNvPr id="11" name="Freeform 8"/>
          <p:cNvSpPr/>
          <p:nvPr/>
        </p:nvSpPr>
        <p:spPr bwMode="auto">
          <a:xfrm>
            <a:off x="5508104" y="2571750"/>
            <a:ext cx="1801415" cy="1675210"/>
          </a:xfrm>
          <a:custGeom>
            <a:avLst/>
            <a:gdLst>
              <a:gd name="T0" fmla="*/ 140 w 808"/>
              <a:gd name="T1" fmla="*/ 0 h 752"/>
              <a:gd name="T2" fmla="*/ 668 w 808"/>
              <a:gd name="T3" fmla="*/ 0 h 752"/>
              <a:gd name="T4" fmla="*/ 808 w 808"/>
              <a:gd name="T5" fmla="*/ 141 h 752"/>
              <a:gd name="T6" fmla="*/ 808 w 808"/>
              <a:gd name="T7" fmla="*/ 456 h 752"/>
              <a:gd name="T8" fmla="*/ 668 w 808"/>
              <a:gd name="T9" fmla="*/ 596 h 752"/>
              <a:gd name="T10" fmla="*/ 499 w 808"/>
              <a:gd name="T11" fmla="*/ 596 h 752"/>
              <a:gd name="T12" fmla="*/ 404 w 808"/>
              <a:gd name="T13" fmla="*/ 752 h 752"/>
              <a:gd name="T14" fmla="*/ 309 w 808"/>
              <a:gd name="T15" fmla="*/ 596 h 752"/>
              <a:gd name="T16" fmla="*/ 140 w 808"/>
              <a:gd name="T17" fmla="*/ 596 h 752"/>
              <a:gd name="T18" fmla="*/ 0 w 808"/>
              <a:gd name="T19" fmla="*/ 456 h 752"/>
              <a:gd name="T20" fmla="*/ 0 w 808"/>
              <a:gd name="T21" fmla="*/ 141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4"/>
                  <a:pt x="808" y="141"/>
                </a:cubicBezTo>
                <a:cubicBezTo>
                  <a:pt x="808" y="456"/>
                  <a:pt x="808" y="456"/>
                  <a:pt x="808" y="456"/>
                </a:cubicBezTo>
                <a:cubicBezTo>
                  <a:pt x="808" y="533"/>
                  <a:pt x="745" y="596"/>
                  <a:pt x="668" y="596"/>
                </a:cubicBezTo>
                <a:cubicBezTo>
                  <a:pt x="499" y="596"/>
                  <a:pt x="499" y="596"/>
                  <a:pt x="499" y="596"/>
                </a:cubicBezTo>
                <a:cubicBezTo>
                  <a:pt x="404" y="752"/>
                  <a:pt x="404" y="752"/>
                  <a:pt x="404" y="752"/>
                </a:cubicBezTo>
                <a:cubicBezTo>
                  <a:pt x="309" y="596"/>
                  <a:pt x="309" y="596"/>
                  <a:pt x="309" y="596"/>
                </a:cubicBezTo>
                <a:cubicBezTo>
                  <a:pt x="140" y="596"/>
                  <a:pt x="140" y="596"/>
                  <a:pt x="140" y="596"/>
                </a:cubicBezTo>
                <a:cubicBezTo>
                  <a:pt x="63" y="596"/>
                  <a:pt x="0" y="533"/>
                  <a:pt x="0" y="456"/>
                </a:cubicBezTo>
                <a:cubicBezTo>
                  <a:pt x="0" y="141"/>
                  <a:pt x="0" y="141"/>
                  <a:pt x="0" y="141"/>
                </a:cubicBezTo>
                <a:cubicBezTo>
                  <a:pt x="0" y="64"/>
                  <a:pt x="63" y="0"/>
                  <a:pt x="140" y="0"/>
                </a:cubicBezTo>
                <a:close/>
              </a:path>
            </a:pathLst>
          </a:custGeom>
          <a:solidFill>
            <a:srgbClr val="030729"/>
          </a:solidFill>
          <a:ln w="28575" cap="flat">
            <a:solidFill>
              <a:schemeClr val="bg1"/>
            </a:solidFill>
            <a:prstDash val="solid"/>
            <a:miter lim="800000"/>
          </a:ln>
        </p:spPr>
        <p:txBody>
          <a:bodyPr vert="horz" wrap="square" lIns="68580" tIns="34290" rIns="68580" bIns="34290" numCol="1" anchor="ctr" anchorCtr="0" compatLnSpc="1"/>
          <a:lstStyle/>
          <a:p>
            <a:pPr algn="ctr"/>
            <a:r>
              <a:rPr lang="zh-CN" altLang="en-US" sz="1500">
                <a:solidFill>
                  <a:schemeClr val="bg1"/>
                </a:solidFill>
                <a:cs typeface="+mn-ea"/>
                <a:sym typeface="+mn-lt"/>
              </a:rPr>
              <a:t>点击添加标题</a:t>
            </a:r>
            <a:endParaRPr lang="zh-CN" altLang="en-US" sz="1500">
              <a:solidFill>
                <a:schemeClr val="bg1"/>
              </a:solidFill>
              <a:cs typeface="+mn-ea"/>
              <a:sym typeface="+mn-lt"/>
            </a:endParaRPr>
          </a:p>
        </p:txBody>
      </p:sp>
      <p:sp>
        <p:nvSpPr>
          <p:cNvPr id="13" name="Freeform 15"/>
          <p:cNvSpPr>
            <a:spLocks noEditPoints="1"/>
          </p:cNvSpPr>
          <p:nvPr/>
        </p:nvSpPr>
        <p:spPr bwMode="auto">
          <a:xfrm>
            <a:off x="7188439" y="1516011"/>
            <a:ext cx="419774" cy="421022"/>
          </a:xfrm>
          <a:custGeom>
            <a:avLst/>
            <a:gdLst>
              <a:gd name="T0" fmla="*/ 285 w 285"/>
              <a:gd name="T1" fmla="*/ 268 h 286"/>
              <a:gd name="T2" fmla="*/ 285 w 285"/>
              <a:gd name="T3" fmla="*/ 286 h 286"/>
              <a:gd name="T4" fmla="*/ 0 w 285"/>
              <a:gd name="T5" fmla="*/ 286 h 286"/>
              <a:gd name="T6" fmla="*/ 0 w 285"/>
              <a:gd name="T7" fmla="*/ 0 h 286"/>
              <a:gd name="T8" fmla="*/ 36 w 285"/>
              <a:gd name="T9" fmla="*/ 0 h 286"/>
              <a:gd name="T10" fmla="*/ 36 w 285"/>
              <a:gd name="T11" fmla="*/ 18 h 286"/>
              <a:gd name="T12" fmla="*/ 18 w 285"/>
              <a:gd name="T13" fmla="*/ 18 h 286"/>
              <a:gd name="T14" fmla="*/ 18 w 285"/>
              <a:gd name="T15" fmla="*/ 54 h 286"/>
              <a:gd name="T16" fmla="*/ 36 w 285"/>
              <a:gd name="T17" fmla="*/ 54 h 286"/>
              <a:gd name="T18" fmla="*/ 36 w 285"/>
              <a:gd name="T19" fmla="*/ 72 h 286"/>
              <a:gd name="T20" fmla="*/ 18 w 285"/>
              <a:gd name="T21" fmla="*/ 72 h 286"/>
              <a:gd name="T22" fmla="*/ 18 w 285"/>
              <a:gd name="T23" fmla="*/ 107 h 286"/>
              <a:gd name="T24" fmla="*/ 36 w 285"/>
              <a:gd name="T25" fmla="*/ 107 h 286"/>
              <a:gd name="T26" fmla="*/ 36 w 285"/>
              <a:gd name="T27" fmla="*/ 125 h 286"/>
              <a:gd name="T28" fmla="*/ 18 w 285"/>
              <a:gd name="T29" fmla="*/ 125 h 286"/>
              <a:gd name="T30" fmla="*/ 18 w 285"/>
              <a:gd name="T31" fmla="*/ 161 h 286"/>
              <a:gd name="T32" fmla="*/ 36 w 285"/>
              <a:gd name="T33" fmla="*/ 161 h 286"/>
              <a:gd name="T34" fmla="*/ 36 w 285"/>
              <a:gd name="T35" fmla="*/ 179 h 286"/>
              <a:gd name="T36" fmla="*/ 18 w 285"/>
              <a:gd name="T37" fmla="*/ 179 h 286"/>
              <a:gd name="T38" fmla="*/ 18 w 285"/>
              <a:gd name="T39" fmla="*/ 214 h 286"/>
              <a:gd name="T40" fmla="*/ 36 w 285"/>
              <a:gd name="T41" fmla="*/ 214 h 286"/>
              <a:gd name="T42" fmla="*/ 36 w 285"/>
              <a:gd name="T43" fmla="*/ 232 h 286"/>
              <a:gd name="T44" fmla="*/ 18 w 285"/>
              <a:gd name="T45" fmla="*/ 232 h 286"/>
              <a:gd name="T46" fmla="*/ 18 w 285"/>
              <a:gd name="T47" fmla="*/ 268 h 286"/>
              <a:gd name="T48" fmla="*/ 285 w 285"/>
              <a:gd name="T49" fmla="*/ 268 h 286"/>
              <a:gd name="T50" fmla="*/ 80 w 285"/>
              <a:gd name="T51" fmla="*/ 232 h 286"/>
              <a:gd name="T52" fmla="*/ 80 w 285"/>
              <a:gd name="T53" fmla="*/ 232 h 286"/>
              <a:gd name="T54" fmla="*/ 107 w 285"/>
              <a:gd name="T55" fmla="*/ 205 h 286"/>
              <a:gd name="T56" fmla="*/ 102 w 285"/>
              <a:gd name="T57" fmla="*/ 190 h 286"/>
              <a:gd name="T58" fmla="*/ 136 w 285"/>
              <a:gd name="T59" fmla="*/ 156 h 286"/>
              <a:gd name="T60" fmla="*/ 152 w 285"/>
              <a:gd name="T61" fmla="*/ 161 h 286"/>
              <a:gd name="T62" fmla="*/ 170 w 285"/>
              <a:gd name="T63" fmla="*/ 153 h 286"/>
              <a:gd name="T64" fmla="*/ 200 w 285"/>
              <a:gd name="T65" fmla="*/ 175 h 286"/>
              <a:gd name="T66" fmla="*/ 196 w 285"/>
              <a:gd name="T67" fmla="*/ 188 h 286"/>
              <a:gd name="T68" fmla="*/ 223 w 285"/>
              <a:gd name="T69" fmla="*/ 214 h 286"/>
              <a:gd name="T70" fmla="*/ 250 w 285"/>
              <a:gd name="T71" fmla="*/ 188 h 286"/>
              <a:gd name="T72" fmla="*/ 236 w 285"/>
              <a:gd name="T73" fmla="*/ 164 h 286"/>
              <a:gd name="T74" fmla="*/ 263 w 285"/>
              <a:gd name="T75" fmla="*/ 57 h 286"/>
              <a:gd name="T76" fmla="*/ 280 w 285"/>
              <a:gd name="T77" fmla="*/ 61 h 286"/>
              <a:gd name="T78" fmla="*/ 268 w 285"/>
              <a:gd name="T79" fmla="*/ 18 h 286"/>
              <a:gd name="T80" fmla="*/ 237 w 285"/>
              <a:gd name="T81" fmla="*/ 50 h 286"/>
              <a:gd name="T82" fmla="*/ 254 w 285"/>
              <a:gd name="T83" fmla="*/ 54 h 286"/>
              <a:gd name="T84" fmla="*/ 227 w 285"/>
              <a:gd name="T85" fmla="*/ 161 h 286"/>
              <a:gd name="T86" fmla="*/ 223 w 285"/>
              <a:gd name="T87" fmla="*/ 161 h 286"/>
              <a:gd name="T88" fmla="*/ 205 w 285"/>
              <a:gd name="T89" fmla="*/ 168 h 286"/>
              <a:gd name="T90" fmla="*/ 176 w 285"/>
              <a:gd name="T91" fmla="*/ 146 h 286"/>
              <a:gd name="T92" fmla="*/ 178 w 285"/>
              <a:gd name="T93" fmla="*/ 134 h 286"/>
              <a:gd name="T94" fmla="*/ 152 w 285"/>
              <a:gd name="T95" fmla="*/ 107 h 286"/>
              <a:gd name="T96" fmla="*/ 125 w 285"/>
              <a:gd name="T97" fmla="*/ 134 h 286"/>
              <a:gd name="T98" fmla="*/ 130 w 285"/>
              <a:gd name="T99" fmla="*/ 150 h 286"/>
              <a:gd name="T100" fmla="*/ 96 w 285"/>
              <a:gd name="T101" fmla="*/ 184 h 286"/>
              <a:gd name="T102" fmla="*/ 80 w 285"/>
              <a:gd name="T103" fmla="*/ 179 h 286"/>
              <a:gd name="T104" fmla="*/ 54 w 285"/>
              <a:gd name="T105" fmla="*/ 205 h 286"/>
              <a:gd name="T106" fmla="*/ 80 w 285"/>
              <a:gd name="T107" fmla="*/ 23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5" h="286">
                <a:moveTo>
                  <a:pt x="285" y="268"/>
                </a:moveTo>
                <a:cubicBezTo>
                  <a:pt x="285" y="286"/>
                  <a:pt x="285" y="286"/>
                  <a:pt x="285" y="286"/>
                </a:cubicBezTo>
                <a:cubicBezTo>
                  <a:pt x="0" y="286"/>
                  <a:pt x="0" y="286"/>
                  <a:pt x="0" y="286"/>
                </a:cubicBezTo>
                <a:cubicBezTo>
                  <a:pt x="0" y="0"/>
                  <a:pt x="0" y="0"/>
                  <a:pt x="0" y="0"/>
                </a:cubicBezTo>
                <a:cubicBezTo>
                  <a:pt x="36" y="0"/>
                  <a:pt x="36" y="0"/>
                  <a:pt x="36" y="0"/>
                </a:cubicBezTo>
                <a:cubicBezTo>
                  <a:pt x="36" y="18"/>
                  <a:pt x="36" y="18"/>
                  <a:pt x="36" y="18"/>
                </a:cubicBezTo>
                <a:cubicBezTo>
                  <a:pt x="18" y="18"/>
                  <a:pt x="18" y="18"/>
                  <a:pt x="18" y="18"/>
                </a:cubicBezTo>
                <a:cubicBezTo>
                  <a:pt x="18" y="54"/>
                  <a:pt x="18" y="54"/>
                  <a:pt x="18" y="54"/>
                </a:cubicBezTo>
                <a:cubicBezTo>
                  <a:pt x="36" y="54"/>
                  <a:pt x="36" y="54"/>
                  <a:pt x="36" y="54"/>
                </a:cubicBezTo>
                <a:cubicBezTo>
                  <a:pt x="36" y="72"/>
                  <a:pt x="36" y="72"/>
                  <a:pt x="36" y="72"/>
                </a:cubicBezTo>
                <a:cubicBezTo>
                  <a:pt x="18" y="72"/>
                  <a:pt x="18" y="72"/>
                  <a:pt x="18" y="72"/>
                </a:cubicBezTo>
                <a:cubicBezTo>
                  <a:pt x="18" y="107"/>
                  <a:pt x="18" y="107"/>
                  <a:pt x="18" y="107"/>
                </a:cubicBezTo>
                <a:cubicBezTo>
                  <a:pt x="36" y="107"/>
                  <a:pt x="36" y="107"/>
                  <a:pt x="36" y="107"/>
                </a:cubicBezTo>
                <a:cubicBezTo>
                  <a:pt x="36" y="125"/>
                  <a:pt x="36" y="125"/>
                  <a:pt x="36" y="125"/>
                </a:cubicBezTo>
                <a:cubicBezTo>
                  <a:pt x="18" y="125"/>
                  <a:pt x="18" y="125"/>
                  <a:pt x="18" y="125"/>
                </a:cubicBezTo>
                <a:cubicBezTo>
                  <a:pt x="18" y="161"/>
                  <a:pt x="18" y="161"/>
                  <a:pt x="18" y="161"/>
                </a:cubicBezTo>
                <a:cubicBezTo>
                  <a:pt x="36" y="161"/>
                  <a:pt x="36" y="161"/>
                  <a:pt x="36" y="161"/>
                </a:cubicBezTo>
                <a:cubicBezTo>
                  <a:pt x="36" y="179"/>
                  <a:pt x="36" y="179"/>
                  <a:pt x="36" y="179"/>
                </a:cubicBezTo>
                <a:cubicBezTo>
                  <a:pt x="18" y="179"/>
                  <a:pt x="18" y="179"/>
                  <a:pt x="18" y="179"/>
                </a:cubicBezTo>
                <a:cubicBezTo>
                  <a:pt x="18" y="214"/>
                  <a:pt x="18" y="214"/>
                  <a:pt x="18" y="214"/>
                </a:cubicBezTo>
                <a:cubicBezTo>
                  <a:pt x="36" y="214"/>
                  <a:pt x="36" y="214"/>
                  <a:pt x="36" y="214"/>
                </a:cubicBezTo>
                <a:cubicBezTo>
                  <a:pt x="36" y="232"/>
                  <a:pt x="36" y="232"/>
                  <a:pt x="36" y="232"/>
                </a:cubicBezTo>
                <a:cubicBezTo>
                  <a:pt x="18" y="232"/>
                  <a:pt x="18" y="232"/>
                  <a:pt x="18" y="232"/>
                </a:cubicBezTo>
                <a:cubicBezTo>
                  <a:pt x="18" y="268"/>
                  <a:pt x="18" y="268"/>
                  <a:pt x="18" y="268"/>
                </a:cubicBezTo>
                <a:cubicBezTo>
                  <a:pt x="285" y="268"/>
                  <a:pt x="285" y="268"/>
                  <a:pt x="285" y="268"/>
                </a:cubicBezTo>
                <a:close/>
                <a:moveTo>
                  <a:pt x="80" y="232"/>
                </a:moveTo>
                <a:cubicBezTo>
                  <a:pt x="80" y="232"/>
                  <a:pt x="80" y="232"/>
                  <a:pt x="80" y="232"/>
                </a:cubicBezTo>
                <a:cubicBezTo>
                  <a:pt x="95" y="232"/>
                  <a:pt x="107" y="220"/>
                  <a:pt x="107" y="205"/>
                </a:cubicBezTo>
                <a:cubicBezTo>
                  <a:pt x="107" y="200"/>
                  <a:pt x="105" y="194"/>
                  <a:pt x="102" y="190"/>
                </a:cubicBezTo>
                <a:cubicBezTo>
                  <a:pt x="136" y="156"/>
                  <a:pt x="136" y="156"/>
                  <a:pt x="136" y="156"/>
                </a:cubicBezTo>
                <a:cubicBezTo>
                  <a:pt x="141" y="159"/>
                  <a:pt x="146" y="161"/>
                  <a:pt x="152" y="161"/>
                </a:cubicBezTo>
                <a:cubicBezTo>
                  <a:pt x="159" y="161"/>
                  <a:pt x="166" y="158"/>
                  <a:pt x="170" y="153"/>
                </a:cubicBezTo>
                <a:cubicBezTo>
                  <a:pt x="200" y="175"/>
                  <a:pt x="200" y="175"/>
                  <a:pt x="200" y="175"/>
                </a:cubicBezTo>
                <a:cubicBezTo>
                  <a:pt x="198" y="178"/>
                  <a:pt x="196" y="183"/>
                  <a:pt x="196" y="188"/>
                </a:cubicBezTo>
                <a:cubicBezTo>
                  <a:pt x="196" y="202"/>
                  <a:pt x="208" y="214"/>
                  <a:pt x="223" y="214"/>
                </a:cubicBezTo>
                <a:cubicBezTo>
                  <a:pt x="238" y="214"/>
                  <a:pt x="250" y="202"/>
                  <a:pt x="250" y="188"/>
                </a:cubicBezTo>
                <a:cubicBezTo>
                  <a:pt x="250" y="177"/>
                  <a:pt x="244" y="169"/>
                  <a:pt x="236" y="164"/>
                </a:cubicBezTo>
                <a:cubicBezTo>
                  <a:pt x="263" y="57"/>
                  <a:pt x="263" y="57"/>
                  <a:pt x="263" y="57"/>
                </a:cubicBezTo>
                <a:cubicBezTo>
                  <a:pt x="280" y="61"/>
                  <a:pt x="280" y="61"/>
                  <a:pt x="280" y="61"/>
                </a:cubicBezTo>
                <a:cubicBezTo>
                  <a:pt x="268" y="18"/>
                  <a:pt x="268" y="18"/>
                  <a:pt x="268" y="18"/>
                </a:cubicBezTo>
                <a:cubicBezTo>
                  <a:pt x="237" y="50"/>
                  <a:pt x="237" y="50"/>
                  <a:pt x="237" y="50"/>
                </a:cubicBezTo>
                <a:cubicBezTo>
                  <a:pt x="254" y="54"/>
                  <a:pt x="254" y="54"/>
                  <a:pt x="254" y="54"/>
                </a:cubicBezTo>
                <a:cubicBezTo>
                  <a:pt x="227" y="161"/>
                  <a:pt x="227" y="161"/>
                  <a:pt x="227" y="161"/>
                </a:cubicBezTo>
                <a:cubicBezTo>
                  <a:pt x="226" y="161"/>
                  <a:pt x="224" y="161"/>
                  <a:pt x="223" y="161"/>
                </a:cubicBezTo>
                <a:cubicBezTo>
                  <a:pt x="216" y="161"/>
                  <a:pt x="210" y="163"/>
                  <a:pt x="205" y="168"/>
                </a:cubicBezTo>
                <a:cubicBezTo>
                  <a:pt x="176" y="146"/>
                  <a:pt x="176" y="146"/>
                  <a:pt x="176" y="146"/>
                </a:cubicBezTo>
                <a:cubicBezTo>
                  <a:pt x="177" y="142"/>
                  <a:pt x="178" y="138"/>
                  <a:pt x="178" y="134"/>
                </a:cubicBezTo>
                <a:cubicBezTo>
                  <a:pt x="178" y="119"/>
                  <a:pt x="166" y="107"/>
                  <a:pt x="152" y="107"/>
                </a:cubicBezTo>
                <a:cubicBezTo>
                  <a:pt x="137" y="107"/>
                  <a:pt x="125" y="119"/>
                  <a:pt x="125" y="134"/>
                </a:cubicBezTo>
                <a:cubicBezTo>
                  <a:pt x="125" y="140"/>
                  <a:pt x="127" y="145"/>
                  <a:pt x="130" y="150"/>
                </a:cubicBezTo>
                <a:cubicBezTo>
                  <a:pt x="96" y="184"/>
                  <a:pt x="96" y="184"/>
                  <a:pt x="96" y="184"/>
                </a:cubicBezTo>
                <a:cubicBezTo>
                  <a:pt x="91" y="181"/>
                  <a:pt x="86" y="179"/>
                  <a:pt x="80" y="179"/>
                </a:cubicBezTo>
                <a:cubicBezTo>
                  <a:pt x="66" y="179"/>
                  <a:pt x="54" y="191"/>
                  <a:pt x="54" y="205"/>
                </a:cubicBezTo>
                <a:cubicBezTo>
                  <a:pt x="54" y="220"/>
                  <a:pt x="66" y="232"/>
                  <a:pt x="80" y="232"/>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4" name="Freeform 16"/>
          <p:cNvSpPr>
            <a:spLocks noEditPoints="1"/>
          </p:cNvSpPr>
          <p:nvPr/>
        </p:nvSpPr>
        <p:spPr bwMode="auto">
          <a:xfrm>
            <a:off x="6131477" y="2776225"/>
            <a:ext cx="554669" cy="417032"/>
          </a:xfrm>
          <a:custGeom>
            <a:avLst/>
            <a:gdLst>
              <a:gd name="T0" fmla="*/ 178 w 285"/>
              <a:gd name="T1" fmla="*/ 18 h 214"/>
              <a:gd name="T2" fmla="*/ 232 w 285"/>
              <a:gd name="T3" fmla="*/ 72 h 214"/>
              <a:gd name="T4" fmla="*/ 228 w 285"/>
              <a:gd name="T5" fmla="*/ 92 h 214"/>
              <a:gd name="T6" fmla="*/ 267 w 285"/>
              <a:gd name="T7" fmla="*/ 143 h 214"/>
              <a:gd name="T8" fmla="*/ 214 w 285"/>
              <a:gd name="T9" fmla="*/ 197 h 214"/>
              <a:gd name="T10" fmla="*/ 62 w 285"/>
              <a:gd name="T11" fmla="*/ 197 h 214"/>
              <a:gd name="T12" fmla="*/ 18 w 285"/>
              <a:gd name="T13" fmla="*/ 152 h 214"/>
              <a:gd name="T14" fmla="*/ 62 w 285"/>
              <a:gd name="T15" fmla="*/ 107 h 214"/>
              <a:gd name="T16" fmla="*/ 66 w 285"/>
              <a:gd name="T17" fmla="*/ 108 h 214"/>
              <a:gd name="T18" fmla="*/ 62 w 285"/>
              <a:gd name="T19" fmla="*/ 89 h 214"/>
              <a:gd name="T20" fmla="*/ 107 w 285"/>
              <a:gd name="T21" fmla="*/ 45 h 214"/>
              <a:gd name="T22" fmla="*/ 129 w 285"/>
              <a:gd name="T23" fmla="*/ 51 h 214"/>
              <a:gd name="T24" fmla="*/ 178 w 285"/>
              <a:gd name="T25" fmla="*/ 18 h 214"/>
              <a:gd name="T26" fmla="*/ 178 w 285"/>
              <a:gd name="T27" fmla="*/ 0 h 214"/>
              <a:gd name="T28" fmla="*/ 178 w 285"/>
              <a:gd name="T29" fmla="*/ 0 h 214"/>
              <a:gd name="T30" fmla="*/ 121 w 285"/>
              <a:gd name="T31" fmla="*/ 29 h 214"/>
              <a:gd name="T32" fmla="*/ 107 w 285"/>
              <a:gd name="T33" fmla="*/ 27 h 214"/>
              <a:gd name="T34" fmla="*/ 44 w 285"/>
              <a:gd name="T35" fmla="*/ 89 h 214"/>
              <a:gd name="T36" fmla="*/ 45 w 285"/>
              <a:gd name="T37" fmla="*/ 92 h 214"/>
              <a:gd name="T38" fmla="*/ 0 w 285"/>
              <a:gd name="T39" fmla="*/ 152 h 214"/>
              <a:gd name="T40" fmla="*/ 62 w 285"/>
              <a:gd name="T41" fmla="*/ 214 h 214"/>
              <a:gd name="T42" fmla="*/ 214 w 285"/>
              <a:gd name="T43" fmla="*/ 214 h 214"/>
              <a:gd name="T44" fmla="*/ 285 w 285"/>
              <a:gd name="T45" fmla="*/ 143 h 214"/>
              <a:gd name="T46" fmla="*/ 249 w 285"/>
              <a:gd name="T47" fmla="*/ 81 h 214"/>
              <a:gd name="T48" fmla="*/ 250 w 285"/>
              <a:gd name="T49" fmla="*/ 72 h 214"/>
              <a:gd name="T50" fmla="*/ 178 w 285"/>
              <a:gd name="T5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5" h="214">
                <a:moveTo>
                  <a:pt x="178" y="18"/>
                </a:moveTo>
                <a:cubicBezTo>
                  <a:pt x="208" y="18"/>
                  <a:pt x="232" y="42"/>
                  <a:pt x="232" y="72"/>
                </a:cubicBezTo>
                <a:cubicBezTo>
                  <a:pt x="232" y="79"/>
                  <a:pt x="230" y="85"/>
                  <a:pt x="228" y="92"/>
                </a:cubicBezTo>
                <a:cubicBezTo>
                  <a:pt x="251" y="98"/>
                  <a:pt x="267" y="118"/>
                  <a:pt x="267" y="143"/>
                </a:cubicBezTo>
                <a:cubicBezTo>
                  <a:pt x="267" y="173"/>
                  <a:pt x="244" y="197"/>
                  <a:pt x="214" y="197"/>
                </a:cubicBezTo>
                <a:cubicBezTo>
                  <a:pt x="62" y="197"/>
                  <a:pt x="62" y="197"/>
                  <a:pt x="62" y="197"/>
                </a:cubicBezTo>
                <a:cubicBezTo>
                  <a:pt x="38" y="197"/>
                  <a:pt x="18" y="177"/>
                  <a:pt x="18" y="152"/>
                </a:cubicBezTo>
                <a:cubicBezTo>
                  <a:pt x="18" y="127"/>
                  <a:pt x="38" y="107"/>
                  <a:pt x="62" y="107"/>
                </a:cubicBezTo>
                <a:cubicBezTo>
                  <a:pt x="64" y="107"/>
                  <a:pt x="65" y="108"/>
                  <a:pt x="66" y="108"/>
                </a:cubicBezTo>
                <a:cubicBezTo>
                  <a:pt x="64" y="102"/>
                  <a:pt x="62" y="96"/>
                  <a:pt x="62" y="89"/>
                </a:cubicBezTo>
                <a:cubicBezTo>
                  <a:pt x="62" y="65"/>
                  <a:pt x="82" y="45"/>
                  <a:pt x="107" y="45"/>
                </a:cubicBezTo>
                <a:cubicBezTo>
                  <a:pt x="115" y="45"/>
                  <a:pt x="122" y="47"/>
                  <a:pt x="129" y="51"/>
                </a:cubicBezTo>
                <a:cubicBezTo>
                  <a:pt x="137" y="32"/>
                  <a:pt x="156" y="18"/>
                  <a:pt x="178" y="18"/>
                </a:cubicBezTo>
                <a:close/>
                <a:moveTo>
                  <a:pt x="178" y="0"/>
                </a:moveTo>
                <a:cubicBezTo>
                  <a:pt x="178" y="0"/>
                  <a:pt x="178" y="0"/>
                  <a:pt x="178" y="0"/>
                </a:cubicBezTo>
                <a:cubicBezTo>
                  <a:pt x="155" y="0"/>
                  <a:pt x="134" y="11"/>
                  <a:pt x="121" y="29"/>
                </a:cubicBezTo>
                <a:cubicBezTo>
                  <a:pt x="117" y="28"/>
                  <a:pt x="112" y="27"/>
                  <a:pt x="107" y="27"/>
                </a:cubicBezTo>
                <a:cubicBezTo>
                  <a:pt x="72" y="27"/>
                  <a:pt x="44" y="55"/>
                  <a:pt x="44" y="89"/>
                </a:cubicBezTo>
                <a:cubicBezTo>
                  <a:pt x="44" y="90"/>
                  <a:pt x="44" y="91"/>
                  <a:pt x="45" y="92"/>
                </a:cubicBezTo>
                <a:cubicBezTo>
                  <a:pt x="19" y="100"/>
                  <a:pt x="0" y="124"/>
                  <a:pt x="0" y="152"/>
                </a:cubicBezTo>
                <a:cubicBezTo>
                  <a:pt x="0" y="186"/>
                  <a:pt x="28" y="214"/>
                  <a:pt x="62" y="214"/>
                </a:cubicBezTo>
                <a:cubicBezTo>
                  <a:pt x="214" y="214"/>
                  <a:pt x="214" y="214"/>
                  <a:pt x="214" y="214"/>
                </a:cubicBezTo>
                <a:cubicBezTo>
                  <a:pt x="253" y="214"/>
                  <a:pt x="285" y="182"/>
                  <a:pt x="285" y="143"/>
                </a:cubicBezTo>
                <a:cubicBezTo>
                  <a:pt x="285" y="117"/>
                  <a:pt x="271" y="93"/>
                  <a:pt x="249" y="81"/>
                </a:cubicBezTo>
                <a:cubicBezTo>
                  <a:pt x="249" y="78"/>
                  <a:pt x="250" y="75"/>
                  <a:pt x="250" y="72"/>
                </a:cubicBezTo>
                <a:cubicBezTo>
                  <a:pt x="250" y="32"/>
                  <a:pt x="218" y="0"/>
                  <a:pt x="178" y="0"/>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5" name="Freeform 17"/>
          <p:cNvSpPr>
            <a:spLocks noEditPoints="1"/>
          </p:cNvSpPr>
          <p:nvPr/>
        </p:nvSpPr>
        <p:spPr bwMode="auto">
          <a:xfrm>
            <a:off x="5164660" y="1606699"/>
            <a:ext cx="420398" cy="419774"/>
          </a:xfrm>
          <a:custGeom>
            <a:avLst/>
            <a:gdLst>
              <a:gd name="T0" fmla="*/ 589 w 674"/>
              <a:gd name="T1" fmla="*/ 168 h 673"/>
              <a:gd name="T2" fmla="*/ 589 w 674"/>
              <a:gd name="T3" fmla="*/ 0 h 673"/>
              <a:gd name="T4" fmla="*/ 83 w 674"/>
              <a:gd name="T5" fmla="*/ 0 h 673"/>
              <a:gd name="T6" fmla="*/ 83 w 674"/>
              <a:gd name="T7" fmla="*/ 168 h 673"/>
              <a:gd name="T8" fmla="*/ 0 w 674"/>
              <a:gd name="T9" fmla="*/ 168 h 673"/>
              <a:gd name="T10" fmla="*/ 0 w 674"/>
              <a:gd name="T11" fmla="*/ 673 h 673"/>
              <a:gd name="T12" fmla="*/ 674 w 674"/>
              <a:gd name="T13" fmla="*/ 673 h 673"/>
              <a:gd name="T14" fmla="*/ 674 w 674"/>
              <a:gd name="T15" fmla="*/ 168 h 673"/>
              <a:gd name="T16" fmla="*/ 589 w 674"/>
              <a:gd name="T17" fmla="*/ 168 h 673"/>
              <a:gd name="T18" fmla="*/ 589 w 674"/>
              <a:gd name="T19" fmla="*/ 168 h 673"/>
              <a:gd name="T20" fmla="*/ 126 w 674"/>
              <a:gd name="T21" fmla="*/ 40 h 673"/>
              <a:gd name="T22" fmla="*/ 126 w 674"/>
              <a:gd name="T23" fmla="*/ 40 h 673"/>
              <a:gd name="T24" fmla="*/ 549 w 674"/>
              <a:gd name="T25" fmla="*/ 40 h 673"/>
              <a:gd name="T26" fmla="*/ 549 w 674"/>
              <a:gd name="T27" fmla="*/ 255 h 673"/>
              <a:gd name="T28" fmla="*/ 336 w 674"/>
              <a:gd name="T29" fmla="*/ 435 h 673"/>
              <a:gd name="T30" fmla="*/ 126 w 674"/>
              <a:gd name="T31" fmla="*/ 255 h 673"/>
              <a:gd name="T32" fmla="*/ 126 w 674"/>
              <a:gd name="T33" fmla="*/ 40 h 673"/>
              <a:gd name="T34" fmla="*/ 126 w 674"/>
              <a:gd name="T35" fmla="*/ 40 h 673"/>
              <a:gd name="T36" fmla="*/ 631 w 674"/>
              <a:gd name="T37" fmla="*/ 631 h 673"/>
              <a:gd name="T38" fmla="*/ 631 w 674"/>
              <a:gd name="T39" fmla="*/ 631 h 673"/>
              <a:gd name="T40" fmla="*/ 43 w 674"/>
              <a:gd name="T41" fmla="*/ 631 h 673"/>
              <a:gd name="T42" fmla="*/ 43 w 674"/>
              <a:gd name="T43" fmla="*/ 236 h 673"/>
              <a:gd name="T44" fmla="*/ 336 w 674"/>
              <a:gd name="T45" fmla="*/ 489 h 673"/>
              <a:gd name="T46" fmla="*/ 631 w 674"/>
              <a:gd name="T47" fmla="*/ 236 h 673"/>
              <a:gd name="T48" fmla="*/ 631 w 674"/>
              <a:gd name="T49" fmla="*/ 631 h 673"/>
              <a:gd name="T50" fmla="*/ 631 w 674"/>
              <a:gd name="T51" fmla="*/ 631 h 673"/>
              <a:gd name="T52" fmla="*/ 506 w 674"/>
              <a:gd name="T53" fmla="*/ 125 h 673"/>
              <a:gd name="T54" fmla="*/ 506 w 674"/>
              <a:gd name="T55" fmla="*/ 125 h 673"/>
              <a:gd name="T56" fmla="*/ 168 w 674"/>
              <a:gd name="T57" fmla="*/ 125 h 673"/>
              <a:gd name="T58" fmla="*/ 168 w 674"/>
              <a:gd name="T59" fmla="*/ 83 h 673"/>
              <a:gd name="T60" fmla="*/ 506 w 674"/>
              <a:gd name="T61" fmla="*/ 83 h 673"/>
              <a:gd name="T62" fmla="*/ 506 w 674"/>
              <a:gd name="T63" fmla="*/ 125 h 673"/>
              <a:gd name="T64" fmla="*/ 506 w 674"/>
              <a:gd name="T65" fmla="*/ 125 h 673"/>
              <a:gd name="T66" fmla="*/ 421 w 674"/>
              <a:gd name="T67" fmla="*/ 210 h 673"/>
              <a:gd name="T68" fmla="*/ 421 w 674"/>
              <a:gd name="T69" fmla="*/ 210 h 673"/>
              <a:gd name="T70" fmla="*/ 168 w 674"/>
              <a:gd name="T71" fmla="*/ 210 h 673"/>
              <a:gd name="T72" fmla="*/ 168 w 674"/>
              <a:gd name="T73" fmla="*/ 168 h 673"/>
              <a:gd name="T74" fmla="*/ 421 w 674"/>
              <a:gd name="T75" fmla="*/ 168 h 673"/>
              <a:gd name="T76" fmla="*/ 421 w 674"/>
              <a:gd name="T77" fmla="*/ 2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4" h="673">
                <a:moveTo>
                  <a:pt x="589" y="168"/>
                </a:moveTo>
                <a:lnTo>
                  <a:pt x="589" y="0"/>
                </a:lnTo>
                <a:lnTo>
                  <a:pt x="83" y="0"/>
                </a:lnTo>
                <a:lnTo>
                  <a:pt x="83" y="168"/>
                </a:lnTo>
                <a:lnTo>
                  <a:pt x="0" y="168"/>
                </a:lnTo>
                <a:lnTo>
                  <a:pt x="0" y="673"/>
                </a:lnTo>
                <a:lnTo>
                  <a:pt x="674" y="673"/>
                </a:lnTo>
                <a:lnTo>
                  <a:pt x="674" y="168"/>
                </a:lnTo>
                <a:lnTo>
                  <a:pt x="589" y="168"/>
                </a:lnTo>
                <a:lnTo>
                  <a:pt x="589" y="168"/>
                </a:lnTo>
                <a:close/>
                <a:moveTo>
                  <a:pt x="126" y="40"/>
                </a:moveTo>
                <a:lnTo>
                  <a:pt x="126" y="40"/>
                </a:lnTo>
                <a:lnTo>
                  <a:pt x="549" y="40"/>
                </a:lnTo>
                <a:lnTo>
                  <a:pt x="549" y="255"/>
                </a:lnTo>
                <a:lnTo>
                  <a:pt x="336" y="435"/>
                </a:lnTo>
                <a:lnTo>
                  <a:pt x="126" y="255"/>
                </a:lnTo>
                <a:lnTo>
                  <a:pt x="126" y="40"/>
                </a:lnTo>
                <a:lnTo>
                  <a:pt x="126" y="40"/>
                </a:lnTo>
                <a:close/>
                <a:moveTo>
                  <a:pt x="631" y="631"/>
                </a:moveTo>
                <a:lnTo>
                  <a:pt x="631" y="631"/>
                </a:lnTo>
                <a:lnTo>
                  <a:pt x="43" y="631"/>
                </a:lnTo>
                <a:lnTo>
                  <a:pt x="43" y="236"/>
                </a:lnTo>
                <a:lnTo>
                  <a:pt x="336" y="489"/>
                </a:lnTo>
                <a:lnTo>
                  <a:pt x="631" y="236"/>
                </a:lnTo>
                <a:lnTo>
                  <a:pt x="631" y="631"/>
                </a:lnTo>
                <a:lnTo>
                  <a:pt x="631" y="631"/>
                </a:lnTo>
                <a:close/>
                <a:moveTo>
                  <a:pt x="506" y="125"/>
                </a:moveTo>
                <a:lnTo>
                  <a:pt x="506" y="125"/>
                </a:lnTo>
                <a:lnTo>
                  <a:pt x="168" y="125"/>
                </a:lnTo>
                <a:lnTo>
                  <a:pt x="168" y="83"/>
                </a:lnTo>
                <a:lnTo>
                  <a:pt x="506" y="83"/>
                </a:lnTo>
                <a:lnTo>
                  <a:pt x="506" y="125"/>
                </a:lnTo>
                <a:lnTo>
                  <a:pt x="506" y="125"/>
                </a:lnTo>
                <a:close/>
                <a:moveTo>
                  <a:pt x="421" y="210"/>
                </a:moveTo>
                <a:lnTo>
                  <a:pt x="421" y="210"/>
                </a:lnTo>
                <a:lnTo>
                  <a:pt x="168" y="210"/>
                </a:lnTo>
                <a:lnTo>
                  <a:pt x="168" y="168"/>
                </a:lnTo>
                <a:lnTo>
                  <a:pt x="421" y="168"/>
                </a:lnTo>
                <a:lnTo>
                  <a:pt x="421" y="210"/>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pic>
        <p:nvPicPr>
          <p:cNvPr id="16" name="Picture 18"/>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850073" y="3467718"/>
            <a:ext cx="1549609" cy="103307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9"/>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2452248" y="3467717"/>
            <a:ext cx="1549609" cy="103307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840923" y="1328991"/>
            <a:ext cx="3222650" cy="2169825"/>
          </a:xfrm>
          <a:prstGeom prst="rect">
            <a:avLst/>
          </a:prstGeom>
          <a:noFill/>
        </p:spPr>
        <p:txBody>
          <a:bodyPr wrap="square" rtlCol="0">
            <a:spAutoFit/>
          </a:bodyPr>
          <a:lstStyle/>
          <a:p>
            <a:pPr>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rgbClr val="262626"/>
              </a:solidFill>
              <a:cs typeface="+mn-ea"/>
              <a:sym typeface="+mn-lt"/>
            </a:endParaRPr>
          </a:p>
          <a:p>
            <a:pPr>
              <a:lnSpc>
                <a:spcPct val="150000"/>
              </a:lnSpc>
            </a:pPr>
            <a:endParaRPr lang="en-US" altLang="zh-CN" sz="1000" dirty="0">
              <a:solidFill>
                <a:srgbClr val="262626"/>
              </a:solidFill>
              <a:cs typeface="+mn-ea"/>
              <a:sym typeface="+mn-lt"/>
            </a:endParaRPr>
          </a:p>
          <a:p>
            <a:pPr>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a:t>
            </a:r>
            <a:endParaRPr lang="zh-CN" altLang="en-US" sz="1000" dirty="0">
              <a:solidFill>
                <a:srgbClr val="262626"/>
              </a:solidFill>
              <a:cs typeface="+mn-ea"/>
              <a:sym typeface="+mn-lt"/>
            </a:endParaRPr>
          </a:p>
          <a:p>
            <a:pPr>
              <a:lnSpc>
                <a:spcPct val="150000"/>
              </a:lnSpc>
            </a:pPr>
            <a:endParaRPr lang="zh-CN" altLang="en-US" sz="1000" dirty="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ppt_w</p:attrName>
                                        </p:attrNameLst>
                                      </p:cBhvr>
                                      <p:tavLst>
                                        <p:tav tm="0" fmla="#ppt_w*sin(2.5*pi*$)">
                                          <p:val>
                                            <p:fltVal val="0"/>
                                          </p:val>
                                        </p:tav>
                                        <p:tav tm="100000">
                                          <p:val>
                                            <p:fltVal val="1"/>
                                          </p:val>
                                        </p:tav>
                                      </p:tavLst>
                                    </p:anim>
                                    <p:anim calcmode="lin" valueType="num">
                                      <p:cBhvr>
                                        <p:cTn id="9" dur="1000" fill="hold"/>
                                        <p:tgtEl>
                                          <p:spTgt spid="7"/>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ppt_w</p:attrName>
                                        </p:attrNameLst>
                                      </p:cBhvr>
                                      <p:tavLst>
                                        <p:tav tm="0" fmla="#ppt_w*sin(2.5*pi*$)">
                                          <p:val>
                                            <p:fltVal val="0"/>
                                          </p:val>
                                        </p:tav>
                                        <p:tav tm="100000">
                                          <p:val>
                                            <p:fltVal val="1"/>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ppt_w</p:attrName>
                                        </p:attrNameLst>
                                      </p:cBhvr>
                                      <p:tavLst>
                                        <p:tav tm="0" fmla="#ppt_w*sin(2.5*pi*$)">
                                          <p:val>
                                            <p:fltVal val="0"/>
                                          </p:val>
                                        </p:tav>
                                        <p:tav tm="100000">
                                          <p:val>
                                            <p:fltVal val="1"/>
                                          </p:val>
                                        </p:tav>
                                      </p:tavLst>
                                    </p:anim>
                                    <p:anim calcmode="lin" valueType="num">
                                      <p:cBhvr>
                                        <p:cTn id="19" dur="10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randombar(horizontal)">
                                      <p:cBhvr>
                                        <p:cTn id="26" dur="500"/>
                                        <p:tgtEl>
                                          <p:spTgt spid="1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6"/>
          <p:cNvSpPr/>
          <p:nvPr/>
        </p:nvSpPr>
        <p:spPr bwMode="auto">
          <a:xfrm>
            <a:off x="845586" y="1470029"/>
            <a:ext cx="1076793" cy="1127739"/>
          </a:xfrm>
          <a:custGeom>
            <a:avLst/>
            <a:gdLst>
              <a:gd name="T0" fmla="*/ 0 w 1247"/>
              <a:gd name="T1" fmla="*/ 0 h 1306"/>
              <a:gd name="T2" fmla="*/ 1247 w 1247"/>
              <a:gd name="T3" fmla="*/ 0 h 1306"/>
              <a:gd name="T4" fmla="*/ 1247 w 1247"/>
              <a:gd name="T5" fmla="*/ 945 h 1306"/>
              <a:gd name="T6" fmla="*/ 623 w 1247"/>
              <a:gd name="T7" fmla="*/ 1306 h 1306"/>
              <a:gd name="T8" fmla="*/ 0 w 1247"/>
              <a:gd name="T9" fmla="*/ 945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5"/>
                </a:lnTo>
                <a:lnTo>
                  <a:pt x="623" y="1306"/>
                </a:lnTo>
                <a:lnTo>
                  <a:pt x="0" y="945"/>
                </a:lnTo>
                <a:lnTo>
                  <a:pt x="0" y="0"/>
                </a:lnTo>
                <a:close/>
              </a:path>
            </a:pathLst>
          </a:custGeom>
          <a:solidFill>
            <a:srgbClr val="030729"/>
          </a:solidFill>
          <a:ln>
            <a:noFill/>
          </a:ln>
        </p:spPr>
        <p:txBody>
          <a:bodyPr vert="horz" wrap="square" lIns="68580" tIns="216000" rIns="68580" bIns="34290" numCol="1" anchor="t" anchorCtr="0" compatLnSpc="1"/>
          <a:lstStyle/>
          <a:p>
            <a:pPr algn="ctr"/>
            <a:r>
              <a:rPr lang="zh-CN" altLang="en-US" sz="1500">
                <a:solidFill>
                  <a:schemeClr val="bg1"/>
                </a:solidFill>
                <a:cs typeface="+mn-ea"/>
                <a:sym typeface="+mn-lt"/>
              </a:rPr>
              <a:t>添加标题</a:t>
            </a:r>
            <a:endParaRPr lang="zh-CN" altLang="en-US" sz="1500">
              <a:solidFill>
                <a:schemeClr val="bg1"/>
              </a:solidFill>
              <a:cs typeface="+mn-ea"/>
              <a:sym typeface="+mn-lt"/>
            </a:endParaRPr>
          </a:p>
        </p:txBody>
      </p:sp>
      <p:sp>
        <p:nvSpPr>
          <p:cNvPr id="22" name="Freeform 7"/>
          <p:cNvSpPr/>
          <p:nvPr/>
        </p:nvSpPr>
        <p:spPr bwMode="auto">
          <a:xfrm>
            <a:off x="845586" y="3094625"/>
            <a:ext cx="1076793" cy="1127739"/>
          </a:xfrm>
          <a:custGeom>
            <a:avLst/>
            <a:gdLst>
              <a:gd name="T0" fmla="*/ 0 w 1247"/>
              <a:gd name="T1" fmla="*/ 0 h 1306"/>
              <a:gd name="T2" fmla="*/ 1247 w 1247"/>
              <a:gd name="T3" fmla="*/ 0 h 1306"/>
              <a:gd name="T4" fmla="*/ 1247 w 1247"/>
              <a:gd name="T5" fmla="*/ 947 h 1306"/>
              <a:gd name="T6" fmla="*/ 623 w 1247"/>
              <a:gd name="T7" fmla="*/ 1306 h 1306"/>
              <a:gd name="T8" fmla="*/ 0 w 1247"/>
              <a:gd name="T9" fmla="*/ 947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7"/>
                </a:lnTo>
                <a:lnTo>
                  <a:pt x="623" y="1306"/>
                </a:lnTo>
                <a:lnTo>
                  <a:pt x="0" y="947"/>
                </a:lnTo>
                <a:lnTo>
                  <a:pt x="0" y="0"/>
                </a:lnTo>
                <a:close/>
              </a:path>
            </a:pathLst>
          </a:custGeom>
          <a:solidFill>
            <a:srgbClr val="030729"/>
          </a:solidFill>
          <a:ln>
            <a:noFill/>
          </a:ln>
        </p:spPr>
        <p:txBody>
          <a:bodyPr vert="horz" wrap="square" lIns="68580" tIns="216000" rIns="68580" bIns="34290" numCol="1" anchor="t" anchorCtr="0" compatLnSpc="1"/>
          <a:lstStyle/>
          <a:p>
            <a:pPr algn="ctr"/>
            <a:r>
              <a:rPr lang="zh-CN" altLang="en-US" sz="1500">
                <a:solidFill>
                  <a:schemeClr val="bg1"/>
                </a:solidFill>
                <a:cs typeface="+mn-ea"/>
                <a:sym typeface="+mn-lt"/>
              </a:rPr>
              <a:t>添加标题</a:t>
            </a:r>
            <a:endParaRPr lang="zh-CN" altLang="en-US" sz="1500">
              <a:solidFill>
                <a:schemeClr val="bg1"/>
              </a:solidFill>
              <a:cs typeface="+mn-ea"/>
              <a:sym typeface="+mn-lt"/>
            </a:endParaRPr>
          </a:p>
        </p:txBody>
      </p:sp>
      <p:sp>
        <p:nvSpPr>
          <p:cNvPr id="23" name="Freeform 12"/>
          <p:cNvSpPr>
            <a:spLocks noEditPoints="1"/>
          </p:cNvSpPr>
          <p:nvPr/>
        </p:nvSpPr>
        <p:spPr bwMode="auto">
          <a:xfrm>
            <a:off x="1201926" y="3599277"/>
            <a:ext cx="364113" cy="363569"/>
          </a:xfrm>
          <a:custGeom>
            <a:avLst/>
            <a:gdLst>
              <a:gd name="T0" fmla="*/ 192 w 283"/>
              <a:gd name="T1" fmla="*/ 43 h 283"/>
              <a:gd name="T2" fmla="*/ 181 w 283"/>
              <a:gd name="T3" fmla="*/ 33 h 283"/>
              <a:gd name="T4" fmla="*/ 257 w 283"/>
              <a:gd name="T5" fmla="*/ 136 h 283"/>
              <a:gd name="T6" fmla="*/ 283 w 283"/>
              <a:gd name="T7" fmla="*/ 136 h 283"/>
              <a:gd name="T8" fmla="*/ 240 w 283"/>
              <a:gd name="T9" fmla="*/ 179 h 283"/>
              <a:gd name="T10" fmla="*/ 196 w 283"/>
              <a:gd name="T11" fmla="*/ 136 h 283"/>
              <a:gd name="T12" fmla="*/ 221 w 283"/>
              <a:gd name="T13" fmla="*/ 136 h 283"/>
              <a:gd name="T14" fmla="*/ 169 w 283"/>
              <a:gd name="T15" fmla="*/ 66 h 283"/>
              <a:gd name="T16" fmla="*/ 192 w 283"/>
              <a:gd name="T17" fmla="*/ 43 h 283"/>
              <a:gd name="T18" fmla="*/ 192 w 283"/>
              <a:gd name="T19" fmla="*/ 43 h 283"/>
              <a:gd name="T20" fmla="*/ 217 w 283"/>
              <a:gd name="T21" fmla="*/ 169 h 283"/>
              <a:gd name="T22" fmla="*/ 217 w 283"/>
              <a:gd name="T23" fmla="*/ 169 h 283"/>
              <a:gd name="T24" fmla="*/ 147 w 283"/>
              <a:gd name="T25" fmla="*/ 221 h 283"/>
              <a:gd name="T26" fmla="*/ 147 w 283"/>
              <a:gd name="T27" fmla="*/ 196 h 283"/>
              <a:gd name="T28" fmla="*/ 104 w 283"/>
              <a:gd name="T29" fmla="*/ 240 h 283"/>
              <a:gd name="T30" fmla="*/ 147 w 283"/>
              <a:gd name="T31" fmla="*/ 283 h 283"/>
              <a:gd name="T32" fmla="*/ 147 w 283"/>
              <a:gd name="T33" fmla="*/ 257 h 283"/>
              <a:gd name="T34" fmla="*/ 251 w 283"/>
              <a:gd name="T35" fmla="*/ 181 h 283"/>
              <a:gd name="T36" fmla="*/ 240 w 283"/>
              <a:gd name="T37" fmla="*/ 192 h 283"/>
              <a:gd name="T38" fmla="*/ 217 w 283"/>
              <a:gd name="T39" fmla="*/ 169 h 283"/>
              <a:gd name="T40" fmla="*/ 217 w 283"/>
              <a:gd name="T41" fmla="*/ 169 h 283"/>
              <a:gd name="T42" fmla="*/ 114 w 283"/>
              <a:gd name="T43" fmla="*/ 217 h 283"/>
              <a:gd name="T44" fmla="*/ 114 w 283"/>
              <a:gd name="T45" fmla="*/ 217 h 283"/>
              <a:gd name="T46" fmla="*/ 91 w 283"/>
              <a:gd name="T47" fmla="*/ 240 h 283"/>
              <a:gd name="T48" fmla="*/ 102 w 283"/>
              <a:gd name="T49" fmla="*/ 250 h 283"/>
              <a:gd name="T50" fmla="*/ 26 w 283"/>
              <a:gd name="T51" fmla="*/ 147 h 283"/>
              <a:gd name="T52" fmla="*/ 0 w 283"/>
              <a:gd name="T53" fmla="*/ 147 h 283"/>
              <a:gd name="T54" fmla="*/ 43 w 283"/>
              <a:gd name="T55" fmla="*/ 104 h 283"/>
              <a:gd name="T56" fmla="*/ 87 w 283"/>
              <a:gd name="T57" fmla="*/ 147 h 283"/>
              <a:gd name="T58" fmla="*/ 62 w 283"/>
              <a:gd name="T59" fmla="*/ 147 h 283"/>
              <a:gd name="T60" fmla="*/ 114 w 283"/>
              <a:gd name="T61" fmla="*/ 217 h 283"/>
              <a:gd name="T62" fmla="*/ 114 w 283"/>
              <a:gd name="T63" fmla="*/ 217 h 283"/>
              <a:gd name="T64" fmla="*/ 66 w 283"/>
              <a:gd name="T65" fmla="*/ 114 h 283"/>
              <a:gd name="T66" fmla="*/ 66 w 283"/>
              <a:gd name="T67" fmla="*/ 114 h 283"/>
              <a:gd name="T68" fmla="*/ 136 w 283"/>
              <a:gd name="T69" fmla="*/ 62 h 283"/>
              <a:gd name="T70" fmla="*/ 136 w 283"/>
              <a:gd name="T71" fmla="*/ 87 h 283"/>
              <a:gd name="T72" fmla="*/ 179 w 283"/>
              <a:gd name="T73" fmla="*/ 43 h 283"/>
              <a:gd name="T74" fmla="*/ 136 w 283"/>
              <a:gd name="T75" fmla="*/ 0 h 283"/>
              <a:gd name="T76" fmla="*/ 136 w 283"/>
              <a:gd name="T77" fmla="*/ 26 h 283"/>
              <a:gd name="T78" fmla="*/ 33 w 283"/>
              <a:gd name="T79" fmla="*/ 102 h 283"/>
              <a:gd name="T80" fmla="*/ 43 w 283"/>
              <a:gd name="T81" fmla="*/ 91 h 283"/>
              <a:gd name="T82" fmla="*/ 66 w 283"/>
              <a:gd name="T83" fmla="*/ 114 h 283"/>
              <a:gd name="T84" fmla="*/ 66 w 283"/>
              <a:gd name="T85" fmla="*/ 114 h 283"/>
              <a:gd name="T86" fmla="*/ 88 w 283"/>
              <a:gd name="T87" fmla="*/ 141 h 283"/>
              <a:gd name="T88" fmla="*/ 88 w 283"/>
              <a:gd name="T89" fmla="*/ 141 h 283"/>
              <a:gd name="T90" fmla="*/ 142 w 283"/>
              <a:gd name="T91" fmla="*/ 195 h 283"/>
              <a:gd name="T92" fmla="*/ 195 w 283"/>
              <a:gd name="T93" fmla="*/ 141 h 283"/>
              <a:gd name="T94" fmla="*/ 142 w 283"/>
              <a:gd name="T95" fmla="*/ 88 h 283"/>
              <a:gd name="T96" fmla="*/ 88 w 283"/>
              <a:gd name="T97"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83">
                <a:moveTo>
                  <a:pt x="192" y="43"/>
                </a:moveTo>
                <a:cubicBezTo>
                  <a:pt x="181" y="33"/>
                  <a:pt x="181" y="33"/>
                  <a:pt x="181" y="33"/>
                </a:cubicBezTo>
                <a:cubicBezTo>
                  <a:pt x="224" y="48"/>
                  <a:pt x="255" y="88"/>
                  <a:pt x="257" y="136"/>
                </a:cubicBezTo>
                <a:cubicBezTo>
                  <a:pt x="283" y="136"/>
                  <a:pt x="283" y="136"/>
                  <a:pt x="283" y="136"/>
                </a:cubicBezTo>
                <a:cubicBezTo>
                  <a:pt x="240" y="179"/>
                  <a:pt x="240" y="179"/>
                  <a:pt x="240" y="179"/>
                </a:cubicBezTo>
                <a:cubicBezTo>
                  <a:pt x="196" y="136"/>
                  <a:pt x="196" y="136"/>
                  <a:pt x="196" y="136"/>
                </a:cubicBezTo>
                <a:cubicBezTo>
                  <a:pt x="221" y="136"/>
                  <a:pt x="221" y="136"/>
                  <a:pt x="221" y="136"/>
                </a:cubicBezTo>
                <a:cubicBezTo>
                  <a:pt x="219" y="104"/>
                  <a:pt x="198" y="77"/>
                  <a:pt x="169" y="66"/>
                </a:cubicBezTo>
                <a:cubicBezTo>
                  <a:pt x="192" y="43"/>
                  <a:pt x="192" y="43"/>
                  <a:pt x="192" y="43"/>
                </a:cubicBezTo>
                <a:cubicBezTo>
                  <a:pt x="192" y="43"/>
                  <a:pt x="192" y="43"/>
                  <a:pt x="192" y="43"/>
                </a:cubicBezTo>
                <a:close/>
                <a:moveTo>
                  <a:pt x="217" y="169"/>
                </a:moveTo>
                <a:cubicBezTo>
                  <a:pt x="217" y="169"/>
                  <a:pt x="217" y="169"/>
                  <a:pt x="217" y="169"/>
                </a:cubicBezTo>
                <a:cubicBezTo>
                  <a:pt x="206" y="198"/>
                  <a:pt x="179" y="219"/>
                  <a:pt x="147" y="221"/>
                </a:cubicBezTo>
                <a:cubicBezTo>
                  <a:pt x="147" y="196"/>
                  <a:pt x="147" y="196"/>
                  <a:pt x="147" y="196"/>
                </a:cubicBezTo>
                <a:cubicBezTo>
                  <a:pt x="104" y="240"/>
                  <a:pt x="104" y="240"/>
                  <a:pt x="104" y="240"/>
                </a:cubicBezTo>
                <a:cubicBezTo>
                  <a:pt x="147" y="283"/>
                  <a:pt x="147" y="283"/>
                  <a:pt x="147" y="283"/>
                </a:cubicBezTo>
                <a:cubicBezTo>
                  <a:pt x="147" y="257"/>
                  <a:pt x="147" y="257"/>
                  <a:pt x="147" y="257"/>
                </a:cubicBezTo>
                <a:cubicBezTo>
                  <a:pt x="195" y="255"/>
                  <a:pt x="235" y="224"/>
                  <a:pt x="251" y="181"/>
                </a:cubicBezTo>
                <a:cubicBezTo>
                  <a:pt x="240" y="192"/>
                  <a:pt x="240" y="192"/>
                  <a:pt x="240" y="192"/>
                </a:cubicBezTo>
                <a:cubicBezTo>
                  <a:pt x="217" y="169"/>
                  <a:pt x="217" y="169"/>
                  <a:pt x="217" y="169"/>
                </a:cubicBezTo>
                <a:cubicBezTo>
                  <a:pt x="217" y="169"/>
                  <a:pt x="217" y="169"/>
                  <a:pt x="217" y="169"/>
                </a:cubicBezTo>
                <a:close/>
                <a:moveTo>
                  <a:pt x="114" y="217"/>
                </a:moveTo>
                <a:cubicBezTo>
                  <a:pt x="114" y="217"/>
                  <a:pt x="114" y="217"/>
                  <a:pt x="114" y="217"/>
                </a:cubicBezTo>
                <a:cubicBezTo>
                  <a:pt x="91" y="240"/>
                  <a:pt x="91" y="240"/>
                  <a:pt x="91" y="240"/>
                </a:cubicBezTo>
                <a:cubicBezTo>
                  <a:pt x="102" y="250"/>
                  <a:pt x="102" y="250"/>
                  <a:pt x="102" y="250"/>
                </a:cubicBezTo>
                <a:cubicBezTo>
                  <a:pt x="59" y="235"/>
                  <a:pt x="28" y="195"/>
                  <a:pt x="26" y="147"/>
                </a:cubicBezTo>
                <a:cubicBezTo>
                  <a:pt x="0" y="147"/>
                  <a:pt x="0" y="147"/>
                  <a:pt x="0" y="147"/>
                </a:cubicBezTo>
                <a:cubicBezTo>
                  <a:pt x="43" y="104"/>
                  <a:pt x="43" y="104"/>
                  <a:pt x="43" y="104"/>
                </a:cubicBezTo>
                <a:cubicBezTo>
                  <a:pt x="87" y="147"/>
                  <a:pt x="87" y="147"/>
                  <a:pt x="87" y="147"/>
                </a:cubicBezTo>
                <a:cubicBezTo>
                  <a:pt x="62" y="147"/>
                  <a:pt x="62" y="147"/>
                  <a:pt x="62" y="147"/>
                </a:cubicBezTo>
                <a:cubicBezTo>
                  <a:pt x="64" y="179"/>
                  <a:pt x="85" y="206"/>
                  <a:pt x="114" y="217"/>
                </a:cubicBezTo>
                <a:cubicBezTo>
                  <a:pt x="114" y="217"/>
                  <a:pt x="114" y="217"/>
                  <a:pt x="114" y="217"/>
                </a:cubicBezTo>
                <a:close/>
                <a:moveTo>
                  <a:pt x="66" y="114"/>
                </a:moveTo>
                <a:cubicBezTo>
                  <a:pt x="66" y="114"/>
                  <a:pt x="66" y="114"/>
                  <a:pt x="66" y="114"/>
                </a:cubicBezTo>
                <a:cubicBezTo>
                  <a:pt x="77" y="85"/>
                  <a:pt x="104" y="64"/>
                  <a:pt x="136" y="62"/>
                </a:cubicBezTo>
                <a:cubicBezTo>
                  <a:pt x="136" y="87"/>
                  <a:pt x="136" y="87"/>
                  <a:pt x="136" y="87"/>
                </a:cubicBezTo>
                <a:cubicBezTo>
                  <a:pt x="179" y="43"/>
                  <a:pt x="179" y="43"/>
                  <a:pt x="179" y="43"/>
                </a:cubicBezTo>
                <a:cubicBezTo>
                  <a:pt x="136" y="0"/>
                  <a:pt x="136" y="0"/>
                  <a:pt x="136" y="0"/>
                </a:cubicBezTo>
                <a:cubicBezTo>
                  <a:pt x="136" y="26"/>
                  <a:pt x="136" y="26"/>
                  <a:pt x="136" y="26"/>
                </a:cubicBezTo>
                <a:cubicBezTo>
                  <a:pt x="88" y="28"/>
                  <a:pt x="48" y="59"/>
                  <a:pt x="33" y="102"/>
                </a:cubicBezTo>
                <a:cubicBezTo>
                  <a:pt x="43" y="91"/>
                  <a:pt x="43" y="91"/>
                  <a:pt x="43" y="91"/>
                </a:cubicBezTo>
                <a:cubicBezTo>
                  <a:pt x="66" y="114"/>
                  <a:pt x="66" y="114"/>
                  <a:pt x="66" y="114"/>
                </a:cubicBezTo>
                <a:cubicBezTo>
                  <a:pt x="66" y="114"/>
                  <a:pt x="66" y="114"/>
                  <a:pt x="66" y="114"/>
                </a:cubicBezTo>
                <a:close/>
                <a:moveTo>
                  <a:pt x="88" y="141"/>
                </a:moveTo>
                <a:cubicBezTo>
                  <a:pt x="88" y="141"/>
                  <a:pt x="88" y="141"/>
                  <a:pt x="88" y="141"/>
                </a:cubicBezTo>
                <a:cubicBezTo>
                  <a:pt x="88" y="171"/>
                  <a:pt x="112" y="195"/>
                  <a:pt x="142" y="195"/>
                </a:cubicBezTo>
                <a:cubicBezTo>
                  <a:pt x="171" y="195"/>
                  <a:pt x="195" y="171"/>
                  <a:pt x="195" y="141"/>
                </a:cubicBezTo>
                <a:cubicBezTo>
                  <a:pt x="195" y="112"/>
                  <a:pt x="171" y="88"/>
                  <a:pt x="142" y="88"/>
                </a:cubicBezTo>
                <a:cubicBezTo>
                  <a:pt x="112" y="88"/>
                  <a:pt x="88" y="112"/>
                  <a:pt x="88" y="141"/>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24" name="Freeform 13"/>
          <p:cNvSpPr>
            <a:spLocks noEditPoints="1"/>
          </p:cNvSpPr>
          <p:nvPr/>
        </p:nvSpPr>
        <p:spPr bwMode="auto">
          <a:xfrm>
            <a:off x="1208150" y="1977684"/>
            <a:ext cx="351665" cy="351665"/>
          </a:xfrm>
          <a:custGeom>
            <a:avLst/>
            <a:gdLst>
              <a:gd name="T0" fmla="*/ 99 w 285"/>
              <a:gd name="T1" fmla="*/ 198 h 285"/>
              <a:gd name="T2" fmla="*/ 63 w 285"/>
              <a:gd name="T3" fmla="*/ 261 h 285"/>
              <a:gd name="T4" fmla="*/ 0 w 285"/>
              <a:gd name="T5" fmla="*/ 142 h 285"/>
              <a:gd name="T6" fmla="*/ 133 w 285"/>
              <a:gd name="T7" fmla="*/ 0 h 285"/>
              <a:gd name="T8" fmla="*/ 133 w 285"/>
              <a:gd name="T9" fmla="*/ 71 h 285"/>
              <a:gd name="T10" fmla="*/ 71 w 285"/>
              <a:gd name="T11" fmla="*/ 142 h 285"/>
              <a:gd name="T12" fmla="*/ 99 w 285"/>
              <a:gd name="T13" fmla="*/ 198 h 285"/>
              <a:gd name="T14" fmla="*/ 99 w 285"/>
              <a:gd name="T15" fmla="*/ 198 h 285"/>
              <a:gd name="T16" fmla="*/ 199 w 285"/>
              <a:gd name="T17" fmla="*/ 99 h 285"/>
              <a:gd name="T18" fmla="*/ 199 w 285"/>
              <a:gd name="T19" fmla="*/ 99 h 285"/>
              <a:gd name="T20" fmla="*/ 261 w 285"/>
              <a:gd name="T21" fmla="*/ 63 h 285"/>
              <a:gd name="T22" fmla="*/ 151 w 285"/>
              <a:gd name="T23" fmla="*/ 0 h 285"/>
              <a:gd name="T24" fmla="*/ 151 w 285"/>
              <a:gd name="T25" fmla="*/ 71 h 285"/>
              <a:gd name="T26" fmla="*/ 199 w 285"/>
              <a:gd name="T27" fmla="*/ 99 h 285"/>
              <a:gd name="T28" fmla="*/ 270 w 285"/>
              <a:gd name="T29" fmla="*/ 78 h 285"/>
              <a:gd name="T30" fmla="*/ 270 w 285"/>
              <a:gd name="T31" fmla="*/ 78 h 285"/>
              <a:gd name="T32" fmla="*/ 208 w 285"/>
              <a:gd name="T33" fmla="*/ 114 h 285"/>
              <a:gd name="T34" fmla="*/ 214 w 285"/>
              <a:gd name="T35" fmla="*/ 142 h 285"/>
              <a:gd name="T36" fmla="*/ 142 w 285"/>
              <a:gd name="T37" fmla="*/ 213 h 285"/>
              <a:gd name="T38" fmla="*/ 115 w 285"/>
              <a:gd name="T39" fmla="*/ 208 h 285"/>
              <a:gd name="T40" fmla="*/ 79 w 285"/>
              <a:gd name="T41" fmla="*/ 269 h 285"/>
              <a:gd name="T42" fmla="*/ 142 w 285"/>
              <a:gd name="T43" fmla="*/ 285 h 285"/>
              <a:gd name="T44" fmla="*/ 285 w 285"/>
              <a:gd name="T45" fmla="*/ 142 h 285"/>
              <a:gd name="T46" fmla="*/ 270 w 285"/>
              <a:gd name="T47" fmla="*/ 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5" h="285">
                <a:moveTo>
                  <a:pt x="99" y="198"/>
                </a:moveTo>
                <a:cubicBezTo>
                  <a:pt x="63" y="261"/>
                  <a:pt x="63" y="261"/>
                  <a:pt x="63" y="261"/>
                </a:cubicBezTo>
                <a:cubicBezTo>
                  <a:pt x="25" y="235"/>
                  <a:pt x="0" y="191"/>
                  <a:pt x="0" y="142"/>
                </a:cubicBezTo>
                <a:cubicBezTo>
                  <a:pt x="0" y="66"/>
                  <a:pt x="59" y="4"/>
                  <a:pt x="133" y="0"/>
                </a:cubicBezTo>
                <a:cubicBezTo>
                  <a:pt x="133" y="71"/>
                  <a:pt x="133" y="71"/>
                  <a:pt x="133" y="71"/>
                </a:cubicBezTo>
                <a:cubicBezTo>
                  <a:pt x="98" y="76"/>
                  <a:pt x="71" y="106"/>
                  <a:pt x="71" y="142"/>
                </a:cubicBezTo>
                <a:cubicBezTo>
                  <a:pt x="71" y="165"/>
                  <a:pt x="82" y="185"/>
                  <a:pt x="99" y="198"/>
                </a:cubicBezTo>
                <a:cubicBezTo>
                  <a:pt x="99" y="198"/>
                  <a:pt x="99" y="198"/>
                  <a:pt x="99" y="198"/>
                </a:cubicBezTo>
                <a:close/>
                <a:moveTo>
                  <a:pt x="199" y="99"/>
                </a:moveTo>
                <a:cubicBezTo>
                  <a:pt x="199" y="99"/>
                  <a:pt x="199" y="99"/>
                  <a:pt x="199" y="99"/>
                </a:cubicBezTo>
                <a:cubicBezTo>
                  <a:pt x="261" y="63"/>
                  <a:pt x="261" y="63"/>
                  <a:pt x="261" y="63"/>
                </a:cubicBezTo>
                <a:cubicBezTo>
                  <a:pt x="237" y="27"/>
                  <a:pt x="197" y="2"/>
                  <a:pt x="151" y="0"/>
                </a:cubicBezTo>
                <a:cubicBezTo>
                  <a:pt x="151" y="71"/>
                  <a:pt x="151" y="71"/>
                  <a:pt x="151" y="71"/>
                </a:cubicBezTo>
                <a:cubicBezTo>
                  <a:pt x="171" y="74"/>
                  <a:pt x="188" y="84"/>
                  <a:pt x="199" y="99"/>
                </a:cubicBezTo>
                <a:close/>
                <a:moveTo>
                  <a:pt x="270" y="78"/>
                </a:moveTo>
                <a:cubicBezTo>
                  <a:pt x="270" y="78"/>
                  <a:pt x="270" y="78"/>
                  <a:pt x="270" y="78"/>
                </a:cubicBezTo>
                <a:cubicBezTo>
                  <a:pt x="208" y="114"/>
                  <a:pt x="208" y="114"/>
                  <a:pt x="208" y="114"/>
                </a:cubicBezTo>
                <a:cubicBezTo>
                  <a:pt x="212" y="123"/>
                  <a:pt x="214" y="132"/>
                  <a:pt x="214" y="142"/>
                </a:cubicBezTo>
                <a:cubicBezTo>
                  <a:pt x="214" y="181"/>
                  <a:pt x="182" y="213"/>
                  <a:pt x="142" y="213"/>
                </a:cubicBezTo>
                <a:cubicBezTo>
                  <a:pt x="133" y="213"/>
                  <a:pt x="123" y="211"/>
                  <a:pt x="115" y="208"/>
                </a:cubicBezTo>
                <a:cubicBezTo>
                  <a:pt x="79" y="269"/>
                  <a:pt x="79" y="269"/>
                  <a:pt x="79" y="269"/>
                </a:cubicBezTo>
                <a:cubicBezTo>
                  <a:pt x="98" y="279"/>
                  <a:pt x="120" y="285"/>
                  <a:pt x="142" y="285"/>
                </a:cubicBezTo>
                <a:cubicBezTo>
                  <a:pt x="221" y="285"/>
                  <a:pt x="285" y="221"/>
                  <a:pt x="285" y="142"/>
                </a:cubicBezTo>
                <a:cubicBezTo>
                  <a:pt x="285" y="119"/>
                  <a:pt x="280" y="97"/>
                  <a:pt x="270" y="78"/>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25" name="TextBox 24"/>
          <p:cNvSpPr txBox="1"/>
          <p:nvPr/>
        </p:nvSpPr>
        <p:spPr>
          <a:xfrm>
            <a:off x="1979713" y="1501435"/>
            <a:ext cx="2430269"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a:t>
            </a:r>
            <a:endParaRPr lang="zh-CN" altLang="en-US" sz="1000" dirty="0">
              <a:solidFill>
                <a:srgbClr val="262626"/>
              </a:solidFill>
              <a:cs typeface="+mn-ea"/>
              <a:sym typeface="+mn-lt"/>
            </a:endParaRPr>
          </a:p>
        </p:txBody>
      </p:sp>
      <p:sp>
        <p:nvSpPr>
          <p:cNvPr id="26" name="TextBox 25"/>
          <p:cNvSpPr txBox="1"/>
          <p:nvPr/>
        </p:nvSpPr>
        <p:spPr>
          <a:xfrm>
            <a:off x="1979713" y="3159408"/>
            <a:ext cx="2430269"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a:t>
            </a:r>
            <a:endParaRPr lang="zh-CN" altLang="en-US" sz="1000" dirty="0">
              <a:solidFill>
                <a:srgbClr val="262626"/>
              </a:solidFill>
              <a:cs typeface="+mn-ea"/>
              <a:sym typeface="+mn-lt"/>
            </a:endParaRPr>
          </a:p>
        </p:txBody>
      </p:sp>
      <p:sp>
        <p:nvSpPr>
          <p:cNvPr id="27" name="Line 6"/>
          <p:cNvSpPr>
            <a:spLocks noChangeShapeType="1"/>
          </p:cNvSpPr>
          <p:nvPr/>
        </p:nvSpPr>
        <p:spPr bwMode="auto">
          <a:xfrm>
            <a:off x="4997300" y="1540202"/>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8" name="Line 7"/>
          <p:cNvSpPr>
            <a:spLocks noChangeShapeType="1"/>
          </p:cNvSpPr>
          <p:nvPr/>
        </p:nvSpPr>
        <p:spPr bwMode="auto">
          <a:xfrm>
            <a:off x="4997300" y="1875334"/>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9" name="Line 8"/>
          <p:cNvSpPr>
            <a:spLocks noChangeShapeType="1"/>
          </p:cNvSpPr>
          <p:nvPr/>
        </p:nvSpPr>
        <p:spPr bwMode="auto">
          <a:xfrm>
            <a:off x="4997300" y="2202579"/>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0" name="Line 9"/>
          <p:cNvSpPr>
            <a:spLocks noChangeShapeType="1"/>
          </p:cNvSpPr>
          <p:nvPr/>
        </p:nvSpPr>
        <p:spPr bwMode="auto">
          <a:xfrm>
            <a:off x="4997300" y="2537711"/>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1" name="Line 10"/>
          <p:cNvSpPr>
            <a:spLocks noChangeShapeType="1"/>
          </p:cNvSpPr>
          <p:nvPr/>
        </p:nvSpPr>
        <p:spPr bwMode="auto">
          <a:xfrm>
            <a:off x="4997300" y="2872841"/>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2" name="Line 11"/>
          <p:cNvSpPr>
            <a:spLocks noChangeShapeType="1"/>
          </p:cNvSpPr>
          <p:nvPr/>
        </p:nvSpPr>
        <p:spPr bwMode="auto">
          <a:xfrm>
            <a:off x="4997300" y="3207973"/>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3" name="Line 12"/>
          <p:cNvSpPr>
            <a:spLocks noChangeShapeType="1"/>
          </p:cNvSpPr>
          <p:nvPr/>
        </p:nvSpPr>
        <p:spPr bwMode="auto">
          <a:xfrm>
            <a:off x="4997300" y="3535219"/>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4" name="Line 13"/>
          <p:cNvSpPr>
            <a:spLocks noChangeShapeType="1"/>
          </p:cNvSpPr>
          <p:nvPr/>
        </p:nvSpPr>
        <p:spPr bwMode="auto">
          <a:xfrm>
            <a:off x="4997300" y="3870350"/>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solidFill>
                <a:srgbClr val="262626"/>
              </a:solidFill>
              <a:cs typeface="+mn-ea"/>
              <a:sym typeface="+mn-lt"/>
            </a:endParaRPr>
          </a:p>
        </p:txBody>
      </p:sp>
      <p:sp>
        <p:nvSpPr>
          <p:cNvPr id="35" name="Rectangle 14"/>
          <p:cNvSpPr>
            <a:spLocks noChangeArrowheads="1"/>
          </p:cNvSpPr>
          <p:nvPr/>
        </p:nvSpPr>
        <p:spPr bwMode="auto">
          <a:xfrm>
            <a:off x="6839961" y="1734582"/>
            <a:ext cx="343017" cy="2135768"/>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6" name="Rectangle 16"/>
          <p:cNvSpPr>
            <a:spLocks noChangeArrowheads="1"/>
          </p:cNvSpPr>
          <p:nvPr/>
        </p:nvSpPr>
        <p:spPr bwMode="auto">
          <a:xfrm>
            <a:off x="6315109" y="2502226"/>
            <a:ext cx="346960" cy="1368124"/>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7" name="Rectangle 19"/>
          <p:cNvSpPr>
            <a:spLocks noChangeArrowheads="1"/>
          </p:cNvSpPr>
          <p:nvPr/>
        </p:nvSpPr>
        <p:spPr bwMode="auto">
          <a:xfrm>
            <a:off x="5802085" y="1965415"/>
            <a:ext cx="335132" cy="1904936"/>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8" name="Rectangle 21"/>
          <p:cNvSpPr>
            <a:spLocks noChangeArrowheads="1"/>
          </p:cNvSpPr>
          <p:nvPr/>
        </p:nvSpPr>
        <p:spPr bwMode="auto">
          <a:xfrm>
            <a:off x="5277233" y="2298293"/>
            <a:ext cx="346960" cy="1572057"/>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9" name="TextBox 38"/>
          <p:cNvSpPr txBox="1"/>
          <p:nvPr/>
        </p:nvSpPr>
        <p:spPr>
          <a:xfrm>
            <a:off x="4801535" y="3731850"/>
            <a:ext cx="256802" cy="253916"/>
          </a:xfrm>
          <a:prstGeom prst="rect">
            <a:avLst/>
          </a:prstGeom>
          <a:noFill/>
        </p:spPr>
        <p:txBody>
          <a:bodyPr wrap="none" rtlCol="0">
            <a:spAutoFit/>
          </a:bodyPr>
          <a:lstStyle/>
          <a:p>
            <a:r>
              <a:rPr lang="en-US" altLang="zh-CN" sz="1050">
                <a:solidFill>
                  <a:srgbClr val="262626"/>
                </a:solidFill>
                <a:cs typeface="+mn-ea"/>
                <a:sym typeface="+mn-lt"/>
              </a:rPr>
              <a:t>0</a:t>
            </a:r>
            <a:endParaRPr lang="zh-CN" altLang="en-US" sz="1050">
              <a:solidFill>
                <a:srgbClr val="262626"/>
              </a:solidFill>
              <a:cs typeface="+mn-ea"/>
              <a:sym typeface="+mn-lt"/>
            </a:endParaRPr>
          </a:p>
        </p:txBody>
      </p:sp>
      <p:sp>
        <p:nvSpPr>
          <p:cNvPr id="40" name="TextBox 39"/>
          <p:cNvSpPr txBox="1"/>
          <p:nvPr/>
        </p:nvSpPr>
        <p:spPr>
          <a:xfrm>
            <a:off x="4626006" y="3398974"/>
            <a:ext cx="391454" cy="253916"/>
          </a:xfrm>
          <a:prstGeom prst="rect">
            <a:avLst/>
          </a:prstGeom>
          <a:noFill/>
        </p:spPr>
        <p:txBody>
          <a:bodyPr wrap="none" rtlCol="0">
            <a:spAutoFit/>
          </a:bodyPr>
          <a:lstStyle/>
          <a:p>
            <a:r>
              <a:rPr lang="en-US" altLang="zh-CN" sz="1050">
                <a:solidFill>
                  <a:srgbClr val="262626"/>
                </a:solidFill>
                <a:cs typeface="+mn-ea"/>
                <a:sym typeface="+mn-lt"/>
              </a:rPr>
              <a:t>100</a:t>
            </a:r>
            <a:endParaRPr lang="zh-CN" altLang="en-US" sz="1050">
              <a:solidFill>
                <a:srgbClr val="262626"/>
              </a:solidFill>
              <a:cs typeface="+mn-ea"/>
              <a:sym typeface="+mn-lt"/>
            </a:endParaRPr>
          </a:p>
        </p:txBody>
      </p:sp>
      <p:sp>
        <p:nvSpPr>
          <p:cNvPr id="41" name="TextBox 40"/>
          <p:cNvSpPr txBox="1"/>
          <p:nvPr/>
        </p:nvSpPr>
        <p:spPr>
          <a:xfrm>
            <a:off x="4626006" y="3066095"/>
            <a:ext cx="396262" cy="253916"/>
          </a:xfrm>
          <a:prstGeom prst="rect">
            <a:avLst/>
          </a:prstGeom>
          <a:noFill/>
        </p:spPr>
        <p:txBody>
          <a:bodyPr wrap="none" rtlCol="0">
            <a:spAutoFit/>
          </a:bodyPr>
          <a:lstStyle/>
          <a:p>
            <a:r>
              <a:rPr lang="en-US" altLang="zh-CN" sz="1050">
                <a:solidFill>
                  <a:srgbClr val="262626"/>
                </a:solidFill>
                <a:cs typeface="+mn-ea"/>
                <a:sym typeface="+mn-lt"/>
              </a:rPr>
              <a:t>200</a:t>
            </a:r>
            <a:endParaRPr lang="zh-CN" altLang="en-US" sz="1050">
              <a:solidFill>
                <a:srgbClr val="262626"/>
              </a:solidFill>
              <a:cs typeface="+mn-ea"/>
              <a:sym typeface="+mn-lt"/>
            </a:endParaRPr>
          </a:p>
        </p:txBody>
      </p:sp>
      <p:sp>
        <p:nvSpPr>
          <p:cNvPr id="42" name="TextBox 41"/>
          <p:cNvSpPr txBox="1"/>
          <p:nvPr/>
        </p:nvSpPr>
        <p:spPr>
          <a:xfrm>
            <a:off x="4626006" y="2733217"/>
            <a:ext cx="401072" cy="253916"/>
          </a:xfrm>
          <a:prstGeom prst="rect">
            <a:avLst/>
          </a:prstGeom>
          <a:noFill/>
        </p:spPr>
        <p:txBody>
          <a:bodyPr wrap="none" rtlCol="0">
            <a:spAutoFit/>
          </a:bodyPr>
          <a:lstStyle/>
          <a:p>
            <a:r>
              <a:rPr lang="en-US" altLang="zh-CN" sz="1050">
                <a:solidFill>
                  <a:srgbClr val="262626"/>
                </a:solidFill>
                <a:cs typeface="+mn-ea"/>
                <a:sym typeface="+mn-lt"/>
              </a:rPr>
              <a:t>300</a:t>
            </a:r>
            <a:endParaRPr lang="zh-CN" altLang="en-US" sz="1050">
              <a:solidFill>
                <a:srgbClr val="262626"/>
              </a:solidFill>
              <a:cs typeface="+mn-ea"/>
              <a:sym typeface="+mn-lt"/>
            </a:endParaRPr>
          </a:p>
        </p:txBody>
      </p:sp>
      <p:sp>
        <p:nvSpPr>
          <p:cNvPr id="43" name="TextBox 42"/>
          <p:cNvSpPr txBox="1"/>
          <p:nvPr/>
        </p:nvSpPr>
        <p:spPr>
          <a:xfrm>
            <a:off x="4626006" y="2400338"/>
            <a:ext cx="396262" cy="253916"/>
          </a:xfrm>
          <a:prstGeom prst="rect">
            <a:avLst/>
          </a:prstGeom>
          <a:noFill/>
        </p:spPr>
        <p:txBody>
          <a:bodyPr wrap="none" rtlCol="0">
            <a:spAutoFit/>
          </a:bodyPr>
          <a:lstStyle/>
          <a:p>
            <a:r>
              <a:rPr lang="en-US" altLang="zh-CN" sz="1050">
                <a:solidFill>
                  <a:srgbClr val="262626"/>
                </a:solidFill>
                <a:cs typeface="+mn-ea"/>
                <a:sym typeface="+mn-lt"/>
              </a:rPr>
              <a:t>400</a:t>
            </a:r>
            <a:endParaRPr lang="zh-CN" altLang="en-US" sz="1050">
              <a:solidFill>
                <a:srgbClr val="262626"/>
              </a:solidFill>
              <a:cs typeface="+mn-ea"/>
              <a:sym typeface="+mn-lt"/>
            </a:endParaRPr>
          </a:p>
        </p:txBody>
      </p:sp>
      <p:sp>
        <p:nvSpPr>
          <p:cNvPr id="44" name="TextBox 43"/>
          <p:cNvSpPr txBox="1"/>
          <p:nvPr/>
        </p:nvSpPr>
        <p:spPr>
          <a:xfrm>
            <a:off x="4626006" y="2067460"/>
            <a:ext cx="401072" cy="253916"/>
          </a:xfrm>
          <a:prstGeom prst="rect">
            <a:avLst/>
          </a:prstGeom>
          <a:noFill/>
        </p:spPr>
        <p:txBody>
          <a:bodyPr wrap="none" rtlCol="0">
            <a:spAutoFit/>
          </a:bodyPr>
          <a:lstStyle/>
          <a:p>
            <a:r>
              <a:rPr lang="en-US" altLang="zh-CN" sz="1050">
                <a:solidFill>
                  <a:srgbClr val="262626"/>
                </a:solidFill>
                <a:cs typeface="+mn-ea"/>
                <a:sym typeface="+mn-lt"/>
              </a:rPr>
              <a:t>500</a:t>
            </a:r>
            <a:endParaRPr lang="zh-CN" altLang="en-US" sz="1050">
              <a:solidFill>
                <a:srgbClr val="262626"/>
              </a:solidFill>
              <a:cs typeface="+mn-ea"/>
              <a:sym typeface="+mn-lt"/>
            </a:endParaRPr>
          </a:p>
        </p:txBody>
      </p:sp>
      <p:sp>
        <p:nvSpPr>
          <p:cNvPr id="45" name="TextBox 44"/>
          <p:cNvSpPr txBox="1"/>
          <p:nvPr/>
        </p:nvSpPr>
        <p:spPr>
          <a:xfrm>
            <a:off x="4626006" y="1734581"/>
            <a:ext cx="401072" cy="253916"/>
          </a:xfrm>
          <a:prstGeom prst="rect">
            <a:avLst/>
          </a:prstGeom>
          <a:noFill/>
        </p:spPr>
        <p:txBody>
          <a:bodyPr wrap="none" rtlCol="0">
            <a:spAutoFit/>
          </a:bodyPr>
          <a:lstStyle/>
          <a:p>
            <a:r>
              <a:rPr lang="en-US" altLang="zh-CN" sz="1050">
                <a:solidFill>
                  <a:srgbClr val="262626"/>
                </a:solidFill>
                <a:cs typeface="+mn-ea"/>
                <a:sym typeface="+mn-lt"/>
              </a:rPr>
              <a:t>600</a:t>
            </a:r>
            <a:endParaRPr lang="zh-CN" altLang="en-US" sz="1050">
              <a:solidFill>
                <a:srgbClr val="262626"/>
              </a:solidFill>
              <a:cs typeface="+mn-ea"/>
              <a:sym typeface="+mn-lt"/>
            </a:endParaRPr>
          </a:p>
        </p:txBody>
      </p:sp>
      <p:sp>
        <p:nvSpPr>
          <p:cNvPr id="46" name="TextBox 45"/>
          <p:cNvSpPr txBox="1"/>
          <p:nvPr/>
        </p:nvSpPr>
        <p:spPr>
          <a:xfrm>
            <a:off x="4626006" y="1401703"/>
            <a:ext cx="391454" cy="253916"/>
          </a:xfrm>
          <a:prstGeom prst="rect">
            <a:avLst/>
          </a:prstGeom>
          <a:noFill/>
        </p:spPr>
        <p:txBody>
          <a:bodyPr wrap="none" rtlCol="0">
            <a:spAutoFit/>
          </a:bodyPr>
          <a:lstStyle/>
          <a:p>
            <a:r>
              <a:rPr lang="en-US" altLang="zh-CN" sz="1050">
                <a:solidFill>
                  <a:srgbClr val="262626"/>
                </a:solidFill>
                <a:cs typeface="+mn-ea"/>
                <a:sym typeface="+mn-lt"/>
              </a:rPr>
              <a:t>700</a:t>
            </a:r>
            <a:endParaRPr lang="zh-CN" altLang="en-US" sz="1050">
              <a:solidFill>
                <a:srgbClr val="262626"/>
              </a:solidFill>
              <a:cs typeface="+mn-ea"/>
              <a:sym typeface="+mn-lt"/>
            </a:endParaRPr>
          </a:p>
        </p:txBody>
      </p:sp>
      <p:sp>
        <p:nvSpPr>
          <p:cNvPr id="47" name="TextBox 46"/>
          <p:cNvSpPr txBox="1"/>
          <p:nvPr/>
        </p:nvSpPr>
        <p:spPr>
          <a:xfrm>
            <a:off x="5246809"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48" name="TextBox 47"/>
          <p:cNvSpPr txBox="1"/>
          <p:nvPr/>
        </p:nvSpPr>
        <p:spPr>
          <a:xfrm>
            <a:off x="5767325"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49" name="TextBox 48"/>
          <p:cNvSpPr txBox="1"/>
          <p:nvPr/>
        </p:nvSpPr>
        <p:spPr>
          <a:xfrm>
            <a:off x="6287841"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50" name="TextBox 49"/>
          <p:cNvSpPr txBox="1"/>
          <p:nvPr/>
        </p:nvSpPr>
        <p:spPr>
          <a:xfrm>
            <a:off x="6808357"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51" name="Rectangle 14"/>
          <p:cNvSpPr>
            <a:spLocks noChangeArrowheads="1"/>
          </p:cNvSpPr>
          <p:nvPr/>
        </p:nvSpPr>
        <p:spPr bwMode="auto">
          <a:xfrm>
            <a:off x="7360871" y="2400339"/>
            <a:ext cx="343017" cy="1470011"/>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52" name="TextBox 51"/>
          <p:cNvSpPr txBox="1"/>
          <p:nvPr/>
        </p:nvSpPr>
        <p:spPr>
          <a:xfrm>
            <a:off x="7328872"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53" name="Rectangle 14"/>
          <p:cNvSpPr>
            <a:spLocks noChangeArrowheads="1"/>
          </p:cNvSpPr>
          <p:nvPr/>
        </p:nvSpPr>
        <p:spPr bwMode="auto">
          <a:xfrm>
            <a:off x="7881781" y="2067460"/>
            <a:ext cx="343017" cy="1802890"/>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54" name="TextBox 53"/>
          <p:cNvSpPr txBox="1"/>
          <p:nvPr/>
        </p:nvSpPr>
        <p:spPr>
          <a:xfrm>
            <a:off x="7849387"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endParaRPr lang="zh-CN" altLang="en-US" sz="105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22" presetClass="entr" presetSubtype="8" fill="hold" grpId="0" nodeType="withEffect">
                                  <p:stCondLst>
                                    <p:cond delay="0"/>
                                  </p:stCondLst>
                                  <p:iterate type="lt">
                                    <p:tmPct val="10000"/>
                                  </p:iterate>
                                  <p:childTnLst>
                                    <p:set>
                                      <p:cBhvr>
                                        <p:cTn id="14" dur="1" fill="hold">
                                          <p:stCondLst>
                                            <p:cond delay="0"/>
                                          </p:stCondLst>
                                        </p:cTn>
                                        <p:tgtEl>
                                          <p:spTgt spid="25"/>
                                        </p:tgtEl>
                                        <p:attrNameLst>
                                          <p:attrName>style.visibility</p:attrName>
                                        </p:attrNameLst>
                                      </p:cBhvr>
                                      <p:to>
                                        <p:strVal val="visible"/>
                                      </p:to>
                                    </p:set>
                                    <p:animEffect transition="in" filter="wipe(left)">
                                      <p:cBhvr>
                                        <p:cTn id="15" dur="200"/>
                                        <p:tgtEl>
                                          <p:spTgt spid="25"/>
                                        </p:tgtEl>
                                      </p:cBhvr>
                                    </p:animEffect>
                                  </p:childTnLst>
                                </p:cTn>
                              </p:par>
                            </p:childTnLst>
                          </p:cTn>
                        </p:par>
                        <p:par>
                          <p:cTn id="16" fill="hold">
                            <p:stCondLst>
                              <p:cond delay="1560"/>
                            </p:stCondLst>
                            <p:childTnLst>
                              <p:par>
                                <p:cTn id="17" presetID="12" presetClass="entr" presetSubtype="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206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22" presetClass="entr" presetSubtype="8" fill="hold" grpId="0" nodeType="withEffect">
                                  <p:stCondLst>
                                    <p:cond delay="0"/>
                                  </p:stCondLst>
                                  <p:iterate type="lt">
                                    <p:tmPct val="10000"/>
                                  </p:iterate>
                                  <p:childTnLst>
                                    <p:set>
                                      <p:cBhvr>
                                        <p:cTn id="26" dur="1" fill="hold">
                                          <p:stCondLst>
                                            <p:cond delay="0"/>
                                          </p:stCondLst>
                                        </p:cTn>
                                        <p:tgtEl>
                                          <p:spTgt spid="26"/>
                                        </p:tgtEl>
                                        <p:attrNameLst>
                                          <p:attrName>style.visibility</p:attrName>
                                        </p:attrNameLst>
                                      </p:cBhvr>
                                      <p:to>
                                        <p:strVal val="visible"/>
                                      </p:to>
                                    </p:set>
                                    <p:animEffect transition="in" filter="wipe(left)">
                                      <p:cBhvr>
                                        <p:cTn id="27" dur="200"/>
                                        <p:tgtEl>
                                          <p:spTgt spid="26"/>
                                        </p:tgtEl>
                                      </p:cBhvr>
                                    </p:animEffect>
                                  </p:childTnLst>
                                </p:cTn>
                              </p:par>
                            </p:childTnLst>
                          </p:cTn>
                        </p:par>
                        <p:par>
                          <p:cTn id="28" fill="hold">
                            <p:stCondLst>
                              <p:cond delay="3619"/>
                            </p:stCondLst>
                            <p:childTnLst>
                              <p:par>
                                <p:cTn id="29" presetID="10"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childTnLst>
                          </p:cTn>
                        </p:par>
                        <p:par>
                          <p:cTn id="53" fill="hold">
                            <p:stCondLst>
                              <p:cond delay="4119"/>
                            </p:stCondLst>
                            <p:childTnLst>
                              <p:par>
                                <p:cTn id="54" presetID="22" presetClass="entr" presetSubtype="8"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childTnLst>
                          </p:cTn>
                        </p:par>
                        <p:par>
                          <p:cTn id="78" fill="hold">
                            <p:stCondLst>
                              <p:cond delay="4619"/>
                            </p:stCondLst>
                            <p:childTnLst>
                              <p:par>
                                <p:cTn id="79" presetID="10" presetClass="entr" presetSubtype="0"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500"/>
                                        <p:tgtEl>
                                          <p:spTgt spid="4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500"/>
                                        <p:tgtEl>
                                          <p:spTgt spid="4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500"/>
                                        <p:tgtEl>
                                          <p:spTgt spid="5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fade">
                                      <p:cBhvr>
                                        <p:cTn id="93" dur="500"/>
                                        <p:tgtEl>
                                          <p:spTgt spid="5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4"/>
                                        </p:tgtEl>
                                        <p:attrNameLst>
                                          <p:attrName>style.visibility</p:attrName>
                                        </p:attrNameLst>
                                      </p:cBhvr>
                                      <p:to>
                                        <p:strVal val="visible"/>
                                      </p:to>
                                    </p:set>
                                    <p:animEffect transition="in" filter="fade">
                                      <p:cBhvr>
                                        <p:cTn id="96" dur="500"/>
                                        <p:tgtEl>
                                          <p:spTgt spid="54"/>
                                        </p:tgtEl>
                                      </p:cBhvr>
                                    </p:animEffect>
                                  </p:childTnLst>
                                </p:cTn>
                              </p:par>
                            </p:childTnLst>
                          </p:cTn>
                        </p:par>
                        <p:par>
                          <p:cTn id="97" fill="hold">
                            <p:stCondLst>
                              <p:cond delay="5119"/>
                            </p:stCondLst>
                            <p:childTnLst>
                              <p:par>
                                <p:cTn id="98" presetID="22" presetClass="entr" presetSubtype="4"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down)">
                                      <p:cBhvr>
                                        <p:cTn id="100" dur="500"/>
                                        <p:tgtEl>
                                          <p:spTgt spid="38"/>
                                        </p:tgtEl>
                                      </p:cBhvr>
                                    </p:animEffect>
                                  </p:childTnLst>
                                </p:cTn>
                              </p:par>
                            </p:childTnLst>
                          </p:cTn>
                        </p:par>
                        <p:par>
                          <p:cTn id="101" fill="hold">
                            <p:stCondLst>
                              <p:cond delay="5619"/>
                            </p:stCondLst>
                            <p:childTnLst>
                              <p:par>
                                <p:cTn id="102" presetID="22" presetClass="entr" presetSubtype="4" fill="hold" grpId="0" nodeType="afterEffect">
                                  <p:stCondLst>
                                    <p:cond delay="0"/>
                                  </p:stCondLst>
                                  <p:childTnLst>
                                    <p:set>
                                      <p:cBhvr>
                                        <p:cTn id="103" dur="1" fill="hold">
                                          <p:stCondLst>
                                            <p:cond delay="0"/>
                                          </p:stCondLst>
                                        </p:cTn>
                                        <p:tgtEl>
                                          <p:spTgt spid="37"/>
                                        </p:tgtEl>
                                        <p:attrNameLst>
                                          <p:attrName>style.visibility</p:attrName>
                                        </p:attrNameLst>
                                      </p:cBhvr>
                                      <p:to>
                                        <p:strVal val="visible"/>
                                      </p:to>
                                    </p:set>
                                    <p:animEffect transition="in" filter="wipe(down)">
                                      <p:cBhvr>
                                        <p:cTn id="104" dur="500"/>
                                        <p:tgtEl>
                                          <p:spTgt spid="37"/>
                                        </p:tgtEl>
                                      </p:cBhvr>
                                    </p:animEffect>
                                  </p:childTnLst>
                                </p:cTn>
                              </p:par>
                            </p:childTnLst>
                          </p:cTn>
                        </p:par>
                        <p:par>
                          <p:cTn id="105" fill="hold">
                            <p:stCondLst>
                              <p:cond delay="6119"/>
                            </p:stCondLst>
                            <p:childTnLst>
                              <p:par>
                                <p:cTn id="106" presetID="22" presetClass="entr" presetSubtype="4" fill="hold" grpId="0" nodeType="after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wipe(down)">
                                      <p:cBhvr>
                                        <p:cTn id="108" dur="500"/>
                                        <p:tgtEl>
                                          <p:spTgt spid="36"/>
                                        </p:tgtEl>
                                      </p:cBhvr>
                                    </p:animEffect>
                                  </p:childTnLst>
                                </p:cTn>
                              </p:par>
                            </p:childTnLst>
                          </p:cTn>
                        </p:par>
                        <p:par>
                          <p:cTn id="109" fill="hold">
                            <p:stCondLst>
                              <p:cond delay="6619"/>
                            </p:stCondLst>
                            <p:childTnLst>
                              <p:par>
                                <p:cTn id="110" presetID="22" presetClass="entr" presetSubtype="4" fill="hold" grpId="0" nodeType="after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wipe(down)">
                                      <p:cBhvr>
                                        <p:cTn id="112" dur="500"/>
                                        <p:tgtEl>
                                          <p:spTgt spid="35"/>
                                        </p:tgtEl>
                                      </p:cBhvr>
                                    </p:animEffect>
                                  </p:childTnLst>
                                </p:cTn>
                              </p:par>
                            </p:childTnLst>
                          </p:cTn>
                        </p:par>
                        <p:par>
                          <p:cTn id="113" fill="hold">
                            <p:stCondLst>
                              <p:cond delay="7119"/>
                            </p:stCondLst>
                            <p:childTnLst>
                              <p:par>
                                <p:cTn id="114" presetID="22" presetClass="entr" presetSubtype="4"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down)">
                                      <p:cBhvr>
                                        <p:cTn id="116" dur="500"/>
                                        <p:tgtEl>
                                          <p:spTgt spid="51"/>
                                        </p:tgtEl>
                                      </p:cBhvr>
                                    </p:animEffect>
                                  </p:childTnLst>
                                </p:cTn>
                              </p:par>
                            </p:childTnLst>
                          </p:cTn>
                        </p:par>
                        <p:par>
                          <p:cTn id="117" fill="hold">
                            <p:stCondLst>
                              <p:cond delay="7619"/>
                            </p:stCondLst>
                            <p:childTnLst>
                              <p:par>
                                <p:cTn id="118" presetID="22" presetClass="entr" presetSubtype="4" fill="hold" grpId="0" nodeType="afterEffect">
                                  <p:stCondLst>
                                    <p:cond delay="0"/>
                                  </p:stCondLst>
                                  <p:childTnLst>
                                    <p:set>
                                      <p:cBhvr>
                                        <p:cTn id="119" dur="1" fill="hold">
                                          <p:stCondLst>
                                            <p:cond delay="0"/>
                                          </p:stCondLst>
                                        </p:cTn>
                                        <p:tgtEl>
                                          <p:spTgt spid="53"/>
                                        </p:tgtEl>
                                        <p:attrNameLst>
                                          <p:attrName>style.visibility</p:attrName>
                                        </p:attrNameLst>
                                      </p:cBhvr>
                                      <p:to>
                                        <p:strVal val="visible"/>
                                      </p:to>
                                    </p:set>
                                    <p:animEffect transition="in" filter="wipe(down)">
                                      <p:cBhvr>
                                        <p:cTn id="12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P spid="43" grpId="0"/>
      <p:bldP spid="44" grpId="0"/>
      <p:bldP spid="45" grpId="0"/>
      <p:bldP spid="46" grpId="0"/>
      <p:bldP spid="47" grpId="0"/>
      <p:bldP spid="48" grpId="0"/>
      <p:bldP spid="49" grpId="0"/>
      <p:bldP spid="50" grpId="0"/>
      <p:bldP spid="51" grpId="0" animBg="1"/>
      <p:bldP spid="52" grpId="0"/>
      <p:bldP spid="53" grpId="0" animBg="1"/>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19551" y="1005576"/>
            <a:ext cx="3704899" cy="3759902"/>
            <a:chOff x="3646934" y="1340768"/>
            <a:chExt cx="4939865" cy="5013202"/>
          </a:xfrm>
          <a:solidFill>
            <a:srgbClr val="00B0F0"/>
          </a:solidFill>
        </p:grpSpPr>
        <p:sp>
          <p:nvSpPr>
            <p:cNvPr id="7" name="Freeform 11"/>
            <p:cNvSpPr/>
            <p:nvPr/>
          </p:nvSpPr>
          <p:spPr bwMode="auto">
            <a:xfrm>
              <a:off x="5689646" y="1340768"/>
              <a:ext cx="854441" cy="1340794"/>
            </a:xfrm>
            <a:custGeom>
              <a:avLst/>
              <a:gdLst>
                <a:gd name="T0" fmla="*/ 136 w 272"/>
                <a:gd name="T1" fmla="*/ 0 h 427"/>
                <a:gd name="T2" fmla="*/ 272 w 272"/>
                <a:gd name="T3" fmla="*/ 136 h 427"/>
                <a:gd name="T4" fmla="*/ 255 w 272"/>
                <a:gd name="T5" fmla="*/ 201 h 427"/>
                <a:gd name="T6" fmla="*/ 139 w 272"/>
                <a:gd name="T7" fmla="*/ 427 h 427"/>
                <a:gd name="T8" fmla="*/ 19 w 272"/>
                <a:gd name="T9" fmla="*/ 206 h 427"/>
                <a:gd name="T10" fmla="*/ 13 w 272"/>
                <a:gd name="T11" fmla="*/ 195 h 427"/>
                <a:gd name="T12" fmla="*/ 13 w 272"/>
                <a:gd name="T13" fmla="*/ 195 h 427"/>
                <a:gd name="T14" fmla="*/ 0 w 272"/>
                <a:gd name="T15" fmla="*/ 136 h 427"/>
                <a:gd name="T16" fmla="*/ 136 w 272"/>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0"/>
                  </a:moveTo>
                  <a:cubicBezTo>
                    <a:pt x="211" y="0"/>
                    <a:pt x="272" y="61"/>
                    <a:pt x="272" y="136"/>
                  </a:cubicBezTo>
                  <a:cubicBezTo>
                    <a:pt x="272" y="160"/>
                    <a:pt x="266" y="182"/>
                    <a:pt x="255" y="201"/>
                  </a:cubicBezTo>
                  <a:cubicBezTo>
                    <a:pt x="139" y="427"/>
                    <a:pt x="139" y="427"/>
                    <a:pt x="139" y="427"/>
                  </a:cubicBezTo>
                  <a:cubicBezTo>
                    <a:pt x="19" y="206"/>
                    <a:pt x="19" y="206"/>
                    <a:pt x="19" y="206"/>
                  </a:cubicBezTo>
                  <a:cubicBezTo>
                    <a:pt x="17" y="203"/>
                    <a:pt x="15" y="199"/>
                    <a:pt x="13" y="195"/>
                  </a:cubicBezTo>
                  <a:cubicBezTo>
                    <a:pt x="13" y="195"/>
                    <a:pt x="13" y="195"/>
                    <a:pt x="13" y="195"/>
                  </a:cubicBezTo>
                  <a:cubicBezTo>
                    <a:pt x="5" y="177"/>
                    <a:pt x="0" y="157"/>
                    <a:pt x="0" y="136"/>
                  </a:cubicBezTo>
                  <a:cubicBezTo>
                    <a:pt x="0" y="61"/>
                    <a:pt x="61" y="0"/>
                    <a:pt x="136" y="0"/>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135000" rIns="68580" bIns="34290" numCol="1" anchor="t" anchorCtr="0" compatLnSpc="1"/>
            <a:lstStyle/>
            <a:p>
              <a:pPr algn="ctr"/>
              <a:r>
                <a:rPr lang="en-US" altLang="zh-CN" sz="3000" dirty="0">
                  <a:solidFill>
                    <a:schemeClr val="bg1"/>
                  </a:solidFill>
                  <a:cs typeface="+mn-ea"/>
                  <a:sym typeface="+mn-lt"/>
                </a:rPr>
                <a:t>01</a:t>
              </a:r>
              <a:endParaRPr lang="zh-CN" altLang="en-US" sz="3000" dirty="0">
                <a:solidFill>
                  <a:schemeClr val="bg1"/>
                </a:solidFill>
                <a:cs typeface="+mn-ea"/>
                <a:sym typeface="+mn-lt"/>
              </a:endParaRPr>
            </a:p>
          </p:txBody>
        </p:sp>
        <p:sp>
          <p:nvSpPr>
            <p:cNvPr id="11" name="Freeform 12"/>
            <p:cNvSpPr/>
            <p:nvPr/>
          </p:nvSpPr>
          <p:spPr bwMode="auto">
            <a:xfrm>
              <a:off x="5689646" y="5013176"/>
              <a:ext cx="854441" cy="1340794"/>
            </a:xfrm>
            <a:custGeom>
              <a:avLst/>
              <a:gdLst>
                <a:gd name="T0" fmla="*/ 136 w 272"/>
                <a:gd name="T1" fmla="*/ 427 h 427"/>
                <a:gd name="T2" fmla="*/ 272 w 272"/>
                <a:gd name="T3" fmla="*/ 291 h 427"/>
                <a:gd name="T4" fmla="*/ 255 w 272"/>
                <a:gd name="T5" fmla="*/ 226 h 427"/>
                <a:gd name="T6" fmla="*/ 139 w 272"/>
                <a:gd name="T7" fmla="*/ 0 h 427"/>
                <a:gd name="T8" fmla="*/ 19 w 272"/>
                <a:gd name="T9" fmla="*/ 221 h 427"/>
                <a:gd name="T10" fmla="*/ 13 w 272"/>
                <a:gd name="T11" fmla="*/ 232 h 427"/>
                <a:gd name="T12" fmla="*/ 13 w 272"/>
                <a:gd name="T13" fmla="*/ 232 h 427"/>
                <a:gd name="T14" fmla="*/ 0 w 272"/>
                <a:gd name="T15" fmla="*/ 291 h 427"/>
                <a:gd name="T16" fmla="*/ 136 w 272"/>
                <a:gd name="T17"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427"/>
                  </a:moveTo>
                  <a:cubicBezTo>
                    <a:pt x="211" y="427"/>
                    <a:pt x="272" y="366"/>
                    <a:pt x="272" y="291"/>
                  </a:cubicBezTo>
                  <a:cubicBezTo>
                    <a:pt x="272" y="268"/>
                    <a:pt x="266" y="245"/>
                    <a:pt x="255" y="226"/>
                  </a:cubicBezTo>
                  <a:cubicBezTo>
                    <a:pt x="139" y="0"/>
                    <a:pt x="139" y="0"/>
                    <a:pt x="139" y="0"/>
                  </a:cubicBezTo>
                  <a:cubicBezTo>
                    <a:pt x="19" y="221"/>
                    <a:pt x="19" y="221"/>
                    <a:pt x="19" y="221"/>
                  </a:cubicBezTo>
                  <a:cubicBezTo>
                    <a:pt x="17" y="224"/>
                    <a:pt x="15" y="228"/>
                    <a:pt x="13" y="232"/>
                  </a:cubicBezTo>
                  <a:cubicBezTo>
                    <a:pt x="13" y="232"/>
                    <a:pt x="13" y="232"/>
                    <a:pt x="13" y="232"/>
                  </a:cubicBezTo>
                  <a:cubicBezTo>
                    <a:pt x="5" y="250"/>
                    <a:pt x="0" y="270"/>
                    <a:pt x="0" y="291"/>
                  </a:cubicBezTo>
                  <a:cubicBezTo>
                    <a:pt x="0" y="366"/>
                    <a:pt x="61" y="427"/>
                    <a:pt x="136" y="427"/>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432000" rIns="68580" bIns="35100" numCol="1" anchor="t" anchorCtr="0" compatLnSpc="1"/>
            <a:lstStyle/>
            <a:p>
              <a:pPr algn="ctr"/>
              <a:r>
                <a:rPr lang="en-US" altLang="zh-CN" sz="3000" dirty="0">
                  <a:solidFill>
                    <a:schemeClr val="bg1"/>
                  </a:solidFill>
                  <a:cs typeface="+mn-ea"/>
                  <a:sym typeface="+mn-lt"/>
                </a:rPr>
                <a:t>03</a:t>
              </a:r>
              <a:endParaRPr lang="zh-CN" altLang="en-US" sz="3000" dirty="0">
                <a:solidFill>
                  <a:schemeClr val="bg1"/>
                </a:solidFill>
                <a:cs typeface="+mn-ea"/>
                <a:sym typeface="+mn-lt"/>
              </a:endParaRPr>
            </a:p>
          </p:txBody>
        </p:sp>
        <p:sp>
          <p:nvSpPr>
            <p:cNvPr id="13" name="Freeform 13"/>
            <p:cNvSpPr/>
            <p:nvPr/>
          </p:nvSpPr>
          <p:spPr bwMode="auto">
            <a:xfrm>
              <a:off x="7247334" y="3420813"/>
              <a:ext cx="1339465" cy="853112"/>
            </a:xfrm>
            <a:custGeom>
              <a:avLst/>
              <a:gdLst>
                <a:gd name="T0" fmla="*/ 427 w 427"/>
                <a:gd name="T1" fmla="*/ 136 h 272"/>
                <a:gd name="T2" fmla="*/ 291 w 427"/>
                <a:gd name="T3" fmla="*/ 272 h 272"/>
                <a:gd name="T4" fmla="*/ 226 w 427"/>
                <a:gd name="T5" fmla="*/ 255 h 272"/>
                <a:gd name="T6" fmla="*/ 0 w 427"/>
                <a:gd name="T7" fmla="*/ 139 h 272"/>
                <a:gd name="T8" fmla="*/ 221 w 427"/>
                <a:gd name="T9" fmla="*/ 19 h 272"/>
                <a:gd name="T10" fmla="*/ 232 w 427"/>
                <a:gd name="T11" fmla="*/ 13 h 272"/>
                <a:gd name="T12" fmla="*/ 232 w 427"/>
                <a:gd name="T13" fmla="*/ 13 h 272"/>
                <a:gd name="T14" fmla="*/ 291 w 427"/>
                <a:gd name="T15" fmla="*/ 0 h 272"/>
                <a:gd name="T16" fmla="*/ 427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427" y="136"/>
                  </a:moveTo>
                  <a:cubicBezTo>
                    <a:pt x="427" y="211"/>
                    <a:pt x="366" y="272"/>
                    <a:pt x="291" y="272"/>
                  </a:cubicBezTo>
                  <a:cubicBezTo>
                    <a:pt x="268" y="272"/>
                    <a:pt x="246" y="266"/>
                    <a:pt x="226" y="255"/>
                  </a:cubicBezTo>
                  <a:cubicBezTo>
                    <a:pt x="0" y="139"/>
                    <a:pt x="0" y="139"/>
                    <a:pt x="0" y="139"/>
                  </a:cubicBezTo>
                  <a:cubicBezTo>
                    <a:pt x="221" y="19"/>
                    <a:pt x="221" y="19"/>
                    <a:pt x="221" y="19"/>
                  </a:cubicBezTo>
                  <a:cubicBezTo>
                    <a:pt x="225" y="17"/>
                    <a:pt x="228" y="15"/>
                    <a:pt x="232" y="13"/>
                  </a:cubicBezTo>
                  <a:cubicBezTo>
                    <a:pt x="232" y="13"/>
                    <a:pt x="232" y="13"/>
                    <a:pt x="232" y="13"/>
                  </a:cubicBezTo>
                  <a:cubicBezTo>
                    <a:pt x="250" y="4"/>
                    <a:pt x="270" y="0"/>
                    <a:pt x="291" y="0"/>
                  </a:cubicBezTo>
                  <a:cubicBezTo>
                    <a:pt x="366" y="0"/>
                    <a:pt x="427" y="61"/>
                    <a:pt x="427" y="136"/>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378000" tIns="35100" rIns="68580" bIns="34290" numCol="1" anchor="ctr" anchorCtr="0" compatLnSpc="1"/>
            <a:lstStyle/>
            <a:p>
              <a:pPr algn="ctr"/>
              <a:r>
                <a:rPr lang="en-US" altLang="zh-CN" sz="3000" dirty="0">
                  <a:solidFill>
                    <a:schemeClr val="bg1"/>
                  </a:solidFill>
                  <a:cs typeface="+mn-ea"/>
                  <a:sym typeface="+mn-lt"/>
                </a:rPr>
                <a:t>02</a:t>
              </a:r>
              <a:endParaRPr lang="zh-CN" altLang="en-US" sz="3000" dirty="0">
                <a:solidFill>
                  <a:schemeClr val="bg1"/>
                </a:solidFill>
                <a:cs typeface="+mn-ea"/>
                <a:sym typeface="+mn-lt"/>
              </a:endParaRPr>
            </a:p>
          </p:txBody>
        </p:sp>
        <p:sp>
          <p:nvSpPr>
            <p:cNvPr id="14" name="Freeform 14"/>
            <p:cNvSpPr/>
            <p:nvPr/>
          </p:nvSpPr>
          <p:spPr bwMode="auto">
            <a:xfrm>
              <a:off x="3646934" y="3420813"/>
              <a:ext cx="1340795" cy="853112"/>
            </a:xfrm>
            <a:custGeom>
              <a:avLst/>
              <a:gdLst>
                <a:gd name="T0" fmla="*/ 0 w 427"/>
                <a:gd name="T1" fmla="*/ 136 h 272"/>
                <a:gd name="T2" fmla="*/ 136 w 427"/>
                <a:gd name="T3" fmla="*/ 272 h 272"/>
                <a:gd name="T4" fmla="*/ 201 w 427"/>
                <a:gd name="T5" fmla="*/ 255 h 272"/>
                <a:gd name="T6" fmla="*/ 427 w 427"/>
                <a:gd name="T7" fmla="*/ 139 h 272"/>
                <a:gd name="T8" fmla="*/ 207 w 427"/>
                <a:gd name="T9" fmla="*/ 19 h 272"/>
                <a:gd name="T10" fmla="*/ 195 w 427"/>
                <a:gd name="T11" fmla="*/ 13 h 272"/>
                <a:gd name="T12" fmla="*/ 195 w 427"/>
                <a:gd name="T13" fmla="*/ 13 h 272"/>
                <a:gd name="T14" fmla="*/ 136 w 427"/>
                <a:gd name="T15" fmla="*/ 0 h 272"/>
                <a:gd name="T16" fmla="*/ 0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0" y="136"/>
                  </a:moveTo>
                  <a:cubicBezTo>
                    <a:pt x="0" y="211"/>
                    <a:pt x="61" y="272"/>
                    <a:pt x="136" y="272"/>
                  </a:cubicBezTo>
                  <a:cubicBezTo>
                    <a:pt x="160" y="272"/>
                    <a:pt x="182" y="266"/>
                    <a:pt x="201" y="255"/>
                  </a:cubicBezTo>
                  <a:cubicBezTo>
                    <a:pt x="427" y="139"/>
                    <a:pt x="427" y="139"/>
                    <a:pt x="427" y="139"/>
                  </a:cubicBezTo>
                  <a:cubicBezTo>
                    <a:pt x="207" y="19"/>
                    <a:pt x="207" y="19"/>
                    <a:pt x="207" y="19"/>
                  </a:cubicBezTo>
                  <a:cubicBezTo>
                    <a:pt x="203" y="17"/>
                    <a:pt x="199" y="15"/>
                    <a:pt x="195" y="13"/>
                  </a:cubicBezTo>
                  <a:cubicBezTo>
                    <a:pt x="195" y="13"/>
                    <a:pt x="195" y="13"/>
                    <a:pt x="195" y="13"/>
                  </a:cubicBezTo>
                  <a:cubicBezTo>
                    <a:pt x="177" y="4"/>
                    <a:pt x="157" y="0"/>
                    <a:pt x="136" y="0"/>
                  </a:cubicBezTo>
                  <a:cubicBezTo>
                    <a:pt x="61" y="0"/>
                    <a:pt x="0" y="61"/>
                    <a:pt x="0" y="136"/>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7500" tIns="35100" rIns="378000" bIns="34290" numCol="1" anchor="ctr" anchorCtr="0" compatLnSpc="1"/>
            <a:lstStyle/>
            <a:p>
              <a:pPr algn="ctr"/>
              <a:r>
                <a:rPr lang="en-US" altLang="zh-CN" sz="3000">
                  <a:solidFill>
                    <a:schemeClr val="bg1"/>
                  </a:solidFill>
                  <a:cs typeface="+mn-ea"/>
                  <a:sym typeface="+mn-lt"/>
                </a:rPr>
                <a:t>04</a:t>
              </a:r>
              <a:endParaRPr lang="zh-CN" altLang="en-US" sz="3000">
                <a:solidFill>
                  <a:schemeClr val="bg1"/>
                </a:solidFill>
                <a:cs typeface="+mn-ea"/>
                <a:sym typeface="+mn-lt"/>
              </a:endParaRPr>
            </a:p>
          </p:txBody>
        </p:sp>
      </p:grpSp>
      <p:grpSp>
        <p:nvGrpSpPr>
          <p:cNvPr id="15" name="组合 14"/>
          <p:cNvGrpSpPr/>
          <p:nvPr/>
        </p:nvGrpSpPr>
        <p:grpSpPr>
          <a:xfrm>
            <a:off x="3826176" y="2139703"/>
            <a:ext cx="1491650" cy="1491648"/>
            <a:chOff x="5072992" y="2642531"/>
            <a:chExt cx="1988866" cy="1988864"/>
          </a:xfrm>
        </p:grpSpPr>
        <p:sp>
          <p:nvSpPr>
            <p:cNvPr id="16" name="Oval 19"/>
            <p:cNvSpPr>
              <a:spLocks noChangeArrowheads="1"/>
            </p:cNvSpPr>
            <p:nvPr/>
          </p:nvSpPr>
          <p:spPr bwMode="auto">
            <a:xfrm>
              <a:off x="5072992" y="2642531"/>
              <a:ext cx="1988866" cy="1988864"/>
            </a:xfrm>
            <a:prstGeom prst="ellipse">
              <a:avLst/>
            </a:prstGeom>
            <a:solidFill>
              <a:schemeClr val="tx1">
                <a:lumMod val="65000"/>
                <a:lumOff val="35000"/>
              </a:schemeClr>
            </a:solidFill>
            <a:ln w="19050" cap="flat" cmpd="sng" algn="ctr">
              <a:noFill/>
              <a:prstDash val="solid"/>
            </a:ln>
            <a:effectLst/>
          </p:spPr>
          <p:txBody>
            <a:bodyPr anchor="ctr"/>
            <a:lstStyle/>
            <a:p>
              <a:pPr algn="ctr">
                <a:lnSpc>
                  <a:spcPct val="120000"/>
                </a:lnSpc>
              </a:pPr>
              <a:endParaRPr lang="zh-CN" altLang="en-US" sz="900" kern="0" dirty="0">
                <a:solidFill>
                  <a:srgbClr val="4D4D4D"/>
                </a:solidFill>
                <a:cs typeface="+mn-ea"/>
                <a:sym typeface="+mn-lt"/>
              </a:endParaRPr>
            </a:p>
          </p:txBody>
        </p:sp>
        <p:sp>
          <p:nvSpPr>
            <p:cNvPr id="17" name="Oval 19"/>
            <p:cNvSpPr>
              <a:spLocks noChangeArrowheads="1"/>
            </p:cNvSpPr>
            <p:nvPr/>
          </p:nvSpPr>
          <p:spPr bwMode="auto">
            <a:xfrm>
              <a:off x="5459899" y="3047171"/>
              <a:ext cx="1215050" cy="1179584"/>
            </a:xfrm>
            <a:prstGeom prst="ellipse">
              <a:avLst/>
            </a:prstGeom>
            <a:solidFill>
              <a:srgbClr val="030729"/>
            </a:solidFill>
            <a:ln w="3175" cap="flat" cmpd="sng" algn="ctr">
              <a:noFill/>
              <a:prstDash val="solid"/>
            </a:ln>
            <a:effectLst/>
          </p:spPr>
          <p:txBody>
            <a:bodyPr anchor="ctr"/>
            <a:lstStyle/>
            <a:p>
              <a:pPr algn="ctr"/>
              <a:r>
                <a:rPr lang="zh-CN" altLang="en-US" sz="1800" kern="0" dirty="0">
                  <a:solidFill>
                    <a:schemeClr val="bg1"/>
                  </a:solidFill>
                  <a:cs typeface="+mn-ea"/>
                  <a:sym typeface="+mn-lt"/>
                </a:rPr>
                <a:t>添加标题</a:t>
              </a:r>
              <a:endParaRPr lang="zh-CN" altLang="en-US" sz="1800" kern="0" dirty="0">
                <a:solidFill>
                  <a:schemeClr val="bg1"/>
                </a:solidFill>
                <a:cs typeface="+mn-ea"/>
                <a:sym typeface="+mn-lt"/>
              </a:endParaRPr>
            </a:p>
          </p:txBody>
        </p:sp>
      </p:grpSp>
      <p:sp>
        <p:nvSpPr>
          <p:cNvPr id="18" name="TextBox 17"/>
          <p:cNvSpPr txBox="1"/>
          <p:nvPr/>
        </p:nvSpPr>
        <p:spPr>
          <a:xfrm>
            <a:off x="1320315" y="1530305"/>
            <a:ext cx="2505862"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19" name="TextBox 18"/>
          <p:cNvSpPr txBox="1"/>
          <p:nvPr/>
        </p:nvSpPr>
        <p:spPr>
          <a:xfrm>
            <a:off x="2495469" y="1184057"/>
            <a:ext cx="1330707" cy="284052"/>
          </a:xfrm>
          <a:prstGeom prst="rect">
            <a:avLst/>
          </a:prstGeom>
          <a:noFill/>
        </p:spPr>
        <p:txBody>
          <a:bodyPr wrap="square" lIns="68567" tIns="0" rIns="68567" bIns="0" rtlCol="0" anchor="t">
            <a:spAutoFit/>
          </a:bodyPr>
          <a:lstStyle/>
          <a:p>
            <a:pPr algn="r">
              <a:lnSpc>
                <a:spcPct val="150000"/>
              </a:lnSpc>
            </a:pPr>
            <a:r>
              <a:rPr lang="zh-CN" altLang="en-US" sz="1400" b="1" dirty="0">
                <a:solidFill>
                  <a:srgbClr val="030729"/>
                </a:solidFill>
                <a:cs typeface="+mn-ea"/>
                <a:sym typeface="+mn-lt"/>
              </a:rPr>
              <a:t>点击添加标题</a:t>
            </a:r>
            <a:endParaRPr lang="zh-CN" altLang="en-US" sz="1400" b="1" dirty="0">
              <a:solidFill>
                <a:srgbClr val="030729"/>
              </a:solidFill>
              <a:cs typeface="+mn-ea"/>
              <a:sym typeface="+mn-lt"/>
            </a:endParaRPr>
          </a:p>
        </p:txBody>
      </p:sp>
      <p:sp>
        <p:nvSpPr>
          <p:cNvPr id="20" name="TextBox 19"/>
          <p:cNvSpPr txBox="1"/>
          <p:nvPr/>
        </p:nvSpPr>
        <p:spPr>
          <a:xfrm>
            <a:off x="5331717" y="1530305"/>
            <a:ext cx="2505862"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您的内容打在这里，或者通过复制您的文本后，在此框中选择粘贴，并选择只保留文字。您的内容打在这里，或者通过通过复制您的文本。</a:t>
            </a:r>
            <a:endParaRPr lang="zh-CN" altLang="en-US" sz="1000" dirty="0">
              <a:solidFill>
                <a:srgbClr val="262626"/>
              </a:solidFill>
              <a:cs typeface="+mn-ea"/>
              <a:sym typeface="+mn-lt"/>
            </a:endParaRPr>
          </a:p>
        </p:txBody>
      </p:sp>
      <p:sp>
        <p:nvSpPr>
          <p:cNvPr id="21" name="TextBox 20"/>
          <p:cNvSpPr txBox="1"/>
          <p:nvPr/>
        </p:nvSpPr>
        <p:spPr>
          <a:xfrm>
            <a:off x="5331717" y="1184057"/>
            <a:ext cx="1330707" cy="284052"/>
          </a:xfrm>
          <a:prstGeom prst="rect">
            <a:avLst/>
          </a:prstGeom>
          <a:noFill/>
        </p:spPr>
        <p:txBody>
          <a:bodyPr wrap="square" lIns="68567" tIns="0" rIns="68567" bIns="0" rtlCol="0" anchor="t">
            <a:spAutoFit/>
          </a:bodyPr>
          <a:lstStyle/>
          <a:p>
            <a:pPr>
              <a:lnSpc>
                <a:spcPct val="150000"/>
              </a:lnSpc>
            </a:pPr>
            <a:r>
              <a:rPr lang="zh-CN" altLang="en-US" sz="1400" b="1">
                <a:solidFill>
                  <a:srgbClr val="030729"/>
                </a:solidFill>
                <a:cs typeface="+mn-ea"/>
                <a:sym typeface="+mn-lt"/>
              </a:rPr>
              <a:t>点击添加标题</a:t>
            </a:r>
            <a:endParaRPr lang="zh-CN" altLang="en-US" sz="1400" b="1">
              <a:solidFill>
                <a:srgbClr val="030729"/>
              </a:solidFill>
              <a:cs typeface="+mn-ea"/>
              <a:sym typeface="+mn-lt"/>
            </a:endParaRPr>
          </a:p>
        </p:txBody>
      </p:sp>
      <p:sp>
        <p:nvSpPr>
          <p:cNvPr id="22" name="TextBox 21"/>
          <p:cNvSpPr txBox="1"/>
          <p:nvPr/>
        </p:nvSpPr>
        <p:spPr>
          <a:xfrm>
            <a:off x="1320315" y="3867895"/>
            <a:ext cx="2505862"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3" name="TextBox 22"/>
          <p:cNvSpPr txBox="1"/>
          <p:nvPr/>
        </p:nvSpPr>
        <p:spPr>
          <a:xfrm>
            <a:off x="2495469" y="3521647"/>
            <a:ext cx="1330707" cy="284052"/>
          </a:xfrm>
          <a:prstGeom prst="rect">
            <a:avLst/>
          </a:prstGeom>
          <a:noFill/>
        </p:spPr>
        <p:txBody>
          <a:bodyPr wrap="square" lIns="68567" tIns="0" rIns="68567" bIns="0" rtlCol="0" anchor="t">
            <a:spAutoFit/>
          </a:bodyPr>
          <a:lstStyle/>
          <a:p>
            <a:pPr algn="r">
              <a:lnSpc>
                <a:spcPct val="150000"/>
              </a:lnSpc>
            </a:pPr>
            <a:r>
              <a:rPr lang="zh-CN" altLang="en-US" sz="1400" b="1">
                <a:solidFill>
                  <a:srgbClr val="030729"/>
                </a:solidFill>
                <a:cs typeface="+mn-ea"/>
                <a:sym typeface="+mn-lt"/>
              </a:rPr>
              <a:t>点击添加标题</a:t>
            </a:r>
            <a:endParaRPr lang="zh-CN" altLang="en-US" sz="1400" b="1">
              <a:solidFill>
                <a:srgbClr val="030729"/>
              </a:solidFill>
              <a:cs typeface="+mn-ea"/>
              <a:sym typeface="+mn-lt"/>
            </a:endParaRPr>
          </a:p>
        </p:txBody>
      </p:sp>
      <p:sp>
        <p:nvSpPr>
          <p:cNvPr id="24" name="TextBox 23"/>
          <p:cNvSpPr txBox="1"/>
          <p:nvPr/>
        </p:nvSpPr>
        <p:spPr>
          <a:xfrm>
            <a:off x="5331717" y="3867895"/>
            <a:ext cx="2505862"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5" name="TextBox 24"/>
          <p:cNvSpPr txBox="1"/>
          <p:nvPr/>
        </p:nvSpPr>
        <p:spPr>
          <a:xfrm>
            <a:off x="5331718" y="3521647"/>
            <a:ext cx="1330707" cy="284052"/>
          </a:xfrm>
          <a:prstGeom prst="rect">
            <a:avLst/>
          </a:prstGeom>
          <a:noFill/>
        </p:spPr>
        <p:txBody>
          <a:bodyPr wrap="square" lIns="68567" tIns="0" rIns="68567" bIns="0" rtlCol="0" anchor="t">
            <a:spAutoFit/>
          </a:bodyPr>
          <a:lstStyle/>
          <a:p>
            <a:pPr>
              <a:lnSpc>
                <a:spcPct val="150000"/>
              </a:lnSpc>
            </a:pPr>
            <a:r>
              <a:rPr lang="zh-CN" altLang="en-US" sz="1400" b="1">
                <a:solidFill>
                  <a:srgbClr val="030729"/>
                </a:solidFill>
                <a:cs typeface="+mn-ea"/>
                <a:sym typeface="+mn-lt"/>
              </a:rPr>
              <a:t>点击添加标题</a:t>
            </a:r>
            <a:endParaRPr lang="zh-CN" altLang="en-US" sz="1400" b="1">
              <a:solidFill>
                <a:srgbClr val="030729"/>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360"/>
                                          </p:val>
                                        </p:tav>
                                        <p:tav tm="100000">
                                          <p:val>
                                            <p:fltVal val="0"/>
                                          </p:val>
                                        </p:tav>
                                      </p:tavLst>
                                    </p:anim>
                                    <p:animEffect transition="in" filter="fade">
                                      <p:cBhvr>
                                        <p:cTn id="17" dur="500"/>
                                        <p:tgtEl>
                                          <p:spTgt spid="6"/>
                                        </p:tgtEl>
                                      </p:cBhvr>
                                    </p:animEffect>
                                  </p:childTnLst>
                                </p:cTn>
                              </p:par>
                            </p:childTnLst>
                          </p:cTn>
                        </p:par>
                        <p:par>
                          <p:cTn id="18" fill="hold">
                            <p:stCondLst>
                              <p:cond delay="1000"/>
                            </p:stCondLst>
                            <p:childTnLst>
                              <p:par>
                                <p:cTn id="19" presetID="1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left)">
                                      <p:cBhvr>
                                        <p:cTn id="22" dur="500"/>
                                        <p:tgtEl>
                                          <p:spTgt spid="19"/>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ppt_x</p:attrName>
                                        </p:attrNameLst>
                                      </p:cBhvr>
                                      <p:tavLst>
                                        <p:tav tm="0">
                                          <p:val>
                                            <p:strVal val="#ppt_x+#ppt_w*1.125000"/>
                                          </p:val>
                                        </p:tav>
                                        <p:tav tm="100000">
                                          <p:val>
                                            <p:strVal val="#ppt_x"/>
                                          </p:val>
                                        </p:tav>
                                      </p:tavLst>
                                    </p:anim>
                                    <p:animEffect transition="in" filter="wipe(left)">
                                      <p:cBhvr>
                                        <p:cTn id="26" dur="500"/>
                                        <p:tgtEl>
                                          <p:spTgt spid="18"/>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p:tgtEl>
                                          <p:spTgt spid="21"/>
                                        </p:tgtEl>
                                        <p:attrNameLst>
                                          <p:attrName>ppt_x</p:attrName>
                                        </p:attrNameLst>
                                      </p:cBhvr>
                                      <p:tavLst>
                                        <p:tav tm="0">
                                          <p:val>
                                            <p:strVal val="#ppt_x-#ppt_w*1.125000"/>
                                          </p:val>
                                        </p:tav>
                                        <p:tav tm="100000">
                                          <p:val>
                                            <p:strVal val="#ppt_x"/>
                                          </p:val>
                                        </p:tav>
                                      </p:tavLst>
                                    </p:anim>
                                    <p:animEffect transition="in" filter="wipe(right)">
                                      <p:cBhvr>
                                        <p:cTn id="30" dur="500"/>
                                        <p:tgtEl>
                                          <p:spTgt spid="21"/>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p:tgtEl>
                                          <p:spTgt spid="20"/>
                                        </p:tgtEl>
                                        <p:attrNameLst>
                                          <p:attrName>ppt_x</p:attrName>
                                        </p:attrNameLst>
                                      </p:cBhvr>
                                      <p:tavLst>
                                        <p:tav tm="0">
                                          <p:val>
                                            <p:strVal val="#ppt_x-#ppt_w*1.125000"/>
                                          </p:val>
                                        </p:tav>
                                        <p:tav tm="100000">
                                          <p:val>
                                            <p:strVal val="#ppt_x"/>
                                          </p:val>
                                        </p:tav>
                                      </p:tavLst>
                                    </p:anim>
                                    <p:animEffect transition="in" filter="wipe(right)">
                                      <p:cBhvr>
                                        <p:cTn id="34" dur="500"/>
                                        <p:tgtEl>
                                          <p:spTgt spid="20"/>
                                        </p:tgtEl>
                                      </p:cBhvr>
                                    </p:animEffect>
                                  </p:childTnLst>
                                </p:cTn>
                              </p:par>
                              <p:par>
                                <p:cTn id="35" presetID="12" presetClass="entr" presetSubtype="2"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ppt_x</p:attrName>
                                        </p:attrNameLst>
                                      </p:cBhvr>
                                      <p:tavLst>
                                        <p:tav tm="0">
                                          <p:val>
                                            <p:strVal val="#ppt_x+#ppt_w*1.125000"/>
                                          </p:val>
                                        </p:tav>
                                        <p:tav tm="100000">
                                          <p:val>
                                            <p:strVal val="#ppt_x"/>
                                          </p:val>
                                        </p:tav>
                                      </p:tavLst>
                                    </p:anim>
                                    <p:animEffect transition="in" filter="wipe(left)">
                                      <p:cBhvr>
                                        <p:cTn id="38" dur="500"/>
                                        <p:tgtEl>
                                          <p:spTgt spid="23"/>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p:tgtEl>
                                          <p:spTgt spid="22"/>
                                        </p:tgtEl>
                                        <p:attrNameLst>
                                          <p:attrName>ppt_x</p:attrName>
                                        </p:attrNameLst>
                                      </p:cBhvr>
                                      <p:tavLst>
                                        <p:tav tm="0">
                                          <p:val>
                                            <p:strVal val="#ppt_x+#ppt_w*1.125000"/>
                                          </p:val>
                                        </p:tav>
                                        <p:tav tm="100000">
                                          <p:val>
                                            <p:strVal val="#ppt_x"/>
                                          </p:val>
                                        </p:tav>
                                      </p:tavLst>
                                    </p:anim>
                                    <p:animEffect transition="in" filter="wipe(left)">
                                      <p:cBhvr>
                                        <p:cTn id="42" dur="500"/>
                                        <p:tgtEl>
                                          <p:spTgt spid="22"/>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p:tgtEl>
                                          <p:spTgt spid="25"/>
                                        </p:tgtEl>
                                        <p:attrNameLst>
                                          <p:attrName>ppt_x</p:attrName>
                                        </p:attrNameLst>
                                      </p:cBhvr>
                                      <p:tavLst>
                                        <p:tav tm="0">
                                          <p:val>
                                            <p:strVal val="#ppt_x-#ppt_w*1.125000"/>
                                          </p:val>
                                        </p:tav>
                                        <p:tav tm="100000">
                                          <p:val>
                                            <p:strVal val="#ppt_x"/>
                                          </p:val>
                                        </p:tav>
                                      </p:tavLst>
                                    </p:anim>
                                    <p:animEffect transition="in" filter="wipe(right)">
                                      <p:cBhvr>
                                        <p:cTn id="46" dur="500"/>
                                        <p:tgtEl>
                                          <p:spTgt spid="25"/>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p:tgtEl>
                                          <p:spTgt spid="24"/>
                                        </p:tgtEl>
                                        <p:attrNameLst>
                                          <p:attrName>ppt_x</p:attrName>
                                        </p:attrNameLst>
                                      </p:cBhvr>
                                      <p:tavLst>
                                        <p:tav tm="0">
                                          <p:val>
                                            <p:strVal val="#ppt_x-#ppt_w*1.125000"/>
                                          </p:val>
                                        </p:tav>
                                        <p:tav tm="100000">
                                          <p:val>
                                            <p:strVal val="#ppt_x"/>
                                          </p:val>
                                        </p:tav>
                                      </p:tavLst>
                                    </p:anim>
                                    <p:animEffect transition="in" filter="wipe(right)">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4"/>
          <p:cNvSpPr/>
          <p:nvPr/>
        </p:nvSpPr>
        <p:spPr bwMode="auto">
          <a:xfrm>
            <a:off x="4018096" y="1696592"/>
            <a:ext cx="306185"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7" name="Freeform 15"/>
          <p:cNvSpPr/>
          <p:nvPr/>
        </p:nvSpPr>
        <p:spPr bwMode="auto">
          <a:xfrm>
            <a:off x="4018096" y="2276156"/>
            <a:ext cx="306185"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16"/>
          <p:cNvSpPr/>
          <p:nvPr/>
        </p:nvSpPr>
        <p:spPr bwMode="auto">
          <a:xfrm>
            <a:off x="4018096" y="2848429"/>
            <a:ext cx="306185"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3" name="Freeform 17"/>
          <p:cNvSpPr/>
          <p:nvPr/>
        </p:nvSpPr>
        <p:spPr bwMode="auto">
          <a:xfrm>
            <a:off x="4018096" y="3395759"/>
            <a:ext cx="306185"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4" name="Freeform 18"/>
          <p:cNvSpPr>
            <a:spLocks noEditPoints="1"/>
          </p:cNvSpPr>
          <p:nvPr/>
        </p:nvSpPr>
        <p:spPr bwMode="auto">
          <a:xfrm>
            <a:off x="4072624" y="2329315"/>
            <a:ext cx="197132" cy="197132"/>
          </a:xfrm>
          <a:custGeom>
            <a:avLst/>
            <a:gdLst>
              <a:gd name="T0" fmla="*/ 142 w 285"/>
              <a:gd name="T1" fmla="*/ 142 h 285"/>
              <a:gd name="T2" fmla="*/ 285 w 285"/>
              <a:gd name="T3" fmla="*/ 142 h 285"/>
              <a:gd name="T4" fmla="*/ 142 w 285"/>
              <a:gd name="T5" fmla="*/ 0 h 285"/>
              <a:gd name="T6" fmla="*/ 142 w 285"/>
              <a:gd name="T7" fmla="*/ 142 h 285"/>
              <a:gd name="T8" fmla="*/ 124 w 285"/>
              <a:gd name="T9" fmla="*/ 160 h 285"/>
              <a:gd name="T10" fmla="*/ 284 w 285"/>
              <a:gd name="T11" fmla="*/ 160 h 285"/>
              <a:gd name="T12" fmla="*/ 142 w 285"/>
              <a:gd name="T13" fmla="*/ 285 h 285"/>
              <a:gd name="T14" fmla="*/ 0 w 285"/>
              <a:gd name="T15" fmla="*/ 142 h 285"/>
              <a:gd name="T16" fmla="*/ 124 w 285"/>
              <a:gd name="T17" fmla="*/ 1 h 285"/>
              <a:gd name="T18" fmla="*/ 124 w 285"/>
              <a:gd name="T19" fmla="*/ 16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285">
                <a:moveTo>
                  <a:pt x="142" y="142"/>
                </a:moveTo>
                <a:cubicBezTo>
                  <a:pt x="285" y="142"/>
                  <a:pt x="285" y="142"/>
                  <a:pt x="285" y="142"/>
                </a:cubicBezTo>
                <a:cubicBezTo>
                  <a:pt x="285" y="63"/>
                  <a:pt x="221" y="0"/>
                  <a:pt x="142" y="0"/>
                </a:cubicBezTo>
                <a:cubicBezTo>
                  <a:pt x="142" y="142"/>
                  <a:pt x="142" y="142"/>
                  <a:pt x="142" y="142"/>
                </a:cubicBezTo>
                <a:close/>
                <a:moveTo>
                  <a:pt x="124" y="160"/>
                </a:moveTo>
                <a:cubicBezTo>
                  <a:pt x="284" y="160"/>
                  <a:pt x="284" y="160"/>
                  <a:pt x="284" y="160"/>
                </a:cubicBezTo>
                <a:cubicBezTo>
                  <a:pt x="275" y="230"/>
                  <a:pt x="215" y="285"/>
                  <a:pt x="142" y="285"/>
                </a:cubicBezTo>
                <a:cubicBezTo>
                  <a:pt x="63" y="285"/>
                  <a:pt x="0" y="221"/>
                  <a:pt x="0" y="142"/>
                </a:cubicBezTo>
                <a:cubicBezTo>
                  <a:pt x="0" y="70"/>
                  <a:pt x="54" y="10"/>
                  <a:pt x="124" y="1"/>
                </a:cubicBezTo>
                <a:lnTo>
                  <a:pt x="124" y="160"/>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5" name="Freeform 19"/>
          <p:cNvSpPr>
            <a:spLocks noEditPoints="1"/>
          </p:cNvSpPr>
          <p:nvPr/>
        </p:nvSpPr>
        <p:spPr bwMode="auto">
          <a:xfrm>
            <a:off x="4066798" y="2894825"/>
            <a:ext cx="208784" cy="210659"/>
          </a:xfrm>
          <a:custGeom>
            <a:avLst/>
            <a:gdLst>
              <a:gd name="T0" fmla="*/ 248 w 283"/>
              <a:gd name="T1" fmla="*/ 143 h 285"/>
              <a:gd name="T2" fmla="*/ 247 w 283"/>
              <a:gd name="T3" fmla="*/ 123 h 285"/>
              <a:gd name="T4" fmla="*/ 283 w 283"/>
              <a:gd name="T5" fmla="*/ 102 h 285"/>
              <a:gd name="T6" fmla="*/ 247 w 283"/>
              <a:gd name="T7" fmla="*/ 40 h 285"/>
              <a:gd name="T8" fmla="*/ 211 w 283"/>
              <a:gd name="T9" fmla="*/ 61 h 285"/>
              <a:gd name="T10" fmla="*/ 177 w 283"/>
              <a:gd name="T11" fmla="*/ 42 h 285"/>
              <a:gd name="T12" fmla="*/ 177 w 283"/>
              <a:gd name="T13" fmla="*/ 0 h 285"/>
              <a:gd name="T14" fmla="*/ 106 w 283"/>
              <a:gd name="T15" fmla="*/ 0 h 285"/>
              <a:gd name="T16" fmla="*/ 106 w 283"/>
              <a:gd name="T17" fmla="*/ 42 h 285"/>
              <a:gd name="T18" fmla="*/ 72 w 283"/>
              <a:gd name="T19" fmla="*/ 61 h 285"/>
              <a:gd name="T20" fmla="*/ 36 w 283"/>
              <a:gd name="T21" fmla="*/ 40 h 285"/>
              <a:gd name="T22" fmla="*/ 0 w 283"/>
              <a:gd name="T23" fmla="*/ 102 h 285"/>
              <a:gd name="T24" fmla="*/ 36 w 283"/>
              <a:gd name="T25" fmla="*/ 123 h 285"/>
              <a:gd name="T26" fmla="*/ 34 w 283"/>
              <a:gd name="T27" fmla="*/ 143 h 285"/>
              <a:gd name="T28" fmla="*/ 36 w 283"/>
              <a:gd name="T29" fmla="*/ 162 h 285"/>
              <a:gd name="T30" fmla="*/ 0 w 283"/>
              <a:gd name="T31" fmla="*/ 183 h 285"/>
              <a:gd name="T32" fmla="*/ 36 w 283"/>
              <a:gd name="T33" fmla="*/ 245 h 285"/>
              <a:gd name="T34" fmla="*/ 72 w 283"/>
              <a:gd name="T35" fmla="*/ 224 h 285"/>
              <a:gd name="T36" fmla="*/ 106 w 283"/>
              <a:gd name="T37" fmla="*/ 243 h 285"/>
              <a:gd name="T38" fmla="*/ 106 w 283"/>
              <a:gd name="T39" fmla="*/ 285 h 285"/>
              <a:gd name="T40" fmla="*/ 177 w 283"/>
              <a:gd name="T41" fmla="*/ 285 h 285"/>
              <a:gd name="T42" fmla="*/ 177 w 283"/>
              <a:gd name="T43" fmla="*/ 243 h 285"/>
              <a:gd name="T44" fmla="*/ 211 w 283"/>
              <a:gd name="T45" fmla="*/ 224 h 285"/>
              <a:gd name="T46" fmla="*/ 247 w 283"/>
              <a:gd name="T47" fmla="*/ 245 h 285"/>
              <a:gd name="T48" fmla="*/ 283 w 283"/>
              <a:gd name="T49" fmla="*/ 183 h 285"/>
              <a:gd name="T50" fmla="*/ 247 w 283"/>
              <a:gd name="T51" fmla="*/ 162 h 285"/>
              <a:gd name="T52" fmla="*/ 248 w 283"/>
              <a:gd name="T53" fmla="*/ 143 h 285"/>
              <a:gd name="T54" fmla="*/ 248 w 283"/>
              <a:gd name="T55" fmla="*/ 143 h 285"/>
              <a:gd name="T56" fmla="*/ 141 w 283"/>
              <a:gd name="T57" fmla="*/ 86 h 285"/>
              <a:gd name="T58" fmla="*/ 198 w 283"/>
              <a:gd name="T59" fmla="*/ 143 h 285"/>
              <a:gd name="T60" fmla="*/ 141 w 283"/>
              <a:gd name="T61" fmla="*/ 199 h 285"/>
              <a:gd name="T62" fmla="*/ 85 w 283"/>
              <a:gd name="T63" fmla="*/ 143 h 285"/>
              <a:gd name="T64" fmla="*/ 141 w 283"/>
              <a:gd name="T65" fmla="*/ 8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285">
                <a:moveTo>
                  <a:pt x="248" y="143"/>
                </a:moveTo>
                <a:cubicBezTo>
                  <a:pt x="248" y="136"/>
                  <a:pt x="248" y="129"/>
                  <a:pt x="247" y="123"/>
                </a:cubicBezTo>
                <a:cubicBezTo>
                  <a:pt x="283" y="102"/>
                  <a:pt x="283" y="102"/>
                  <a:pt x="283" y="102"/>
                </a:cubicBezTo>
                <a:cubicBezTo>
                  <a:pt x="247" y="40"/>
                  <a:pt x="247" y="40"/>
                  <a:pt x="247" y="40"/>
                </a:cubicBezTo>
                <a:cubicBezTo>
                  <a:pt x="211" y="61"/>
                  <a:pt x="211" y="61"/>
                  <a:pt x="211" y="61"/>
                </a:cubicBezTo>
                <a:cubicBezTo>
                  <a:pt x="201" y="53"/>
                  <a:pt x="190" y="46"/>
                  <a:pt x="177" y="42"/>
                </a:cubicBezTo>
                <a:cubicBezTo>
                  <a:pt x="177" y="0"/>
                  <a:pt x="177" y="0"/>
                  <a:pt x="177" y="0"/>
                </a:cubicBezTo>
                <a:cubicBezTo>
                  <a:pt x="106" y="0"/>
                  <a:pt x="106" y="0"/>
                  <a:pt x="106" y="0"/>
                </a:cubicBezTo>
                <a:cubicBezTo>
                  <a:pt x="106" y="42"/>
                  <a:pt x="106" y="42"/>
                  <a:pt x="106" y="42"/>
                </a:cubicBezTo>
                <a:cubicBezTo>
                  <a:pt x="93" y="46"/>
                  <a:pt x="82" y="53"/>
                  <a:pt x="72" y="61"/>
                </a:cubicBezTo>
                <a:cubicBezTo>
                  <a:pt x="36" y="40"/>
                  <a:pt x="36" y="40"/>
                  <a:pt x="36" y="40"/>
                </a:cubicBezTo>
                <a:cubicBezTo>
                  <a:pt x="0" y="102"/>
                  <a:pt x="0" y="102"/>
                  <a:pt x="0" y="102"/>
                </a:cubicBezTo>
                <a:cubicBezTo>
                  <a:pt x="36" y="123"/>
                  <a:pt x="36" y="123"/>
                  <a:pt x="36" y="123"/>
                </a:cubicBezTo>
                <a:cubicBezTo>
                  <a:pt x="35" y="129"/>
                  <a:pt x="34" y="136"/>
                  <a:pt x="34" y="143"/>
                </a:cubicBezTo>
                <a:cubicBezTo>
                  <a:pt x="34" y="149"/>
                  <a:pt x="35" y="156"/>
                  <a:pt x="36" y="162"/>
                </a:cubicBezTo>
                <a:cubicBezTo>
                  <a:pt x="0" y="183"/>
                  <a:pt x="0" y="183"/>
                  <a:pt x="0" y="183"/>
                </a:cubicBezTo>
                <a:cubicBezTo>
                  <a:pt x="36" y="245"/>
                  <a:pt x="36" y="245"/>
                  <a:pt x="36" y="245"/>
                </a:cubicBezTo>
                <a:cubicBezTo>
                  <a:pt x="72" y="224"/>
                  <a:pt x="72" y="224"/>
                  <a:pt x="72" y="224"/>
                </a:cubicBezTo>
                <a:cubicBezTo>
                  <a:pt x="82" y="232"/>
                  <a:pt x="93" y="239"/>
                  <a:pt x="106" y="243"/>
                </a:cubicBezTo>
                <a:cubicBezTo>
                  <a:pt x="106" y="285"/>
                  <a:pt x="106" y="285"/>
                  <a:pt x="106" y="285"/>
                </a:cubicBezTo>
                <a:cubicBezTo>
                  <a:pt x="177" y="285"/>
                  <a:pt x="177" y="285"/>
                  <a:pt x="177" y="285"/>
                </a:cubicBezTo>
                <a:cubicBezTo>
                  <a:pt x="177" y="243"/>
                  <a:pt x="177" y="243"/>
                  <a:pt x="177" y="243"/>
                </a:cubicBezTo>
                <a:cubicBezTo>
                  <a:pt x="190" y="239"/>
                  <a:pt x="201" y="232"/>
                  <a:pt x="211" y="224"/>
                </a:cubicBezTo>
                <a:cubicBezTo>
                  <a:pt x="247" y="245"/>
                  <a:pt x="247" y="245"/>
                  <a:pt x="247" y="245"/>
                </a:cubicBezTo>
                <a:cubicBezTo>
                  <a:pt x="283" y="183"/>
                  <a:pt x="283" y="183"/>
                  <a:pt x="283" y="183"/>
                </a:cubicBezTo>
                <a:cubicBezTo>
                  <a:pt x="247" y="162"/>
                  <a:pt x="247" y="162"/>
                  <a:pt x="247" y="162"/>
                </a:cubicBezTo>
                <a:cubicBezTo>
                  <a:pt x="248" y="156"/>
                  <a:pt x="248" y="149"/>
                  <a:pt x="248" y="143"/>
                </a:cubicBezTo>
                <a:cubicBezTo>
                  <a:pt x="248" y="143"/>
                  <a:pt x="248" y="143"/>
                  <a:pt x="248" y="143"/>
                </a:cubicBezTo>
                <a:close/>
                <a:moveTo>
                  <a:pt x="141" y="86"/>
                </a:moveTo>
                <a:cubicBezTo>
                  <a:pt x="173" y="86"/>
                  <a:pt x="198" y="111"/>
                  <a:pt x="198" y="143"/>
                </a:cubicBezTo>
                <a:cubicBezTo>
                  <a:pt x="198" y="174"/>
                  <a:pt x="173" y="199"/>
                  <a:pt x="141" y="199"/>
                </a:cubicBezTo>
                <a:cubicBezTo>
                  <a:pt x="110" y="199"/>
                  <a:pt x="85" y="174"/>
                  <a:pt x="85" y="143"/>
                </a:cubicBezTo>
                <a:cubicBezTo>
                  <a:pt x="85" y="111"/>
                  <a:pt x="110" y="86"/>
                  <a:pt x="141" y="86"/>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6" name="Freeform 20"/>
          <p:cNvSpPr/>
          <p:nvPr/>
        </p:nvSpPr>
        <p:spPr bwMode="auto">
          <a:xfrm>
            <a:off x="4058616" y="1747613"/>
            <a:ext cx="225146" cy="201407"/>
          </a:xfrm>
          <a:custGeom>
            <a:avLst/>
            <a:gdLst>
              <a:gd name="T0" fmla="*/ 248 w 257"/>
              <a:gd name="T1" fmla="*/ 193 h 230"/>
              <a:gd name="T2" fmla="*/ 231 w 257"/>
              <a:gd name="T3" fmla="*/ 178 h 230"/>
              <a:gd name="T4" fmla="*/ 188 w 257"/>
              <a:gd name="T5" fmla="*/ 161 h 230"/>
              <a:gd name="T6" fmla="*/ 186 w 257"/>
              <a:gd name="T7" fmla="*/ 160 h 230"/>
              <a:gd name="T8" fmla="*/ 186 w 257"/>
              <a:gd name="T9" fmla="*/ 160 h 230"/>
              <a:gd name="T10" fmla="*/ 169 w 257"/>
              <a:gd name="T11" fmla="*/ 148 h 230"/>
              <a:gd name="T12" fmla="*/ 169 w 257"/>
              <a:gd name="T13" fmla="*/ 148 h 230"/>
              <a:gd name="T14" fmla="*/ 169 w 257"/>
              <a:gd name="T15" fmla="*/ 148 h 230"/>
              <a:gd name="T16" fmla="*/ 169 w 257"/>
              <a:gd name="T17" fmla="*/ 147 h 230"/>
              <a:gd name="T18" fmla="*/ 168 w 257"/>
              <a:gd name="T19" fmla="*/ 147 h 230"/>
              <a:gd name="T20" fmla="*/ 168 w 257"/>
              <a:gd name="T21" fmla="*/ 147 h 230"/>
              <a:gd name="T22" fmla="*/ 168 w 257"/>
              <a:gd name="T23" fmla="*/ 147 h 230"/>
              <a:gd name="T24" fmla="*/ 168 w 257"/>
              <a:gd name="T25" fmla="*/ 147 h 230"/>
              <a:gd name="T26" fmla="*/ 165 w 257"/>
              <a:gd name="T27" fmla="*/ 145 h 230"/>
              <a:gd name="T28" fmla="*/ 165 w 257"/>
              <a:gd name="T29" fmla="*/ 145 h 230"/>
              <a:gd name="T30" fmla="*/ 165 w 257"/>
              <a:gd name="T31" fmla="*/ 145 h 230"/>
              <a:gd name="T32" fmla="*/ 165 w 257"/>
              <a:gd name="T33" fmla="*/ 145 h 230"/>
              <a:gd name="T34" fmla="*/ 165 w 257"/>
              <a:gd name="T35" fmla="*/ 145 h 230"/>
              <a:gd name="T36" fmla="*/ 165 w 257"/>
              <a:gd name="T37" fmla="*/ 145 h 230"/>
              <a:gd name="T38" fmla="*/ 165 w 257"/>
              <a:gd name="T39" fmla="*/ 145 h 230"/>
              <a:gd name="T40" fmla="*/ 163 w 257"/>
              <a:gd name="T41" fmla="*/ 144 h 230"/>
              <a:gd name="T42" fmla="*/ 160 w 257"/>
              <a:gd name="T43" fmla="*/ 134 h 230"/>
              <a:gd name="T44" fmla="*/ 159 w 257"/>
              <a:gd name="T45" fmla="*/ 132 h 230"/>
              <a:gd name="T46" fmla="*/ 159 w 257"/>
              <a:gd name="T47" fmla="*/ 123 h 230"/>
              <a:gd name="T48" fmla="*/ 161 w 257"/>
              <a:gd name="T49" fmla="*/ 121 h 230"/>
              <a:gd name="T50" fmla="*/ 165 w 257"/>
              <a:gd name="T51" fmla="*/ 108 h 230"/>
              <a:gd name="T52" fmla="*/ 172 w 257"/>
              <a:gd name="T53" fmla="*/ 96 h 230"/>
              <a:gd name="T54" fmla="*/ 175 w 257"/>
              <a:gd name="T55" fmla="*/ 72 h 230"/>
              <a:gd name="T56" fmla="*/ 172 w 257"/>
              <a:gd name="T57" fmla="*/ 74 h 230"/>
              <a:gd name="T58" fmla="*/ 174 w 257"/>
              <a:gd name="T59" fmla="*/ 56 h 230"/>
              <a:gd name="T60" fmla="*/ 169 w 257"/>
              <a:gd name="T61" fmla="*/ 21 h 230"/>
              <a:gd name="T62" fmla="*/ 155 w 257"/>
              <a:gd name="T63" fmla="*/ 9 h 230"/>
              <a:gd name="T64" fmla="*/ 146 w 257"/>
              <a:gd name="T65" fmla="*/ 4 h 230"/>
              <a:gd name="T66" fmla="*/ 104 w 257"/>
              <a:gd name="T67" fmla="*/ 4 h 230"/>
              <a:gd name="T68" fmla="*/ 83 w 257"/>
              <a:gd name="T69" fmla="*/ 19 h 230"/>
              <a:gd name="T70" fmla="*/ 77 w 257"/>
              <a:gd name="T71" fmla="*/ 56 h 230"/>
              <a:gd name="T72" fmla="*/ 80 w 257"/>
              <a:gd name="T73" fmla="*/ 69 h 230"/>
              <a:gd name="T74" fmla="*/ 80 w 257"/>
              <a:gd name="T75" fmla="*/ 72 h 230"/>
              <a:gd name="T76" fmla="*/ 79 w 257"/>
              <a:gd name="T77" fmla="*/ 72 h 230"/>
              <a:gd name="T78" fmla="*/ 82 w 257"/>
              <a:gd name="T79" fmla="*/ 96 h 230"/>
              <a:gd name="T80" fmla="*/ 89 w 257"/>
              <a:gd name="T81" fmla="*/ 108 h 230"/>
              <a:gd name="T82" fmla="*/ 93 w 257"/>
              <a:gd name="T83" fmla="*/ 121 h 230"/>
              <a:gd name="T84" fmla="*/ 95 w 257"/>
              <a:gd name="T85" fmla="*/ 124 h 230"/>
              <a:gd name="T86" fmla="*/ 96 w 257"/>
              <a:gd name="T87" fmla="*/ 130 h 230"/>
              <a:gd name="T88" fmla="*/ 97 w 257"/>
              <a:gd name="T89" fmla="*/ 134 h 230"/>
              <a:gd name="T90" fmla="*/ 95 w 257"/>
              <a:gd name="T91" fmla="*/ 134 h 230"/>
              <a:gd name="T92" fmla="*/ 91 w 257"/>
              <a:gd name="T93" fmla="*/ 145 h 230"/>
              <a:gd name="T94" fmla="*/ 91 w 257"/>
              <a:gd name="T95" fmla="*/ 144 h 230"/>
              <a:gd name="T96" fmla="*/ 87 w 257"/>
              <a:gd name="T97" fmla="*/ 147 h 230"/>
              <a:gd name="T98" fmla="*/ 69 w 257"/>
              <a:gd name="T99" fmla="*/ 159 h 230"/>
              <a:gd name="T100" fmla="*/ 69 w 257"/>
              <a:gd name="T101" fmla="*/ 159 h 230"/>
              <a:gd name="T102" fmla="*/ 69 w 257"/>
              <a:gd name="T103" fmla="*/ 160 h 230"/>
              <a:gd name="T104" fmla="*/ 69 w 257"/>
              <a:gd name="T105" fmla="*/ 160 h 230"/>
              <a:gd name="T106" fmla="*/ 67 w 257"/>
              <a:gd name="T107" fmla="*/ 161 h 230"/>
              <a:gd name="T108" fmla="*/ 24 w 257"/>
              <a:gd name="T109" fmla="*/ 178 h 230"/>
              <a:gd name="T110" fmla="*/ 8 w 257"/>
              <a:gd name="T111" fmla="*/ 193 h 230"/>
              <a:gd name="T112" fmla="*/ 0 w 257"/>
              <a:gd name="T113" fmla="*/ 230 h 230"/>
              <a:gd name="T114" fmla="*/ 257 w 257"/>
              <a:gd name="T115" fmla="*/ 230 h 230"/>
              <a:gd name="T116" fmla="*/ 248 w 257"/>
              <a:gd name="T117"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230">
                <a:moveTo>
                  <a:pt x="248" y="193"/>
                </a:moveTo>
                <a:cubicBezTo>
                  <a:pt x="248" y="182"/>
                  <a:pt x="240" y="181"/>
                  <a:pt x="231" y="178"/>
                </a:cubicBezTo>
                <a:cubicBezTo>
                  <a:pt x="188" y="161"/>
                  <a:pt x="188" y="161"/>
                  <a:pt x="188" y="161"/>
                </a:cubicBezTo>
                <a:cubicBezTo>
                  <a:pt x="187" y="160"/>
                  <a:pt x="187" y="160"/>
                  <a:pt x="186" y="160"/>
                </a:cubicBezTo>
                <a:cubicBezTo>
                  <a:pt x="186" y="160"/>
                  <a:pt x="186" y="160"/>
                  <a:pt x="186" y="160"/>
                </a:cubicBezTo>
                <a:cubicBezTo>
                  <a:pt x="178" y="156"/>
                  <a:pt x="172" y="151"/>
                  <a:pt x="169" y="148"/>
                </a:cubicBezTo>
                <a:cubicBezTo>
                  <a:pt x="169" y="148"/>
                  <a:pt x="169" y="148"/>
                  <a:pt x="169" y="148"/>
                </a:cubicBezTo>
                <a:cubicBezTo>
                  <a:pt x="169" y="148"/>
                  <a:pt x="169" y="148"/>
                  <a:pt x="169" y="148"/>
                </a:cubicBezTo>
                <a:cubicBezTo>
                  <a:pt x="169" y="148"/>
                  <a:pt x="169" y="147"/>
                  <a:pt x="169" y="147"/>
                </a:cubicBezTo>
                <a:cubicBezTo>
                  <a:pt x="168" y="147"/>
                  <a:pt x="168" y="147"/>
                  <a:pt x="168" y="147"/>
                </a:cubicBezTo>
                <a:cubicBezTo>
                  <a:pt x="168" y="147"/>
                  <a:pt x="168" y="147"/>
                  <a:pt x="168" y="147"/>
                </a:cubicBezTo>
                <a:cubicBezTo>
                  <a:pt x="168" y="147"/>
                  <a:pt x="168" y="147"/>
                  <a:pt x="168" y="147"/>
                </a:cubicBezTo>
                <a:cubicBezTo>
                  <a:pt x="168" y="147"/>
                  <a:pt x="168" y="147"/>
                  <a:pt x="168" y="147"/>
                </a:cubicBezTo>
                <a:cubicBezTo>
                  <a:pt x="167" y="145"/>
                  <a:pt x="166" y="144"/>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4" y="145"/>
                  <a:pt x="164" y="145"/>
                  <a:pt x="163" y="144"/>
                </a:cubicBezTo>
                <a:cubicBezTo>
                  <a:pt x="162" y="140"/>
                  <a:pt x="160" y="134"/>
                  <a:pt x="160" y="134"/>
                </a:cubicBezTo>
                <a:cubicBezTo>
                  <a:pt x="160" y="132"/>
                  <a:pt x="158" y="136"/>
                  <a:pt x="159" y="132"/>
                </a:cubicBezTo>
                <a:cubicBezTo>
                  <a:pt x="159" y="123"/>
                  <a:pt x="159" y="123"/>
                  <a:pt x="159" y="123"/>
                </a:cubicBezTo>
                <a:cubicBezTo>
                  <a:pt x="160" y="123"/>
                  <a:pt x="161" y="122"/>
                  <a:pt x="161" y="121"/>
                </a:cubicBezTo>
                <a:cubicBezTo>
                  <a:pt x="164" y="118"/>
                  <a:pt x="164" y="110"/>
                  <a:pt x="165" y="108"/>
                </a:cubicBezTo>
                <a:cubicBezTo>
                  <a:pt x="167" y="106"/>
                  <a:pt x="170" y="105"/>
                  <a:pt x="172" y="96"/>
                </a:cubicBezTo>
                <a:cubicBezTo>
                  <a:pt x="175" y="86"/>
                  <a:pt x="179" y="72"/>
                  <a:pt x="175" y="72"/>
                </a:cubicBezTo>
                <a:cubicBezTo>
                  <a:pt x="174" y="72"/>
                  <a:pt x="173" y="73"/>
                  <a:pt x="172" y="74"/>
                </a:cubicBezTo>
                <a:cubicBezTo>
                  <a:pt x="173" y="70"/>
                  <a:pt x="174" y="62"/>
                  <a:pt x="174" y="56"/>
                </a:cubicBezTo>
                <a:cubicBezTo>
                  <a:pt x="175" y="48"/>
                  <a:pt x="173" y="29"/>
                  <a:pt x="169" y="21"/>
                </a:cubicBezTo>
                <a:cubicBezTo>
                  <a:pt x="166" y="17"/>
                  <a:pt x="161" y="12"/>
                  <a:pt x="155" y="9"/>
                </a:cubicBezTo>
                <a:cubicBezTo>
                  <a:pt x="152" y="7"/>
                  <a:pt x="149" y="5"/>
                  <a:pt x="146" y="4"/>
                </a:cubicBezTo>
                <a:cubicBezTo>
                  <a:pt x="138" y="0"/>
                  <a:pt x="112" y="2"/>
                  <a:pt x="104" y="4"/>
                </a:cubicBezTo>
                <a:cubicBezTo>
                  <a:pt x="94" y="6"/>
                  <a:pt x="87" y="12"/>
                  <a:pt x="83" y="19"/>
                </a:cubicBezTo>
                <a:cubicBezTo>
                  <a:pt x="78" y="27"/>
                  <a:pt x="76" y="49"/>
                  <a:pt x="77" y="56"/>
                </a:cubicBezTo>
                <a:cubicBezTo>
                  <a:pt x="77" y="60"/>
                  <a:pt x="79" y="66"/>
                  <a:pt x="80" y="69"/>
                </a:cubicBezTo>
                <a:cubicBezTo>
                  <a:pt x="80" y="71"/>
                  <a:pt x="80" y="71"/>
                  <a:pt x="80" y="72"/>
                </a:cubicBezTo>
                <a:cubicBezTo>
                  <a:pt x="80" y="72"/>
                  <a:pt x="80" y="72"/>
                  <a:pt x="79" y="72"/>
                </a:cubicBezTo>
                <a:cubicBezTo>
                  <a:pt x="76" y="72"/>
                  <a:pt x="79" y="86"/>
                  <a:pt x="82" y="96"/>
                </a:cubicBezTo>
                <a:cubicBezTo>
                  <a:pt x="85" y="105"/>
                  <a:pt x="87" y="106"/>
                  <a:pt x="89" y="108"/>
                </a:cubicBezTo>
                <a:cubicBezTo>
                  <a:pt x="90" y="110"/>
                  <a:pt x="90" y="118"/>
                  <a:pt x="93" y="121"/>
                </a:cubicBezTo>
                <a:cubicBezTo>
                  <a:pt x="94" y="122"/>
                  <a:pt x="94" y="123"/>
                  <a:pt x="95" y="124"/>
                </a:cubicBezTo>
                <a:cubicBezTo>
                  <a:pt x="96" y="130"/>
                  <a:pt x="96" y="130"/>
                  <a:pt x="96" y="130"/>
                </a:cubicBezTo>
                <a:cubicBezTo>
                  <a:pt x="97" y="134"/>
                  <a:pt x="97" y="134"/>
                  <a:pt x="97" y="134"/>
                </a:cubicBezTo>
                <a:cubicBezTo>
                  <a:pt x="96" y="133"/>
                  <a:pt x="95" y="132"/>
                  <a:pt x="95" y="134"/>
                </a:cubicBezTo>
                <a:cubicBezTo>
                  <a:pt x="94" y="137"/>
                  <a:pt x="93" y="141"/>
                  <a:pt x="91" y="145"/>
                </a:cubicBezTo>
                <a:cubicBezTo>
                  <a:pt x="91" y="144"/>
                  <a:pt x="91" y="144"/>
                  <a:pt x="91" y="144"/>
                </a:cubicBezTo>
                <a:cubicBezTo>
                  <a:pt x="90" y="143"/>
                  <a:pt x="88" y="144"/>
                  <a:pt x="87" y="147"/>
                </a:cubicBezTo>
                <a:cubicBezTo>
                  <a:pt x="85" y="150"/>
                  <a:pt x="78" y="155"/>
                  <a:pt x="69" y="159"/>
                </a:cubicBezTo>
                <a:cubicBezTo>
                  <a:pt x="69" y="159"/>
                  <a:pt x="69" y="159"/>
                  <a:pt x="69" y="159"/>
                </a:cubicBezTo>
                <a:cubicBezTo>
                  <a:pt x="69" y="160"/>
                  <a:pt x="69" y="160"/>
                  <a:pt x="69" y="160"/>
                </a:cubicBezTo>
                <a:cubicBezTo>
                  <a:pt x="69" y="160"/>
                  <a:pt x="69" y="160"/>
                  <a:pt x="69" y="160"/>
                </a:cubicBezTo>
                <a:cubicBezTo>
                  <a:pt x="69" y="160"/>
                  <a:pt x="68" y="160"/>
                  <a:pt x="67" y="161"/>
                </a:cubicBezTo>
                <a:cubicBezTo>
                  <a:pt x="24" y="178"/>
                  <a:pt x="24" y="178"/>
                  <a:pt x="24" y="178"/>
                </a:cubicBezTo>
                <a:cubicBezTo>
                  <a:pt x="15" y="181"/>
                  <a:pt x="8" y="182"/>
                  <a:pt x="8" y="193"/>
                </a:cubicBezTo>
                <a:cubicBezTo>
                  <a:pt x="0" y="230"/>
                  <a:pt x="0" y="230"/>
                  <a:pt x="0" y="230"/>
                </a:cubicBezTo>
                <a:cubicBezTo>
                  <a:pt x="257" y="230"/>
                  <a:pt x="257" y="230"/>
                  <a:pt x="257" y="230"/>
                </a:cubicBezTo>
                <a:cubicBezTo>
                  <a:pt x="248" y="193"/>
                  <a:pt x="248" y="193"/>
                  <a:pt x="248" y="193"/>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7" name="Freeform 21"/>
          <p:cNvSpPr>
            <a:spLocks noEditPoints="1"/>
          </p:cNvSpPr>
          <p:nvPr/>
        </p:nvSpPr>
        <p:spPr bwMode="auto">
          <a:xfrm>
            <a:off x="4072938" y="3449232"/>
            <a:ext cx="196504" cy="196504"/>
          </a:xfrm>
          <a:custGeom>
            <a:avLst/>
            <a:gdLst>
              <a:gd name="T0" fmla="*/ 278 w 288"/>
              <a:gd name="T1" fmla="*/ 11 h 288"/>
              <a:gd name="T2" fmla="*/ 278 w 288"/>
              <a:gd name="T3" fmla="*/ 48 h 288"/>
              <a:gd name="T4" fmla="*/ 265 w 288"/>
              <a:gd name="T5" fmla="*/ 61 h 288"/>
              <a:gd name="T6" fmla="*/ 227 w 288"/>
              <a:gd name="T7" fmla="*/ 23 h 288"/>
              <a:gd name="T8" fmla="*/ 240 w 288"/>
              <a:gd name="T9" fmla="*/ 11 h 288"/>
              <a:gd name="T10" fmla="*/ 278 w 288"/>
              <a:gd name="T11" fmla="*/ 11 h 288"/>
              <a:gd name="T12" fmla="*/ 89 w 288"/>
              <a:gd name="T13" fmla="*/ 162 h 288"/>
              <a:gd name="T14" fmla="*/ 89 w 288"/>
              <a:gd name="T15" fmla="*/ 162 h 288"/>
              <a:gd name="T16" fmla="*/ 76 w 288"/>
              <a:gd name="T17" fmla="*/ 212 h 288"/>
              <a:gd name="T18" fmla="*/ 126 w 288"/>
              <a:gd name="T19" fmla="*/ 200 h 288"/>
              <a:gd name="T20" fmla="*/ 253 w 288"/>
              <a:gd name="T21" fmla="*/ 74 h 288"/>
              <a:gd name="T22" fmla="*/ 215 w 288"/>
              <a:gd name="T23" fmla="*/ 36 h 288"/>
              <a:gd name="T24" fmla="*/ 89 w 288"/>
              <a:gd name="T25" fmla="*/ 162 h 288"/>
              <a:gd name="T26" fmla="*/ 214 w 288"/>
              <a:gd name="T27" fmla="*/ 137 h 288"/>
              <a:gd name="T28" fmla="*/ 214 w 288"/>
              <a:gd name="T29" fmla="*/ 137 h 288"/>
              <a:gd name="T30" fmla="*/ 214 w 288"/>
              <a:gd name="T31" fmla="*/ 252 h 288"/>
              <a:gd name="T32" fmla="*/ 36 w 288"/>
              <a:gd name="T33" fmla="*/ 252 h 288"/>
              <a:gd name="T34" fmla="*/ 36 w 288"/>
              <a:gd name="T35" fmla="*/ 74 h 288"/>
              <a:gd name="T36" fmla="*/ 151 w 288"/>
              <a:gd name="T37" fmla="*/ 74 h 288"/>
              <a:gd name="T38" fmla="*/ 187 w 288"/>
              <a:gd name="T39" fmla="*/ 38 h 288"/>
              <a:gd name="T40" fmla="*/ 0 w 288"/>
              <a:gd name="T41" fmla="*/ 38 h 288"/>
              <a:gd name="T42" fmla="*/ 0 w 288"/>
              <a:gd name="T43" fmla="*/ 288 h 288"/>
              <a:gd name="T44" fmla="*/ 250 w 288"/>
              <a:gd name="T45" fmla="*/ 288 h 288"/>
              <a:gd name="T46" fmla="*/ 250 w 288"/>
              <a:gd name="T47" fmla="*/ 101 h 288"/>
              <a:gd name="T48" fmla="*/ 214 w 288"/>
              <a:gd name="T49" fmla="*/ 13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78" y="11"/>
                </a:moveTo>
                <a:cubicBezTo>
                  <a:pt x="288" y="21"/>
                  <a:pt x="288" y="38"/>
                  <a:pt x="278" y="48"/>
                </a:cubicBezTo>
                <a:cubicBezTo>
                  <a:pt x="265" y="61"/>
                  <a:pt x="265" y="61"/>
                  <a:pt x="265" y="61"/>
                </a:cubicBezTo>
                <a:cubicBezTo>
                  <a:pt x="227" y="23"/>
                  <a:pt x="227" y="23"/>
                  <a:pt x="227" y="23"/>
                </a:cubicBezTo>
                <a:cubicBezTo>
                  <a:pt x="240" y="11"/>
                  <a:pt x="240" y="11"/>
                  <a:pt x="240" y="11"/>
                </a:cubicBezTo>
                <a:cubicBezTo>
                  <a:pt x="250" y="0"/>
                  <a:pt x="267" y="0"/>
                  <a:pt x="278" y="11"/>
                </a:cubicBezTo>
                <a:close/>
                <a:moveTo>
                  <a:pt x="89" y="162"/>
                </a:moveTo>
                <a:cubicBezTo>
                  <a:pt x="89" y="162"/>
                  <a:pt x="89" y="162"/>
                  <a:pt x="89" y="162"/>
                </a:cubicBezTo>
                <a:cubicBezTo>
                  <a:pt x="76" y="212"/>
                  <a:pt x="76" y="212"/>
                  <a:pt x="76" y="212"/>
                </a:cubicBezTo>
                <a:cubicBezTo>
                  <a:pt x="126" y="200"/>
                  <a:pt x="126" y="200"/>
                  <a:pt x="126" y="200"/>
                </a:cubicBezTo>
                <a:cubicBezTo>
                  <a:pt x="253" y="74"/>
                  <a:pt x="253" y="74"/>
                  <a:pt x="253" y="74"/>
                </a:cubicBezTo>
                <a:cubicBezTo>
                  <a:pt x="215" y="36"/>
                  <a:pt x="215" y="36"/>
                  <a:pt x="215" y="36"/>
                </a:cubicBezTo>
                <a:cubicBezTo>
                  <a:pt x="89" y="162"/>
                  <a:pt x="89" y="162"/>
                  <a:pt x="89" y="162"/>
                </a:cubicBezTo>
                <a:close/>
                <a:moveTo>
                  <a:pt x="214" y="137"/>
                </a:moveTo>
                <a:cubicBezTo>
                  <a:pt x="214" y="137"/>
                  <a:pt x="214" y="137"/>
                  <a:pt x="214" y="137"/>
                </a:cubicBezTo>
                <a:cubicBezTo>
                  <a:pt x="214" y="252"/>
                  <a:pt x="214" y="252"/>
                  <a:pt x="214" y="252"/>
                </a:cubicBezTo>
                <a:cubicBezTo>
                  <a:pt x="36" y="252"/>
                  <a:pt x="36" y="252"/>
                  <a:pt x="36" y="252"/>
                </a:cubicBezTo>
                <a:cubicBezTo>
                  <a:pt x="36" y="74"/>
                  <a:pt x="36" y="74"/>
                  <a:pt x="36" y="74"/>
                </a:cubicBezTo>
                <a:cubicBezTo>
                  <a:pt x="151" y="74"/>
                  <a:pt x="151" y="74"/>
                  <a:pt x="151" y="74"/>
                </a:cubicBezTo>
                <a:cubicBezTo>
                  <a:pt x="187" y="38"/>
                  <a:pt x="187" y="38"/>
                  <a:pt x="187" y="38"/>
                </a:cubicBezTo>
                <a:cubicBezTo>
                  <a:pt x="0" y="38"/>
                  <a:pt x="0" y="38"/>
                  <a:pt x="0" y="38"/>
                </a:cubicBezTo>
                <a:cubicBezTo>
                  <a:pt x="0" y="288"/>
                  <a:pt x="0" y="288"/>
                  <a:pt x="0" y="288"/>
                </a:cubicBezTo>
                <a:cubicBezTo>
                  <a:pt x="250" y="288"/>
                  <a:pt x="250" y="288"/>
                  <a:pt x="250" y="288"/>
                </a:cubicBezTo>
                <a:cubicBezTo>
                  <a:pt x="250" y="101"/>
                  <a:pt x="250" y="101"/>
                  <a:pt x="250" y="101"/>
                </a:cubicBezTo>
                <a:lnTo>
                  <a:pt x="214" y="137"/>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8" name="圆角矩形 17"/>
          <p:cNvSpPr/>
          <p:nvPr/>
        </p:nvSpPr>
        <p:spPr>
          <a:xfrm>
            <a:off x="4370338" y="1697117"/>
            <a:ext cx="3761695" cy="30240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9" name="圆角矩形 18"/>
          <p:cNvSpPr/>
          <p:nvPr/>
        </p:nvSpPr>
        <p:spPr>
          <a:xfrm>
            <a:off x="4407627" y="1733567"/>
            <a:ext cx="2864673" cy="229500"/>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54531.74</a:t>
            </a:r>
            <a:endParaRPr lang="zh-CN" altLang="en-US" sz="1050">
              <a:cs typeface="+mn-ea"/>
              <a:sym typeface="+mn-lt"/>
            </a:endParaRPr>
          </a:p>
        </p:txBody>
      </p:sp>
      <p:sp>
        <p:nvSpPr>
          <p:cNvPr id="20" name="圆角矩形 19"/>
          <p:cNvSpPr/>
          <p:nvPr/>
        </p:nvSpPr>
        <p:spPr>
          <a:xfrm>
            <a:off x="4370338" y="2263505"/>
            <a:ext cx="3761695" cy="30240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1" name="圆角矩形 20"/>
          <p:cNvSpPr/>
          <p:nvPr/>
        </p:nvSpPr>
        <p:spPr>
          <a:xfrm>
            <a:off x="4407627" y="2299955"/>
            <a:ext cx="2162595" cy="229500"/>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41586.23</a:t>
            </a:r>
            <a:endParaRPr lang="zh-CN" altLang="en-US" sz="1050">
              <a:cs typeface="+mn-ea"/>
              <a:sym typeface="+mn-lt"/>
            </a:endParaRPr>
          </a:p>
        </p:txBody>
      </p:sp>
      <p:sp>
        <p:nvSpPr>
          <p:cNvPr id="22" name="圆角矩形 21"/>
          <p:cNvSpPr/>
          <p:nvPr/>
        </p:nvSpPr>
        <p:spPr>
          <a:xfrm>
            <a:off x="4370338" y="2829894"/>
            <a:ext cx="3761695" cy="30240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3" name="圆角矩形 22"/>
          <p:cNvSpPr/>
          <p:nvPr/>
        </p:nvSpPr>
        <p:spPr>
          <a:xfrm>
            <a:off x="4407627" y="2866344"/>
            <a:ext cx="1568529" cy="229500"/>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39668.79</a:t>
            </a:r>
            <a:endParaRPr lang="zh-CN" altLang="en-US" sz="1050">
              <a:cs typeface="+mn-ea"/>
              <a:sym typeface="+mn-lt"/>
            </a:endParaRPr>
          </a:p>
        </p:txBody>
      </p:sp>
      <p:sp>
        <p:nvSpPr>
          <p:cNvPr id="24" name="圆角矩形 23"/>
          <p:cNvSpPr/>
          <p:nvPr/>
        </p:nvSpPr>
        <p:spPr>
          <a:xfrm>
            <a:off x="4370338" y="3396284"/>
            <a:ext cx="3761695" cy="30240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5" name="圆角矩形 24"/>
          <p:cNvSpPr/>
          <p:nvPr/>
        </p:nvSpPr>
        <p:spPr>
          <a:xfrm>
            <a:off x="4407627" y="3432734"/>
            <a:ext cx="3246287" cy="229500"/>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64149.63</a:t>
            </a:r>
            <a:endParaRPr lang="zh-CN" altLang="en-US" sz="1050">
              <a:cs typeface="+mn-ea"/>
              <a:sym typeface="+mn-lt"/>
            </a:endParaRPr>
          </a:p>
        </p:txBody>
      </p:sp>
      <p:sp>
        <p:nvSpPr>
          <p:cNvPr id="26" name="TextBox 25"/>
          <p:cNvSpPr txBox="1"/>
          <p:nvPr/>
        </p:nvSpPr>
        <p:spPr>
          <a:xfrm>
            <a:off x="845586" y="1620285"/>
            <a:ext cx="2220800" cy="324641"/>
          </a:xfrm>
          <a:prstGeom prst="rect">
            <a:avLst/>
          </a:prstGeom>
          <a:noFill/>
        </p:spPr>
        <p:txBody>
          <a:bodyPr wrap="square" tIns="0" bIns="0" rtlCol="0" anchor="t">
            <a:spAutoFit/>
          </a:bodyPr>
          <a:lstStyle/>
          <a:p>
            <a:pPr>
              <a:lnSpc>
                <a:spcPct val="150000"/>
              </a:lnSpc>
            </a:pPr>
            <a:r>
              <a:rPr lang="zh-CN" altLang="en-US" sz="1600" b="1" dirty="0">
                <a:solidFill>
                  <a:srgbClr val="030729"/>
                </a:solidFill>
                <a:cs typeface="+mn-ea"/>
                <a:sym typeface="+mn-lt"/>
              </a:rPr>
              <a:t>点击添加内容</a:t>
            </a:r>
            <a:endParaRPr lang="zh-CN" altLang="en-US" sz="1600" b="1" dirty="0">
              <a:solidFill>
                <a:srgbClr val="030729"/>
              </a:solidFill>
              <a:cs typeface="+mn-ea"/>
              <a:sym typeface="+mn-lt"/>
            </a:endParaRPr>
          </a:p>
        </p:txBody>
      </p:sp>
      <p:sp>
        <p:nvSpPr>
          <p:cNvPr id="27" name="TextBox 26"/>
          <p:cNvSpPr txBox="1"/>
          <p:nvPr/>
        </p:nvSpPr>
        <p:spPr>
          <a:xfrm>
            <a:off x="810655" y="1998416"/>
            <a:ext cx="2807612" cy="2092881"/>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50000"/>
                                  </p:iterate>
                                  <p:childTnLst>
                                    <p:set>
                                      <p:cBhvr>
                                        <p:cTn id="10" dur="1" fill="hold">
                                          <p:stCondLst>
                                            <p:cond delay="0"/>
                                          </p:stCondLst>
                                        </p:cTn>
                                        <p:tgtEl>
                                          <p:spTgt spid="27"/>
                                        </p:tgtEl>
                                        <p:attrNameLst>
                                          <p:attrName>style.visibility</p:attrName>
                                        </p:attrNameLst>
                                      </p:cBhvr>
                                      <p:to>
                                        <p:strVal val="visible"/>
                                      </p:to>
                                    </p:set>
                                    <p:animEffect transition="in" filter="wipe(left)">
                                      <p:cBhvr>
                                        <p:cTn id="11" dur="30"/>
                                        <p:tgtEl>
                                          <p:spTgt spid="2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1000"/>
                                        <p:tgtEl>
                                          <p:spTgt spid="19"/>
                                        </p:tgtEl>
                                      </p:cBhvr>
                                    </p:animEffect>
                                  </p:childTnLst>
                                </p:cTn>
                              </p:par>
                              <p:par>
                                <p:cTn id="51" presetID="2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1000"/>
                                        <p:tgtEl>
                                          <p:spTgt spid="21"/>
                                        </p:tgtEl>
                                      </p:cBhvr>
                                    </p:animEffect>
                                  </p:childTnLst>
                                </p:cTn>
                              </p:par>
                              <p:par>
                                <p:cTn id="54" presetID="22" presetClass="entr" presetSubtype="8" fill="hold" grpId="0" nodeType="withEffect">
                                  <p:stCondLst>
                                    <p:cond delay="140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1000"/>
                                        <p:tgtEl>
                                          <p:spTgt spid="23"/>
                                        </p:tgtEl>
                                      </p:cBhvr>
                                    </p:animEffect>
                                  </p:childTnLst>
                                </p:cTn>
                              </p:par>
                              <p:par>
                                <p:cTn id="57" presetID="22" presetClass="entr" presetSubtype="8" fill="hold" grpId="0" nodeType="withEffect">
                                  <p:stCondLst>
                                    <p:cond delay="160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TextBox 167"/>
          <p:cNvSpPr txBox="1"/>
          <p:nvPr/>
        </p:nvSpPr>
        <p:spPr>
          <a:xfrm>
            <a:off x="6136422" y="1172075"/>
            <a:ext cx="2008154"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69" name="TextBox 168"/>
          <p:cNvSpPr txBox="1"/>
          <p:nvPr/>
        </p:nvSpPr>
        <p:spPr>
          <a:xfrm>
            <a:off x="6136422" y="2210407"/>
            <a:ext cx="2008154"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70" name="TextBox 169"/>
          <p:cNvSpPr txBox="1"/>
          <p:nvPr/>
        </p:nvSpPr>
        <p:spPr>
          <a:xfrm>
            <a:off x="6136422" y="3229961"/>
            <a:ext cx="2008154"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71" name="TextBox 170"/>
          <p:cNvSpPr txBox="1"/>
          <p:nvPr/>
        </p:nvSpPr>
        <p:spPr>
          <a:xfrm>
            <a:off x="1039966" y="1679975"/>
            <a:ext cx="2008154" cy="877163"/>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73" name="TextBox 172"/>
          <p:cNvSpPr txBox="1"/>
          <p:nvPr/>
        </p:nvSpPr>
        <p:spPr>
          <a:xfrm>
            <a:off x="1106876" y="2758619"/>
            <a:ext cx="2008154" cy="877163"/>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grpSp>
        <p:nvGrpSpPr>
          <p:cNvPr id="4" name="组合 3"/>
          <p:cNvGrpSpPr/>
          <p:nvPr/>
        </p:nvGrpSpPr>
        <p:grpSpPr>
          <a:xfrm>
            <a:off x="4373230" y="1200150"/>
            <a:ext cx="1542974" cy="3943350"/>
            <a:chOff x="5830972" y="1600200"/>
            <a:chExt cx="2057299" cy="5257800"/>
          </a:xfrm>
          <a:solidFill>
            <a:srgbClr val="030729"/>
          </a:solidFill>
        </p:grpSpPr>
        <p:sp>
          <p:nvSpPr>
            <p:cNvPr id="143" name="Freeform 142"/>
            <p:cNvSpPr/>
            <p:nvPr/>
          </p:nvSpPr>
          <p:spPr bwMode="auto">
            <a:xfrm rot="5400000" flipH="1">
              <a:off x="5869697" y="5718013"/>
              <a:ext cx="469549" cy="546999"/>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8" name="Rectangle 39"/>
            <p:cNvSpPr>
              <a:spLocks noChangeArrowheads="1"/>
            </p:cNvSpPr>
            <p:nvPr/>
          </p:nvSpPr>
          <p:spPr bwMode="auto">
            <a:xfrm rot="5400000" flipH="1">
              <a:off x="5788615" y="6268644"/>
              <a:ext cx="631713" cy="546999"/>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7" name="Rectangle 48"/>
            <p:cNvSpPr>
              <a:spLocks noChangeArrowheads="1"/>
            </p:cNvSpPr>
            <p:nvPr/>
          </p:nvSpPr>
          <p:spPr bwMode="auto">
            <a:xfrm rot="5400000" flipH="1">
              <a:off x="4340034" y="3955997"/>
              <a:ext cx="3516773" cy="84712"/>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8" name="Freeform 49"/>
            <p:cNvSpPr>
              <a:spLocks noEditPoints="1"/>
            </p:cNvSpPr>
            <p:nvPr/>
          </p:nvSpPr>
          <p:spPr bwMode="auto">
            <a:xfrm rot="5400000" flipH="1">
              <a:off x="6961276" y="1205682"/>
              <a:ext cx="532477" cy="1321513"/>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9" name="Freeform 50"/>
            <p:cNvSpPr/>
            <p:nvPr/>
          </p:nvSpPr>
          <p:spPr bwMode="auto">
            <a:xfrm rot="5400000" flipH="1">
              <a:off x="6103261" y="1776470"/>
              <a:ext cx="416300" cy="510694"/>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4" name="TextBox 173"/>
            <p:cNvSpPr txBox="1"/>
            <p:nvPr/>
          </p:nvSpPr>
          <p:spPr>
            <a:xfrm>
              <a:off x="7414306" y="1722376"/>
              <a:ext cx="447131" cy="338555"/>
            </a:xfrm>
            <a:prstGeom prst="rect">
              <a:avLst/>
            </a:prstGeom>
            <a:noFill/>
          </p:spPr>
          <p:txBody>
            <a:bodyPr wrap="none" rtlCol="0">
              <a:spAutoFit/>
            </a:bodyPr>
            <a:lstStyle/>
            <a:p>
              <a:r>
                <a:rPr lang="en-US" sz="1050" dirty="0">
                  <a:solidFill>
                    <a:srgbClr val="030729"/>
                  </a:solidFill>
                  <a:cs typeface="+mn-ea"/>
                  <a:sym typeface="+mn-lt"/>
                </a:rPr>
                <a:t>03</a:t>
              </a:r>
              <a:endParaRPr lang="en-US" sz="1050" dirty="0">
                <a:solidFill>
                  <a:srgbClr val="030729"/>
                </a:solidFill>
                <a:cs typeface="+mn-ea"/>
                <a:sym typeface="+mn-lt"/>
              </a:endParaRPr>
            </a:p>
          </p:txBody>
        </p:sp>
      </p:grpSp>
      <p:grpSp>
        <p:nvGrpSpPr>
          <p:cNvPr id="3" name="组合 2"/>
          <p:cNvGrpSpPr/>
          <p:nvPr/>
        </p:nvGrpSpPr>
        <p:grpSpPr>
          <a:xfrm>
            <a:off x="4670932" y="2240298"/>
            <a:ext cx="1246492" cy="2903203"/>
            <a:chOff x="6227909" y="2987063"/>
            <a:chExt cx="1661989" cy="3870937"/>
          </a:xfrm>
        </p:grpSpPr>
        <p:sp>
          <p:nvSpPr>
            <p:cNvPr id="142" name="Freeform 141"/>
            <p:cNvSpPr/>
            <p:nvPr/>
          </p:nvSpPr>
          <p:spPr bwMode="auto">
            <a:xfrm rot="5400000" flipH="1">
              <a:off x="6524402" y="5448143"/>
              <a:ext cx="481651" cy="1074637"/>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7" name="Rectangle 38"/>
            <p:cNvSpPr>
              <a:spLocks noChangeArrowheads="1"/>
            </p:cNvSpPr>
            <p:nvPr/>
          </p:nvSpPr>
          <p:spPr bwMode="auto">
            <a:xfrm rot="5400000" flipH="1">
              <a:off x="6710769" y="6266223"/>
              <a:ext cx="631713" cy="551841"/>
            </a:xfrm>
            <a:prstGeom prst="rect">
              <a:avLst/>
            </a:pr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4" name="Rectangle 45"/>
            <p:cNvSpPr>
              <a:spLocks noChangeArrowheads="1"/>
            </p:cNvSpPr>
            <p:nvPr/>
          </p:nvSpPr>
          <p:spPr bwMode="auto">
            <a:xfrm rot="5400000" flipH="1">
              <a:off x="5182317" y="4611913"/>
              <a:ext cx="2178318" cy="87132"/>
            </a:xfrm>
            <a:prstGeom prst="rect">
              <a:avLst/>
            </a:pr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5" name="Freeform 46"/>
            <p:cNvSpPr/>
            <p:nvPr/>
          </p:nvSpPr>
          <p:spPr bwMode="auto">
            <a:xfrm rot="5400000" flipH="1">
              <a:off x="6269471" y="3170593"/>
              <a:ext cx="355792" cy="435664"/>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6" name="Freeform 47"/>
            <p:cNvSpPr>
              <a:spLocks noEditPoints="1"/>
            </p:cNvSpPr>
            <p:nvPr/>
          </p:nvSpPr>
          <p:spPr bwMode="auto">
            <a:xfrm rot="5400000" flipH="1">
              <a:off x="7013730" y="2638532"/>
              <a:ext cx="527637" cy="1224699"/>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5" name="TextBox 174"/>
            <p:cNvSpPr txBox="1"/>
            <p:nvPr/>
          </p:nvSpPr>
          <p:spPr>
            <a:xfrm>
              <a:off x="7414305" y="3096079"/>
              <a:ext cx="447131" cy="338555"/>
            </a:xfrm>
            <a:prstGeom prst="rect">
              <a:avLst/>
            </a:prstGeom>
            <a:noFill/>
          </p:spPr>
          <p:txBody>
            <a:bodyPr wrap="none" rtlCol="0">
              <a:spAutoFit/>
            </a:bodyPr>
            <a:lstStyle/>
            <a:p>
              <a:r>
                <a:rPr lang="en-US" sz="1050">
                  <a:solidFill>
                    <a:srgbClr val="030729"/>
                  </a:solidFill>
                  <a:cs typeface="+mn-ea"/>
                  <a:sym typeface="+mn-lt"/>
                </a:rPr>
                <a:t>04</a:t>
              </a:r>
              <a:endParaRPr lang="en-US" sz="1050">
                <a:solidFill>
                  <a:srgbClr val="030729"/>
                </a:solidFill>
                <a:cs typeface="+mn-ea"/>
                <a:sym typeface="+mn-lt"/>
              </a:endParaRPr>
            </a:p>
          </p:txBody>
        </p:sp>
      </p:grpSp>
      <p:grpSp>
        <p:nvGrpSpPr>
          <p:cNvPr id="2" name="组合 1"/>
          <p:cNvGrpSpPr/>
          <p:nvPr/>
        </p:nvGrpSpPr>
        <p:grpSpPr>
          <a:xfrm>
            <a:off x="4792555" y="3258036"/>
            <a:ext cx="1381416" cy="1885465"/>
            <a:chOff x="6390073" y="4344047"/>
            <a:chExt cx="1841888" cy="2513953"/>
          </a:xfrm>
          <a:solidFill>
            <a:srgbClr val="030729"/>
          </a:solidFill>
        </p:grpSpPr>
        <p:sp>
          <p:nvSpPr>
            <p:cNvPr id="141" name="Freeform 140"/>
            <p:cNvSpPr/>
            <p:nvPr/>
          </p:nvSpPr>
          <p:spPr bwMode="auto">
            <a:xfrm rot="5400000" flipH="1">
              <a:off x="7078663" y="5060888"/>
              <a:ext cx="464707" cy="184188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6" name="Rectangle 37"/>
            <p:cNvSpPr>
              <a:spLocks noChangeArrowheads="1"/>
            </p:cNvSpPr>
            <p:nvPr/>
          </p:nvSpPr>
          <p:spPr bwMode="auto">
            <a:xfrm rot="5400000" flipH="1">
              <a:off x="7640185" y="6266224"/>
              <a:ext cx="643814" cy="539738"/>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1" name="Rectangle 42"/>
            <p:cNvSpPr>
              <a:spLocks noChangeArrowheads="1"/>
            </p:cNvSpPr>
            <p:nvPr/>
          </p:nvSpPr>
          <p:spPr bwMode="auto">
            <a:xfrm rot="5400000" flipH="1">
              <a:off x="6039121" y="5308975"/>
              <a:ext cx="791456" cy="89552"/>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2" name="Freeform 43"/>
            <p:cNvSpPr>
              <a:spLocks noEditPoints="1"/>
            </p:cNvSpPr>
            <p:nvPr/>
          </p:nvSpPr>
          <p:spPr bwMode="auto">
            <a:xfrm rot="5400000" flipH="1">
              <a:off x="7093185" y="4081439"/>
              <a:ext cx="532477" cy="105769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3" name="Freeform 44"/>
            <p:cNvSpPr/>
            <p:nvPr/>
          </p:nvSpPr>
          <p:spPr bwMode="auto">
            <a:xfrm rot="5400000" flipH="1">
              <a:off x="6423958" y="4551403"/>
              <a:ext cx="372735" cy="440504"/>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6" name="TextBox 175"/>
            <p:cNvSpPr txBox="1"/>
            <p:nvPr/>
          </p:nvSpPr>
          <p:spPr>
            <a:xfrm>
              <a:off x="7414305" y="4451527"/>
              <a:ext cx="447131" cy="338555"/>
            </a:xfrm>
            <a:prstGeom prst="rect">
              <a:avLst/>
            </a:prstGeom>
            <a:noFill/>
          </p:spPr>
          <p:txBody>
            <a:bodyPr wrap="none" rtlCol="0">
              <a:spAutoFit/>
            </a:bodyPr>
            <a:lstStyle/>
            <a:p>
              <a:r>
                <a:rPr lang="en-US" sz="1050" dirty="0">
                  <a:solidFill>
                    <a:srgbClr val="030729"/>
                  </a:solidFill>
                  <a:cs typeface="+mn-ea"/>
                  <a:sym typeface="+mn-lt"/>
                </a:rPr>
                <a:t>05</a:t>
              </a:r>
              <a:endParaRPr lang="en-US" sz="1050" dirty="0">
                <a:solidFill>
                  <a:srgbClr val="030729"/>
                </a:solidFill>
                <a:cs typeface="+mn-ea"/>
                <a:sym typeface="+mn-lt"/>
              </a:endParaRPr>
            </a:p>
          </p:txBody>
        </p:sp>
      </p:grpSp>
      <p:grpSp>
        <p:nvGrpSpPr>
          <p:cNvPr id="7" name="组合 6"/>
          <p:cNvGrpSpPr/>
          <p:nvPr/>
        </p:nvGrpSpPr>
        <p:grpSpPr>
          <a:xfrm>
            <a:off x="3228453" y="1735057"/>
            <a:ext cx="1257322" cy="3408443"/>
            <a:chOff x="4304604" y="2313410"/>
            <a:chExt cx="1676429" cy="4544590"/>
          </a:xfrm>
        </p:grpSpPr>
        <p:sp>
          <p:nvSpPr>
            <p:cNvPr id="144" name="Freeform 143"/>
            <p:cNvSpPr/>
            <p:nvPr/>
          </p:nvSpPr>
          <p:spPr bwMode="auto">
            <a:xfrm rot="5400000" flipH="1">
              <a:off x="5191998" y="5449354"/>
              <a:ext cx="481651" cy="1072216"/>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9" name="Rectangle 40"/>
            <p:cNvSpPr>
              <a:spLocks noChangeArrowheads="1"/>
            </p:cNvSpPr>
            <p:nvPr/>
          </p:nvSpPr>
          <p:spPr bwMode="auto">
            <a:xfrm rot="5400000" flipH="1">
              <a:off x="4855570" y="6267434"/>
              <a:ext cx="636553" cy="544579"/>
            </a:xfrm>
            <a:prstGeom prst="rect">
              <a:avLst/>
            </a:pr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0" name="Freeform 51"/>
            <p:cNvSpPr/>
            <p:nvPr/>
          </p:nvSpPr>
          <p:spPr bwMode="auto">
            <a:xfrm rot="5400000" flipH="1">
              <a:off x="5572868" y="2469106"/>
              <a:ext cx="348531" cy="459867"/>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1" name="Freeform 52"/>
            <p:cNvSpPr/>
            <p:nvPr/>
          </p:nvSpPr>
          <p:spPr bwMode="auto">
            <a:xfrm rot="5400000" flipH="1">
              <a:off x="4496146" y="4259751"/>
              <a:ext cx="2872959" cy="96814"/>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2" name="Freeform 53"/>
            <p:cNvSpPr>
              <a:spLocks noEditPoints="1"/>
            </p:cNvSpPr>
            <p:nvPr/>
          </p:nvSpPr>
          <p:spPr bwMode="auto">
            <a:xfrm rot="5400000" flipH="1">
              <a:off x="4644663" y="1973351"/>
              <a:ext cx="532477" cy="1212596"/>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7" name="TextBox 176"/>
            <p:cNvSpPr txBox="1"/>
            <p:nvPr/>
          </p:nvSpPr>
          <p:spPr>
            <a:xfrm>
              <a:off x="4385055" y="2436521"/>
              <a:ext cx="447131" cy="338555"/>
            </a:xfrm>
            <a:prstGeom prst="rect">
              <a:avLst/>
            </a:prstGeom>
            <a:noFill/>
          </p:spPr>
          <p:txBody>
            <a:bodyPr wrap="none" rtlCol="0">
              <a:spAutoFit/>
            </a:bodyPr>
            <a:lstStyle/>
            <a:p>
              <a:r>
                <a:rPr lang="en-US" sz="1050">
                  <a:solidFill>
                    <a:srgbClr val="030729"/>
                  </a:solidFill>
                  <a:cs typeface="+mn-ea"/>
                  <a:sym typeface="+mn-lt"/>
                </a:rPr>
                <a:t>02</a:t>
              </a:r>
              <a:endParaRPr lang="en-US" sz="1050">
                <a:solidFill>
                  <a:srgbClr val="030729"/>
                </a:solidFill>
                <a:cs typeface="+mn-ea"/>
                <a:sym typeface="+mn-lt"/>
              </a:endParaRPr>
            </a:p>
          </p:txBody>
        </p:sp>
      </p:grpSp>
      <p:grpSp>
        <p:nvGrpSpPr>
          <p:cNvPr id="5" name="组合 4"/>
          <p:cNvGrpSpPr/>
          <p:nvPr/>
        </p:nvGrpSpPr>
        <p:grpSpPr>
          <a:xfrm>
            <a:off x="2970030" y="2761278"/>
            <a:ext cx="1390493" cy="2382223"/>
            <a:chOff x="3960039" y="3681704"/>
            <a:chExt cx="1853991" cy="3176297"/>
          </a:xfrm>
          <a:solidFill>
            <a:srgbClr val="030729"/>
          </a:solidFill>
        </p:grpSpPr>
        <p:sp>
          <p:nvSpPr>
            <p:cNvPr id="145" name="Freeform 144"/>
            <p:cNvSpPr/>
            <p:nvPr/>
          </p:nvSpPr>
          <p:spPr bwMode="auto">
            <a:xfrm rot="5400000" flipH="1">
              <a:off x="4643788" y="5060887"/>
              <a:ext cx="491332" cy="1849150"/>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0" name="Rectangle 41"/>
            <p:cNvSpPr>
              <a:spLocks noChangeArrowheads="1"/>
            </p:cNvSpPr>
            <p:nvPr/>
          </p:nvSpPr>
          <p:spPr bwMode="auto">
            <a:xfrm rot="5400000" flipH="1">
              <a:off x="3924944" y="6266224"/>
              <a:ext cx="626872" cy="556681"/>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3" name="Freeform 54"/>
            <p:cNvSpPr/>
            <p:nvPr/>
          </p:nvSpPr>
          <p:spPr bwMode="auto">
            <a:xfrm rot="5400000" flipH="1">
              <a:off x="5427982" y="3901539"/>
              <a:ext cx="394519" cy="377575"/>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4" name="Rectangle 55"/>
            <p:cNvSpPr>
              <a:spLocks noChangeArrowheads="1"/>
            </p:cNvSpPr>
            <p:nvPr/>
          </p:nvSpPr>
          <p:spPr bwMode="auto">
            <a:xfrm rot="5400000" flipH="1">
              <a:off x="5045568" y="4971335"/>
              <a:ext cx="1452211" cy="84712"/>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5" name="Freeform 56"/>
            <p:cNvSpPr>
              <a:spLocks noEditPoints="1"/>
            </p:cNvSpPr>
            <p:nvPr/>
          </p:nvSpPr>
          <p:spPr bwMode="auto">
            <a:xfrm rot="5400000" flipH="1">
              <a:off x="4609904" y="3387631"/>
              <a:ext cx="532477" cy="1120623"/>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8" name="TextBox 177"/>
            <p:cNvSpPr txBox="1"/>
            <p:nvPr/>
          </p:nvSpPr>
          <p:spPr>
            <a:xfrm>
              <a:off x="4389680" y="3774699"/>
              <a:ext cx="410797" cy="338555"/>
            </a:xfrm>
            <a:prstGeom prst="rect">
              <a:avLst/>
            </a:prstGeom>
            <a:noFill/>
          </p:spPr>
          <p:txBody>
            <a:bodyPr wrap="none" rtlCol="0">
              <a:spAutoFit/>
            </a:bodyPr>
            <a:lstStyle/>
            <a:p>
              <a:r>
                <a:rPr lang="en-US" sz="1050" dirty="0">
                  <a:solidFill>
                    <a:srgbClr val="030729"/>
                  </a:solidFill>
                  <a:cs typeface="+mn-ea"/>
                  <a:sym typeface="+mn-lt"/>
                </a:rPr>
                <a:t>01</a:t>
              </a:r>
              <a:endParaRPr lang="en-US" sz="1050" dirty="0">
                <a:solidFill>
                  <a:srgbClr val="030729"/>
                </a:solidFill>
                <a:cs typeface="+mn-ea"/>
                <a:sym typeface="+mn-lt"/>
              </a:endParaRPr>
            </a:p>
          </p:txBody>
        </p:sp>
      </p:grpSp>
      <p:pic>
        <p:nvPicPr>
          <p:cNvPr id="179" name="Picture 17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96425" y="3696735"/>
            <a:ext cx="1456757" cy="1088333"/>
          </a:xfrm>
          <a:prstGeom prst="rect">
            <a:avLst/>
          </a:prstGeom>
        </p:spPr>
      </p:pic>
      <p:sp>
        <p:nvSpPr>
          <p:cNvPr id="10" name="文本占位符 9"/>
          <p:cNvSpPr>
            <a:spLocks noGrp="1"/>
          </p:cNvSpPr>
          <p:nvPr>
            <p:ph type="body" sz="quarter" idx="10"/>
          </p:nvPr>
        </p:nvSpPr>
        <p:spPr/>
        <p:txBody>
          <a:bodyPr/>
          <a:lstStyle/>
          <a:p>
            <a:r>
              <a:rPr lang="en-US" altLang="zh-CN" dirty="0"/>
              <a:t>2</a:t>
            </a:r>
            <a:endParaRPr lang="zh-CN" altLang="en-US" dirty="0"/>
          </a:p>
        </p:txBody>
      </p:sp>
      <p:sp>
        <p:nvSpPr>
          <p:cNvPr id="11" name="文本占位符 10"/>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1000"/>
                                        <p:tgtEl>
                                          <p:spTgt spid="179"/>
                                        </p:tgtEl>
                                      </p:cBhvr>
                                    </p:animEffect>
                                    <p:anim calcmode="lin" valueType="num">
                                      <p:cBhvr>
                                        <p:cTn id="8" dur="1000" fill="hold"/>
                                        <p:tgtEl>
                                          <p:spTgt spid="179"/>
                                        </p:tgtEl>
                                        <p:attrNameLst>
                                          <p:attrName>ppt_x</p:attrName>
                                        </p:attrNameLst>
                                      </p:cBhvr>
                                      <p:tavLst>
                                        <p:tav tm="0">
                                          <p:val>
                                            <p:strVal val="#ppt_x"/>
                                          </p:val>
                                        </p:tav>
                                        <p:tav tm="100000">
                                          <p:val>
                                            <p:strVal val="#ppt_x"/>
                                          </p:val>
                                        </p:tav>
                                      </p:tavLst>
                                    </p:anim>
                                    <p:anim calcmode="lin" valueType="num">
                                      <p:cBhvr>
                                        <p:cTn id="9" dur="1000" fill="hold"/>
                                        <p:tgtEl>
                                          <p:spTgt spid="17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500"/>
                            </p:stCondLst>
                            <p:childTnLst>
                              <p:par>
                                <p:cTn id="16" presetID="50" presetClass="entr" presetSubtype="0" decel="100000" fill="hold" grpId="0" nodeType="afterEffect">
                                  <p:stCondLst>
                                    <p:cond delay="0"/>
                                  </p:stCondLst>
                                  <p:childTnLst>
                                    <p:set>
                                      <p:cBhvr>
                                        <p:cTn id="17" dur="1" fill="hold">
                                          <p:stCondLst>
                                            <p:cond delay="0"/>
                                          </p:stCondLst>
                                        </p:cTn>
                                        <p:tgtEl>
                                          <p:spTgt spid="173"/>
                                        </p:tgtEl>
                                        <p:attrNameLst>
                                          <p:attrName>style.visibility</p:attrName>
                                        </p:attrNameLst>
                                      </p:cBhvr>
                                      <p:to>
                                        <p:strVal val="visible"/>
                                      </p:to>
                                    </p:set>
                                    <p:anim calcmode="lin" valueType="num">
                                      <p:cBhvr>
                                        <p:cTn id="18" dur="1000" fill="hold"/>
                                        <p:tgtEl>
                                          <p:spTgt spid="173"/>
                                        </p:tgtEl>
                                        <p:attrNameLst>
                                          <p:attrName>ppt_w</p:attrName>
                                        </p:attrNameLst>
                                      </p:cBhvr>
                                      <p:tavLst>
                                        <p:tav tm="0">
                                          <p:val>
                                            <p:strVal val="#ppt_w+.3"/>
                                          </p:val>
                                        </p:tav>
                                        <p:tav tm="100000">
                                          <p:val>
                                            <p:strVal val="#ppt_w"/>
                                          </p:val>
                                        </p:tav>
                                      </p:tavLst>
                                    </p:anim>
                                    <p:anim calcmode="lin" valueType="num">
                                      <p:cBhvr>
                                        <p:cTn id="19" dur="1000" fill="hold"/>
                                        <p:tgtEl>
                                          <p:spTgt spid="173"/>
                                        </p:tgtEl>
                                        <p:attrNameLst>
                                          <p:attrName>ppt_h</p:attrName>
                                        </p:attrNameLst>
                                      </p:cBhvr>
                                      <p:tavLst>
                                        <p:tav tm="0">
                                          <p:val>
                                            <p:strVal val="#ppt_h"/>
                                          </p:val>
                                        </p:tav>
                                        <p:tav tm="100000">
                                          <p:val>
                                            <p:strVal val="#ppt_h"/>
                                          </p:val>
                                        </p:tav>
                                      </p:tavLst>
                                    </p:anim>
                                    <p:animEffect transition="in" filter="fade">
                                      <p:cBhvr>
                                        <p:cTn id="20" dur="1000"/>
                                        <p:tgtEl>
                                          <p:spTgt spid="17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500"/>
                            </p:stCondLst>
                            <p:childTnLst>
                              <p:par>
                                <p:cTn id="27" presetID="50" presetClass="entr" presetSubtype="0" decel="100000" fill="hold" grpId="0" nodeType="afterEffect">
                                  <p:stCondLst>
                                    <p:cond delay="0"/>
                                  </p:stCondLst>
                                  <p:childTnLst>
                                    <p:set>
                                      <p:cBhvr>
                                        <p:cTn id="28" dur="1" fill="hold">
                                          <p:stCondLst>
                                            <p:cond delay="0"/>
                                          </p:stCondLst>
                                        </p:cTn>
                                        <p:tgtEl>
                                          <p:spTgt spid="171"/>
                                        </p:tgtEl>
                                        <p:attrNameLst>
                                          <p:attrName>style.visibility</p:attrName>
                                        </p:attrNameLst>
                                      </p:cBhvr>
                                      <p:to>
                                        <p:strVal val="visible"/>
                                      </p:to>
                                    </p:set>
                                    <p:anim calcmode="lin" valueType="num">
                                      <p:cBhvr>
                                        <p:cTn id="29" dur="1000" fill="hold"/>
                                        <p:tgtEl>
                                          <p:spTgt spid="171"/>
                                        </p:tgtEl>
                                        <p:attrNameLst>
                                          <p:attrName>ppt_w</p:attrName>
                                        </p:attrNameLst>
                                      </p:cBhvr>
                                      <p:tavLst>
                                        <p:tav tm="0">
                                          <p:val>
                                            <p:strVal val="#ppt_w+.3"/>
                                          </p:val>
                                        </p:tav>
                                        <p:tav tm="100000">
                                          <p:val>
                                            <p:strVal val="#ppt_w"/>
                                          </p:val>
                                        </p:tav>
                                      </p:tavLst>
                                    </p:anim>
                                    <p:anim calcmode="lin" valueType="num">
                                      <p:cBhvr>
                                        <p:cTn id="30" dur="1000" fill="hold"/>
                                        <p:tgtEl>
                                          <p:spTgt spid="171"/>
                                        </p:tgtEl>
                                        <p:attrNameLst>
                                          <p:attrName>ppt_h</p:attrName>
                                        </p:attrNameLst>
                                      </p:cBhvr>
                                      <p:tavLst>
                                        <p:tav tm="0">
                                          <p:val>
                                            <p:strVal val="#ppt_h"/>
                                          </p:val>
                                        </p:tav>
                                        <p:tav tm="100000">
                                          <p:val>
                                            <p:strVal val="#ppt_h"/>
                                          </p:val>
                                        </p:tav>
                                      </p:tavLst>
                                    </p:anim>
                                    <p:animEffect transition="in" filter="fade">
                                      <p:cBhvr>
                                        <p:cTn id="31" dur="1000"/>
                                        <p:tgtEl>
                                          <p:spTgt spid="17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par>
                          <p:cTn id="37" fill="hold">
                            <p:stCondLst>
                              <p:cond delay="500"/>
                            </p:stCondLst>
                            <p:childTnLst>
                              <p:par>
                                <p:cTn id="38" presetID="50" presetClass="entr" presetSubtype="0" decel="100000" fill="hold" grpId="0" nodeType="afterEffect">
                                  <p:stCondLst>
                                    <p:cond delay="0"/>
                                  </p:stCondLst>
                                  <p:childTnLst>
                                    <p:set>
                                      <p:cBhvr>
                                        <p:cTn id="39" dur="1" fill="hold">
                                          <p:stCondLst>
                                            <p:cond delay="0"/>
                                          </p:stCondLst>
                                        </p:cTn>
                                        <p:tgtEl>
                                          <p:spTgt spid="168"/>
                                        </p:tgtEl>
                                        <p:attrNameLst>
                                          <p:attrName>style.visibility</p:attrName>
                                        </p:attrNameLst>
                                      </p:cBhvr>
                                      <p:to>
                                        <p:strVal val="visible"/>
                                      </p:to>
                                    </p:set>
                                    <p:anim calcmode="lin" valueType="num">
                                      <p:cBhvr>
                                        <p:cTn id="40" dur="1000" fill="hold"/>
                                        <p:tgtEl>
                                          <p:spTgt spid="168"/>
                                        </p:tgtEl>
                                        <p:attrNameLst>
                                          <p:attrName>ppt_w</p:attrName>
                                        </p:attrNameLst>
                                      </p:cBhvr>
                                      <p:tavLst>
                                        <p:tav tm="0">
                                          <p:val>
                                            <p:strVal val="#ppt_w+.3"/>
                                          </p:val>
                                        </p:tav>
                                        <p:tav tm="100000">
                                          <p:val>
                                            <p:strVal val="#ppt_w"/>
                                          </p:val>
                                        </p:tav>
                                      </p:tavLst>
                                    </p:anim>
                                    <p:anim calcmode="lin" valueType="num">
                                      <p:cBhvr>
                                        <p:cTn id="41" dur="1000" fill="hold"/>
                                        <p:tgtEl>
                                          <p:spTgt spid="168"/>
                                        </p:tgtEl>
                                        <p:attrNameLst>
                                          <p:attrName>ppt_h</p:attrName>
                                        </p:attrNameLst>
                                      </p:cBhvr>
                                      <p:tavLst>
                                        <p:tav tm="0">
                                          <p:val>
                                            <p:strVal val="#ppt_h"/>
                                          </p:val>
                                        </p:tav>
                                        <p:tav tm="100000">
                                          <p:val>
                                            <p:strVal val="#ppt_h"/>
                                          </p:val>
                                        </p:tav>
                                      </p:tavLst>
                                    </p:anim>
                                    <p:animEffect transition="in" filter="fade">
                                      <p:cBhvr>
                                        <p:cTn id="42" dur="1000"/>
                                        <p:tgtEl>
                                          <p:spTgt spid="16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childTnLst>
                          </p:cTn>
                        </p:par>
                        <p:par>
                          <p:cTn id="48" fill="hold">
                            <p:stCondLst>
                              <p:cond delay="500"/>
                            </p:stCondLst>
                            <p:childTnLst>
                              <p:par>
                                <p:cTn id="49" presetID="50" presetClass="entr" presetSubtype="0" decel="100000" fill="hold" grpId="0" nodeType="afterEffect">
                                  <p:stCondLst>
                                    <p:cond delay="0"/>
                                  </p:stCondLst>
                                  <p:childTnLst>
                                    <p:set>
                                      <p:cBhvr>
                                        <p:cTn id="50" dur="1" fill="hold">
                                          <p:stCondLst>
                                            <p:cond delay="0"/>
                                          </p:stCondLst>
                                        </p:cTn>
                                        <p:tgtEl>
                                          <p:spTgt spid="169"/>
                                        </p:tgtEl>
                                        <p:attrNameLst>
                                          <p:attrName>style.visibility</p:attrName>
                                        </p:attrNameLst>
                                      </p:cBhvr>
                                      <p:to>
                                        <p:strVal val="visible"/>
                                      </p:to>
                                    </p:set>
                                    <p:anim calcmode="lin" valueType="num">
                                      <p:cBhvr>
                                        <p:cTn id="51" dur="1000" fill="hold"/>
                                        <p:tgtEl>
                                          <p:spTgt spid="169"/>
                                        </p:tgtEl>
                                        <p:attrNameLst>
                                          <p:attrName>ppt_w</p:attrName>
                                        </p:attrNameLst>
                                      </p:cBhvr>
                                      <p:tavLst>
                                        <p:tav tm="0">
                                          <p:val>
                                            <p:strVal val="#ppt_w+.3"/>
                                          </p:val>
                                        </p:tav>
                                        <p:tav tm="100000">
                                          <p:val>
                                            <p:strVal val="#ppt_w"/>
                                          </p:val>
                                        </p:tav>
                                      </p:tavLst>
                                    </p:anim>
                                    <p:anim calcmode="lin" valueType="num">
                                      <p:cBhvr>
                                        <p:cTn id="52" dur="1000" fill="hold"/>
                                        <p:tgtEl>
                                          <p:spTgt spid="169"/>
                                        </p:tgtEl>
                                        <p:attrNameLst>
                                          <p:attrName>ppt_h</p:attrName>
                                        </p:attrNameLst>
                                      </p:cBhvr>
                                      <p:tavLst>
                                        <p:tav tm="0">
                                          <p:val>
                                            <p:strVal val="#ppt_h"/>
                                          </p:val>
                                        </p:tav>
                                        <p:tav tm="100000">
                                          <p:val>
                                            <p:strVal val="#ppt_h"/>
                                          </p:val>
                                        </p:tav>
                                      </p:tavLst>
                                    </p:anim>
                                    <p:animEffect transition="in" filter="fade">
                                      <p:cBhvr>
                                        <p:cTn id="53" dur="1000"/>
                                        <p:tgtEl>
                                          <p:spTgt spid="16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down)">
                                      <p:cBhvr>
                                        <p:cTn id="58" dur="500"/>
                                        <p:tgtEl>
                                          <p:spTgt spid="2"/>
                                        </p:tgtEl>
                                      </p:cBhvr>
                                    </p:animEffect>
                                  </p:childTnLst>
                                </p:cTn>
                              </p:par>
                            </p:childTnLst>
                          </p:cTn>
                        </p:par>
                        <p:par>
                          <p:cTn id="59" fill="hold">
                            <p:stCondLst>
                              <p:cond delay="500"/>
                            </p:stCondLst>
                            <p:childTnLst>
                              <p:par>
                                <p:cTn id="60" presetID="50" presetClass="entr" presetSubtype="0" decel="100000" fill="hold" grpId="0" nodeType="afterEffect">
                                  <p:stCondLst>
                                    <p:cond delay="0"/>
                                  </p:stCondLst>
                                  <p:childTnLst>
                                    <p:set>
                                      <p:cBhvr>
                                        <p:cTn id="61" dur="1" fill="hold">
                                          <p:stCondLst>
                                            <p:cond delay="0"/>
                                          </p:stCondLst>
                                        </p:cTn>
                                        <p:tgtEl>
                                          <p:spTgt spid="170"/>
                                        </p:tgtEl>
                                        <p:attrNameLst>
                                          <p:attrName>style.visibility</p:attrName>
                                        </p:attrNameLst>
                                      </p:cBhvr>
                                      <p:to>
                                        <p:strVal val="visible"/>
                                      </p:to>
                                    </p:set>
                                    <p:anim calcmode="lin" valueType="num">
                                      <p:cBhvr>
                                        <p:cTn id="62" dur="1000" fill="hold"/>
                                        <p:tgtEl>
                                          <p:spTgt spid="170"/>
                                        </p:tgtEl>
                                        <p:attrNameLst>
                                          <p:attrName>ppt_w</p:attrName>
                                        </p:attrNameLst>
                                      </p:cBhvr>
                                      <p:tavLst>
                                        <p:tav tm="0">
                                          <p:val>
                                            <p:strVal val="#ppt_w+.3"/>
                                          </p:val>
                                        </p:tav>
                                        <p:tav tm="100000">
                                          <p:val>
                                            <p:strVal val="#ppt_w"/>
                                          </p:val>
                                        </p:tav>
                                      </p:tavLst>
                                    </p:anim>
                                    <p:anim calcmode="lin" valueType="num">
                                      <p:cBhvr>
                                        <p:cTn id="63" dur="1000" fill="hold"/>
                                        <p:tgtEl>
                                          <p:spTgt spid="170"/>
                                        </p:tgtEl>
                                        <p:attrNameLst>
                                          <p:attrName>ppt_h</p:attrName>
                                        </p:attrNameLst>
                                      </p:cBhvr>
                                      <p:tavLst>
                                        <p:tav tm="0">
                                          <p:val>
                                            <p:strVal val="#ppt_h"/>
                                          </p:val>
                                        </p:tav>
                                        <p:tav tm="100000">
                                          <p:val>
                                            <p:strVal val="#ppt_h"/>
                                          </p:val>
                                        </p:tav>
                                      </p:tavLst>
                                    </p:anim>
                                    <p:animEffect transition="in" filter="fade">
                                      <p:cBhvr>
                                        <p:cTn id="64" dur="10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p:bldP spid="169" grpId="0"/>
      <p:bldP spid="170" grpId="0"/>
      <p:bldP spid="171" grpId="0"/>
      <p:bldP spid="1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246843" y="3788614"/>
            <a:ext cx="800257" cy="626212"/>
          </a:xfrm>
          <a:custGeom>
            <a:avLst/>
            <a:gdLst>
              <a:gd name="T0" fmla="*/ 0 w 915"/>
              <a:gd name="T1" fmla="*/ 716 h 716"/>
              <a:gd name="T2" fmla="*/ 459 w 915"/>
              <a:gd name="T3" fmla="*/ 0 h 716"/>
              <a:gd name="T4" fmla="*/ 915 w 915"/>
              <a:gd name="T5" fmla="*/ 716 h 716"/>
              <a:gd name="T6" fmla="*/ 0 w 915"/>
              <a:gd name="T7" fmla="*/ 716 h 716"/>
            </a:gdLst>
            <a:ahLst/>
            <a:cxnLst>
              <a:cxn ang="0">
                <a:pos x="T0" y="T1"/>
              </a:cxn>
              <a:cxn ang="0">
                <a:pos x="T2" y="T3"/>
              </a:cxn>
              <a:cxn ang="0">
                <a:pos x="T4" y="T5"/>
              </a:cxn>
              <a:cxn ang="0">
                <a:pos x="T6" y="T7"/>
              </a:cxn>
            </a:cxnLst>
            <a:rect l="0" t="0" r="r" b="b"/>
            <a:pathLst>
              <a:path w="915" h="716">
                <a:moveTo>
                  <a:pt x="0" y="716"/>
                </a:moveTo>
                <a:lnTo>
                  <a:pt x="459" y="0"/>
                </a:lnTo>
                <a:lnTo>
                  <a:pt x="915" y="716"/>
                </a:lnTo>
                <a:lnTo>
                  <a:pt x="0" y="716"/>
                </a:lnTo>
                <a:close/>
              </a:path>
            </a:pathLst>
          </a:custGeom>
          <a:solidFill>
            <a:srgbClr val="030729"/>
          </a:solidFill>
          <a:ln w="5" cap="flat">
            <a:solidFill>
              <a:schemeClr val="bg1"/>
            </a:solidFill>
            <a:prstDash val="solid"/>
            <a:miter lim="800000"/>
          </a:ln>
        </p:spPr>
        <p:txBody>
          <a:bodyPr vert="horz" wrap="square" lIns="68580" tIns="34290" rIns="68580" bIns="34290" numCol="1" anchor="b" anchorCtr="0" compatLnSpc="1"/>
          <a:lstStyle/>
          <a:p>
            <a:pPr algn="ctr"/>
            <a:r>
              <a:rPr lang="en-US" altLang="zh-CN" sz="1500" b="1">
                <a:solidFill>
                  <a:schemeClr val="bg1"/>
                </a:solidFill>
                <a:effectLst>
                  <a:outerShdw blurRad="38100" dist="38100" dir="2700000" algn="tl">
                    <a:srgbClr val="000000">
                      <a:alpha val="43137"/>
                    </a:srgbClr>
                  </a:outerShdw>
                </a:effectLst>
                <a:cs typeface="+mn-ea"/>
                <a:sym typeface="+mn-lt"/>
              </a:rPr>
              <a:t>9,571</a:t>
            </a:r>
            <a:endParaRPr lang="zh-CN" altLang="en-US" sz="1500" b="1">
              <a:solidFill>
                <a:schemeClr val="bg1"/>
              </a:solidFill>
              <a:effectLst>
                <a:outerShdw blurRad="38100" dist="38100" dir="2700000" algn="tl">
                  <a:srgbClr val="000000">
                    <a:alpha val="43137"/>
                  </a:srgbClr>
                </a:outerShdw>
              </a:effectLst>
              <a:cs typeface="+mn-ea"/>
              <a:sym typeface="+mn-lt"/>
            </a:endParaRPr>
          </a:p>
        </p:txBody>
      </p:sp>
      <p:sp>
        <p:nvSpPr>
          <p:cNvPr id="5" name="Freeform 7"/>
          <p:cNvSpPr/>
          <p:nvPr/>
        </p:nvSpPr>
        <p:spPr bwMode="auto">
          <a:xfrm>
            <a:off x="1883551" y="2939380"/>
            <a:ext cx="1890005" cy="1475446"/>
          </a:xfrm>
          <a:custGeom>
            <a:avLst/>
            <a:gdLst>
              <a:gd name="T0" fmla="*/ 0 w 2161"/>
              <a:gd name="T1" fmla="*/ 1687 h 1687"/>
              <a:gd name="T2" fmla="*/ 1079 w 2161"/>
              <a:gd name="T3" fmla="*/ 0 h 1687"/>
              <a:gd name="T4" fmla="*/ 2161 w 2161"/>
              <a:gd name="T5" fmla="*/ 1687 h 1687"/>
              <a:gd name="T6" fmla="*/ 0 w 2161"/>
              <a:gd name="T7" fmla="*/ 1687 h 1687"/>
            </a:gdLst>
            <a:ahLst/>
            <a:cxnLst>
              <a:cxn ang="0">
                <a:pos x="T0" y="T1"/>
              </a:cxn>
              <a:cxn ang="0">
                <a:pos x="T2" y="T3"/>
              </a:cxn>
              <a:cxn ang="0">
                <a:pos x="T4" y="T5"/>
              </a:cxn>
              <a:cxn ang="0">
                <a:pos x="T6" y="T7"/>
              </a:cxn>
            </a:cxnLst>
            <a:rect l="0" t="0" r="r" b="b"/>
            <a:pathLst>
              <a:path w="2161" h="1687">
                <a:moveTo>
                  <a:pt x="0" y="1687"/>
                </a:moveTo>
                <a:lnTo>
                  <a:pt x="1079" y="0"/>
                </a:lnTo>
                <a:lnTo>
                  <a:pt x="2161" y="1687"/>
                </a:lnTo>
                <a:lnTo>
                  <a:pt x="0" y="1687"/>
                </a:lnTo>
                <a:close/>
              </a:path>
            </a:pathLst>
          </a:custGeom>
          <a:solidFill>
            <a:schemeClr val="tx1">
              <a:lumMod val="75000"/>
              <a:lumOff val="25000"/>
            </a:schemeClr>
          </a:solidFill>
          <a:ln w="5" cap="flat">
            <a:solidFill>
              <a:schemeClr val="bg1"/>
            </a:solidFill>
            <a:prstDash val="solid"/>
            <a:miter lim="800000"/>
          </a:ln>
        </p:spPr>
        <p:txBody>
          <a:bodyPr vert="horz" wrap="square" lIns="68580" tIns="34290" rIns="68580" bIns="35100" numCol="1" anchor="ctr" anchorCtr="0" compatLnSpc="1"/>
          <a:lstStyle/>
          <a:p>
            <a:pPr algn="ctr"/>
            <a:r>
              <a:rPr lang="en-US" altLang="zh-CN" sz="1800" b="1">
                <a:solidFill>
                  <a:schemeClr val="bg1"/>
                </a:solidFill>
                <a:effectLst>
                  <a:outerShdw blurRad="38100" dist="38100" dir="2700000" algn="tl">
                    <a:srgbClr val="000000">
                      <a:alpha val="43137"/>
                    </a:srgbClr>
                  </a:outerShdw>
                </a:effectLst>
                <a:cs typeface="+mn-ea"/>
                <a:sym typeface="+mn-lt"/>
              </a:rPr>
              <a:t>27,395</a:t>
            </a:r>
            <a:endParaRPr lang="zh-CN" altLang="en-US" sz="1800" b="1">
              <a:solidFill>
                <a:schemeClr val="bg1"/>
              </a:solidFill>
              <a:effectLst>
                <a:outerShdw blurRad="38100" dist="38100" dir="2700000" algn="tl">
                  <a:srgbClr val="000000">
                    <a:alpha val="43137"/>
                  </a:srgbClr>
                </a:outerShdw>
              </a:effectLst>
              <a:cs typeface="+mn-ea"/>
              <a:sym typeface="+mn-lt"/>
            </a:endParaRPr>
          </a:p>
        </p:txBody>
      </p:sp>
      <p:sp>
        <p:nvSpPr>
          <p:cNvPr id="6" name="Freeform 8"/>
          <p:cNvSpPr/>
          <p:nvPr/>
        </p:nvSpPr>
        <p:spPr bwMode="auto">
          <a:xfrm>
            <a:off x="2978035" y="2071778"/>
            <a:ext cx="2998121" cy="2343047"/>
          </a:xfrm>
          <a:custGeom>
            <a:avLst/>
            <a:gdLst>
              <a:gd name="T0" fmla="*/ 0 w 3428"/>
              <a:gd name="T1" fmla="*/ 2679 h 2679"/>
              <a:gd name="T2" fmla="*/ 1715 w 3428"/>
              <a:gd name="T3" fmla="*/ 0 h 2679"/>
              <a:gd name="T4" fmla="*/ 3428 w 3428"/>
              <a:gd name="T5" fmla="*/ 2679 h 2679"/>
              <a:gd name="T6" fmla="*/ 0 w 3428"/>
              <a:gd name="T7" fmla="*/ 2679 h 2679"/>
            </a:gdLst>
            <a:ahLst/>
            <a:cxnLst>
              <a:cxn ang="0">
                <a:pos x="T0" y="T1"/>
              </a:cxn>
              <a:cxn ang="0">
                <a:pos x="T2" y="T3"/>
              </a:cxn>
              <a:cxn ang="0">
                <a:pos x="T4" y="T5"/>
              </a:cxn>
              <a:cxn ang="0">
                <a:pos x="T6" y="T7"/>
              </a:cxn>
            </a:cxnLst>
            <a:rect l="0" t="0" r="r" b="b"/>
            <a:pathLst>
              <a:path w="3428" h="2679">
                <a:moveTo>
                  <a:pt x="0" y="2679"/>
                </a:moveTo>
                <a:lnTo>
                  <a:pt x="1715" y="0"/>
                </a:lnTo>
                <a:lnTo>
                  <a:pt x="3428" y="2679"/>
                </a:lnTo>
                <a:lnTo>
                  <a:pt x="0" y="2679"/>
                </a:lnTo>
                <a:close/>
              </a:path>
            </a:pathLst>
          </a:custGeom>
          <a:solidFill>
            <a:srgbClr val="030729"/>
          </a:solidFill>
          <a:ln w="5" cap="flat">
            <a:solidFill>
              <a:schemeClr val="bg1"/>
            </a:solidFill>
            <a:prstDash val="solid"/>
            <a:miter lim="800000"/>
          </a:ln>
        </p:spPr>
        <p:txBody>
          <a:bodyPr vert="horz" wrap="square" lIns="68580" tIns="34290" rIns="68580" bIns="35100" numCol="1" anchor="ctr" anchorCtr="0" compatLnSpc="1"/>
          <a:lstStyle/>
          <a:p>
            <a:pPr algn="ctr"/>
            <a:r>
              <a:rPr lang="en-US" altLang="zh-CN" sz="2700" b="1">
                <a:solidFill>
                  <a:schemeClr val="bg1"/>
                </a:solidFill>
                <a:effectLst>
                  <a:outerShdw blurRad="38100" dist="38100" dir="2700000" algn="tl">
                    <a:srgbClr val="000000">
                      <a:alpha val="43137"/>
                    </a:srgbClr>
                  </a:outerShdw>
                </a:effectLst>
                <a:cs typeface="+mn-ea"/>
                <a:sym typeface="+mn-lt"/>
              </a:rPr>
              <a:t>54,589</a:t>
            </a:r>
            <a:endParaRPr lang="zh-CN" altLang="en-US" sz="2700" b="1">
              <a:solidFill>
                <a:schemeClr val="bg1"/>
              </a:solidFill>
              <a:effectLst>
                <a:outerShdw blurRad="38100" dist="38100" dir="2700000" algn="tl">
                  <a:srgbClr val="000000">
                    <a:alpha val="43137"/>
                  </a:srgbClr>
                </a:outerShdw>
              </a:effectLst>
              <a:cs typeface="+mn-ea"/>
              <a:sym typeface="+mn-lt"/>
            </a:endParaRPr>
          </a:p>
        </p:txBody>
      </p:sp>
      <p:grpSp>
        <p:nvGrpSpPr>
          <p:cNvPr id="20" name="组合 19"/>
          <p:cNvGrpSpPr/>
          <p:nvPr/>
        </p:nvGrpSpPr>
        <p:grpSpPr>
          <a:xfrm>
            <a:off x="3467811" y="1653721"/>
            <a:ext cx="785389" cy="787138"/>
            <a:chOff x="4587999" y="1788288"/>
            <a:chExt cx="1047185" cy="1049517"/>
          </a:xfrm>
        </p:grpSpPr>
        <p:sp>
          <p:nvSpPr>
            <p:cNvPr id="13" name="Oval 11"/>
            <p:cNvSpPr>
              <a:spLocks noChangeArrowheads="1"/>
            </p:cNvSpPr>
            <p:nvPr/>
          </p:nvSpPr>
          <p:spPr bwMode="auto">
            <a:xfrm>
              <a:off x="4587999" y="1788288"/>
              <a:ext cx="1047185" cy="1049517"/>
            </a:xfrm>
            <a:prstGeom prst="ellipse">
              <a:avLst/>
            </a:prstGeom>
            <a:solidFill>
              <a:srgbClr val="030729"/>
            </a:solidFill>
            <a:ln w="19050"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6" name="Freeform 39"/>
            <p:cNvSpPr>
              <a:spLocks noEditPoints="1"/>
            </p:cNvSpPr>
            <p:nvPr/>
          </p:nvSpPr>
          <p:spPr bwMode="auto">
            <a:xfrm>
              <a:off x="4791464" y="1988840"/>
              <a:ext cx="640254" cy="648412"/>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FFFFF"/>
            </a:solidFill>
            <a:ln>
              <a:noFill/>
            </a:ln>
          </p:spPr>
          <p:txBody>
            <a:bodyPr vert="horz" wrap="square" lIns="68580" tIns="34290" rIns="68580" bIns="34290" numCol="1" anchor="t" anchorCtr="0" compatLnSpc="1"/>
            <a:lstStyle/>
            <a:p>
              <a:endParaRPr lang="zh-CN" altLang="en-US" sz="1015">
                <a:cs typeface="+mn-ea"/>
                <a:sym typeface="+mn-lt"/>
              </a:endParaRPr>
            </a:p>
          </p:txBody>
        </p:sp>
      </p:grpSp>
      <p:grpSp>
        <p:nvGrpSpPr>
          <p:cNvPr id="15" name="组合 14"/>
          <p:cNvGrpSpPr/>
          <p:nvPr/>
        </p:nvGrpSpPr>
        <p:grpSpPr>
          <a:xfrm>
            <a:off x="834033" y="3594453"/>
            <a:ext cx="537003" cy="537003"/>
            <a:chOff x="1076296" y="4375930"/>
            <a:chExt cx="716004" cy="716004"/>
          </a:xfrm>
        </p:grpSpPr>
        <p:sp>
          <p:nvSpPr>
            <p:cNvPr id="7" name="Oval 9"/>
            <p:cNvSpPr>
              <a:spLocks noChangeArrowheads="1"/>
            </p:cNvSpPr>
            <p:nvPr/>
          </p:nvSpPr>
          <p:spPr bwMode="auto">
            <a:xfrm>
              <a:off x="1076296" y="4375930"/>
              <a:ext cx="716004" cy="716004"/>
            </a:xfrm>
            <a:prstGeom prst="ellipse">
              <a:avLst/>
            </a:prstGeom>
            <a:solidFill>
              <a:srgbClr val="030729"/>
            </a:solidFill>
            <a:ln w="19050"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7" name="Freeform 43"/>
            <p:cNvSpPr>
              <a:spLocks noEditPoints="1"/>
            </p:cNvSpPr>
            <p:nvPr/>
          </p:nvSpPr>
          <p:spPr bwMode="auto">
            <a:xfrm>
              <a:off x="1241887" y="4579062"/>
              <a:ext cx="384822" cy="30974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FFFFFF"/>
            </a:solidFill>
            <a:ln>
              <a:noFill/>
            </a:ln>
          </p:spPr>
          <p:txBody>
            <a:bodyPr vert="horz" wrap="square" lIns="68580" tIns="34290" rIns="68580" bIns="34290" numCol="1" anchor="t" anchorCtr="0" compatLnSpc="1"/>
            <a:lstStyle/>
            <a:p>
              <a:endParaRPr lang="zh-CN" altLang="en-US" sz="1015">
                <a:cs typeface="+mn-ea"/>
                <a:sym typeface="+mn-lt"/>
              </a:endParaRPr>
            </a:p>
          </p:txBody>
        </p:sp>
      </p:grpSp>
      <p:grpSp>
        <p:nvGrpSpPr>
          <p:cNvPr id="19" name="组合 18"/>
          <p:cNvGrpSpPr/>
          <p:nvPr/>
        </p:nvGrpSpPr>
        <p:grpSpPr>
          <a:xfrm>
            <a:off x="1874804" y="2746968"/>
            <a:ext cx="641081" cy="641080"/>
            <a:chOff x="2463991" y="3245950"/>
            <a:chExt cx="854774" cy="854773"/>
          </a:xfrm>
        </p:grpSpPr>
        <p:sp>
          <p:nvSpPr>
            <p:cNvPr id="11" name="Oval 10"/>
            <p:cNvSpPr>
              <a:spLocks noChangeArrowheads="1"/>
            </p:cNvSpPr>
            <p:nvPr/>
          </p:nvSpPr>
          <p:spPr bwMode="auto">
            <a:xfrm>
              <a:off x="2463991" y="3245950"/>
              <a:ext cx="854774" cy="854773"/>
            </a:xfrm>
            <a:prstGeom prst="ellipse">
              <a:avLst/>
            </a:prstGeom>
            <a:solidFill>
              <a:schemeClr val="tx1">
                <a:lumMod val="75000"/>
                <a:lumOff val="25000"/>
              </a:schemeClr>
            </a:solidFill>
            <a:ln w="19050"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8" name="Freeform 44"/>
            <p:cNvSpPr>
              <a:spLocks noEditPoints="1"/>
            </p:cNvSpPr>
            <p:nvPr/>
          </p:nvSpPr>
          <p:spPr bwMode="auto">
            <a:xfrm>
              <a:off x="2610721" y="3429000"/>
              <a:ext cx="561314" cy="48867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FFFFF"/>
            </a:solidFill>
            <a:ln>
              <a:noFill/>
            </a:ln>
          </p:spPr>
          <p:txBody>
            <a:bodyPr vert="horz" wrap="square" lIns="68580" tIns="34290" rIns="68580" bIns="34290" numCol="1" anchor="t" anchorCtr="0" compatLnSpc="1"/>
            <a:lstStyle/>
            <a:p>
              <a:endParaRPr lang="zh-CN" altLang="en-US" sz="1015">
                <a:cs typeface="+mn-ea"/>
                <a:sym typeface="+mn-lt"/>
              </a:endParaRPr>
            </a:p>
          </p:txBody>
        </p:sp>
      </p:grpSp>
      <p:sp>
        <p:nvSpPr>
          <p:cNvPr id="21" name="TextBox 20"/>
          <p:cNvSpPr txBox="1"/>
          <p:nvPr/>
        </p:nvSpPr>
        <p:spPr>
          <a:xfrm>
            <a:off x="687037" y="3208291"/>
            <a:ext cx="1005403" cy="338554"/>
          </a:xfrm>
          <a:prstGeom prst="rect">
            <a:avLst/>
          </a:prstGeom>
          <a:noFill/>
          <a:ln>
            <a:noFill/>
          </a:ln>
        </p:spPr>
        <p:txBody>
          <a:bodyPr wrap="none" rtlCol="0">
            <a:spAutoFit/>
          </a:bodyPr>
          <a:lstStyle/>
          <a:p>
            <a:r>
              <a:rPr lang="zh-CN" altLang="en-US" sz="1600" b="1">
                <a:solidFill>
                  <a:srgbClr val="030729"/>
                </a:solidFill>
                <a:cs typeface="+mn-ea"/>
                <a:sym typeface="+mn-lt"/>
              </a:rPr>
              <a:t>添加标题</a:t>
            </a:r>
            <a:endParaRPr lang="zh-CN" altLang="en-US" sz="1600" b="1">
              <a:solidFill>
                <a:srgbClr val="030729"/>
              </a:solidFill>
              <a:cs typeface="+mn-ea"/>
              <a:sym typeface="+mn-lt"/>
            </a:endParaRPr>
          </a:p>
        </p:txBody>
      </p:sp>
      <p:sp>
        <p:nvSpPr>
          <p:cNvPr id="23" name="TextBox 22"/>
          <p:cNvSpPr txBox="1"/>
          <p:nvPr/>
        </p:nvSpPr>
        <p:spPr>
          <a:xfrm>
            <a:off x="1741375" y="2311873"/>
            <a:ext cx="1005403" cy="338554"/>
          </a:xfrm>
          <a:prstGeom prst="rect">
            <a:avLst/>
          </a:prstGeom>
          <a:noFill/>
          <a:ln>
            <a:noFill/>
          </a:ln>
        </p:spPr>
        <p:txBody>
          <a:bodyPr wrap="none" rtlCol="0">
            <a:spAutoFit/>
          </a:bodyPr>
          <a:lstStyle/>
          <a:p>
            <a:r>
              <a:rPr lang="zh-CN" altLang="en-US" sz="1600" b="1">
                <a:solidFill>
                  <a:srgbClr val="030729"/>
                </a:solidFill>
                <a:cs typeface="+mn-ea"/>
                <a:sym typeface="+mn-lt"/>
              </a:rPr>
              <a:t>添加标题</a:t>
            </a:r>
            <a:endParaRPr lang="zh-CN" altLang="en-US" sz="1600" b="1">
              <a:solidFill>
                <a:srgbClr val="030729"/>
              </a:solidFill>
              <a:cs typeface="+mn-ea"/>
              <a:sym typeface="+mn-lt"/>
            </a:endParaRPr>
          </a:p>
        </p:txBody>
      </p:sp>
      <p:sp>
        <p:nvSpPr>
          <p:cNvPr id="24" name="TextBox 23"/>
          <p:cNvSpPr txBox="1"/>
          <p:nvPr/>
        </p:nvSpPr>
        <p:spPr>
          <a:xfrm>
            <a:off x="3406534" y="1203598"/>
            <a:ext cx="1005403" cy="338554"/>
          </a:xfrm>
          <a:prstGeom prst="rect">
            <a:avLst/>
          </a:prstGeom>
          <a:noFill/>
        </p:spPr>
        <p:txBody>
          <a:bodyPr wrap="none" rtlCol="0">
            <a:spAutoFit/>
          </a:bodyPr>
          <a:lstStyle/>
          <a:p>
            <a:r>
              <a:rPr lang="zh-CN" altLang="en-US" sz="1600" b="1" dirty="0">
                <a:solidFill>
                  <a:srgbClr val="030729"/>
                </a:solidFill>
                <a:cs typeface="+mn-ea"/>
                <a:sym typeface="+mn-lt"/>
              </a:rPr>
              <a:t>添加标题</a:t>
            </a:r>
            <a:endParaRPr lang="zh-CN" altLang="en-US" sz="1600" b="1" dirty="0">
              <a:solidFill>
                <a:srgbClr val="030729"/>
              </a:solidFill>
              <a:cs typeface="+mn-ea"/>
              <a:sym typeface="+mn-lt"/>
            </a:endParaRPr>
          </a:p>
        </p:txBody>
      </p:sp>
      <p:sp>
        <p:nvSpPr>
          <p:cNvPr id="25" name="TextBox 24"/>
          <p:cNvSpPr txBox="1"/>
          <p:nvPr/>
        </p:nvSpPr>
        <p:spPr>
          <a:xfrm>
            <a:off x="6110409" y="1314965"/>
            <a:ext cx="2350023" cy="1772793"/>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50" dirty="0">
              <a:solidFill>
                <a:schemeClr val="tx1">
                  <a:lumMod val="65000"/>
                  <a:lumOff val="35000"/>
                </a:schemeClr>
              </a:solidFill>
              <a:cs typeface="+mn-ea"/>
              <a:sym typeface="+mn-lt"/>
            </a:endParaRPr>
          </a:p>
          <a:p>
            <a:pPr>
              <a:lnSpc>
                <a:spcPct val="130000"/>
              </a:lnSpc>
            </a:pPr>
            <a:r>
              <a:rPr lang="zh-CN" altLang="en-US" sz="1050" dirty="0">
                <a:solidFill>
                  <a:schemeClr val="tx1">
                    <a:lumMod val="65000"/>
                    <a:lumOff val="35000"/>
                  </a:schemeClr>
                </a:solidFill>
                <a:cs typeface="+mn-ea"/>
                <a:sym typeface="+mn-lt"/>
              </a:rPr>
              <a:t>您的内容打在这里，或者通过复制您的文本后，在此框中选择粘贴，并选择只保留文字</a:t>
            </a:r>
            <a:endParaRPr lang="zh-CN" altLang="en-US" sz="1050" dirty="0">
              <a:solidFill>
                <a:schemeClr val="tx1">
                  <a:lumMod val="65000"/>
                  <a:lumOff val="35000"/>
                </a:schemeClr>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55"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5"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childTnLst>
                          </p:cTn>
                        </p:par>
                        <p:par>
                          <p:cTn id="20" fill="hold">
                            <p:stCondLst>
                              <p:cond delay="1000"/>
                            </p:stCondLst>
                            <p:childTnLst>
                              <p:par>
                                <p:cTn id="21" presetID="5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Scale>
                                      <p:cBhvr>
                                        <p:cTn id="2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5"/>
                                        </p:tgtEl>
                                        <p:attrNameLst>
                                          <p:attrName>ppt_x</p:attrName>
                                          <p:attrName>ppt_y</p:attrName>
                                        </p:attrNameLst>
                                      </p:cBhvr>
                                    </p:animMotion>
                                    <p:animEffect transition="in" filter="fade">
                                      <p:cBhvr>
                                        <p:cTn id="25" dur="1000"/>
                                        <p:tgtEl>
                                          <p:spTgt spid="15"/>
                                        </p:tgtEl>
                                      </p:cBhvr>
                                    </p:animEffect>
                                  </p:childTnLst>
                                </p:cTn>
                              </p:par>
                              <p:par>
                                <p:cTn id="26" presetID="52" presetClass="entr" presetSubtype="0" fill="hold" nodeType="withEffect">
                                  <p:stCondLst>
                                    <p:cond delay="200"/>
                                  </p:stCondLst>
                                  <p:childTnLst>
                                    <p:set>
                                      <p:cBhvr>
                                        <p:cTn id="27" dur="1" fill="hold">
                                          <p:stCondLst>
                                            <p:cond delay="0"/>
                                          </p:stCondLst>
                                        </p:cTn>
                                        <p:tgtEl>
                                          <p:spTgt spid="19"/>
                                        </p:tgtEl>
                                        <p:attrNameLst>
                                          <p:attrName>style.visibility</p:attrName>
                                        </p:attrNameLst>
                                      </p:cBhvr>
                                      <p:to>
                                        <p:strVal val="visible"/>
                                      </p:to>
                                    </p:set>
                                    <p:animScale>
                                      <p:cBhvr>
                                        <p:cTn id="2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9"/>
                                        </p:tgtEl>
                                        <p:attrNameLst>
                                          <p:attrName>ppt_x</p:attrName>
                                          <p:attrName>ppt_y</p:attrName>
                                        </p:attrNameLst>
                                      </p:cBhvr>
                                    </p:animMotion>
                                    <p:animEffect transition="in" filter="fade">
                                      <p:cBhvr>
                                        <p:cTn id="30" dur="1000"/>
                                        <p:tgtEl>
                                          <p:spTgt spid="19"/>
                                        </p:tgtEl>
                                      </p:cBhvr>
                                    </p:animEffect>
                                  </p:childTnLst>
                                </p:cTn>
                              </p:par>
                              <p:par>
                                <p:cTn id="31" presetID="52" presetClass="entr" presetSubtype="0" fill="hold" nodeType="withEffect">
                                  <p:stCondLst>
                                    <p:cond delay="400"/>
                                  </p:stCondLst>
                                  <p:childTnLst>
                                    <p:set>
                                      <p:cBhvr>
                                        <p:cTn id="32" dur="1" fill="hold">
                                          <p:stCondLst>
                                            <p:cond delay="0"/>
                                          </p:stCondLst>
                                        </p:cTn>
                                        <p:tgtEl>
                                          <p:spTgt spid="20"/>
                                        </p:tgtEl>
                                        <p:attrNameLst>
                                          <p:attrName>style.visibility</p:attrName>
                                        </p:attrNameLst>
                                      </p:cBhvr>
                                      <p:to>
                                        <p:strVal val="visible"/>
                                      </p:to>
                                    </p:set>
                                    <p:animScale>
                                      <p:cBhvr>
                                        <p:cTn id="3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0"/>
                                        </p:tgtEl>
                                        <p:attrNameLst>
                                          <p:attrName>ppt_x</p:attrName>
                                          <p:attrName>ppt_y</p:attrName>
                                        </p:attrNameLst>
                                      </p:cBhvr>
                                    </p:animMotion>
                                    <p:animEffect transition="in" filter="fade">
                                      <p:cBhvr>
                                        <p:cTn id="35" dur="1000"/>
                                        <p:tgtEl>
                                          <p:spTgt spid="20"/>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0"/>
                                  </p:stCondLst>
                                  <p:iterate type="lt">
                                    <p:tmPct val="10000"/>
                                  </p:iterate>
                                  <p:childTnLst>
                                    <p:set>
                                      <p:cBhvr>
                                        <p:cTn id="47" dur="1" fill="hold">
                                          <p:stCondLst>
                                            <p:cond delay="0"/>
                                          </p:stCondLst>
                                        </p:cTn>
                                        <p:tgtEl>
                                          <p:spTgt spid="25"/>
                                        </p:tgtEl>
                                        <p:attrNameLst>
                                          <p:attrName>style.visibility</p:attrName>
                                        </p:attrNameLst>
                                      </p:cBhvr>
                                      <p:to>
                                        <p:strVal val="visible"/>
                                      </p:to>
                                    </p:set>
                                    <p:animEffect transition="in" filter="fade">
                                      <p:cBhvr>
                                        <p:cTn id="48" dur="1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1"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7535" y="2289326"/>
            <a:ext cx="1719623" cy="829340"/>
            <a:chOff x="2615135" y="2876107"/>
            <a:chExt cx="2292830" cy="1105786"/>
          </a:xfrm>
          <a:effectLst/>
        </p:grpSpPr>
        <p:sp>
          <p:nvSpPr>
            <p:cNvPr id="9" name="Right Arrow 8"/>
            <p:cNvSpPr/>
            <p:nvPr/>
          </p:nvSpPr>
          <p:spPr>
            <a:xfrm>
              <a:off x="26151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03072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3211928" y="3275111"/>
              <a:ext cx="964368" cy="338554"/>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3" name="组合 2"/>
          <p:cNvGrpSpPr/>
          <p:nvPr/>
        </p:nvGrpSpPr>
        <p:grpSpPr>
          <a:xfrm>
            <a:off x="3114760" y="2289326"/>
            <a:ext cx="1719623" cy="829340"/>
            <a:chOff x="4171435" y="2876107"/>
            <a:chExt cx="2292830" cy="1105786"/>
          </a:xfrm>
          <a:effectLst/>
        </p:grpSpPr>
        <p:sp>
          <p:nvSpPr>
            <p:cNvPr id="10" name="Right Arrow 8"/>
            <p:cNvSpPr/>
            <p:nvPr/>
          </p:nvSpPr>
          <p:spPr>
            <a:xfrm>
              <a:off x="41714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tx1">
                <a:lumMod val="75000"/>
                <a:lumOff val="2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TextBox 14"/>
            <p:cNvSpPr txBox="1"/>
            <p:nvPr/>
          </p:nvSpPr>
          <p:spPr>
            <a:xfrm>
              <a:off x="4944723" y="3275109"/>
              <a:ext cx="964368" cy="338554"/>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4" name="组合 3"/>
          <p:cNvGrpSpPr/>
          <p:nvPr/>
        </p:nvGrpSpPr>
        <p:grpSpPr>
          <a:xfrm>
            <a:off x="4281985" y="2289326"/>
            <a:ext cx="1719623" cy="829340"/>
            <a:chOff x="5727735" y="2876107"/>
            <a:chExt cx="2292830" cy="1105786"/>
          </a:xfrm>
          <a:effectLst/>
        </p:grpSpPr>
        <p:sp>
          <p:nvSpPr>
            <p:cNvPr id="11" name="Right Arrow 8"/>
            <p:cNvSpPr/>
            <p:nvPr/>
          </p:nvSpPr>
          <p:spPr>
            <a:xfrm>
              <a:off x="57277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03072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TextBox 15"/>
            <p:cNvSpPr txBox="1"/>
            <p:nvPr/>
          </p:nvSpPr>
          <p:spPr>
            <a:xfrm>
              <a:off x="6500221" y="3275109"/>
              <a:ext cx="964368" cy="338554"/>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5" name="组合 4"/>
          <p:cNvGrpSpPr/>
          <p:nvPr/>
        </p:nvGrpSpPr>
        <p:grpSpPr>
          <a:xfrm>
            <a:off x="5449210" y="2289326"/>
            <a:ext cx="1719623" cy="829340"/>
            <a:chOff x="7284035" y="2876107"/>
            <a:chExt cx="2292830" cy="1105786"/>
          </a:xfrm>
          <a:effectLst/>
        </p:grpSpPr>
        <p:sp>
          <p:nvSpPr>
            <p:cNvPr id="12" name="Right Arrow 8"/>
            <p:cNvSpPr/>
            <p:nvPr/>
          </p:nvSpPr>
          <p:spPr>
            <a:xfrm>
              <a:off x="72840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8051816" y="3275109"/>
              <a:ext cx="964368" cy="338554"/>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18" name="组合 17"/>
          <p:cNvGrpSpPr/>
          <p:nvPr/>
        </p:nvGrpSpPr>
        <p:grpSpPr>
          <a:xfrm>
            <a:off x="2280644" y="3114583"/>
            <a:ext cx="355705" cy="646118"/>
            <a:chOff x="3059280" y="3976450"/>
            <a:chExt cx="474273" cy="861490"/>
          </a:xfrm>
        </p:grpSpPr>
        <p:cxnSp>
          <p:nvCxnSpPr>
            <p:cNvPr id="33" name="Straight Connector 32"/>
            <p:cNvCxnSpPr/>
            <p:nvPr/>
          </p:nvCxnSpPr>
          <p:spPr>
            <a:xfrm>
              <a:off x="3533553" y="3976450"/>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059280" y="4837940"/>
              <a:ext cx="474273"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305793" y="3114583"/>
            <a:ext cx="364643" cy="646118"/>
            <a:chOff x="8426146" y="3976450"/>
            <a:chExt cx="486190" cy="861490"/>
          </a:xfrm>
        </p:grpSpPr>
        <p:cxnSp>
          <p:nvCxnSpPr>
            <p:cNvPr id="36" name="Straight Connector 35"/>
            <p:cNvCxnSpPr/>
            <p:nvPr/>
          </p:nvCxnSpPr>
          <p:spPr>
            <a:xfrm>
              <a:off x="8426146" y="3976450"/>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438063" y="4837940"/>
              <a:ext cx="474273"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924522" y="1503752"/>
            <a:ext cx="355705" cy="637953"/>
            <a:chOff x="6584450" y="1828674"/>
            <a:chExt cx="474273" cy="850604"/>
          </a:xfrm>
        </p:grpSpPr>
        <p:cxnSp>
          <p:nvCxnSpPr>
            <p:cNvPr id="39" name="Straight Connector 38"/>
            <p:cNvCxnSpPr/>
            <p:nvPr/>
          </p:nvCxnSpPr>
          <p:spPr>
            <a:xfrm>
              <a:off x="6584450" y="1828674"/>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584450" y="1828674"/>
              <a:ext cx="474273"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3516680" y="1511726"/>
            <a:ext cx="355705" cy="637953"/>
            <a:chOff x="4707327" y="1839306"/>
            <a:chExt cx="474273" cy="850604"/>
          </a:xfrm>
        </p:grpSpPr>
        <p:cxnSp>
          <p:nvCxnSpPr>
            <p:cNvPr id="38" name="Straight Connector 37"/>
            <p:cNvCxnSpPr/>
            <p:nvPr/>
          </p:nvCxnSpPr>
          <p:spPr>
            <a:xfrm>
              <a:off x="5181600" y="1839306"/>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707327" y="1839306"/>
              <a:ext cx="474273"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514382" y="3330774"/>
            <a:ext cx="1709862" cy="877163"/>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43" name="TextBox 42"/>
          <p:cNvSpPr txBox="1"/>
          <p:nvPr/>
        </p:nvSpPr>
        <p:spPr>
          <a:xfrm>
            <a:off x="6876256" y="3363838"/>
            <a:ext cx="1709862"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44" name="TextBox 43"/>
          <p:cNvSpPr txBox="1"/>
          <p:nvPr/>
        </p:nvSpPr>
        <p:spPr>
          <a:xfrm>
            <a:off x="5584626" y="1126042"/>
            <a:ext cx="1709862"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45" name="TextBox 44"/>
          <p:cNvSpPr txBox="1"/>
          <p:nvPr/>
        </p:nvSpPr>
        <p:spPr>
          <a:xfrm>
            <a:off x="1652639" y="1092978"/>
            <a:ext cx="1709862" cy="877163"/>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21" name="文本占位符 20"/>
          <p:cNvSpPr>
            <a:spLocks noGrp="1"/>
          </p:cNvSpPr>
          <p:nvPr>
            <p:ph type="body" sz="quarter" idx="10"/>
          </p:nvPr>
        </p:nvSpPr>
        <p:spPr/>
        <p:txBody>
          <a:bodyPr/>
          <a:lstStyle/>
          <a:p>
            <a:r>
              <a:rPr lang="en-US" altLang="zh-CN" dirty="0">
                <a:cs typeface="+mn-ea"/>
                <a:sym typeface="+mn-lt"/>
              </a:rPr>
              <a:t>2</a:t>
            </a:r>
            <a:endParaRPr lang="zh-CN" altLang="en-US" dirty="0">
              <a:cs typeface="+mn-ea"/>
              <a:sym typeface="+mn-lt"/>
            </a:endParaRPr>
          </a:p>
        </p:txBody>
      </p:sp>
      <p:sp>
        <p:nvSpPr>
          <p:cNvPr id="22" name="文本占位符 21"/>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accel="50000" fill="hold" nodeType="withEffect" p14:presetBounceEnd="5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accel="50000" fill="hold" nodeType="withEffect" p14:presetBounceEnd="50000">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10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6" dur="10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50000" fill="hold" nodeType="withEffect" p14:presetBounceEnd="50000">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14:bounceEnd="50000">
                                          <p:cBhvr additive="base">
                                            <p:cTn id="19"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par>
                                    <p:cTn id="31" presetID="22" presetClass="entr" presetSubtype="1"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1500"/>
                                </p:stCondLst>
                                <p:childTnLst>
                                  <p:par>
                                    <p:cTn id="35" presetID="50" presetClass="entr" presetSubtype="0" decel="10000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strVal val="#ppt_w+.3"/>
                                              </p:val>
                                            </p:tav>
                                            <p:tav tm="100000">
                                              <p:val>
                                                <p:strVal val="#ppt_w"/>
                                              </p:val>
                                            </p:tav>
                                          </p:tavLst>
                                        </p:anim>
                                        <p:anim calcmode="lin" valueType="num">
                                          <p:cBhvr>
                                            <p:cTn id="38" dur="1000" fill="hold"/>
                                            <p:tgtEl>
                                              <p:spTgt spid="44"/>
                                            </p:tgtEl>
                                            <p:attrNameLst>
                                              <p:attrName>ppt_h</p:attrName>
                                            </p:attrNameLst>
                                          </p:cBhvr>
                                          <p:tavLst>
                                            <p:tav tm="0">
                                              <p:val>
                                                <p:strVal val="#ppt_h"/>
                                              </p:val>
                                            </p:tav>
                                            <p:tav tm="100000">
                                              <p:val>
                                                <p:strVal val="#ppt_h"/>
                                              </p:val>
                                            </p:tav>
                                          </p:tavLst>
                                        </p:anim>
                                        <p:animEffect transition="in" filter="fade">
                                          <p:cBhvr>
                                            <p:cTn id="39" dur="1000"/>
                                            <p:tgtEl>
                                              <p:spTgt spid="44"/>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1000" fill="hold"/>
                                            <p:tgtEl>
                                              <p:spTgt spid="45"/>
                                            </p:tgtEl>
                                            <p:attrNameLst>
                                              <p:attrName>ppt_w</p:attrName>
                                            </p:attrNameLst>
                                          </p:cBhvr>
                                          <p:tavLst>
                                            <p:tav tm="0">
                                              <p:val>
                                                <p:strVal val="#ppt_w+.3"/>
                                              </p:val>
                                            </p:tav>
                                            <p:tav tm="100000">
                                              <p:val>
                                                <p:strVal val="#ppt_w"/>
                                              </p:val>
                                            </p:tav>
                                          </p:tavLst>
                                        </p:anim>
                                        <p:anim calcmode="lin" valueType="num">
                                          <p:cBhvr>
                                            <p:cTn id="43" dur="1000" fill="hold"/>
                                            <p:tgtEl>
                                              <p:spTgt spid="45"/>
                                            </p:tgtEl>
                                            <p:attrNameLst>
                                              <p:attrName>ppt_h</p:attrName>
                                            </p:attrNameLst>
                                          </p:cBhvr>
                                          <p:tavLst>
                                            <p:tav tm="0">
                                              <p:val>
                                                <p:strVal val="#ppt_h"/>
                                              </p:val>
                                            </p:tav>
                                            <p:tav tm="100000">
                                              <p:val>
                                                <p:strVal val="#ppt_h"/>
                                              </p:val>
                                            </p:tav>
                                          </p:tavLst>
                                        </p:anim>
                                        <p:animEffect transition="in" filter="fade">
                                          <p:cBhvr>
                                            <p:cTn id="44" dur="1000"/>
                                            <p:tgtEl>
                                              <p:spTgt spid="45"/>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strVal val="#ppt_w+.3"/>
                                              </p:val>
                                            </p:tav>
                                            <p:tav tm="100000">
                                              <p:val>
                                                <p:strVal val="#ppt_w"/>
                                              </p:val>
                                            </p:tav>
                                          </p:tavLst>
                                        </p:anim>
                                        <p:anim calcmode="lin" valueType="num">
                                          <p:cBhvr>
                                            <p:cTn id="48" dur="1000" fill="hold"/>
                                            <p:tgtEl>
                                              <p:spTgt spid="42"/>
                                            </p:tgtEl>
                                            <p:attrNameLst>
                                              <p:attrName>ppt_h</p:attrName>
                                            </p:attrNameLst>
                                          </p:cBhvr>
                                          <p:tavLst>
                                            <p:tav tm="0">
                                              <p:val>
                                                <p:strVal val="#ppt_h"/>
                                              </p:val>
                                            </p:tav>
                                            <p:tav tm="100000">
                                              <p:val>
                                                <p:strVal val="#ppt_h"/>
                                              </p:val>
                                            </p:tav>
                                          </p:tavLst>
                                        </p:anim>
                                        <p:animEffect transition="in" filter="fade">
                                          <p:cBhvr>
                                            <p:cTn id="49" dur="1000"/>
                                            <p:tgtEl>
                                              <p:spTgt spid="42"/>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1000" fill="hold"/>
                                            <p:tgtEl>
                                              <p:spTgt spid="43"/>
                                            </p:tgtEl>
                                            <p:attrNameLst>
                                              <p:attrName>ppt_w</p:attrName>
                                            </p:attrNameLst>
                                          </p:cBhvr>
                                          <p:tavLst>
                                            <p:tav tm="0">
                                              <p:val>
                                                <p:strVal val="#ppt_w+.3"/>
                                              </p:val>
                                            </p:tav>
                                            <p:tav tm="100000">
                                              <p:val>
                                                <p:strVal val="#ppt_w"/>
                                              </p:val>
                                            </p:tav>
                                          </p:tavLst>
                                        </p:anim>
                                        <p:anim calcmode="lin" valueType="num">
                                          <p:cBhvr>
                                            <p:cTn id="53" dur="1000" fill="hold"/>
                                            <p:tgtEl>
                                              <p:spTgt spid="43"/>
                                            </p:tgtEl>
                                            <p:attrNameLst>
                                              <p:attrName>ppt_h</p:attrName>
                                            </p:attrNameLst>
                                          </p:cBhvr>
                                          <p:tavLst>
                                            <p:tav tm="0">
                                              <p:val>
                                                <p:strVal val="#ppt_h"/>
                                              </p:val>
                                            </p:tav>
                                            <p:tav tm="100000">
                                              <p:val>
                                                <p:strVal val="#ppt_h"/>
                                              </p:val>
                                            </p:tav>
                                          </p:tavLst>
                                        </p:anim>
                                        <p:animEffect transition="in" filter="fade">
                                          <p:cBhvr>
                                            <p:cTn id="5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accel="50000"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accel="5000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0-#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50000" fill="hold" nodeType="withEffect">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000" fill="hold"/>
                                            <p:tgtEl>
                                              <p:spTgt spid="2"/>
                                            </p:tgtEl>
                                            <p:attrNameLst>
                                              <p:attrName>ppt_x</p:attrName>
                                            </p:attrNameLst>
                                          </p:cBhvr>
                                          <p:tavLst>
                                            <p:tav tm="0">
                                              <p:val>
                                                <p:strVal val="0-#ppt_w/2"/>
                                              </p:val>
                                            </p:tav>
                                            <p:tav tm="100000">
                                              <p:val>
                                                <p:strVal val="#ppt_x"/>
                                              </p:val>
                                            </p:tav>
                                          </p:tavLst>
                                        </p:anim>
                                        <p:anim calcmode="lin" valueType="num">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par>
                                    <p:cTn id="31" presetID="22" presetClass="entr" presetSubtype="1"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1500"/>
                                </p:stCondLst>
                                <p:childTnLst>
                                  <p:par>
                                    <p:cTn id="35" presetID="50" presetClass="entr" presetSubtype="0" decel="10000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strVal val="#ppt_w+.3"/>
                                              </p:val>
                                            </p:tav>
                                            <p:tav tm="100000">
                                              <p:val>
                                                <p:strVal val="#ppt_w"/>
                                              </p:val>
                                            </p:tav>
                                          </p:tavLst>
                                        </p:anim>
                                        <p:anim calcmode="lin" valueType="num">
                                          <p:cBhvr>
                                            <p:cTn id="38" dur="1000" fill="hold"/>
                                            <p:tgtEl>
                                              <p:spTgt spid="44"/>
                                            </p:tgtEl>
                                            <p:attrNameLst>
                                              <p:attrName>ppt_h</p:attrName>
                                            </p:attrNameLst>
                                          </p:cBhvr>
                                          <p:tavLst>
                                            <p:tav tm="0">
                                              <p:val>
                                                <p:strVal val="#ppt_h"/>
                                              </p:val>
                                            </p:tav>
                                            <p:tav tm="100000">
                                              <p:val>
                                                <p:strVal val="#ppt_h"/>
                                              </p:val>
                                            </p:tav>
                                          </p:tavLst>
                                        </p:anim>
                                        <p:animEffect transition="in" filter="fade">
                                          <p:cBhvr>
                                            <p:cTn id="39" dur="1000"/>
                                            <p:tgtEl>
                                              <p:spTgt spid="44"/>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1000" fill="hold"/>
                                            <p:tgtEl>
                                              <p:spTgt spid="45"/>
                                            </p:tgtEl>
                                            <p:attrNameLst>
                                              <p:attrName>ppt_w</p:attrName>
                                            </p:attrNameLst>
                                          </p:cBhvr>
                                          <p:tavLst>
                                            <p:tav tm="0">
                                              <p:val>
                                                <p:strVal val="#ppt_w+.3"/>
                                              </p:val>
                                            </p:tav>
                                            <p:tav tm="100000">
                                              <p:val>
                                                <p:strVal val="#ppt_w"/>
                                              </p:val>
                                            </p:tav>
                                          </p:tavLst>
                                        </p:anim>
                                        <p:anim calcmode="lin" valueType="num">
                                          <p:cBhvr>
                                            <p:cTn id="43" dur="1000" fill="hold"/>
                                            <p:tgtEl>
                                              <p:spTgt spid="45"/>
                                            </p:tgtEl>
                                            <p:attrNameLst>
                                              <p:attrName>ppt_h</p:attrName>
                                            </p:attrNameLst>
                                          </p:cBhvr>
                                          <p:tavLst>
                                            <p:tav tm="0">
                                              <p:val>
                                                <p:strVal val="#ppt_h"/>
                                              </p:val>
                                            </p:tav>
                                            <p:tav tm="100000">
                                              <p:val>
                                                <p:strVal val="#ppt_h"/>
                                              </p:val>
                                            </p:tav>
                                          </p:tavLst>
                                        </p:anim>
                                        <p:animEffect transition="in" filter="fade">
                                          <p:cBhvr>
                                            <p:cTn id="44" dur="1000"/>
                                            <p:tgtEl>
                                              <p:spTgt spid="45"/>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strVal val="#ppt_w+.3"/>
                                              </p:val>
                                            </p:tav>
                                            <p:tav tm="100000">
                                              <p:val>
                                                <p:strVal val="#ppt_w"/>
                                              </p:val>
                                            </p:tav>
                                          </p:tavLst>
                                        </p:anim>
                                        <p:anim calcmode="lin" valueType="num">
                                          <p:cBhvr>
                                            <p:cTn id="48" dur="1000" fill="hold"/>
                                            <p:tgtEl>
                                              <p:spTgt spid="42"/>
                                            </p:tgtEl>
                                            <p:attrNameLst>
                                              <p:attrName>ppt_h</p:attrName>
                                            </p:attrNameLst>
                                          </p:cBhvr>
                                          <p:tavLst>
                                            <p:tav tm="0">
                                              <p:val>
                                                <p:strVal val="#ppt_h"/>
                                              </p:val>
                                            </p:tav>
                                            <p:tav tm="100000">
                                              <p:val>
                                                <p:strVal val="#ppt_h"/>
                                              </p:val>
                                            </p:tav>
                                          </p:tavLst>
                                        </p:anim>
                                        <p:animEffect transition="in" filter="fade">
                                          <p:cBhvr>
                                            <p:cTn id="49" dur="1000"/>
                                            <p:tgtEl>
                                              <p:spTgt spid="42"/>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1000" fill="hold"/>
                                            <p:tgtEl>
                                              <p:spTgt spid="43"/>
                                            </p:tgtEl>
                                            <p:attrNameLst>
                                              <p:attrName>ppt_w</p:attrName>
                                            </p:attrNameLst>
                                          </p:cBhvr>
                                          <p:tavLst>
                                            <p:tav tm="0">
                                              <p:val>
                                                <p:strVal val="#ppt_w+.3"/>
                                              </p:val>
                                            </p:tav>
                                            <p:tav tm="100000">
                                              <p:val>
                                                <p:strVal val="#ppt_w"/>
                                              </p:val>
                                            </p:tav>
                                          </p:tavLst>
                                        </p:anim>
                                        <p:anim calcmode="lin" valueType="num">
                                          <p:cBhvr>
                                            <p:cTn id="53" dur="1000" fill="hold"/>
                                            <p:tgtEl>
                                              <p:spTgt spid="43"/>
                                            </p:tgtEl>
                                            <p:attrNameLst>
                                              <p:attrName>ppt_h</p:attrName>
                                            </p:attrNameLst>
                                          </p:cBhvr>
                                          <p:tavLst>
                                            <p:tav tm="0">
                                              <p:val>
                                                <p:strVal val="#ppt_h"/>
                                              </p:val>
                                            </p:tav>
                                            <p:tav tm="100000">
                                              <p:val>
                                                <p:strVal val="#ppt_h"/>
                                              </p:val>
                                            </p:tav>
                                          </p:tavLst>
                                        </p:anim>
                                        <p:animEffect transition="in" filter="fade">
                                          <p:cBhvr>
                                            <p:cTn id="5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8738" r="30500"/>
          <a:stretch>
            <a:fillRect/>
          </a:stretch>
        </p:blipFill>
        <p:spPr>
          <a:xfrm>
            <a:off x="16289" y="771550"/>
            <a:ext cx="5059767" cy="4371950"/>
          </a:xfrm>
          <a:prstGeom prst="rect">
            <a:avLst/>
          </a:prstGeom>
        </p:spPr>
      </p:pic>
      <p:sp>
        <p:nvSpPr>
          <p:cNvPr id="8" name="TextBox 7"/>
          <p:cNvSpPr txBox="1"/>
          <p:nvPr/>
        </p:nvSpPr>
        <p:spPr>
          <a:xfrm>
            <a:off x="5076056" y="1851670"/>
            <a:ext cx="3843840" cy="2585323"/>
          </a:xfrm>
          <a:prstGeom prst="rect">
            <a:avLst/>
          </a:prstGeom>
          <a:noFill/>
        </p:spPr>
        <p:txBody>
          <a:bodyPr wrap="square" rtlCol="0">
            <a:spAutoFit/>
          </a:bodyPr>
          <a:lstStyle/>
          <a:p>
            <a:pPr algn="just" defTabSz="685800" eaLnBrk="0" hangingPunct="0">
              <a:lnSpc>
                <a:spcPct val="150000"/>
              </a:lnSpc>
            </a:pPr>
            <a:r>
              <a:rPr lang="zh-CN" altLang="en-US" sz="1200" dirty="0">
                <a:solidFill>
                  <a:srgbClr val="030729"/>
                </a:solidFill>
                <a:cs typeface="+mn-ea"/>
                <a:sym typeface="+mn-lt"/>
              </a:rPr>
              <a:t>岁月流转，时光飞逝，转眼间</a:t>
            </a:r>
            <a:r>
              <a:rPr lang="en-US" altLang="zh-CN" sz="1200" b="1" dirty="0">
                <a:solidFill>
                  <a:srgbClr val="030729"/>
                </a:solidFill>
                <a:cs typeface="+mn-ea"/>
                <a:sym typeface="+mn-lt"/>
              </a:rPr>
              <a:t>201X</a:t>
            </a:r>
            <a:r>
              <a:rPr lang="zh-CN" altLang="en-US" sz="1200" dirty="0">
                <a:solidFill>
                  <a:srgbClr val="030729"/>
                </a:solidFill>
                <a:cs typeface="+mn-ea"/>
                <a:sym typeface="+mn-lt"/>
              </a:rPr>
              <a:t>年的工作又接近尾声。回首过去一年的工作，经过全体领导及员工的共同努力，公司经营业绩保持良好，行业地位、社会形象日渐提升，各项工作全面发展。</a:t>
            </a:r>
            <a:endParaRPr lang="en-US" altLang="zh-CN" sz="1200" dirty="0">
              <a:solidFill>
                <a:srgbClr val="030729"/>
              </a:solidFill>
              <a:cs typeface="+mn-ea"/>
              <a:sym typeface="+mn-lt"/>
            </a:endParaRPr>
          </a:p>
          <a:p>
            <a:pPr algn="just" defTabSz="685800" eaLnBrk="0" hangingPunct="0">
              <a:lnSpc>
                <a:spcPct val="150000"/>
              </a:lnSpc>
            </a:pPr>
            <a:endParaRPr lang="en-US" altLang="zh-CN" sz="1200" dirty="0">
              <a:solidFill>
                <a:srgbClr val="030729"/>
              </a:solidFill>
              <a:cs typeface="+mn-ea"/>
              <a:sym typeface="+mn-lt"/>
            </a:endParaRPr>
          </a:p>
          <a:p>
            <a:pPr algn="just" defTabSz="685800" eaLnBrk="0" hangingPunct="0">
              <a:lnSpc>
                <a:spcPct val="150000"/>
              </a:lnSpc>
            </a:pPr>
            <a:r>
              <a:rPr lang="zh-CN" altLang="en-US" sz="1200" dirty="0">
                <a:solidFill>
                  <a:srgbClr val="030729"/>
                </a:solidFill>
                <a:cs typeface="+mn-ea"/>
                <a:sym typeface="+mn-lt"/>
              </a:rPr>
              <a:t>新起点、新希望。站在</a:t>
            </a:r>
            <a:r>
              <a:rPr lang="en-US" altLang="zh-CN" sz="1200" b="1" dirty="0">
                <a:solidFill>
                  <a:srgbClr val="030729"/>
                </a:solidFill>
                <a:cs typeface="+mn-ea"/>
                <a:sym typeface="+mn-lt"/>
              </a:rPr>
              <a:t>201X</a:t>
            </a:r>
            <a:r>
              <a:rPr lang="zh-CN" altLang="en-US" sz="1200" dirty="0">
                <a:solidFill>
                  <a:srgbClr val="030729"/>
                </a:solidFill>
                <a:cs typeface="+mn-ea"/>
                <a:sym typeface="+mn-lt"/>
              </a:rPr>
              <a:t>年的起点，我们将继承和发扬过去工作中存在的优点，汲取经验，摒弃不足，满怀信心，以更清醒的头脑、更旺盛的斗志、更奋发的姿态和更充沛的干劲，向我们的既定目标进发！</a:t>
            </a:r>
            <a:endParaRPr lang="en-US" altLang="zh-CN" sz="1200" dirty="0">
              <a:solidFill>
                <a:srgbClr val="030729"/>
              </a:solidFill>
              <a:cs typeface="+mn-ea"/>
              <a:sym typeface="+mn-lt"/>
            </a:endParaRPr>
          </a:p>
        </p:txBody>
      </p:sp>
      <p:sp>
        <p:nvSpPr>
          <p:cNvPr id="9" name="TextBox 6"/>
          <p:cNvSpPr txBox="1"/>
          <p:nvPr/>
        </p:nvSpPr>
        <p:spPr>
          <a:xfrm>
            <a:off x="6032642" y="417607"/>
            <a:ext cx="1210588" cy="707886"/>
          </a:xfrm>
          <a:prstGeom prst="rect">
            <a:avLst/>
          </a:prstGeom>
          <a:noFill/>
        </p:spPr>
        <p:txBody>
          <a:bodyPr wrap="none" rtlCol="0">
            <a:spAutoFit/>
          </a:bodyPr>
          <a:lstStyle/>
          <a:p>
            <a:r>
              <a:rPr lang="zh-CN" altLang="en-US" sz="4000" b="1" dirty="0">
                <a:solidFill>
                  <a:srgbClr val="030729"/>
                </a:solidFill>
                <a:cs typeface="+mn-ea"/>
                <a:sym typeface="+mn-lt"/>
              </a:rPr>
              <a:t>前言</a:t>
            </a:r>
            <a:endParaRPr lang="en-US" altLang="zh-CN" sz="4000" b="1" dirty="0">
              <a:solidFill>
                <a:srgbClr val="030729"/>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5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1395761" y="2029037"/>
            <a:ext cx="517344" cy="1720729"/>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7" name="Freeform 9"/>
          <p:cNvSpPr/>
          <p:nvPr/>
        </p:nvSpPr>
        <p:spPr bwMode="auto">
          <a:xfrm>
            <a:off x="2009205" y="2029037"/>
            <a:ext cx="515161" cy="1720729"/>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1" name="Freeform 12"/>
          <p:cNvSpPr/>
          <p:nvPr/>
        </p:nvSpPr>
        <p:spPr bwMode="auto">
          <a:xfrm>
            <a:off x="2622646" y="2029037"/>
            <a:ext cx="521352" cy="1720729"/>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3" name="Freeform 15"/>
          <p:cNvSpPr/>
          <p:nvPr/>
        </p:nvSpPr>
        <p:spPr bwMode="auto">
          <a:xfrm>
            <a:off x="3236088" y="2029037"/>
            <a:ext cx="519564" cy="1720729"/>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4" name="Freeform 18"/>
          <p:cNvSpPr/>
          <p:nvPr/>
        </p:nvSpPr>
        <p:spPr bwMode="auto">
          <a:xfrm>
            <a:off x="3853926" y="2029037"/>
            <a:ext cx="515161" cy="172072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5" name="Freeform 21"/>
          <p:cNvSpPr/>
          <p:nvPr/>
        </p:nvSpPr>
        <p:spPr bwMode="auto">
          <a:xfrm>
            <a:off x="4467369" y="2029037"/>
            <a:ext cx="515161" cy="172072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6" name="Freeform 24"/>
          <p:cNvSpPr/>
          <p:nvPr/>
        </p:nvSpPr>
        <p:spPr bwMode="auto">
          <a:xfrm>
            <a:off x="5078611" y="2029037"/>
            <a:ext cx="517344" cy="1720729"/>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7" name="Freeform 27"/>
          <p:cNvSpPr/>
          <p:nvPr/>
        </p:nvSpPr>
        <p:spPr bwMode="auto">
          <a:xfrm>
            <a:off x="5692053" y="2029037"/>
            <a:ext cx="521352" cy="1720729"/>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8" name="Freeform 30"/>
          <p:cNvSpPr/>
          <p:nvPr/>
        </p:nvSpPr>
        <p:spPr bwMode="auto">
          <a:xfrm>
            <a:off x="6305496" y="2029037"/>
            <a:ext cx="521747" cy="1720729"/>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9" name="Freeform 33"/>
          <p:cNvSpPr/>
          <p:nvPr/>
        </p:nvSpPr>
        <p:spPr bwMode="auto">
          <a:xfrm>
            <a:off x="6923334" y="2029037"/>
            <a:ext cx="515161" cy="1720729"/>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20" name="矩形 19"/>
          <p:cNvSpPr/>
          <p:nvPr/>
        </p:nvSpPr>
        <p:spPr>
          <a:xfrm>
            <a:off x="6305496" y="3921900"/>
            <a:ext cx="1132999" cy="378042"/>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tIns="27000" bIns="27000" rtlCol="0" anchor="ctr"/>
          <a:lstStyle/>
          <a:p>
            <a:pPr algn="ctr"/>
            <a:r>
              <a:rPr lang="en-US" altLang="zh-CN" sz="2400">
                <a:cs typeface="+mn-ea"/>
                <a:sym typeface="+mn-lt"/>
              </a:rPr>
              <a:t>20</a:t>
            </a:r>
            <a:endParaRPr lang="zh-CN" altLang="en-US" sz="2400">
              <a:cs typeface="+mn-ea"/>
              <a:sym typeface="+mn-lt"/>
            </a:endParaRPr>
          </a:p>
        </p:txBody>
      </p:sp>
      <p:sp>
        <p:nvSpPr>
          <p:cNvPr id="21" name="矩形 20"/>
          <p:cNvSpPr/>
          <p:nvPr/>
        </p:nvSpPr>
        <p:spPr>
          <a:xfrm>
            <a:off x="1395762" y="3921900"/>
            <a:ext cx="4766693" cy="37804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27000" bIns="27000" rtlCol="0" anchor="ctr"/>
          <a:lstStyle/>
          <a:p>
            <a:pPr algn="ctr"/>
            <a:r>
              <a:rPr lang="en-US" altLang="zh-CN" sz="2400">
                <a:cs typeface="+mn-ea"/>
                <a:sym typeface="+mn-lt"/>
              </a:rPr>
              <a:t>80</a:t>
            </a:r>
            <a:endParaRPr lang="zh-CN" altLang="en-US" sz="2400">
              <a:cs typeface="+mn-ea"/>
              <a:sym typeface="+mn-lt"/>
            </a:endParaRPr>
          </a:p>
        </p:txBody>
      </p:sp>
      <p:sp>
        <p:nvSpPr>
          <p:cNvPr id="22" name="TextBox 21"/>
          <p:cNvSpPr txBox="1"/>
          <p:nvPr/>
        </p:nvSpPr>
        <p:spPr>
          <a:xfrm>
            <a:off x="1439575" y="1116244"/>
            <a:ext cx="6156761" cy="722505"/>
          </a:xfrm>
          <a:prstGeom prst="rect">
            <a:avLst/>
          </a:prstGeom>
          <a:noFill/>
        </p:spPr>
        <p:txBody>
          <a:bodyPr wrap="square" rtlCol="0">
            <a:spAutoFit/>
          </a:bodyPr>
          <a:lstStyle/>
          <a:p>
            <a:pPr>
              <a:lnSpc>
                <a:spcPct val="130000"/>
              </a:lnSpc>
            </a:pPr>
            <a:r>
              <a:rPr lang="zh-CN" altLang="en-US" sz="1050" dirty="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050">
                <a:solidFill>
                  <a:srgbClr val="262626"/>
                </a:solidFill>
                <a:cs typeface="+mn-ea"/>
                <a:sym typeface="+mn-lt"/>
              </a:rPr>
              <a:t>文字。</a:t>
            </a:r>
            <a:endParaRPr lang="zh-CN" altLang="en-US" sz="1050">
              <a:solidFill>
                <a:srgbClr val="262626"/>
              </a:solidFill>
              <a:cs typeface="+mn-ea"/>
              <a:sym typeface="+mn-lt"/>
            </a:endParaRPr>
          </a:p>
          <a:p>
            <a:pPr>
              <a:lnSpc>
                <a:spcPct val="130000"/>
              </a:lnSpc>
            </a:pPr>
            <a:r>
              <a:rPr lang="zh-CN" altLang="en-US" sz="1050">
                <a:solidFill>
                  <a:srgbClr val="262626"/>
                </a:solidFill>
                <a:cs typeface="+mn-ea"/>
                <a:sym typeface="+mn-lt"/>
              </a:rPr>
              <a:t>您的内容打在这里，或者通过复制您的文本后，在此框中选择粘贴，并选择只保留文字</a:t>
            </a:r>
            <a:endParaRPr lang="zh-CN" altLang="en-US" sz="105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35" presetClass="path" presetSubtype="0" decel="100000" fill="hold" grpId="1" nodeType="withEffect">
                                  <p:stCondLst>
                                    <p:cond delay="0"/>
                                  </p:stCondLst>
                                  <p:childTnLst>
                                    <p:animMotion origin="layout" path="M 8.23024E-7 3.33333E-6 L -0.06707 3.33333E-6 " pathEditMode="relative" rAng="0" ptsTypes="AA">
                                      <p:cBhvr>
                                        <p:cTn id="10" dur="500" spd="-100000" fill="hold"/>
                                        <p:tgtEl>
                                          <p:spTgt spid="7"/>
                                        </p:tgtEl>
                                        <p:attrNameLst>
                                          <p:attrName>ppt_x</p:attrName>
                                          <p:attrName>ppt_y</p:attrName>
                                        </p:attrNameLst>
                                      </p:cBhvr>
                                      <p:rCtr x="-3360" y="0"/>
                                    </p:animMotion>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35" presetClass="path" presetSubtype="0" decel="100000" fill="hold" grpId="1" nodeType="withEffect">
                                  <p:stCondLst>
                                    <p:cond delay="0"/>
                                  </p:stCondLst>
                                  <p:childTnLst>
                                    <p:animMotion origin="layout" path="M -4.79167E-6 3.33333E-6 L -0.1345 3.33333E-6 " pathEditMode="relative" rAng="0" ptsTypes="AA">
                                      <p:cBhvr>
                                        <p:cTn id="14" dur="500" spd="-100000" fill="hold"/>
                                        <p:tgtEl>
                                          <p:spTgt spid="11"/>
                                        </p:tgtEl>
                                        <p:attrNameLst>
                                          <p:attrName>ppt_x</p:attrName>
                                          <p:attrName>ppt_y</p:attrName>
                                        </p:attrNameLst>
                                      </p:cBhvr>
                                      <p:rCtr x="-6732" y="0"/>
                                    </p:animMotion>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35" presetClass="path" presetSubtype="0" decel="100000" fill="hold" grpId="1" nodeType="withEffect">
                                  <p:stCondLst>
                                    <p:cond delay="0"/>
                                  </p:stCondLst>
                                  <p:childTnLst>
                                    <p:animMotion origin="layout" path="M -1.875E-6 3.33333E-6 L -0.20143 3.33333E-6 " pathEditMode="relative" rAng="0" ptsTypes="AA">
                                      <p:cBhvr>
                                        <p:cTn id="18" dur="500" spd="-100000" fill="hold"/>
                                        <p:tgtEl>
                                          <p:spTgt spid="13"/>
                                        </p:tgtEl>
                                        <p:attrNameLst>
                                          <p:attrName>ppt_x</p:attrName>
                                          <p:attrName>ppt_y</p:attrName>
                                        </p:attrNameLst>
                                      </p:cBhvr>
                                      <p:rCtr x="-10078" y="0"/>
                                    </p:animMotion>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35" presetClass="path" presetSubtype="0" decel="100000" fill="hold" grpId="1" nodeType="withEffect">
                                  <p:stCondLst>
                                    <p:cond delay="0"/>
                                  </p:stCondLst>
                                  <p:childTnLst>
                                    <p:animMotion origin="layout" path="M 4.16667E-7 3.33333E-6 L -0.26875 3.33333E-6 " pathEditMode="relative" rAng="0" ptsTypes="AA">
                                      <p:cBhvr>
                                        <p:cTn id="22" dur="500" spd="-100000" fill="hold"/>
                                        <p:tgtEl>
                                          <p:spTgt spid="14"/>
                                        </p:tgtEl>
                                        <p:attrNameLst>
                                          <p:attrName>ppt_x</p:attrName>
                                          <p:attrName>ppt_y</p:attrName>
                                        </p:attrNameLst>
                                      </p:cBhvr>
                                      <p:rCtr x="-13438" y="0"/>
                                    </p:animMotion>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35" presetClass="path" presetSubtype="0" decel="100000" fill="hold" grpId="1" nodeType="withEffect">
                                  <p:stCondLst>
                                    <p:cond delay="0"/>
                                  </p:stCondLst>
                                  <p:childTnLst>
                                    <p:animMotion origin="layout" path="M 3.125E-6 3.33333E-6 L -0.33581 3.33333E-6 " pathEditMode="relative" rAng="0" ptsTypes="AA">
                                      <p:cBhvr>
                                        <p:cTn id="26" dur="500" spd="-100000" fill="hold"/>
                                        <p:tgtEl>
                                          <p:spTgt spid="15"/>
                                        </p:tgtEl>
                                        <p:attrNameLst>
                                          <p:attrName>ppt_x</p:attrName>
                                          <p:attrName>ppt_y</p:attrName>
                                        </p:attrNameLst>
                                      </p:cBhvr>
                                      <p:rCtr x="-16797" y="0"/>
                                    </p:animMotion>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35" presetClass="path" presetSubtype="0" decel="100000" fill="hold" grpId="1" nodeType="withEffect">
                                  <p:stCondLst>
                                    <p:cond delay="0"/>
                                  </p:stCondLst>
                                  <p:childTnLst>
                                    <p:animMotion origin="layout" path="M -4.16667E-6 3.33333E-6 L -0.40286 3.33333E-6 " pathEditMode="relative" rAng="0" ptsTypes="AA">
                                      <p:cBhvr>
                                        <p:cTn id="30" dur="500" spd="-100000" fill="hold"/>
                                        <p:tgtEl>
                                          <p:spTgt spid="16"/>
                                        </p:tgtEl>
                                        <p:attrNameLst>
                                          <p:attrName>ppt_x</p:attrName>
                                          <p:attrName>ppt_y</p:attrName>
                                        </p:attrNameLst>
                                      </p:cBhvr>
                                      <p:rCtr x="-20143" y="0"/>
                                    </p:animMotion>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35" presetClass="path" presetSubtype="0" decel="100000" fill="hold" grpId="1" nodeType="withEffect">
                                  <p:stCondLst>
                                    <p:cond delay="0"/>
                                  </p:stCondLst>
                                  <p:childTnLst>
                                    <p:animMotion origin="layout" path="M -1.875E-6 3.33333E-6 L -0.47018 3.33333E-6 " pathEditMode="relative" rAng="0" ptsTypes="AA">
                                      <p:cBhvr>
                                        <p:cTn id="34" dur="500" spd="-100000" fill="hold"/>
                                        <p:tgtEl>
                                          <p:spTgt spid="17"/>
                                        </p:tgtEl>
                                        <p:attrNameLst>
                                          <p:attrName>ppt_x</p:attrName>
                                          <p:attrName>ppt_y</p:attrName>
                                        </p:attrNameLst>
                                      </p:cBhvr>
                                      <p:rCtr x="-23516" y="0"/>
                                    </p:animMotion>
                                  </p:childTnLst>
                                </p:cTn>
                              </p:par>
                              <p:par>
                                <p:cTn id="35" presetID="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35" presetClass="path" presetSubtype="0" decel="100000" fill="hold" grpId="1" nodeType="withEffect">
                                  <p:stCondLst>
                                    <p:cond delay="0"/>
                                  </p:stCondLst>
                                  <p:childTnLst>
                                    <p:animMotion origin="layout" path="M 8.33333E-7 3.33333E-6 L -0.53724 3.33333E-6 " pathEditMode="relative" rAng="0" ptsTypes="AA">
                                      <p:cBhvr>
                                        <p:cTn id="38" dur="500" spd="-100000" fill="hold"/>
                                        <p:tgtEl>
                                          <p:spTgt spid="18"/>
                                        </p:tgtEl>
                                        <p:attrNameLst>
                                          <p:attrName>ppt_x</p:attrName>
                                          <p:attrName>ppt_y</p:attrName>
                                        </p:attrNameLst>
                                      </p:cBhvr>
                                      <p:rCtr x="-26862" y="0"/>
                                    </p:animMotion>
                                  </p:childTnLst>
                                </p:cTn>
                              </p:par>
                              <p:par>
                                <p:cTn id="39" presetID="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35" presetClass="path" presetSubtype="0" decel="100000" fill="hold" grpId="1" nodeType="withEffect">
                                  <p:stCondLst>
                                    <p:cond delay="0"/>
                                  </p:stCondLst>
                                  <p:childTnLst>
                                    <p:animMotion origin="layout" path="M 3.33333E-6 3.33333E-6 L -0.60443 3.33333E-6 " pathEditMode="relative" rAng="0" ptsTypes="AA">
                                      <p:cBhvr>
                                        <p:cTn id="42" dur="500" spd="-100000" fill="hold"/>
                                        <p:tgtEl>
                                          <p:spTgt spid="19"/>
                                        </p:tgtEl>
                                        <p:attrNameLst>
                                          <p:attrName>ppt_x</p:attrName>
                                          <p:attrName>ppt_y</p:attrName>
                                        </p:attrNameLst>
                                      </p:cBhvr>
                                      <p:rCtr x="-30221" y="0"/>
                                    </p:animMotion>
                                  </p:childTnLst>
                                </p:cTn>
                              </p:par>
                            </p:childTnLst>
                          </p:cTn>
                        </p:par>
                        <p:par>
                          <p:cTn id="43" fill="hold">
                            <p:stCondLst>
                              <p:cond delay="0"/>
                            </p:stCondLst>
                            <p:childTnLst>
                              <p:par>
                                <p:cTn id="44" presetID="19" presetClass="emph" presetSubtype="0" fill="hold" grpId="2" nodeType="afterEffect">
                                  <p:stCondLst>
                                    <p:cond delay="0"/>
                                  </p:stCondLst>
                                  <p:childTnLst>
                                    <p:animClr clrSpc="rgb" dir="cw">
                                      <p:cBhvr override="childStyle">
                                        <p:cTn id="45" dur="500" fill="hold"/>
                                        <p:tgtEl>
                                          <p:spTgt spid="18"/>
                                        </p:tgtEl>
                                        <p:attrNameLst>
                                          <p:attrName>style.color</p:attrName>
                                        </p:attrNameLst>
                                      </p:cBhvr>
                                      <p:to>
                                        <a:srgbClr val="53D2FF"/>
                                      </p:to>
                                    </p:animClr>
                                    <p:animClr clrSpc="rgb" dir="cw">
                                      <p:cBhvr>
                                        <p:cTn id="46" dur="500" fill="hold"/>
                                        <p:tgtEl>
                                          <p:spTgt spid="18"/>
                                        </p:tgtEl>
                                        <p:attrNameLst>
                                          <p:attrName>fillcolor</p:attrName>
                                        </p:attrNameLst>
                                      </p:cBhvr>
                                      <p:to>
                                        <a:srgbClr val="53D2FF"/>
                                      </p:to>
                                    </p:animClr>
                                    <p:set>
                                      <p:cBhvr>
                                        <p:cTn id="47" dur="500" fill="hold"/>
                                        <p:tgtEl>
                                          <p:spTgt spid="18"/>
                                        </p:tgtEl>
                                        <p:attrNameLst>
                                          <p:attrName>fill.type</p:attrName>
                                        </p:attrNameLst>
                                      </p:cBhvr>
                                      <p:to>
                                        <p:strVal val="solid"/>
                                      </p:to>
                                    </p:set>
                                    <p:set>
                                      <p:cBhvr>
                                        <p:cTn id="48" dur="500" fill="hold"/>
                                        <p:tgtEl>
                                          <p:spTgt spid="18"/>
                                        </p:tgtEl>
                                        <p:attrNameLst>
                                          <p:attrName>fill.on</p:attrName>
                                        </p:attrNameLst>
                                      </p:cBhvr>
                                      <p:to>
                                        <p:strVal val="true"/>
                                      </p:to>
                                    </p:set>
                                  </p:childTnLst>
                                </p:cTn>
                              </p:par>
                              <p:par>
                                <p:cTn id="49" presetID="19" presetClass="emph" presetSubtype="0" fill="hold" grpId="2" nodeType="withEffect">
                                  <p:stCondLst>
                                    <p:cond delay="0"/>
                                  </p:stCondLst>
                                  <p:childTnLst>
                                    <p:animClr clrSpc="rgb" dir="cw">
                                      <p:cBhvr override="childStyle">
                                        <p:cTn id="50" dur="500" fill="hold"/>
                                        <p:tgtEl>
                                          <p:spTgt spid="19"/>
                                        </p:tgtEl>
                                        <p:attrNameLst>
                                          <p:attrName>style.color</p:attrName>
                                        </p:attrNameLst>
                                      </p:cBhvr>
                                      <p:to>
                                        <a:srgbClr val="53D2FF"/>
                                      </p:to>
                                    </p:animClr>
                                    <p:animClr clrSpc="rgb" dir="cw">
                                      <p:cBhvr>
                                        <p:cTn id="51" dur="500" fill="hold"/>
                                        <p:tgtEl>
                                          <p:spTgt spid="19"/>
                                        </p:tgtEl>
                                        <p:attrNameLst>
                                          <p:attrName>fillcolor</p:attrName>
                                        </p:attrNameLst>
                                      </p:cBhvr>
                                      <p:to>
                                        <a:srgbClr val="53D2FF"/>
                                      </p:to>
                                    </p:animClr>
                                    <p:set>
                                      <p:cBhvr>
                                        <p:cTn id="52" dur="500" fill="hold"/>
                                        <p:tgtEl>
                                          <p:spTgt spid="19"/>
                                        </p:tgtEl>
                                        <p:attrNameLst>
                                          <p:attrName>fill.type</p:attrName>
                                        </p:attrNameLst>
                                      </p:cBhvr>
                                      <p:to>
                                        <p:strVal val="solid"/>
                                      </p:to>
                                    </p:set>
                                    <p:set>
                                      <p:cBhvr>
                                        <p:cTn id="53" dur="500" fill="hold"/>
                                        <p:tgtEl>
                                          <p:spTgt spid="19"/>
                                        </p:tgtEl>
                                        <p:attrNameLst>
                                          <p:attrName>fill.on</p:attrName>
                                        </p:attrNameLst>
                                      </p:cBhvr>
                                      <p:to>
                                        <p:strVal val="true"/>
                                      </p:to>
                                    </p:set>
                                  </p:childTnLst>
                                </p:cTn>
                              </p:par>
                              <p:par>
                                <p:cTn id="54" presetID="12" presetClass="entr" presetSubtype="2"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p:tgtEl>
                                          <p:spTgt spid="21"/>
                                        </p:tgtEl>
                                        <p:attrNameLst>
                                          <p:attrName>ppt_x</p:attrName>
                                        </p:attrNameLst>
                                      </p:cBhvr>
                                      <p:tavLst>
                                        <p:tav tm="0">
                                          <p:val>
                                            <p:strVal val="#ppt_x+#ppt_w*1.125000"/>
                                          </p:val>
                                        </p:tav>
                                        <p:tav tm="100000">
                                          <p:val>
                                            <p:strVal val="#ppt_x"/>
                                          </p:val>
                                        </p:tav>
                                      </p:tavLst>
                                    </p:anim>
                                    <p:animEffect transition="in" filter="wipe(left)">
                                      <p:cBhvr>
                                        <p:cTn id="57" dur="500"/>
                                        <p:tgtEl>
                                          <p:spTgt spid="21"/>
                                        </p:tgtEl>
                                      </p:cBhvr>
                                    </p:animEffect>
                                  </p:childTnLst>
                                </p:cTn>
                              </p:par>
                              <p:par>
                                <p:cTn id="58" presetID="12" presetClass="entr" presetSubtype="8"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p:tgtEl>
                                          <p:spTgt spid="20"/>
                                        </p:tgtEl>
                                        <p:attrNameLst>
                                          <p:attrName>ppt_x</p:attrName>
                                        </p:attrNameLst>
                                      </p:cBhvr>
                                      <p:tavLst>
                                        <p:tav tm="0">
                                          <p:val>
                                            <p:strVal val="#ppt_x-#ppt_w*1.125000"/>
                                          </p:val>
                                        </p:tav>
                                        <p:tav tm="100000">
                                          <p:val>
                                            <p:strVal val="#ppt_x"/>
                                          </p:val>
                                        </p:tav>
                                      </p:tavLst>
                                    </p:anim>
                                    <p:animEffect transition="in" filter="wipe(right)">
                                      <p:cBhvr>
                                        <p:cTn id="61" dur="500"/>
                                        <p:tgtEl>
                                          <p:spTgt spid="20"/>
                                        </p:tgtEl>
                                      </p:cBhvr>
                                    </p:animEffect>
                                  </p:childTnLst>
                                </p:cTn>
                              </p:par>
                              <p:par>
                                <p:cTn id="62" presetID="10" presetClass="entr" presetSubtype="0" fill="hold" grpId="0" nodeType="withEffect">
                                  <p:stCondLst>
                                    <p:cond delay="0"/>
                                  </p:stCondLst>
                                  <p:iterate type="lt">
                                    <p:tmPct val="10000"/>
                                  </p:iterate>
                                  <p:childTnLst>
                                    <p:set>
                                      <p:cBhvr>
                                        <p:cTn id="63" dur="1" fill="hold">
                                          <p:stCondLst>
                                            <p:cond delay="0"/>
                                          </p:stCondLst>
                                        </p:cTn>
                                        <p:tgtEl>
                                          <p:spTgt spid="22"/>
                                        </p:tgtEl>
                                        <p:attrNameLst>
                                          <p:attrName>style.visibility</p:attrName>
                                        </p:attrNameLst>
                                      </p:cBhvr>
                                      <p:to>
                                        <p:strVal val="visible"/>
                                      </p:to>
                                    </p:set>
                                    <p:animEffect transition="in" filter="fade">
                                      <p:cBhvr>
                                        <p:cTn id="64" dur="1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11" grpId="0" animBg="1"/>
      <p:bldP spid="11"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8" grpId="2" animBg="1"/>
      <p:bldP spid="19" grpId="0" animBg="1"/>
      <p:bldP spid="19" grpId="1" animBg="1"/>
      <p:bldP spid="19" grpId="2" animBg="1"/>
      <p:bldP spid="20" grpId="0" animBg="1"/>
      <p:bldP spid="21" grpId="0" animBg="1"/>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
          <p:cNvSpPr txBox="1">
            <a:spLocks noChangeArrowheads="1"/>
          </p:cNvSpPr>
          <p:nvPr/>
        </p:nvSpPr>
        <p:spPr bwMode="auto">
          <a:xfrm>
            <a:off x="1646641" y="1657666"/>
            <a:ext cx="898003"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3</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18" name="Freeform 6"/>
          <p:cNvSpPr/>
          <p:nvPr/>
        </p:nvSpPr>
        <p:spPr bwMode="auto">
          <a:xfrm>
            <a:off x="1403297" y="1897380"/>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9" name="Freeform 6"/>
          <p:cNvSpPr/>
          <p:nvPr/>
        </p:nvSpPr>
        <p:spPr bwMode="auto">
          <a:xfrm flipH="1">
            <a:off x="2483417" y="1897380"/>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20" name="TextBox 4"/>
          <p:cNvSpPr txBox="1"/>
          <p:nvPr/>
        </p:nvSpPr>
        <p:spPr>
          <a:xfrm>
            <a:off x="2987824" y="1707654"/>
            <a:ext cx="3600400" cy="1938992"/>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S</a:t>
            </a:r>
            <a:r>
              <a:rPr lang="en-US" altLang="zh-CN" sz="2000" dirty="0">
                <a:solidFill>
                  <a:schemeClr val="bg1">
                    <a:lumMod val="65000"/>
                  </a:schemeClr>
                </a:solidFill>
                <a:cs typeface="+mn-ea"/>
                <a:sym typeface="+mn-lt"/>
              </a:rPr>
              <a:t>UCCESSFUL PROJECTS</a:t>
            </a:r>
            <a:endParaRPr lang="en-US" altLang="zh-CN" sz="2000" dirty="0">
              <a:solidFill>
                <a:schemeClr val="bg1">
                  <a:lumMod val="65000"/>
                </a:schemeClr>
              </a:solidFill>
              <a:cs typeface="+mn-ea"/>
              <a:sym typeface="+mn-lt"/>
            </a:endParaRPr>
          </a:p>
          <a:p>
            <a:pPr algn="dist"/>
            <a:endParaRPr lang="zh-CN" altLang="en-US" sz="2000" dirty="0">
              <a:solidFill>
                <a:schemeClr val="bg1">
                  <a:lumMod val="65000"/>
                </a:schemeClr>
              </a:solidFill>
              <a:cs typeface="+mn-ea"/>
              <a:sym typeface="+mn-lt"/>
            </a:endParaRPr>
          </a:p>
        </p:txBody>
      </p:sp>
      <p:sp>
        <p:nvSpPr>
          <p:cNvPr id="21" name="TextBox 6"/>
          <p:cNvSpPr txBox="1"/>
          <p:nvPr/>
        </p:nvSpPr>
        <p:spPr>
          <a:xfrm>
            <a:off x="3710513" y="2047994"/>
            <a:ext cx="2877711" cy="630942"/>
          </a:xfrm>
          <a:prstGeom prst="rect">
            <a:avLst/>
          </a:prstGeom>
          <a:noFill/>
        </p:spPr>
        <p:txBody>
          <a:bodyPr wrap="none" rtlCol="0">
            <a:spAutoFit/>
          </a:bodyPr>
          <a:lstStyle/>
          <a:p>
            <a:r>
              <a:rPr lang="zh-CN" altLang="en-US" sz="3500" b="1" dirty="0">
                <a:solidFill>
                  <a:srgbClr val="030729"/>
                </a:solidFill>
                <a:cs typeface="+mn-ea"/>
                <a:sym typeface="+mn-lt"/>
              </a:rPr>
              <a:t>成功项目展示</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strVal val="4/3*#ppt_w"/>
                                          </p:val>
                                        </p:tav>
                                        <p:tav tm="100000">
                                          <p:val>
                                            <p:strVal val="#ppt_w"/>
                                          </p:val>
                                        </p:tav>
                                      </p:tavLst>
                                    </p:anim>
                                    <p:anim calcmode="lin" valueType="num">
                                      <p:cBhvr>
                                        <p:cTn id="15" dur="500" fill="hold"/>
                                        <p:tgtEl>
                                          <p:spTgt spid="17"/>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p:tgtEl>
                                          <p:spTgt spid="21"/>
                                        </p:tgtEl>
                                        <p:attrNameLst>
                                          <p:attrName>ppt_y</p:attrName>
                                        </p:attrNameLst>
                                      </p:cBhvr>
                                      <p:tavLst>
                                        <p:tav tm="0">
                                          <p:val>
                                            <p:strVal val="#ppt_y+#ppt_h*1.125000"/>
                                          </p:val>
                                        </p:tav>
                                        <p:tav tm="100000">
                                          <p:val>
                                            <p:strVal val="#ppt_y"/>
                                          </p:val>
                                        </p:tav>
                                      </p:tavLst>
                                    </p:anim>
                                    <p:animEffect transition="in" filter="wipe(up)">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auto">
          <a:xfrm>
            <a:off x="859292" y="1335565"/>
            <a:ext cx="3565058" cy="2802359"/>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5" name="Rectangle 7"/>
          <p:cNvSpPr>
            <a:spLocks noChangeArrowheads="1"/>
          </p:cNvSpPr>
          <p:nvPr/>
        </p:nvSpPr>
        <p:spPr bwMode="auto">
          <a:xfrm>
            <a:off x="4424350" y="1335565"/>
            <a:ext cx="1287183" cy="1504952"/>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6" name="Rectangle 8"/>
          <p:cNvSpPr>
            <a:spLocks noChangeArrowheads="1"/>
          </p:cNvSpPr>
          <p:nvPr/>
        </p:nvSpPr>
        <p:spPr bwMode="auto">
          <a:xfrm>
            <a:off x="5711533" y="1335565"/>
            <a:ext cx="2574366" cy="150495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7" name="Rectangle 9"/>
          <p:cNvSpPr>
            <a:spLocks noChangeArrowheads="1"/>
          </p:cNvSpPr>
          <p:nvPr/>
        </p:nvSpPr>
        <p:spPr bwMode="auto">
          <a:xfrm>
            <a:off x="6230905" y="2840517"/>
            <a:ext cx="2054994" cy="129740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8575"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1" name="Rectangle 10"/>
          <p:cNvSpPr>
            <a:spLocks noChangeArrowheads="1"/>
          </p:cNvSpPr>
          <p:nvPr/>
        </p:nvSpPr>
        <p:spPr bwMode="auto">
          <a:xfrm>
            <a:off x="4424350" y="2840517"/>
            <a:ext cx="1806555" cy="1297407"/>
          </a:xfrm>
          <a:prstGeom prst="rect">
            <a:avLst/>
          </a:prstGeom>
          <a:solidFill>
            <a:srgbClr val="030729"/>
          </a:solidFill>
          <a:ln w="4" cap="flat">
            <a:noFill/>
            <a:prstDash val="solid"/>
            <a:miter lim="800000"/>
          </a:ln>
        </p:spPr>
        <p:txBody>
          <a:bodyPr vert="horz" wrap="square" lIns="135000" tIns="34290" rIns="135000" bIns="34290" numCol="1" anchor="ctr" anchorCtr="0" compatLnSpc="1"/>
          <a:lstStyle/>
          <a:p>
            <a:pPr lvl="0">
              <a:lnSpc>
                <a:spcPct val="130000"/>
              </a:lnSpc>
            </a:pPr>
            <a:r>
              <a:rPr lang="zh-CN" altLang="en-US" sz="900">
                <a:solidFill>
                  <a:prstClr val="white"/>
                </a:solidFill>
                <a:cs typeface="+mn-ea"/>
                <a:sym typeface="+mn-lt"/>
              </a:rPr>
              <a:t>您的内容打在这里，或者通过复制您的文本后，在此框中选择粘贴，并选择只保留文字。您的内容打在这里，或者通过通过复制您的文本。</a:t>
            </a:r>
            <a:endParaRPr lang="zh-CN" altLang="en-US" sz="1015">
              <a:cs typeface="+mn-ea"/>
              <a:sym typeface="+mn-lt"/>
            </a:endParaRPr>
          </a:p>
        </p:txBody>
      </p:sp>
      <p:sp>
        <p:nvSpPr>
          <p:cNvPr id="13" name="文本占位符 12"/>
          <p:cNvSpPr>
            <a:spLocks noGrp="1"/>
          </p:cNvSpPr>
          <p:nvPr>
            <p:ph type="body" sz="quarter" idx="10"/>
          </p:nvPr>
        </p:nvSpPr>
        <p:spPr/>
        <p:txBody>
          <a:bodyPr/>
          <a:lstStyle/>
          <a:p>
            <a:r>
              <a:rPr lang="en-US" altLang="zh-CN" dirty="0"/>
              <a:t>3</a:t>
            </a:r>
            <a:endParaRPr lang="zh-CN" altLang="en-US" dirty="0"/>
          </a:p>
        </p:txBody>
      </p:sp>
      <p:sp>
        <p:nvSpPr>
          <p:cNvPr id="14" name="文本占位符 13"/>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7991" y="977755"/>
            <a:ext cx="3967732" cy="2183109"/>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6" name="Rectangle 5"/>
          <p:cNvSpPr/>
          <p:nvPr/>
        </p:nvSpPr>
        <p:spPr>
          <a:xfrm>
            <a:off x="577991" y="3208127"/>
            <a:ext cx="3967732" cy="1312205"/>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7" name="Rectangle 6"/>
          <p:cNvSpPr/>
          <p:nvPr/>
        </p:nvSpPr>
        <p:spPr>
          <a:xfrm>
            <a:off x="4601719" y="977755"/>
            <a:ext cx="3964291" cy="2183109"/>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8" name="Rectangle 7"/>
          <p:cNvSpPr/>
          <p:nvPr/>
        </p:nvSpPr>
        <p:spPr>
          <a:xfrm>
            <a:off x="4597314" y="3208125"/>
            <a:ext cx="3968418" cy="1316879"/>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9" name="TextBox 15"/>
          <p:cNvSpPr txBox="1"/>
          <p:nvPr/>
        </p:nvSpPr>
        <p:spPr>
          <a:xfrm>
            <a:off x="750036" y="3698387"/>
            <a:ext cx="3536174" cy="689612"/>
          </a:xfrm>
          <a:prstGeom prst="rect">
            <a:avLst/>
          </a:prstGeom>
          <a:noFill/>
        </p:spPr>
        <p:txBody>
          <a:bodyPr wrap="square" lIns="0" tIns="0" rIns="0" bIns="0" rtlCol="0">
            <a:spAutoFit/>
          </a:bodyPr>
          <a:lstStyle/>
          <a:p>
            <a:pPr>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a:t>
            </a:r>
            <a:endParaRPr lang="zh-CN" altLang="en-US" sz="995" dirty="0">
              <a:solidFill>
                <a:schemeClr val="bg1"/>
              </a:solidFill>
              <a:cs typeface="+mn-ea"/>
              <a:sym typeface="+mn-lt"/>
            </a:endParaRPr>
          </a:p>
        </p:txBody>
      </p:sp>
      <p:sp>
        <p:nvSpPr>
          <p:cNvPr id="10" name="TextBox 16"/>
          <p:cNvSpPr txBox="1"/>
          <p:nvPr/>
        </p:nvSpPr>
        <p:spPr>
          <a:xfrm>
            <a:off x="750036" y="3389031"/>
            <a:ext cx="1644681" cy="218842"/>
          </a:xfrm>
          <a:prstGeom prst="rect">
            <a:avLst/>
          </a:prstGeom>
          <a:noFill/>
        </p:spPr>
        <p:txBody>
          <a:bodyPr wrap="none" lIns="0" tIns="0" rIns="0" bIns="0" rtlCol="0">
            <a:spAutoFit/>
          </a:bodyPr>
          <a:lstStyle/>
          <a:p>
            <a:r>
              <a:rPr lang="zh-CN" altLang="en-US" sz="1420" dirty="0">
                <a:solidFill>
                  <a:schemeClr val="bg1"/>
                </a:solidFill>
                <a:cs typeface="+mn-ea"/>
                <a:sym typeface="+mn-lt"/>
              </a:rPr>
              <a:t>点击请替换文字内容</a:t>
            </a:r>
            <a:endParaRPr lang="zh-CN" altLang="en-US" sz="1420" dirty="0">
              <a:solidFill>
                <a:schemeClr val="bg1"/>
              </a:solidFill>
              <a:cs typeface="+mn-ea"/>
              <a:sym typeface="+mn-lt"/>
            </a:endParaRPr>
          </a:p>
        </p:txBody>
      </p:sp>
      <p:sp>
        <p:nvSpPr>
          <p:cNvPr id="11" name="TextBox 15"/>
          <p:cNvSpPr txBox="1"/>
          <p:nvPr/>
        </p:nvSpPr>
        <p:spPr>
          <a:xfrm>
            <a:off x="4825047" y="3701887"/>
            <a:ext cx="3536174" cy="689612"/>
          </a:xfrm>
          <a:prstGeom prst="rect">
            <a:avLst/>
          </a:prstGeom>
          <a:noFill/>
        </p:spPr>
        <p:txBody>
          <a:bodyPr wrap="square" lIns="0" tIns="0" rIns="0" bIns="0" rtlCol="0">
            <a:spAutoFit/>
          </a:bodyPr>
          <a:lstStyle/>
          <a:p>
            <a:pPr>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a:t>
            </a:r>
            <a:endParaRPr lang="zh-CN" altLang="en-US" sz="995" dirty="0">
              <a:solidFill>
                <a:schemeClr val="bg1"/>
              </a:solidFill>
              <a:cs typeface="+mn-ea"/>
              <a:sym typeface="+mn-lt"/>
            </a:endParaRPr>
          </a:p>
        </p:txBody>
      </p:sp>
      <p:sp>
        <p:nvSpPr>
          <p:cNvPr id="12" name="TextBox 16"/>
          <p:cNvSpPr txBox="1"/>
          <p:nvPr/>
        </p:nvSpPr>
        <p:spPr>
          <a:xfrm>
            <a:off x="4825048" y="3392532"/>
            <a:ext cx="1644681" cy="218842"/>
          </a:xfrm>
          <a:prstGeom prst="rect">
            <a:avLst/>
          </a:prstGeom>
          <a:noFill/>
        </p:spPr>
        <p:txBody>
          <a:bodyPr wrap="none" lIns="0" tIns="0" rIns="0" bIns="0" rtlCol="0">
            <a:spAutoFit/>
          </a:bodyPr>
          <a:lstStyle/>
          <a:p>
            <a:r>
              <a:rPr lang="zh-CN" altLang="en-US" sz="1420" dirty="0">
                <a:solidFill>
                  <a:schemeClr val="bg1"/>
                </a:solidFill>
                <a:cs typeface="+mn-ea"/>
                <a:sym typeface="+mn-lt"/>
              </a:rPr>
              <a:t>点击请替换文字内容</a:t>
            </a:r>
            <a:endParaRPr lang="zh-CN" altLang="en-US" sz="1420" dirty="0">
              <a:solidFill>
                <a:schemeClr val="bg1"/>
              </a:solidFill>
              <a:cs typeface="+mn-ea"/>
              <a:sym typeface="+mn-lt"/>
            </a:endParaRPr>
          </a:p>
        </p:txBody>
      </p:sp>
      <p:sp>
        <p:nvSpPr>
          <p:cNvPr id="2" name="文本占位符 1"/>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4" name="文本占位符 3"/>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7" presetClass="entr" presetSubtype="1" fill="hold" grpId="0" nodeType="afterEffect">
                                  <p:stCondLst>
                                    <p:cond delay="0"/>
                                  </p:stCondLst>
                                  <p:iterate type="lt">
                                    <p:tmPct val="4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ppt_h/2"/>
                                          </p:val>
                                        </p:tav>
                                        <p:tav tm="100000">
                                          <p:val>
                                            <p:strVal val="#ppt_y"/>
                                          </p:val>
                                        </p:tav>
                                      </p:tavLst>
                                    </p:anim>
                                    <p:anim calcmode="lin" valueType="num">
                                      <p:cBhvr>
                                        <p:cTn id="26" dur="250" fill="hold"/>
                                        <p:tgtEl>
                                          <p:spTgt spid="10"/>
                                        </p:tgtEl>
                                        <p:attrNameLst>
                                          <p:attrName>ppt_w</p:attrName>
                                        </p:attrNameLst>
                                      </p:cBhvr>
                                      <p:tavLst>
                                        <p:tav tm="0">
                                          <p:val>
                                            <p:strVal val="#ppt_w"/>
                                          </p:val>
                                        </p:tav>
                                        <p:tav tm="100000">
                                          <p:val>
                                            <p:strVal val="#ppt_w"/>
                                          </p:val>
                                        </p:tav>
                                      </p:tavLst>
                                    </p:anim>
                                    <p:anim calcmode="lin" valueType="num">
                                      <p:cBhvr>
                                        <p:cTn id="27" dur="250" fill="hold"/>
                                        <p:tgtEl>
                                          <p:spTgt spid="10"/>
                                        </p:tgtEl>
                                        <p:attrNameLst>
                                          <p:attrName>ppt_h</p:attrName>
                                        </p:attrNameLst>
                                      </p:cBhvr>
                                      <p:tavLst>
                                        <p:tav tm="0">
                                          <p:val>
                                            <p:fltVal val="0"/>
                                          </p:val>
                                        </p:tav>
                                        <p:tav tm="100000">
                                          <p:val>
                                            <p:strVal val="#ppt_h"/>
                                          </p:val>
                                        </p:tav>
                                      </p:tavLst>
                                    </p:anim>
                                  </p:childTnLst>
                                </p:cTn>
                              </p:par>
                            </p:childTnLst>
                          </p:cTn>
                        </p:par>
                        <p:par>
                          <p:cTn id="28" fill="hold">
                            <p:stCondLst>
                              <p:cond delay="1049"/>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1549"/>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250" fill="hold"/>
                                        <p:tgtEl>
                                          <p:spTgt spid="12"/>
                                        </p:tgtEl>
                                        <p:attrNameLst>
                                          <p:attrName>ppt_x</p:attrName>
                                        </p:attrNameLst>
                                      </p:cBhvr>
                                      <p:tavLst>
                                        <p:tav tm="0">
                                          <p:val>
                                            <p:strVal val="#ppt_x"/>
                                          </p:val>
                                        </p:tav>
                                        <p:tav tm="100000">
                                          <p:val>
                                            <p:strVal val="#ppt_x"/>
                                          </p:val>
                                        </p:tav>
                                      </p:tavLst>
                                    </p:anim>
                                    <p:anim calcmode="lin" valueType="num">
                                      <p:cBhvr>
                                        <p:cTn id="36" dur="250" fill="hold"/>
                                        <p:tgtEl>
                                          <p:spTgt spid="12"/>
                                        </p:tgtEl>
                                        <p:attrNameLst>
                                          <p:attrName>ppt_y</p:attrName>
                                        </p:attrNameLst>
                                      </p:cBhvr>
                                      <p:tavLst>
                                        <p:tav tm="0">
                                          <p:val>
                                            <p:strVal val="#ppt_y-#ppt_h/2"/>
                                          </p:val>
                                        </p:tav>
                                        <p:tav tm="100000">
                                          <p:val>
                                            <p:strVal val="#ppt_y"/>
                                          </p:val>
                                        </p:tav>
                                      </p:tavLst>
                                    </p:anim>
                                    <p:anim calcmode="lin" valueType="num">
                                      <p:cBhvr>
                                        <p:cTn id="37" dur="250" fill="hold"/>
                                        <p:tgtEl>
                                          <p:spTgt spid="12"/>
                                        </p:tgtEl>
                                        <p:attrNameLst>
                                          <p:attrName>ppt_w</p:attrName>
                                        </p:attrNameLst>
                                      </p:cBhvr>
                                      <p:tavLst>
                                        <p:tav tm="0">
                                          <p:val>
                                            <p:strVal val="#ppt_w"/>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childTnLst>
                                </p:cTn>
                              </p:par>
                            </p:childTnLst>
                          </p:cTn>
                        </p:par>
                        <p:par>
                          <p:cTn id="39" fill="hold">
                            <p:stCondLst>
                              <p:cond delay="2599"/>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1915486" y="917280"/>
            <a:ext cx="7163851" cy="2304256"/>
          </a:xfrm>
          <a:prstGeom prst="rect">
            <a:avLst/>
          </a:prstGeom>
          <a:blipFill dpi="0" rotWithShape="1">
            <a:blip r:embed="rId1">
              <a:extLst>
                <a:ext uri="{28A0092B-C50C-407E-A947-70E740481C1C}">
                  <a14:useLocalDpi xmlns:a14="http://schemas.microsoft.com/office/drawing/2010/main" val="0"/>
                </a:ext>
              </a:extLst>
            </a:blip>
            <a:srcRect/>
            <a:stretch>
              <a:fillRect t="-11606" b="-301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sz="960" dirty="0">
              <a:cs typeface="+mn-ea"/>
              <a:sym typeface="+mn-lt"/>
            </a:endParaRPr>
          </a:p>
        </p:txBody>
      </p:sp>
      <p:grpSp>
        <p:nvGrpSpPr>
          <p:cNvPr id="2" name="Group 9"/>
          <p:cNvGrpSpPr/>
          <p:nvPr/>
        </p:nvGrpSpPr>
        <p:grpSpPr bwMode="auto">
          <a:xfrm>
            <a:off x="-7435" y="1133634"/>
            <a:ext cx="2182572" cy="2131780"/>
            <a:chOff x="-7985" y="901147"/>
            <a:chExt cx="2182716" cy="2131459"/>
          </a:xfrm>
        </p:grpSpPr>
        <p:grpSp>
          <p:nvGrpSpPr>
            <p:cNvPr id="3" name="Group 41"/>
            <p:cNvGrpSpPr/>
            <p:nvPr/>
          </p:nvGrpSpPr>
          <p:grpSpPr>
            <a:xfrm>
              <a:off x="-7985" y="901147"/>
              <a:ext cx="2012646" cy="2131459"/>
              <a:chOff x="3189432" y="1419609"/>
              <a:chExt cx="2765136" cy="2131459"/>
            </a:xfrm>
            <a:solidFill>
              <a:schemeClr val="tx2">
                <a:lumMod val="60000"/>
                <a:lumOff val="40000"/>
              </a:schemeClr>
            </a:solidFill>
          </p:grpSpPr>
          <p:sp>
            <p:nvSpPr>
              <p:cNvPr id="13" name="Rectangle 12"/>
              <p:cNvSpPr/>
              <p:nvPr/>
            </p:nvSpPr>
            <p:spPr>
              <a:xfrm>
                <a:off x="3189432" y="1419609"/>
                <a:ext cx="2765136" cy="2131459"/>
              </a:xfrm>
              <a:prstGeom prst="rect">
                <a:avLst/>
              </a:prstGeom>
              <a:solidFill>
                <a:srgbClr val="030729"/>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sz="960" dirty="0">
                  <a:cs typeface="+mn-ea"/>
                  <a:sym typeface="+mn-lt"/>
                </a:endParaRPr>
              </a:p>
            </p:txBody>
          </p:sp>
          <p:sp>
            <p:nvSpPr>
              <p:cNvPr id="14" name="TextBox 13"/>
              <p:cNvSpPr txBox="1"/>
              <p:nvPr/>
            </p:nvSpPr>
            <p:spPr>
              <a:xfrm>
                <a:off x="3357120" y="2377505"/>
                <a:ext cx="2458265" cy="919344"/>
              </a:xfrm>
              <a:prstGeom prst="rect">
                <a:avLst/>
              </a:prstGeom>
              <a:noFill/>
            </p:spPr>
            <p:txBody>
              <a:bodyPr wrap="square" lIns="0" tIns="0" rIns="0" bIns="0">
                <a:spAutoFit/>
              </a:bodyPr>
              <a:lstStyle/>
              <a:p>
                <a:pPr algn="just" defTabSz="1031240">
                  <a:lnSpc>
                    <a:spcPct val="150000"/>
                  </a:lnSpc>
                  <a:defRPr/>
                </a:pPr>
                <a:r>
                  <a:rPr lang="zh-CN" altLang="en-US" sz="995" dirty="0">
                    <a:solidFill>
                      <a:schemeClr val="bg1"/>
                    </a:solidFill>
                    <a:cs typeface="+mn-ea"/>
                    <a:sym typeface="+mn-lt"/>
                  </a:rPr>
                  <a:t>请替换文字内容，修改文字内容，也可以直接复制你的内容到此。请替换文字内容，修改文字内容，也可以直接复制你的内容到此</a:t>
                </a:r>
                <a:endParaRPr lang="en-US" altLang="zh-CN" sz="995" dirty="0">
                  <a:solidFill>
                    <a:schemeClr val="bg1"/>
                  </a:solidFill>
                  <a:cs typeface="+mn-ea"/>
                  <a:sym typeface="+mn-lt"/>
                </a:endParaRPr>
              </a:p>
            </p:txBody>
          </p:sp>
          <p:sp>
            <p:nvSpPr>
              <p:cNvPr id="15" name="TextBox 14"/>
              <p:cNvSpPr txBox="1"/>
              <p:nvPr/>
            </p:nvSpPr>
            <p:spPr>
              <a:xfrm>
                <a:off x="3476626" y="1772984"/>
                <a:ext cx="2190747" cy="481469"/>
              </a:xfrm>
              <a:prstGeom prst="rect">
                <a:avLst/>
              </a:prstGeom>
              <a:noFill/>
            </p:spPr>
            <p:txBody>
              <a:bodyPr wrap="square" lIns="0" tIns="0" rIns="0" bIns="0" anchor="ctr">
                <a:spAutoFit/>
              </a:bodyPr>
              <a:lstStyle/>
              <a:p>
                <a:pPr algn="ctr"/>
                <a:r>
                  <a:rPr lang="zh-CN" altLang="en-US" sz="3130" dirty="0">
                    <a:solidFill>
                      <a:schemeClr val="bg1"/>
                    </a:solidFill>
                    <a:cs typeface="+mn-ea"/>
                    <a:sym typeface="+mn-lt"/>
                  </a:rPr>
                  <a:t>输入标题</a:t>
                </a:r>
                <a:endParaRPr lang="en-US" altLang="zh-CN" sz="3130" dirty="0">
                  <a:solidFill>
                    <a:schemeClr val="bg1"/>
                  </a:solidFill>
                  <a:cs typeface="+mn-ea"/>
                  <a:sym typeface="+mn-lt"/>
                </a:endParaRPr>
              </a:p>
            </p:txBody>
          </p:sp>
        </p:grpSp>
        <p:sp>
          <p:nvSpPr>
            <p:cNvPr id="12" name="Isosceles Triangle 11"/>
            <p:cNvSpPr/>
            <p:nvPr/>
          </p:nvSpPr>
          <p:spPr>
            <a:xfrm rot="5400000">
              <a:off x="1846183" y="1869250"/>
              <a:ext cx="461843" cy="195253"/>
            </a:xfrm>
            <a:prstGeom prst="triangl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sz="960" dirty="0">
                <a:cs typeface="+mn-ea"/>
                <a:sym typeface="+mn-lt"/>
              </a:endParaRPr>
            </a:p>
          </p:txBody>
        </p:sp>
      </p:grpSp>
      <p:sp>
        <p:nvSpPr>
          <p:cNvPr id="16" name="TextBox 15"/>
          <p:cNvSpPr txBox="1"/>
          <p:nvPr/>
        </p:nvSpPr>
        <p:spPr>
          <a:xfrm>
            <a:off x="391564" y="3787169"/>
            <a:ext cx="8356900" cy="661784"/>
          </a:xfrm>
          <a:prstGeom prst="rect">
            <a:avLst/>
          </a:prstGeom>
          <a:noFill/>
        </p:spPr>
        <p:txBody>
          <a:bodyPr wrap="square" lIns="0" tIns="0" rIns="0" bIns="0">
            <a:spAutoFit/>
          </a:bodyPr>
          <a:lstStyle/>
          <a:p>
            <a:pPr algn="just" defTabSz="1031240">
              <a:lnSpc>
                <a:spcPct val="150000"/>
              </a:lnSpc>
              <a:defRPr/>
            </a:pPr>
            <a:r>
              <a:rPr lang="zh-CN" altLang="en-US" sz="995" dirty="0">
                <a:solidFill>
                  <a:schemeClr val="tx1">
                    <a:lumMod val="65000"/>
                    <a:lumOff val="3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a:t>
            </a:r>
            <a:endParaRPr lang="en-US" altLang="zh-CN" sz="995" dirty="0">
              <a:solidFill>
                <a:schemeClr val="tx1">
                  <a:lumMod val="65000"/>
                  <a:lumOff val="35000"/>
                </a:schemeClr>
              </a:solidFill>
              <a:cs typeface="+mn-ea"/>
              <a:sym typeface="+mn-lt"/>
            </a:endParaRPr>
          </a:p>
        </p:txBody>
      </p:sp>
      <p:cxnSp>
        <p:nvCxnSpPr>
          <p:cNvPr id="21" name="Straight Connector 20"/>
          <p:cNvCxnSpPr/>
          <p:nvPr/>
        </p:nvCxnSpPr>
        <p:spPr>
          <a:xfrm>
            <a:off x="732260" y="3749481"/>
            <a:ext cx="7577893" cy="0"/>
          </a:xfrm>
          <a:prstGeom prst="line">
            <a:avLst/>
          </a:prstGeom>
          <a:ln w="19050">
            <a:solidFill>
              <a:srgbClr val="030729"/>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3003722" y="2922550"/>
            <a:ext cx="685725" cy="685725"/>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r>
              <a:rPr lang="zh-CN" altLang="en-US" sz="1420" dirty="0">
                <a:solidFill>
                  <a:schemeClr val="bg1"/>
                </a:solidFill>
                <a:cs typeface="+mn-ea"/>
                <a:sym typeface="+mn-lt"/>
              </a:rPr>
              <a:t>文字</a:t>
            </a:r>
            <a:endParaRPr lang="en-US" sz="1420" dirty="0">
              <a:solidFill>
                <a:schemeClr val="bg1"/>
              </a:solidFill>
              <a:cs typeface="+mn-ea"/>
              <a:sym typeface="+mn-lt"/>
            </a:endParaRPr>
          </a:p>
        </p:txBody>
      </p:sp>
      <p:sp>
        <p:nvSpPr>
          <p:cNvPr id="33" name="Rounded Rectangle 32"/>
          <p:cNvSpPr/>
          <p:nvPr/>
        </p:nvSpPr>
        <p:spPr>
          <a:xfrm>
            <a:off x="3835481" y="2922550"/>
            <a:ext cx="685725" cy="685725"/>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91430" anchor="ctr"/>
          <a:lstStyle/>
          <a:p>
            <a:pPr algn="ctr" defTabSz="1031240">
              <a:lnSpc>
                <a:spcPct val="150000"/>
              </a:lnSpc>
              <a:defRPr/>
            </a:pPr>
            <a:r>
              <a:rPr lang="zh-CN" altLang="en-US" sz="1420" dirty="0">
                <a:solidFill>
                  <a:schemeClr val="bg1"/>
                </a:solidFill>
                <a:cs typeface="+mn-ea"/>
                <a:sym typeface="+mn-lt"/>
              </a:rPr>
              <a:t>文字</a:t>
            </a:r>
            <a:endParaRPr lang="en-US" altLang="zh-CN" sz="1420" dirty="0">
              <a:solidFill>
                <a:schemeClr val="bg1"/>
              </a:solidFill>
              <a:cs typeface="+mn-ea"/>
              <a:sym typeface="+mn-lt"/>
            </a:endParaRPr>
          </a:p>
        </p:txBody>
      </p:sp>
      <p:sp>
        <p:nvSpPr>
          <p:cNvPr id="34" name="Rounded Rectangle 33"/>
          <p:cNvSpPr/>
          <p:nvPr/>
        </p:nvSpPr>
        <p:spPr>
          <a:xfrm>
            <a:off x="4667240" y="2922550"/>
            <a:ext cx="685725" cy="685725"/>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r>
              <a:rPr lang="zh-CN" altLang="en-US" sz="1420" dirty="0">
                <a:solidFill>
                  <a:schemeClr val="bg1"/>
                </a:solidFill>
                <a:cs typeface="+mn-ea"/>
                <a:sym typeface="+mn-lt"/>
              </a:rPr>
              <a:t>文字</a:t>
            </a:r>
            <a:endParaRPr lang="en-US" altLang="zh-CN" sz="1420" dirty="0">
              <a:solidFill>
                <a:schemeClr val="bg1"/>
              </a:solidFill>
              <a:cs typeface="+mn-ea"/>
              <a:sym typeface="+mn-lt"/>
            </a:endParaRPr>
          </a:p>
        </p:txBody>
      </p:sp>
      <p:sp>
        <p:nvSpPr>
          <p:cNvPr id="35" name="Rounded Rectangle 34"/>
          <p:cNvSpPr/>
          <p:nvPr/>
        </p:nvSpPr>
        <p:spPr>
          <a:xfrm>
            <a:off x="5497412" y="2922550"/>
            <a:ext cx="687312" cy="685725"/>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5714" tIns="0" rIns="0" anchor="ctr"/>
          <a:lstStyle/>
          <a:p>
            <a:pPr algn="ctr" defTabSz="1031240">
              <a:lnSpc>
                <a:spcPct val="150000"/>
              </a:lnSpc>
              <a:defRPr/>
            </a:pPr>
            <a:r>
              <a:rPr lang="zh-CN" altLang="en-US" sz="1420" dirty="0">
                <a:solidFill>
                  <a:schemeClr val="bg1"/>
                </a:solidFill>
                <a:cs typeface="+mn-ea"/>
                <a:sym typeface="+mn-lt"/>
              </a:rPr>
              <a:t>文字</a:t>
            </a:r>
            <a:endParaRPr lang="en-US" altLang="zh-CN" sz="1420" dirty="0">
              <a:solidFill>
                <a:schemeClr val="bg1"/>
              </a:solidFill>
              <a:cs typeface="+mn-ea"/>
              <a:sym typeface="+mn-lt"/>
            </a:endParaRPr>
          </a:p>
        </p:txBody>
      </p:sp>
      <p:sp>
        <p:nvSpPr>
          <p:cNvPr id="4" name="文本占位符 3"/>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8" presetClass="entr" presetSubtype="3"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strips(upRight)">
                                      <p:cBhvr>
                                        <p:cTn id="37" dur="500"/>
                                        <p:tgtEl>
                                          <p:spTgt spid="2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6" grpId="0"/>
      <p:bldP spid="32" grpId="0" animBg="1"/>
      <p:bldP spid="33" grpId="0" animBg="1"/>
      <p:bldP spid="34" grpId="0" animBg="1"/>
      <p:bldP spid="3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4294967295"/>
          </p:nvPr>
        </p:nvPicPr>
        <p:blipFill rotWithShape="1">
          <a:blip r:embed="rId1">
            <a:extLst>
              <a:ext uri="{28A0092B-C50C-407E-A947-70E740481C1C}">
                <a14:useLocalDpi xmlns:a14="http://schemas.microsoft.com/office/drawing/2010/main" val="0"/>
              </a:ext>
            </a:extLst>
          </a:blip>
          <a:srcRect b="14288"/>
          <a:stretch>
            <a:fillRect/>
          </a:stretch>
        </p:blipFill>
        <p:spPr>
          <a:xfrm>
            <a:off x="4763" y="-19050"/>
            <a:ext cx="9139237" cy="5183188"/>
          </a:xfrm>
        </p:spPr>
      </p:pic>
      <p:sp>
        <p:nvSpPr>
          <p:cNvPr id="7" name="Rectangle 6"/>
          <p:cNvSpPr/>
          <p:nvPr/>
        </p:nvSpPr>
        <p:spPr>
          <a:xfrm>
            <a:off x="4930440" y="283"/>
            <a:ext cx="3436597" cy="3273520"/>
          </a:xfrm>
          <a:prstGeom prst="rect">
            <a:avLst/>
          </a:prstGeom>
          <a:solidFill>
            <a:srgbClr val="03072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25">
              <a:cs typeface="+mn-ea"/>
              <a:sym typeface="+mn-lt"/>
            </a:endParaRPr>
          </a:p>
        </p:txBody>
      </p:sp>
      <p:sp>
        <p:nvSpPr>
          <p:cNvPr id="11" name="TextBox 10"/>
          <p:cNvSpPr txBox="1"/>
          <p:nvPr/>
        </p:nvSpPr>
        <p:spPr>
          <a:xfrm>
            <a:off x="5633079" y="476606"/>
            <a:ext cx="2031326" cy="369332"/>
          </a:xfrm>
          <a:prstGeom prst="rect">
            <a:avLst/>
          </a:prstGeom>
          <a:noFill/>
        </p:spPr>
        <p:txBody>
          <a:bodyPr wrap="none" rtlCol="0">
            <a:spAutoFit/>
          </a:bodyPr>
          <a:lstStyle/>
          <a:p>
            <a:pPr algn="ctr"/>
            <a:r>
              <a:rPr lang="zh-CN" altLang="en-US" sz="1800" b="1" dirty="0">
                <a:solidFill>
                  <a:schemeClr val="bg1"/>
                </a:solidFill>
                <a:cs typeface="+mn-ea"/>
                <a:sym typeface="+mn-lt"/>
              </a:rPr>
              <a:t>点击输入标题内容</a:t>
            </a:r>
            <a:endParaRPr lang="en-US" sz="1800" b="1" dirty="0">
              <a:solidFill>
                <a:schemeClr val="bg1"/>
              </a:solidFill>
              <a:cs typeface="+mn-ea"/>
              <a:sym typeface="+mn-lt"/>
            </a:endParaRPr>
          </a:p>
        </p:txBody>
      </p:sp>
      <p:sp>
        <p:nvSpPr>
          <p:cNvPr id="12" name="TextBox 11"/>
          <p:cNvSpPr txBox="1"/>
          <p:nvPr/>
        </p:nvSpPr>
        <p:spPr>
          <a:xfrm>
            <a:off x="5169346" y="899251"/>
            <a:ext cx="2958784" cy="2254528"/>
          </a:xfrm>
          <a:prstGeom prst="rect">
            <a:avLst/>
          </a:prstGeom>
          <a:noFill/>
        </p:spPr>
        <p:txBody>
          <a:bodyPr wrap="square" lIns="0" tIns="0" rIns="0" bIns="0" rtlCol="0">
            <a:spAutoFit/>
          </a:bodyPr>
          <a:lstStyle/>
          <a:p>
            <a:pPr algn="just">
              <a:lnSpc>
                <a:spcPct val="150000"/>
              </a:lnSpc>
            </a:pPr>
            <a:r>
              <a:rPr lang="zh-CN" altLang="en-US" sz="1100"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11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2529" y="2574384"/>
            <a:ext cx="754718" cy="754718"/>
            <a:chOff x="362669" y="3620029"/>
            <a:chExt cx="1061322" cy="1061322"/>
          </a:xfrm>
        </p:grpSpPr>
        <p:sp>
          <p:nvSpPr>
            <p:cNvPr id="14" name="椭圆 13"/>
            <p:cNvSpPr/>
            <p:nvPr/>
          </p:nvSpPr>
          <p:spPr>
            <a:xfrm>
              <a:off x="362669" y="3620029"/>
              <a:ext cx="1061322" cy="1061322"/>
            </a:xfrm>
            <a:prstGeom prst="ellipse">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grpSp>
          <p:nvGrpSpPr>
            <p:cNvPr id="16" name="组合 15"/>
            <p:cNvGrpSpPr/>
            <p:nvPr/>
          </p:nvGrpSpPr>
          <p:grpSpPr>
            <a:xfrm>
              <a:off x="483718" y="3741563"/>
              <a:ext cx="819223" cy="818254"/>
              <a:chOff x="4602162" y="361950"/>
              <a:chExt cx="1343026" cy="1341438"/>
            </a:xfrm>
          </p:grpSpPr>
          <p:sp>
            <p:nvSpPr>
              <p:cNvPr id="17"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rgbClr val="030729"/>
              </a:solidFill>
              <a:ln w="9525">
                <a:noFill/>
                <a:round/>
              </a:ln>
            </p:spPr>
            <p:txBody>
              <a:bodyPr vert="horz" wrap="square" lIns="68576" tIns="34288" rIns="68576" bIns="34288" numCol="1" anchor="t" anchorCtr="0" compatLnSpc="1"/>
              <a:lstStyle/>
              <a:p>
                <a:endParaRPr lang="zh-CN" altLang="en-US" sz="960">
                  <a:cs typeface="+mn-ea"/>
                  <a:sym typeface="+mn-lt"/>
                </a:endParaRPr>
              </a:p>
            </p:txBody>
          </p:sp>
          <p:sp>
            <p:nvSpPr>
              <p:cNvPr id="18" name="Freeform 24"/>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rgbClr val="030729"/>
              </a:solidFill>
              <a:ln w="9525">
                <a:noFill/>
                <a:round/>
              </a:ln>
            </p:spPr>
            <p:txBody>
              <a:bodyPr vert="horz" wrap="square" lIns="68576" tIns="34288" rIns="68576" bIns="34288" numCol="1" anchor="t" anchorCtr="0" compatLnSpc="1"/>
              <a:lstStyle/>
              <a:p>
                <a:endParaRPr lang="zh-CN" altLang="en-US" sz="960">
                  <a:cs typeface="+mn-ea"/>
                  <a:sym typeface="+mn-lt"/>
                </a:endParaRPr>
              </a:p>
            </p:txBody>
          </p:sp>
          <p:sp>
            <p:nvSpPr>
              <p:cNvPr id="19" name="Freeform 25"/>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rgbClr val="030729"/>
              </a:solidFill>
              <a:ln w="9525">
                <a:noFill/>
                <a:round/>
              </a:ln>
            </p:spPr>
            <p:txBody>
              <a:bodyPr vert="horz" wrap="square" lIns="68576" tIns="34288" rIns="68576" bIns="34288" numCol="1" anchor="t" anchorCtr="0" compatLnSpc="1"/>
              <a:lstStyle/>
              <a:p>
                <a:endParaRPr lang="zh-CN" altLang="en-US" sz="960">
                  <a:cs typeface="+mn-ea"/>
                  <a:sym typeface="+mn-lt"/>
                </a:endParaRPr>
              </a:p>
            </p:txBody>
          </p:sp>
          <p:sp>
            <p:nvSpPr>
              <p:cNvPr id="20" name="Freeform 26"/>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chemeClr val="accent1"/>
              </a:solidFill>
              <a:ln w="9525">
                <a:noFill/>
                <a:round/>
              </a:ln>
            </p:spPr>
            <p:txBody>
              <a:bodyPr vert="horz" wrap="square" lIns="68576" tIns="34288" rIns="68576" bIns="34288" numCol="1" anchor="t" anchorCtr="0" compatLnSpc="1"/>
              <a:lstStyle/>
              <a:p>
                <a:endParaRPr lang="zh-CN" altLang="en-US" sz="960">
                  <a:cs typeface="+mn-ea"/>
                  <a:sym typeface="+mn-lt"/>
                </a:endParaRPr>
              </a:p>
            </p:txBody>
          </p:sp>
        </p:grpSp>
      </p:grpSp>
      <p:grpSp>
        <p:nvGrpSpPr>
          <p:cNvPr id="5" name="组合 4"/>
          <p:cNvGrpSpPr/>
          <p:nvPr/>
        </p:nvGrpSpPr>
        <p:grpSpPr>
          <a:xfrm>
            <a:off x="621485" y="3832873"/>
            <a:ext cx="754718" cy="754718"/>
            <a:chOff x="362669" y="5389779"/>
            <a:chExt cx="1061322" cy="1061322"/>
          </a:xfrm>
        </p:grpSpPr>
        <p:sp>
          <p:nvSpPr>
            <p:cNvPr id="15" name="椭圆 14"/>
            <p:cNvSpPr/>
            <p:nvPr/>
          </p:nvSpPr>
          <p:spPr>
            <a:xfrm>
              <a:off x="362669" y="5389779"/>
              <a:ext cx="1061322" cy="1061322"/>
            </a:xfrm>
            <a:prstGeom prst="ellipse">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grpSp>
          <p:nvGrpSpPr>
            <p:cNvPr id="30" name="组合 29"/>
            <p:cNvGrpSpPr/>
            <p:nvPr/>
          </p:nvGrpSpPr>
          <p:grpSpPr>
            <a:xfrm>
              <a:off x="560765" y="5583971"/>
              <a:ext cx="689373" cy="625287"/>
              <a:chOff x="3468688" y="460375"/>
              <a:chExt cx="631825" cy="573088"/>
            </a:xfrm>
            <a:solidFill>
              <a:srgbClr val="282828"/>
            </a:solidFill>
          </p:grpSpPr>
          <p:sp>
            <p:nvSpPr>
              <p:cNvPr id="31" name="Freeform 19"/>
              <p:cNvSpPr/>
              <p:nvPr/>
            </p:nvSpPr>
            <p:spPr bwMode="auto">
              <a:xfrm>
                <a:off x="3468688" y="460375"/>
                <a:ext cx="271463" cy="422275"/>
              </a:xfrm>
              <a:custGeom>
                <a:avLst/>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ah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76" tIns="34288" rIns="68576" bIns="34288" numCol="1" anchor="t" anchorCtr="0" compatLnSpc="1"/>
              <a:lstStyle/>
              <a:p>
                <a:endParaRPr lang="zh-CN" altLang="en-US" sz="960">
                  <a:cs typeface="+mn-ea"/>
                  <a:sym typeface="+mn-lt"/>
                </a:endParaRPr>
              </a:p>
            </p:txBody>
          </p:sp>
          <p:sp>
            <p:nvSpPr>
              <p:cNvPr id="32" name="Freeform 20"/>
              <p:cNvSpPr/>
              <p:nvPr/>
            </p:nvSpPr>
            <p:spPr bwMode="auto">
              <a:xfrm>
                <a:off x="3829050" y="611188"/>
                <a:ext cx="271463" cy="271463"/>
              </a:xfrm>
              <a:custGeom>
                <a:avLst/>
                <a:gdLst>
                  <a:gd name="T0" fmla="*/ 0 w 171"/>
                  <a:gd name="T1" fmla="*/ 0 h 171"/>
                  <a:gd name="T2" fmla="*/ 0 w 171"/>
                  <a:gd name="T3" fmla="*/ 171 h 171"/>
                  <a:gd name="T4" fmla="*/ 171 w 171"/>
                  <a:gd name="T5" fmla="*/ 171 h 171"/>
                  <a:gd name="T6" fmla="*/ 0 w 171"/>
                  <a:gd name="T7" fmla="*/ 0 h 171"/>
                </a:gdLst>
                <a:ah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76" tIns="34288" rIns="68576" bIns="34288" numCol="1" anchor="t" anchorCtr="0" compatLnSpc="1"/>
              <a:lstStyle/>
              <a:p>
                <a:endParaRPr lang="zh-CN" altLang="en-US" sz="960">
                  <a:cs typeface="+mn-ea"/>
                  <a:sym typeface="+mn-lt"/>
                </a:endParaRPr>
              </a:p>
            </p:txBody>
          </p:sp>
          <p:sp>
            <p:nvSpPr>
              <p:cNvPr id="33" name="Freeform 21"/>
              <p:cNvSpPr/>
              <p:nvPr/>
            </p:nvSpPr>
            <p:spPr bwMode="auto">
              <a:xfrm>
                <a:off x="3468688" y="460375"/>
                <a:ext cx="631825" cy="573088"/>
              </a:xfrm>
              <a:custGeom>
                <a:avLst/>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76" tIns="34288" rIns="68576" bIns="34288" numCol="1" anchor="t" anchorCtr="0" compatLnSpc="1"/>
              <a:lstStyle/>
              <a:p>
                <a:endParaRPr lang="zh-CN" altLang="en-US" sz="960">
                  <a:cs typeface="+mn-ea"/>
                  <a:sym typeface="+mn-lt"/>
                </a:endParaRPr>
              </a:p>
            </p:txBody>
          </p:sp>
        </p:grpSp>
      </p:grpSp>
      <p:sp>
        <p:nvSpPr>
          <p:cNvPr id="37" name="文本框 36"/>
          <p:cNvSpPr txBox="1"/>
          <p:nvPr/>
        </p:nvSpPr>
        <p:spPr>
          <a:xfrm>
            <a:off x="7370511" y="3621924"/>
            <a:ext cx="1339874" cy="253916"/>
          </a:xfrm>
          <a:prstGeom prst="rect">
            <a:avLst/>
          </a:prstGeom>
          <a:noFill/>
        </p:spPr>
        <p:txBody>
          <a:bodyPr wrap="square" rtlCol="0">
            <a:spAutoFit/>
          </a:bodyPr>
          <a:lstStyle/>
          <a:p>
            <a:pPr algn="ctr"/>
            <a:r>
              <a:rPr lang="en-US" altLang="zh-CN" sz="1050" b="1">
                <a:solidFill>
                  <a:schemeClr val="bg1"/>
                </a:solidFill>
                <a:cs typeface="+mn-ea"/>
                <a:sym typeface="+mn-lt"/>
              </a:rPr>
              <a:t>SUBTITLE </a:t>
            </a:r>
            <a:endParaRPr lang="zh-CN" altLang="en-US" sz="1050" b="1">
              <a:solidFill>
                <a:schemeClr val="bg1"/>
              </a:solidFill>
              <a:cs typeface="+mn-ea"/>
              <a:sym typeface="+mn-lt"/>
            </a:endParaRPr>
          </a:p>
        </p:txBody>
      </p:sp>
      <p:sp>
        <p:nvSpPr>
          <p:cNvPr id="36" name="TextBox 39"/>
          <p:cNvSpPr txBox="1"/>
          <p:nvPr/>
        </p:nvSpPr>
        <p:spPr>
          <a:xfrm>
            <a:off x="1492457" y="2482781"/>
            <a:ext cx="2662696" cy="1110240"/>
          </a:xfrm>
          <a:prstGeom prst="rect">
            <a:avLst/>
          </a:prstGeom>
          <a:noFill/>
        </p:spPr>
        <p:txBody>
          <a:bodyPr wrap="square" rtlCol="0">
            <a:spAutoFit/>
          </a:bodyPr>
          <a:lstStyle/>
          <a:p>
            <a:pPr>
              <a:lnSpc>
                <a:spcPct val="150000"/>
              </a:lnSpc>
            </a:pPr>
            <a:r>
              <a:rPr lang="zh-CN" altLang="en-US" sz="1420" b="1" dirty="0">
                <a:solidFill>
                  <a:schemeClr val="tx1">
                    <a:lumMod val="65000"/>
                    <a:lumOff val="35000"/>
                  </a:schemeClr>
                </a:solidFill>
                <a:cs typeface="+mn-ea"/>
                <a:sym typeface="+mn-lt"/>
              </a:rPr>
              <a:t>点击请替换文字内容</a:t>
            </a:r>
            <a:endParaRPr lang="zh-CN" altLang="en-US" sz="1420" b="1" dirty="0">
              <a:solidFill>
                <a:schemeClr val="tx1">
                  <a:lumMod val="65000"/>
                  <a:lumOff val="35000"/>
                </a:schemeClr>
              </a:solidFill>
              <a:cs typeface="+mn-ea"/>
              <a:sym typeface="+mn-lt"/>
            </a:endParaRPr>
          </a:p>
          <a:p>
            <a:pPr>
              <a:lnSpc>
                <a:spcPct val="150000"/>
              </a:lnSpc>
            </a:pPr>
            <a:r>
              <a:rPr lang="zh-CN" altLang="en-US" sz="995" dirty="0">
                <a:solidFill>
                  <a:schemeClr val="tx1">
                    <a:lumMod val="65000"/>
                    <a:lumOff val="35000"/>
                  </a:schemeClr>
                </a:solidFill>
                <a:cs typeface="+mn-ea"/>
                <a:sym typeface="+mn-lt"/>
              </a:rPr>
              <a:t>请替换文字内容，点击添加相关标题文字，修改文字内容，也可以直接复制你的内容到此。请替换文字内容，点击添加相关</a:t>
            </a:r>
            <a:endParaRPr lang="zh-CN" altLang="en-US" sz="995" dirty="0">
              <a:solidFill>
                <a:schemeClr val="tx1">
                  <a:lumMod val="65000"/>
                  <a:lumOff val="35000"/>
                </a:schemeClr>
              </a:solidFill>
              <a:cs typeface="+mn-ea"/>
              <a:sym typeface="+mn-lt"/>
            </a:endParaRPr>
          </a:p>
        </p:txBody>
      </p:sp>
      <p:sp>
        <p:nvSpPr>
          <p:cNvPr id="39" name="TextBox 39"/>
          <p:cNvSpPr txBox="1"/>
          <p:nvPr/>
        </p:nvSpPr>
        <p:spPr>
          <a:xfrm>
            <a:off x="1492457" y="3741526"/>
            <a:ext cx="2662696" cy="1110240"/>
          </a:xfrm>
          <a:prstGeom prst="rect">
            <a:avLst/>
          </a:prstGeom>
          <a:noFill/>
        </p:spPr>
        <p:txBody>
          <a:bodyPr wrap="square" rtlCol="0">
            <a:spAutoFit/>
          </a:bodyPr>
          <a:lstStyle/>
          <a:p>
            <a:pPr>
              <a:lnSpc>
                <a:spcPct val="150000"/>
              </a:lnSpc>
            </a:pPr>
            <a:r>
              <a:rPr lang="zh-CN" altLang="en-US" sz="1420" b="1" dirty="0">
                <a:solidFill>
                  <a:schemeClr val="tx1">
                    <a:lumMod val="65000"/>
                    <a:lumOff val="35000"/>
                  </a:schemeClr>
                </a:solidFill>
                <a:cs typeface="+mn-ea"/>
                <a:sym typeface="+mn-lt"/>
              </a:rPr>
              <a:t>点击请替换文字内容</a:t>
            </a:r>
            <a:endParaRPr lang="zh-CN" altLang="en-US" sz="1420" b="1" dirty="0">
              <a:solidFill>
                <a:schemeClr val="tx1">
                  <a:lumMod val="65000"/>
                  <a:lumOff val="35000"/>
                </a:schemeClr>
              </a:solidFill>
              <a:cs typeface="+mn-ea"/>
              <a:sym typeface="+mn-lt"/>
            </a:endParaRPr>
          </a:p>
          <a:p>
            <a:pPr>
              <a:lnSpc>
                <a:spcPct val="150000"/>
              </a:lnSpc>
            </a:pPr>
            <a:r>
              <a:rPr lang="zh-CN" altLang="en-US" sz="995" dirty="0">
                <a:solidFill>
                  <a:schemeClr val="tx1">
                    <a:lumMod val="65000"/>
                    <a:lumOff val="35000"/>
                  </a:schemeClr>
                </a:solidFill>
                <a:cs typeface="+mn-ea"/>
                <a:sym typeface="+mn-lt"/>
              </a:rPr>
              <a:t>请替换文字内容，点击添加相关标题文字，修改文字内容，也可以直接复制你的内容到此。请替换文字内容，点击添加相关</a:t>
            </a:r>
            <a:endParaRPr lang="zh-CN" altLang="en-US" sz="995" dirty="0">
              <a:solidFill>
                <a:schemeClr val="tx1">
                  <a:lumMod val="65000"/>
                  <a:lumOff val="35000"/>
                </a:schemeClr>
              </a:solidFill>
              <a:cs typeface="+mn-ea"/>
              <a:sym typeface="+mn-lt"/>
            </a:endParaRPr>
          </a:p>
        </p:txBody>
      </p:sp>
      <p:sp>
        <p:nvSpPr>
          <p:cNvPr id="40" name="TextBox 39"/>
          <p:cNvSpPr txBox="1"/>
          <p:nvPr/>
        </p:nvSpPr>
        <p:spPr>
          <a:xfrm>
            <a:off x="783784" y="1253634"/>
            <a:ext cx="3210226" cy="1077218"/>
          </a:xfrm>
          <a:prstGeom prst="rect">
            <a:avLst/>
          </a:prstGeom>
          <a:noFill/>
        </p:spPr>
        <p:txBody>
          <a:bodyPr wrap="square" rtlCol="0">
            <a:spAutoFit/>
          </a:bodyPr>
          <a:lstStyle/>
          <a:p>
            <a:pPr>
              <a:lnSpc>
                <a:spcPct val="150000"/>
              </a:lnSpc>
            </a:pPr>
            <a:r>
              <a:rPr lang="zh-CN" altLang="en-US" sz="2275" b="1" dirty="0">
                <a:solidFill>
                  <a:srgbClr val="030729"/>
                </a:solidFill>
                <a:cs typeface="+mn-ea"/>
                <a:sym typeface="+mn-lt"/>
              </a:rPr>
              <a:t>点击输入章节标题</a:t>
            </a:r>
            <a:endParaRPr lang="en-US" altLang="zh-CN" sz="2275" b="1" dirty="0">
              <a:solidFill>
                <a:srgbClr val="030729"/>
              </a:solidFill>
              <a:cs typeface="+mn-ea"/>
              <a:sym typeface="+mn-lt"/>
            </a:endParaRPr>
          </a:p>
          <a:p>
            <a:pPr>
              <a:lnSpc>
                <a:spcPct val="150000"/>
              </a:lnSpc>
            </a:pPr>
            <a:r>
              <a:rPr lang="en-US" altLang="zh-CN" sz="1990" dirty="0">
                <a:solidFill>
                  <a:srgbClr val="030729"/>
                </a:solidFill>
                <a:cs typeface="+mn-ea"/>
                <a:sym typeface="+mn-lt"/>
              </a:rPr>
              <a:t>                     </a:t>
            </a:r>
            <a:r>
              <a:rPr lang="zh-CN" altLang="en-US" sz="1990" b="1" dirty="0">
                <a:solidFill>
                  <a:srgbClr val="030729"/>
                </a:solidFill>
                <a:cs typeface="+mn-ea"/>
                <a:sym typeface="+mn-lt"/>
              </a:rPr>
              <a:t>点击输入副标题</a:t>
            </a:r>
            <a:endParaRPr lang="en-US" altLang="zh-CN" sz="1990" b="1" dirty="0">
              <a:solidFill>
                <a:srgbClr val="030729"/>
              </a:solidFill>
              <a:cs typeface="+mn-ea"/>
              <a:sym typeface="+mn-lt"/>
            </a:endParaRPr>
          </a:p>
        </p:txBody>
      </p:sp>
      <p:grpSp>
        <p:nvGrpSpPr>
          <p:cNvPr id="9" name="组合 8"/>
          <p:cNvGrpSpPr/>
          <p:nvPr/>
        </p:nvGrpSpPr>
        <p:grpSpPr>
          <a:xfrm>
            <a:off x="5116488" y="830756"/>
            <a:ext cx="3527666" cy="3873343"/>
            <a:chOff x="7195062" y="1168053"/>
            <a:chExt cx="4960780" cy="5446888"/>
          </a:xfrm>
          <a:blipFill dpi="0" rotWithShape="1">
            <a:blip r:embed="rId1" cstate="print">
              <a:extLst>
                <a:ext uri="{28A0092B-C50C-407E-A947-70E740481C1C}">
                  <a14:useLocalDpi xmlns:a14="http://schemas.microsoft.com/office/drawing/2010/main" val="0"/>
                </a:ext>
              </a:extLst>
            </a:blip>
            <a:srcRect/>
            <a:stretch>
              <a:fillRect/>
            </a:stretch>
          </a:blipFill>
        </p:grpSpPr>
        <p:sp>
          <p:nvSpPr>
            <p:cNvPr id="47" name="矩形 46"/>
            <p:cNvSpPr/>
            <p:nvPr/>
          </p:nvSpPr>
          <p:spPr>
            <a:xfrm>
              <a:off x="8915221" y="294253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8" name="矩形 7"/>
            <p:cNvSpPr/>
            <p:nvPr/>
          </p:nvSpPr>
          <p:spPr>
            <a:xfrm>
              <a:off x="7195062"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41" name="矩形 40"/>
            <p:cNvSpPr/>
            <p:nvPr/>
          </p:nvSpPr>
          <p:spPr>
            <a:xfrm>
              <a:off x="7195062" y="49833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48" name="矩形 47"/>
            <p:cNvSpPr/>
            <p:nvPr/>
          </p:nvSpPr>
          <p:spPr>
            <a:xfrm>
              <a:off x="8915221" y="11680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49" name="矩形 48"/>
            <p:cNvSpPr/>
            <p:nvPr/>
          </p:nvSpPr>
          <p:spPr>
            <a:xfrm>
              <a:off x="10617273"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grpSp>
      <p:sp>
        <p:nvSpPr>
          <p:cNvPr id="50" name="矩形 49"/>
          <p:cNvSpPr/>
          <p:nvPr/>
        </p:nvSpPr>
        <p:spPr>
          <a:xfrm>
            <a:off x="7550061" y="3543859"/>
            <a:ext cx="1094094" cy="1160240"/>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51" name="TextBox 39"/>
          <p:cNvSpPr txBox="1"/>
          <p:nvPr/>
        </p:nvSpPr>
        <p:spPr>
          <a:xfrm>
            <a:off x="7550061" y="3606915"/>
            <a:ext cx="1160324" cy="1011559"/>
          </a:xfrm>
          <a:prstGeom prst="rect">
            <a:avLst/>
          </a:prstGeom>
          <a:noFill/>
        </p:spPr>
        <p:txBody>
          <a:bodyPr wrap="square" rtlCol="0">
            <a:spAutoFit/>
          </a:bodyPr>
          <a:lstStyle/>
          <a:p>
            <a:pPr>
              <a:lnSpc>
                <a:spcPct val="150000"/>
              </a:lnSpc>
            </a:pPr>
            <a:r>
              <a:rPr lang="zh-CN" altLang="en-US" sz="780" dirty="0">
                <a:solidFill>
                  <a:schemeClr val="bg1"/>
                </a:solidFill>
                <a:cs typeface="+mn-ea"/>
                <a:sym typeface="+mn-lt"/>
              </a:rPr>
              <a:t>点击请替换文字内容</a:t>
            </a:r>
            <a:endParaRPr lang="zh-CN" altLang="en-US" sz="780" dirty="0">
              <a:solidFill>
                <a:schemeClr val="bg1"/>
              </a:solidFill>
              <a:cs typeface="+mn-ea"/>
              <a:sym typeface="+mn-lt"/>
            </a:endParaRPr>
          </a:p>
          <a:p>
            <a:pPr>
              <a:lnSpc>
                <a:spcPct val="150000"/>
              </a:lnSpc>
            </a:pPr>
            <a:r>
              <a:rPr lang="zh-CN" altLang="en-US" sz="800" dirty="0">
                <a:solidFill>
                  <a:schemeClr val="bg1"/>
                </a:solidFill>
                <a:cs typeface="+mn-ea"/>
                <a:sym typeface="+mn-lt"/>
              </a:rPr>
              <a:t>请替换文字内容，点击添加相关标题文字，修改文字内容，也可以直接复制你的内容</a:t>
            </a:r>
            <a:endParaRPr lang="zh-CN" altLang="en-US" sz="800" dirty="0">
              <a:solidFill>
                <a:schemeClr val="bg1"/>
              </a:solidFill>
              <a:cs typeface="+mn-ea"/>
              <a:sym typeface="+mn-lt"/>
            </a:endParaRPr>
          </a:p>
        </p:txBody>
      </p:sp>
      <p:sp>
        <p:nvSpPr>
          <p:cNvPr id="3" name="文本占位符 2"/>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up)">
                                      <p:cBhvr>
                                        <p:cTn id="17" dur="500"/>
                                        <p:tgtEl>
                                          <p:spTgt spid="3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up)">
                                      <p:cBhvr>
                                        <p:cTn id="27" dur="500"/>
                                        <p:tgtEl>
                                          <p:spTgt spid="39"/>
                                        </p:tgtEl>
                                      </p:cBhvr>
                                    </p:animEffect>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up)">
                                      <p:cBhvr>
                                        <p:cTn id="4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0" grpId="0"/>
      <p:bldP spid="50" grpId="0" animBg="1"/>
      <p:bldP spid="5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a:spLocks noChangeAspect="1"/>
          </p:cNvSpPr>
          <p:nvPr/>
        </p:nvSpPr>
        <p:spPr>
          <a:xfrm>
            <a:off x="974129" y="1677640"/>
            <a:ext cx="1350095" cy="135009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635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9" name="Oval 8"/>
          <p:cNvSpPr>
            <a:spLocks noChangeAspect="1"/>
          </p:cNvSpPr>
          <p:nvPr/>
        </p:nvSpPr>
        <p:spPr>
          <a:xfrm>
            <a:off x="3924336" y="1677640"/>
            <a:ext cx="1350095" cy="135009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635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11" name="Oval 10"/>
          <p:cNvSpPr>
            <a:spLocks noChangeAspect="1"/>
          </p:cNvSpPr>
          <p:nvPr/>
        </p:nvSpPr>
        <p:spPr>
          <a:xfrm>
            <a:off x="6874543" y="1677640"/>
            <a:ext cx="1350095" cy="135009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635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cxnSp>
        <p:nvCxnSpPr>
          <p:cNvPr id="12" name="Straight Connector 11"/>
          <p:cNvCxnSpPr/>
          <p:nvPr/>
        </p:nvCxnSpPr>
        <p:spPr>
          <a:xfrm>
            <a:off x="1649176" y="3108693"/>
            <a:ext cx="0" cy="305973"/>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p:nvPr/>
        </p:nvSpPr>
        <p:spPr bwMode="auto">
          <a:xfrm>
            <a:off x="978892" y="3601892"/>
            <a:ext cx="1350095" cy="105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endParaRPr lang="zh-CN" altLang="en-US" sz="780" dirty="0">
              <a:solidFill>
                <a:schemeClr val="tx1">
                  <a:lumMod val="65000"/>
                  <a:lumOff val="35000"/>
                </a:schemeClr>
              </a:solidFill>
              <a:latin typeface="+mn-lt"/>
              <a:cs typeface="+mn-ea"/>
              <a:sym typeface="+mn-lt"/>
            </a:endParaRPr>
          </a:p>
        </p:txBody>
      </p:sp>
      <p:cxnSp>
        <p:nvCxnSpPr>
          <p:cNvPr id="14" name="Straight Connector 13"/>
          <p:cNvCxnSpPr/>
          <p:nvPr/>
        </p:nvCxnSpPr>
        <p:spPr>
          <a:xfrm>
            <a:off x="3124279" y="3297991"/>
            <a:ext cx="0" cy="204099"/>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p:nvPr/>
        </p:nvSpPr>
        <p:spPr bwMode="auto">
          <a:xfrm>
            <a:off x="2453996" y="3630465"/>
            <a:ext cx="1350095" cy="105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endParaRPr lang="zh-CN" altLang="en-US" sz="780" dirty="0">
              <a:solidFill>
                <a:schemeClr val="tx1">
                  <a:lumMod val="65000"/>
                  <a:lumOff val="35000"/>
                </a:schemeClr>
              </a:solidFill>
              <a:latin typeface="+mn-lt"/>
              <a:cs typeface="+mn-ea"/>
              <a:sym typeface="+mn-lt"/>
            </a:endParaRPr>
          </a:p>
        </p:txBody>
      </p:sp>
      <p:cxnSp>
        <p:nvCxnSpPr>
          <p:cNvPr id="16" name="Straight Connector 15"/>
          <p:cNvCxnSpPr/>
          <p:nvPr/>
        </p:nvCxnSpPr>
        <p:spPr>
          <a:xfrm>
            <a:off x="4598192" y="3137267"/>
            <a:ext cx="0" cy="305973"/>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p:nvPr/>
        </p:nvSpPr>
        <p:spPr bwMode="auto">
          <a:xfrm>
            <a:off x="3927908" y="3630465"/>
            <a:ext cx="1350095" cy="105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endParaRPr lang="zh-CN" altLang="en-US" sz="780" dirty="0">
              <a:solidFill>
                <a:schemeClr val="tx1">
                  <a:lumMod val="65000"/>
                  <a:lumOff val="35000"/>
                </a:schemeClr>
              </a:solidFill>
              <a:latin typeface="+mn-lt"/>
              <a:cs typeface="+mn-ea"/>
              <a:sym typeface="+mn-lt"/>
            </a:endParaRPr>
          </a:p>
        </p:txBody>
      </p:sp>
      <p:cxnSp>
        <p:nvCxnSpPr>
          <p:cNvPr id="18" name="Straight Connector 17"/>
          <p:cNvCxnSpPr/>
          <p:nvPr/>
        </p:nvCxnSpPr>
        <p:spPr>
          <a:xfrm>
            <a:off x="6070915" y="3327756"/>
            <a:ext cx="0" cy="204099"/>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p:nvPr/>
        </p:nvSpPr>
        <p:spPr bwMode="auto">
          <a:xfrm>
            <a:off x="5401821" y="3660228"/>
            <a:ext cx="1350095" cy="1056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r>
              <a:rPr lang="zh-CN" altLang="en-US" sz="710" dirty="0">
                <a:solidFill>
                  <a:schemeClr val="tx1">
                    <a:lumMod val="65000"/>
                    <a:lumOff val="35000"/>
                  </a:schemeClr>
                </a:solidFill>
                <a:latin typeface="+mn-lt"/>
                <a:cs typeface="+mn-ea"/>
                <a:sym typeface="+mn-lt"/>
              </a:rPr>
              <a:t>。</a:t>
            </a:r>
            <a:endParaRPr lang="zh-CN" altLang="en-US" sz="710" dirty="0">
              <a:solidFill>
                <a:schemeClr val="tx1">
                  <a:lumMod val="65000"/>
                  <a:lumOff val="35000"/>
                </a:schemeClr>
              </a:solidFill>
              <a:latin typeface="+mn-lt"/>
              <a:cs typeface="+mn-ea"/>
              <a:sym typeface="+mn-lt"/>
            </a:endParaRPr>
          </a:p>
        </p:txBody>
      </p:sp>
      <p:cxnSp>
        <p:nvCxnSpPr>
          <p:cNvPr id="23" name="Straight Connector 22"/>
          <p:cNvCxnSpPr/>
          <p:nvPr/>
        </p:nvCxnSpPr>
        <p:spPr>
          <a:xfrm>
            <a:off x="7543637" y="3167030"/>
            <a:ext cx="0" cy="305974"/>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p:nvPr/>
        </p:nvSpPr>
        <p:spPr bwMode="auto">
          <a:xfrm>
            <a:off x="6874543" y="3660228"/>
            <a:ext cx="1350095" cy="1056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endParaRPr lang="zh-CN" altLang="en-US" sz="1200" b="1" dirty="0">
              <a:solidFill>
                <a:srgbClr val="030729"/>
              </a:solidFill>
              <a:latin typeface="+mn-lt"/>
              <a:cs typeface="+mn-ea"/>
              <a:sym typeface="+mn-lt"/>
            </a:endParaRPr>
          </a:p>
          <a:p>
            <a:pPr>
              <a:lnSpc>
                <a:spcPct val="150000"/>
              </a:lnSpc>
            </a:pPr>
            <a:r>
              <a:rPr lang="zh-CN" altLang="en-US" sz="855" dirty="0">
                <a:solidFill>
                  <a:schemeClr val="tx1">
                    <a:lumMod val="65000"/>
                    <a:lumOff val="35000"/>
                  </a:schemeClr>
                </a:solidFill>
                <a:latin typeface="+mn-lt"/>
                <a:cs typeface="+mn-ea"/>
                <a:sym typeface="+mn-lt"/>
              </a:rPr>
              <a:t>请替换文字内容，点击添加相关标题文字，修改文字内容，也可以直接复制你的内容到此。</a:t>
            </a:r>
            <a:endParaRPr lang="zh-CN" altLang="en-US" sz="855" dirty="0">
              <a:solidFill>
                <a:schemeClr val="tx1">
                  <a:lumMod val="65000"/>
                  <a:lumOff val="35000"/>
                </a:schemeClr>
              </a:solidFill>
              <a:latin typeface="+mn-lt"/>
              <a:cs typeface="+mn-ea"/>
              <a:sym typeface="+mn-lt"/>
            </a:endParaRPr>
          </a:p>
        </p:txBody>
      </p:sp>
      <p:sp>
        <p:nvSpPr>
          <p:cNvPr id="8" name="Oval 7"/>
          <p:cNvSpPr>
            <a:spLocks noChangeAspect="1"/>
          </p:cNvSpPr>
          <p:nvPr/>
        </p:nvSpPr>
        <p:spPr>
          <a:xfrm>
            <a:off x="2176595" y="1346665"/>
            <a:ext cx="1889419" cy="1890609"/>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10" name="Oval 9"/>
          <p:cNvSpPr>
            <a:spLocks noChangeAspect="1"/>
          </p:cNvSpPr>
          <p:nvPr/>
        </p:nvSpPr>
        <p:spPr>
          <a:xfrm>
            <a:off x="5126801" y="1368095"/>
            <a:ext cx="1889419" cy="1890609"/>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22" name="TextBox 4"/>
          <p:cNvSpPr txBox="1"/>
          <p:nvPr/>
        </p:nvSpPr>
        <p:spPr>
          <a:xfrm>
            <a:off x="3004762" y="707658"/>
            <a:ext cx="3602633" cy="646331"/>
          </a:xfrm>
          <a:prstGeom prst="rect">
            <a:avLst/>
          </a:prstGeom>
          <a:noFill/>
        </p:spPr>
        <p:txBody>
          <a:bodyPr>
            <a:spAutoFit/>
          </a:bodyPr>
          <a:lstStyle/>
          <a:p>
            <a:pPr algn="ctr">
              <a:lnSpc>
                <a:spcPct val="150000"/>
              </a:lnSpc>
            </a:pPr>
            <a:r>
              <a:rPr lang="zh-CN" altLang="en-US" sz="2400" b="1" dirty="0">
                <a:solidFill>
                  <a:srgbClr val="030729"/>
                </a:solidFill>
                <a:cs typeface="+mn-ea"/>
                <a:sym typeface="+mn-lt"/>
              </a:rPr>
              <a:t>点击请替换文字内容</a:t>
            </a:r>
            <a:endParaRPr lang="zh-CN" altLang="en-US" sz="2400" b="1" dirty="0">
              <a:solidFill>
                <a:srgbClr val="030729"/>
              </a:solidFill>
              <a:cs typeface="+mn-ea"/>
              <a:sym typeface="+mn-lt"/>
            </a:endParaRPr>
          </a:p>
        </p:txBody>
      </p:sp>
      <p:sp>
        <p:nvSpPr>
          <p:cNvPr id="2" name="文本占位符 1"/>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grpId="0" nodeType="withEffect">
                                  <p:stCondLst>
                                    <p:cond delay="150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nodeType="withEffect">
                                  <p:stCondLst>
                                    <p:cond delay="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22" presetClass="entr" presetSubtype="4"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par>
                                <p:cTn id="55" presetID="22" presetClass="entr" presetSubtype="8" fill="hold" grpId="0" nodeType="withEffect">
                                  <p:stCondLst>
                                    <p:cond delay="100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p:bldP spid="15" grpId="0"/>
      <p:bldP spid="17" grpId="0"/>
      <p:bldP spid="20" grpId="0"/>
      <p:bldP spid="24" grpId="0"/>
      <p:bldP spid="8" grpId="0" animBg="1"/>
      <p:bldP spid="10" grpId="0" animBg="1"/>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66540" y="1116843"/>
            <a:ext cx="2852903" cy="174240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6" name="Rectangle 5"/>
          <p:cNvSpPr/>
          <p:nvPr/>
        </p:nvSpPr>
        <p:spPr>
          <a:xfrm>
            <a:off x="266540" y="2894949"/>
            <a:ext cx="2852903" cy="1742353"/>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15" name="TextBox 14"/>
          <p:cNvSpPr txBox="1"/>
          <p:nvPr/>
        </p:nvSpPr>
        <p:spPr>
          <a:xfrm>
            <a:off x="438451" y="2981395"/>
            <a:ext cx="2509079" cy="1477649"/>
          </a:xfrm>
          <a:prstGeom prst="rect">
            <a:avLst/>
          </a:prstGeom>
          <a:noFill/>
        </p:spPr>
        <p:txBody>
          <a:bodyPr wrap="square" lIns="0" tIns="0" rIns="0" bIns="0" numCol="1" spcCol="360000">
            <a:spAutoFit/>
          </a:bodyPr>
          <a:lstStyle/>
          <a:p>
            <a:pPr algn="just">
              <a:lnSpc>
                <a:spcPct val="150000"/>
              </a:lnSpc>
            </a:pPr>
            <a:r>
              <a:rPr lang="zh-CN" altLang="en-US" sz="1420" dirty="0">
                <a:solidFill>
                  <a:schemeClr val="bg1"/>
                </a:solidFill>
                <a:cs typeface="+mn-ea"/>
                <a:sym typeface="+mn-lt"/>
              </a:rPr>
              <a:t>点击请替换文字内容</a:t>
            </a:r>
            <a:endParaRPr lang="zh-CN" altLang="en-US" sz="1420" dirty="0">
              <a:solidFill>
                <a:schemeClr val="bg1"/>
              </a:solidFill>
              <a:cs typeface="+mn-ea"/>
              <a:sym typeface="+mn-lt"/>
            </a:endParaRPr>
          </a:p>
          <a:p>
            <a:pPr algn="just">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a:t>
            </a:r>
            <a:endParaRPr lang="zh-CN" altLang="en-US" sz="995" dirty="0">
              <a:solidFill>
                <a:schemeClr val="bg1"/>
              </a:solidFill>
              <a:cs typeface="+mn-ea"/>
              <a:sym typeface="+mn-lt"/>
            </a:endParaRPr>
          </a:p>
        </p:txBody>
      </p:sp>
      <p:sp>
        <p:nvSpPr>
          <p:cNvPr id="17" name="Rectangle 16"/>
          <p:cNvSpPr/>
          <p:nvPr/>
        </p:nvSpPr>
        <p:spPr>
          <a:xfrm>
            <a:off x="3163605" y="1116843"/>
            <a:ext cx="2852903" cy="1742406"/>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18" name="Rectangle 17"/>
          <p:cNvSpPr/>
          <p:nvPr/>
        </p:nvSpPr>
        <p:spPr>
          <a:xfrm>
            <a:off x="3163605" y="2894966"/>
            <a:ext cx="2852903" cy="174235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19" name="TextBox 18"/>
          <p:cNvSpPr txBox="1"/>
          <p:nvPr/>
        </p:nvSpPr>
        <p:spPr>
          <a:xfrm>
            <a:off x="3417888" y="1291608"/>
            <a:ext cx="2434254" cy="1477649"/>
          </a:xfrm>
          <a:prstGeom prst="rect">
            <a:avLst/>
          </a:prstGeom>
          <a:noFill/>
        </p:spPr>
        <p:txBody>
          <a:bodyPr wrap="square" lIns="0" tIns="0" rIns="0" bIns="0" numCol="1" spcCol="360000">
            <a:spAutoFit/>
          </a:bodyPr>
          <a:lstStyle/>
          <a:p>
            <a:pPr algn="just">
              <a:lnSpc>
                <a:spcPct val="150000"/>
              </a:lnSpc>
            </a:pPr>
            <a:r>
              <a:rPr lang="zh-CN" altLang="en-US" sz="1420" dirty="0">
                <a:solidFill>
                  <a:schemeClr val="bg1"/>
                </a:solidFill>
                <a:cs typeface="+mn-ea"/>
                <a:sym typeface="+mn-lt"/>
              </a:rPr>
              <a:t>请替换</a:t>
            </a:r>
            <a:r>
              <a:rPr lang="zh-CN" altLang="en-US" sz="1420" b="1" dirty="0">
                <a:solidFill>
                  <a:schemeClr val="bg1"/>
                </a:solidFill>
                <a:cs typeface="+mn-ea"/>
                <a:sym typeface="+mn-lt"/>
              </a:rPr>
              <a:t>点击请替换文字内容</a:t>
            </a:r>
            <a:endParaRPr lang="zh-CN" altLang="en-US" sz="1420" b="1" dirty="0">
              <a:solidFill>
                <a:schemeClr val="bg1"/>
              </a:solidFill>
              <a:cs typeface="+mn-ea"/>
              <a:sym typeface="+mn-lt"/>
            </a:endParaRPr>
          </a:p>
          <a:p>
            <a:pPr algn="just">
              <a:lnSpc>
                <a:spcPct val="150000"/>
              </a:lnSpc>
            </a:pPr>
            <a:r>
              <a:rPr lang="zh-CN" altLang="en-US" sz="995" dirty="0">
                <a:solidFill>
                  <a:schemeClr val="bg1"/>
                </a:solidFill>
                <a:cs typeface="+mn-ea"/>
                <a:sym typeface="+mn-lt"/>
              </a:rPr>
              <a:t>文字内容，添加相关标题，修改文字内容，也可以直接复制你的内容到此。请替换文字内容，添加相关标题，修改文字内容，也可以直接复制你的内容到此。请替换文字内容，添加相关标题，修改文字内容，</a:t>
            </a:r>
            <a:endParaRPr lang="zh-CN" altLang="en-US" sz="995" dirty="0">
              <a:solidFill>
                <a:schemeClr val="bg1"/>
              </a:solidFill>
              <a:cs typeface="+mn-ea"/>
              <a:sym typeface="+mn-lt"/>
            </a:endParaRPr>
          </a:p>
        </p:txBody>
      </p:sp>
      <p:sp>
        <p:nvSpPr>
          <p:cNvPr id="20" name="Rectangle 19"/>
          <p:cNvSpPr/>
          <p:nvPr/>
        </p:nvSpPr>
        <p:spPr>
          <a:xfrm>
            <a:off x="6060671" y="1116843"/>
            <a:ext cx="2852903" cy="174240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21" name="Rectangle 20"/>
          <p:cNvSpPr/>
          <p:nvPr/>
        </p:nvSpPr>
        <p:spPr>
          <a:xfrm>
            <a:off x="6060671" y="2894966"/>
            <a:ext cx="2852903" cy="1742353"/>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22" name="TextBox 21"/>
          <p:cNvSpPr txBox="1"/>
          <p:nvPr/>
        </p:nvSpPr>
        <p:spPr>
          <a:xfrm>
            <a:off x="6232582" y="2981395"/>
            <a:ext cx="2509079" cy="1477649"/>
          </a:xfrm>
          <a:prstGeom prst="rect">
            <a:avLst/>
          </a:prstGeom>
          <a:noFill/>
        </p:spPr>
        <p:txBody>
          <a:bodyPr wrap="square" lIns="0" tIns="0" rIns="0" bIns="0" numCol="1" spcCol="360000">
            <a:spAutoFit/>
          </a:bodyPr>
          <a:lstStyle/>
          <a:p>
            <a:pPr algn="just">
              <a:lnSpc>
                <a:spcPct val="150000"/>
              </a:lnSpc>
            </a:pPr>
            <a:r>
              <a:rPr lang="zh-CN" altLang="en-US" sz="1420" dirty="0">
                <a:solidFill>
                  <a:schemeClr val="bg1"/>
                </a:solidFill>
                <a:cs typeface="+mn-ea"/>
                <a:sym typeface="+mn-lt"/>
              </a:rPr>
              <a:t>点击请替换文字内容</a:t>
            </a:r>
            <a:endParaRPr lang="zh-CN" altLang="en-US" sz="1420" dirty="0">
              <a:solidFill>
                <a:schemeClr val="bg1"/>
              </a:solidFill>
              <a:cs typeface="+mn-ea"/>
              <a:sym typeface="+mn-lt"/>
            </a:endParaRPr>
          </a:p>
          <a:p>
            <a:pPr algn="just">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a:t>
            </a:r>
            <a:endParaRPr lang="zh-CN" altLang="en-US" sz="995" dirty="0">
              <a:solidFill>
                <a:schemeClr val="bg1"/>
              </a:solidFill>
              <a:cs typeface="+mn-ea"/>
              <a:sym typeface="+mn-lt"/>
            </a:endParaRPr>
          </a:p>
        </p:txBody>
      </p:sp>
      <p:sp>
        <p:nvSpPr>
          <p:cNvPr id="2" name="文本占位符 1"/>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4" name="文本占位符 3"/>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5" grpId="0"/>
      <p:bldP spid="17" grpId="0" animBg="1"/>
      <p:bldP spid="18" grpId="0" animBg="1"/>
      <p:bldP spid="19" grpId="0"/>
      <p:bldP spid="20" grpId="0" animBg="1"/>
      <p:bldP spid="21" grpId="0" animBg="1"/>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4"/>
          <p:cNvSpPr txBox="1">
            <a:spLocks noChangeArrowheads="1"/>
          </p:cNvSpPr>
          <p:nvPr/>
        </p:nvSpPr>
        <p:spPr bwMode="auto">
          <a:xfrm>
            <a:off x="1567702" y="1851670"/>
            <a:ext cx="857927"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cs typeface="+mn-ea"/>
                <a:sym typeface="+mn-lt"/>
              </a:rPr>
              <a:t>4</a:t>
            </a:r>
            <a:endParaRPr lang="zh-CN" altLang="en-US" sz="10500" dirty="0">
              <a:solidFill>
                <a:srgbClr val="030729"/>
              </a:solidFill>
              <a:cs typeface="+mn-ea"/>
              <a:sym typeface="+mn-lt"/>
            </a:endParaRPr>
          </a:p>
        </p:txBody>
      </p:sp>
      <p:sp>
        <p:nvSpPr>
          <p:cNvPr id="13" name="Freeform 6"/>
          <p:cNvSpPr/>
          <p:nvPr/>
        </p:nvSpPr>
        <p:spPr bwMode="auto">
          <a:xfrm>
            <a:off x="1304320" y="2091384"/>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4" name="Freeform 6"/>
          <p:cNvSpPr/>
          <p:nvPr/>
        </p:nvSpPr>
        <p:spPr bwMode="auto">
          <a:xfrm flipH="1">
            <a:off x="2384440" y="2091384"/>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5" name="TextBox 4"/>
          <p:cNvSpPr txBox="1"/>
          <p:nvPr/>
        </p:nvSpPr>
        <p:spPr>
          <a:xfrm>
            <a:off x="2934693" y="1901658"/>
            <a:ext cx="3215127" cy="2246769"/>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L</a:t>
            </a:r>
            <a:r>
              <a:rPr lang="en-US" altLang="zh-CN" sz="2000" dirty="0">
                <a:solidFill>
                  <a:schemeClr val="bg1">
                    <a:lumMod val="65000"/>
                  </a:schemeClr>
                </a:solidFill>
                <a:cs typeface="+mn-ea"/>
                <a:sym typeface="+mn-lt"/>
              </a:rPr>
              <a:t>ACK OF WORK</a:t>
            </a:r>
            <a:endParaRPr lang="en-US" altLang="zh-CN" sz="2000" dirty="0">
              <a:solidFill>
                <a:schemeClr val="bg1">
                  <a:lumMod val="65000"/>
                </a:schemeClr>
              </a:solidFill>
              <a:cs typeface="+mn-ea"/>
              <a:sym typeface="+mn-lt"/>
            </a:endParaRPr>
          </a:p>
          <a:p>
            <a:pPr algn="dist"/>
            <a:endParaRPr lang="en-US" altLang="zh-CN" sz="2000" dirty="0">
              <a:solidFill>
                <a:schemeClr val="bg1">
                  <a:lumMod val="65000"/>
                </a:schemeClr>
              </a:solidFill>
              <a:cs typeface="+mn-ea"/>
              <a:sym typeface="+mn-lt"/>
            </a:endParaRPr>
          </a:p>
          <a:p>
            <a:pPr algn="dist"/>
            <a:endParaRPr lang="zh-CN" altLang="en-US" sz="2000" dirty="0">
              <a:solidFill>
                <a:schemeClr val="bg1">
                  <a:lumMod val="65000"/>
                </a:schemeClr>
              </a:solidFill>
              <a:cs typeface="+mn-ea"/>
              <a:sym typeface="+mn-lt"/>
            </a:endParaRPr>
          </a:p>
        </p:txBody>
      </p:sp>
      <p:sp>
        <p:nvSpPr>
          <p:cNvPr id="16" name="TextBox 6"/>
          <p:cNvSpPr txBox="1"/>
          <p:nvPr/>
        </p:nvSpPr>
        <p:spPr>
          <a:xfrm>
            <a:off x="3272109" y="2333706"/>
            <a:ext cx="2877711" cy="630942"/>
          </a:xfrm>
          <a:prstGeom prst="rect">
            <a:avLst/>
          </a:prstGeom>
          <a:noFill/>
        </p:spPr>
        <p:txBody>
          <a:bodyPr wrap="none" rtlCol="0">
            <a:spAutoFit/>
          </a:bodyPr>
          <a:lstStyle/>
          <a:p>
            <a:r>
              <a:rPr lang="zh-CN" altLang="en-US" sz="3500" b="1" dirty="0">
                <a:solidFill>
                  <a:srgbClr val="030729"/>
                </a:solidFill>
                <a:cs typeface="+mn-ea"/>
                <a:sym typeface="+mn-lt"/>
              </a:rPr>
              <a:t>工作存在不足</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strVal val="4/3*#ppt_w"/>
                                          </p:val>
                                        </p:tav>
                                        <p:tav tm="100000">
                                          <p:val>
                                            <p:strVal val="#ppt_w"/>
                                          </p:val>
                                        </p:tav>
                                      </p:tavLst>
                                    </p:anim>
                                    <p:anim calcmode="lin" valueType="num">
                                      <p:cBhvr>
                                        <p:cTn id="15" dur="500" fill="hold"/>
                                        <p:tgtEl>
                                          <p:spTgt spid="1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049"/>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b="4099"/>
          <a:stretch>
            <a:fillRect/>
          </a:stretch>
        </p:blipFill>
        <p:spPr>
          <a:xfrm>
            <a:off x="179512" y="630085"/>
            <a:ext cx="4242147" cy="4513415"/>
          </a:xfrm>
          <a:prstGeom prst="rect">
            <a:avLst/>
          </a:prstGeom>
        </p:spPr>
      </p:pic>
      <p:sp>
        <p:nvSpPr>
          <p:cNvPr id="122" name="TextBox 6"/>
          <p:cNvSpPr txBox="1"/>
          <p:nvPr/>
        </p:nvSpPr>
        <p:spPr>
          <a:xfrm>
            <a:off x="611560" y="843558"/>
            <a:ext cx="1813317" cy="923330"/>
          </a:xfrm>
          <a:prstGeom prst="rect">
            <a:avLst/>
          </a:prstGeom>
          <a:noFill/>
        </p:spPr>
        <p:txBody>
          <a:bodyPr wrap="none" rtlCol="0">
            <a:spAutoFit/>
          </a:bodyPr>
          <a:lstStyle/>
          <a:p>
            <a:r>
              <a:rPr lang="zh-CN" altLang="en-US" sz="5400" b="1" dirty="0">
                <a:solidFill>
                  <a:srgbClr val="030729"/>
                </a:solidFill>
                <a:cs typeface="+mn-ea"/>
                <a:sym typeface="+mn-lt"/>
              </a:rPr>
              <a:t>目  录</a:t>
            </a:r>
            <a:endParaRPr lang="zh-CN" altLang="en-US" sz="5400" b="1" dirty="0">
              <a:solidFill>
                <a:srgbClr val="030729"/>
              </a:solidFill>
              <a:cs typeface="+mn-ea"/>
              <a:sym typeface="+mn-lt"/>
            </a:endParaRPr>
          </a:p>
        </p:txBody>
      </p:sp>
      <p:grpSp>
        <p:nvGrpSpPr>
          <p:cNvPr id="60" name="组合 59"/>
          <p:cNvGrpSpPr/>
          <p:nvPr/>
        </p:nvGrpSpPr>
        <p:grpSpPr>
          <a:xfrm>
            <a:off x="4965549" y="1011031"/>
            <a:ext cx="468000" cy="468000"/>
            <a:chOff x="1184369" y="3379780"/>
            <a:chExt cx="784512" cy="784512"/>
          </a:xfrm>
          <a:solidFill>
            <a:srgbClr val="B51D1D"/>
          </a:solidFill>
        </p:grpSpPr>
        <p:sp>
          <p:nvSpPr>
            <p:cNvPr id="67" name="椭圆 66"/>
            <p:cNvSpPr/>
            <p:nvPr/>
          </p:nvSpPr>
          <p:spPr>
            <a:xfrm>
              <a:off x="1184369" y="3379780"/>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68" name="任意多边形 67"/>
            <p:cNvSpPr/>
            <p:nvPr/>
          </p:nvSpPr>
          <p:spPr bwMode="auto">
            <a:xfrm>
              <a:off x="1316981" y="3508719"/>
              <a:ext cx="519288" cy="503774"/>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165"/>
              <a:endParaRPr lang="zh-CN" altLang="en-US" sz="1070">
                <a:solidFill>
                  <a:prstClr val="white"/>
                </a:solidFill>
                <a:cs typeface="+mn-ea"/>
                <a:sym typeface="+mn-lt"/>
              </a:endParaRPr>
            </a:p>
          </p:txBody>
        </p:sp>
      </p:grpSp>
      <p:grpSp>
        <p:nvGrpSpPr>
          <p:cNvPr id="70" name="组合 69"/>
          <p:cNvGrpSpPr/>
          <p:nvPr/>
        </p:nvGrpSpPr>
        <p:grpSpPr>
          <a:xfrm>
            <a:off x="4965549" y="1747658"/>
            <a:ext cx="468000" cy="468000"/>
            <a:chOff x="4748722" y="3273459"/>
            <a:chExt cx="784512" cy="784512"/>
          </a:xfrm>
          <a:solidFill>
            <a:srgbClr val="B51D1D"/>
          </a:solidFill>
        </p:grpSpPr>
        <p:sp>
          <p:nvSpPr>
            <p:cNvPr id="74" name="椭圆 73"/>
            <p:cNvSpPr/>
            <p:nvPr/>
          </p:nvSpPr>
          <p:spPr>
            <a:xfrm>
              <a:off x="4748722" y="3273459"/>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79" name="Freeform 168"/>
            <p:cNvSpPr>
              <a:spLocks noChangeAspect="1" noEditPoints="1"/>
            </p:cNvSpPr>
            <p:nvPr/>
          </p:nvSpPr>
          <p:spPr bwMode="auto">
            <a:xfrm>
              <a:off x="4893871" y="3440582"/>
              <a:ext cx="494214" cy="45026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30729"/>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grpSp>
        <p:nvGrpSpPr>
          <p:cNvPr id="81" name="组合 80"/>
          <p:cNvGrpSpPr/>
          <p:nvPr/>
        </p:nvGrpSpPr>
        <p:grpSpPr>
          <a:xfrm>
            <a:off x="4965549" y="2484285"/>
            <a:ext cx="468000" cy="468000"/>
            <a:chOff x="6657253" y="4059135"/>
            <a:chExt cx="784512" cy="784512"/>
          </a:xfrm>
          <a:solidFill>
            <a:srgbClr val="B51D1D"/>
          </a:solidFill>
        </p:grpSpPr>
        <p:sp>
          <p:nvSpPr>
            <p:cNvPr id="82" name="椭圆 81"/>
            <p:cNvSpPr/>
            <p:nvPr/>
          </p:nvSpPr>
          <p:spPr>
            <a:xfrm>
              <a:off x="6657253"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87" name="Freeform 129"/>
            <p:cNvSpPr>
              <a:spLocks noChangeAspect="1" noEditPoints="1"/>
            </p:cNvSpPr>
            <p:nvPr/>
          </p:nvSpPr>
          <p:spPr bwMode="auto">
            <a:xfrm>
              <a:off x="6792499" y="4194381"/>
              <a:ext cx="514020" cy="514020"/>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rgbClr val="030729"/>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grpSp>
        <p:nvGrpSpPr>
          <p:cNvPr id="89" name="组合 88"/>
          <p:cNvGrpSpPr/>
          <p:nvPr/>
        </p:nvGrpSpPr>
        <p:grpSpPr>
          <a:xfrm>
            <a:off x="4965549" y="3220912"/>
            <a:ext cx="468000" cy="468000"/>
            <a:chOff x="8373600" y="4059135"/>
            <a:chExt cx="784512" cy="784512"/>
          </a:xfrm>
          <a:solidFill>
            <a:srgbClr val="B51D1D"/>
          </a:solidFill>
        </p:grpSpPr>
        <p:sp>
          <p:nvSpPr>
            <p:cNvPr id="90" name="椭圆 89"/>
            <p:cNvSpPr/>
            <p:nvPr/>
          </p:nvSpPr>
          <p:spPr>
            <a:xfrm>
              <a:off x="8373600"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97" name="任意多边形 96"/>
            <p:cNvSpPr/>
            <p:nvPr/>
          </p:nvSpPr>
          <p:spPr bwMode="auto">
            <a:xfrm>
              <a:off x="8479174" y="4233753"/>
              <a:ext cx="550505" cy="412416"/>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pPr defTabSz="685165"/>
              <a:endParaRPr lang="zh-CN" altLang="en-US" sz="1400">
                <a:solidFill>
                  <a:prstClr val="black"/>
                </a:solidFill>
                <a:cs typeface="+mn-ea"/>
                <a:sym typeface="+mn-lt"/>
              </a:endParaRPr>
            </a:p>
          </p:txBody>
        </p:sp>
      </p:grpSp>
      <p:grpSp>
        <p:nvGrpSpPr>
          <p:cNvPr id="99" name="组合 98"/>
          <p:cNvGrpSpPr/>
          <p:nvPr/>
        </p:nvGrpSpPr>
        <p:grpSpPr>
          <a:xfrm>
            <a:off x="4965549" y="3957538"/>
            <a:ext cx="468000" cy="468000"/>
            <a:chOff x="10240963" y="4059135"/>
            <a:chExt cx="784512" cy="784512"/>
          </a:xfrm>
          <a:solidFill>
            <a:srgbClr val="C00000"/>
          </a:solidFill>
        </p:grpSpPr>
        <p:sp>
          <p:nvSpPr>
            <p:cNvPr id="100" name="椭圆 99"/>
            <p:cNvSpPr/>
            <p:nvPr/>
          </p:nvSpPr>
          <p:spPr>
            <a:xfrm>
              <a:off x="10240963"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101" name="Freeform 228"/>
            <p:cNvSpPr>
              <a:spLocks noEditPoints="1"/>
            </p:cNvSpPr>
            <p:nvPr/>
          </p:nvSpPr>
          <p:spPr bwMode="auto">
            <a:xfrm>
              <a:off x="10460517" y="4222524"/>
              <a:ext cx="345405" cy="457735"/>
            </a:xfrm>
            <a:custGeom>
              <a:avLst/>
              <a:gdLst>
                <a:gd name="T0" fmla="*/ 38 w 52"/>
                <a:gd name="T1" fmla="*/ 53 h 69"/>
                <a:gd name="T2" fmla="*/ 32 w 52"/>
                <a:gd name="T3" fmla="*/ 51 h 69"/>
                <a:gd name="T4" fmla="*/ 32 w 52"/>
                <a:gd name="T5" fmla="*/ 51 h 69"/>
                <a:gd name="T6" fmla="*/ 27 w 52"/>
                <a:gd name="T7" fmla="*/ 49 h 69"/>
                <a:gd name="T8" fmla="*/ 15 w 52"/>
                <a:gd name="T9" fmla="*/ 29 h 69"/>
                <a:gd name="T10" fmla="*/ 16 w 52"/>
                <a:gd name="T11" fmla="*/ 23 h 69"/>
                <a:gd name="T12" fmla="*/ 16 w 52"/>
                <a:gd name="T13" fmla="*/ 23 h 69"/>
                <a:gd name="T14" fmla="*/ 18 w 52"/>
                <a:gd name="T15" fmla="*/ 17 h 69"/>
                <a:gd name="T16" fmla="*/ 11 w 52"/>
                <a:gd name="T17" fmla="*/ 6 h 69"/>
                <a:gd name="T18" fmla="*/ 7 w 52"/>
                <a:gd name="T19" fmla="*/ 6 h 69"/>
                <a:gd name="T20" fmla="*/ 1 w 52"/>
                <a:gd name="T21" fmla="*/ 14 h 69"/>
                <a:gd name="T22" fmla="*/ 0 w 52"/>
                <a:gd name="T23" fmla="*/ 21 h 69"/>
                <a:gd name="T24" fmla="*/ 11 w 52"/>
                <a:gd name="T25" fmla="*/ 45 h 69"/>
                <a:gd name="T26" fmla="*/ 26 w 52"/>
                <a:gd name="T27" fmla="*/ 66 h 69"/>
                <a:gd name="T28" fmla="*/ 32 w 52"/>
                <a:gd name="T29" fmla="*/ 68 h 69"/>
                <a:gd name="T30" fmla="*/ 42 w 52"/>
                <a:gd name="T31" fmla="*/ 68 h 69"/>
                <a:gd name="T32" fmla="*/ 44 w 52"/>
                <a:gd name="T33" fmla="*/ 64 h 69"/>
                <a:gd name="T34" fmla="*/ 38 w 52"/>
                <a:gd name="T35" fmla="*/ 53 h 69"/>
                <a:gd name="T36" fmla="*/ 52 w 52"/>
                <a:gd name="T37" fmla="*/ 62 h 69"/>
                <a:gd name="T38" fmla="*/ 44 w 52"/>
                <a:gd name="T39" fmla="*/ 49 h 69"/>
                <a:gd name="T40" fmla="*/ 42 w 52"/>
                <a:gd name="T41" fmla="*/ 48 h 69"/>
                <a:gd name="T42" fmla="*/ 40 w 52"/>
                <a:gd name="T43" fmla="*/ 48 h 69"/>
                <a:gd name="T44" fmla="*/ 39 w 52"/>
                <a:gd name="T45" fmla="*/ 51 h 69"/>
                <a:gd name="T46" fmla="*/ 47 w 52"/>
                <a:gd name="T47" fmla="*/ 64 h 69"/>
                <a:gd name="T48" fmla="*/ 50 w 52"/>
                <a:gd name="T49" fmla="*/ 65 h 69"/>
                <a:gd name="T50" fmla="*/ 51 w 52"/>
                <a:gd name="T51" fmla="*/ 64 h 69"/>
                <a:gd name="T52" fmla="*/ 52 w 52"/>
                <a:gd name="T53" fmla="*/ 62 h 69"/>
                <a:gd name="T54" fmla="*/ 20 w 52"/>
                <a:gd name="T55" fmla="*/ 17 h 69"/>
                <a:gd name="T56" fmla="*/ 23 w 52"/>
                <a:gd name="T57" fmla="*/ 18 h 69"/>
                <a:gd name="T58" fmla="*/ 24 w 52"/>
                <a:gd name="T59" fmla="*/ 17 h 69"/>
                <a:gd name="T60" fmla="*/ 25 w 52"/>
                <a:gd name="T61" fmla="*/ 14 h 69"/>
                <a:gd name="T62" fmla="*/ 17 w 52"/>
                <a:gd name="T63" fmla="*/ 1 h 69"/>
                <a:gd name="T64" fmla="*/ 15 w 52"/>
                <a:gd name="T65" fmla="*/ 0 h 69"/>
                <a:gd name="T66" fmla="*/ 13 w 52"/>
                <a:gd name="T67" fmla="*/ 1 h 69"/>
                <a:gd name="T68" fmla="*/ 13 w 52"/>
                <a:gd name="T69" fmla="*/ 4 h 69"/>
                <a:gd name="T70" fmla="*/ 20 w 52"/>
                <a:gd name="T71"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solidFill>
              <a:srgbClr val="030729"/>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sp>
        <p:nvSpPr>
          <p:cNvPr id="103" name="MH_Entry_1"/>
          <p:cNvSpPr/>
          <p:nvPr>
            <p:custDataLst>
              <p:tags r:id="rId2"/>
            </p:custDataLst>
          </p:nvPr>
        </p:nvSpPr>
        <p:spPr>
          <a:xfrm>
            <a:off x="5838982" y="1061716"/>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1800" b="1" dirty="0">
                <a:solidFill>
                  <a:srgbClr val="030729"/>
                </a:solidFill>
                <a:cs typeface="+mn-ea"/>
                <a:sym typeface="+mn-lt"/>
              </a:rPr>
              <a:t>年度工作概述</a:t>
            </a:r>
            <a:endParaRPr lang="en-US" altLang="zh-CN" sz="1800" b="1" dirty="0">
              <a:solidFill>
                <a:srgbClr val="030729"/>
              </a:solidFill>
              <a:cs typeface="+mn-ea"/>
              <a:sym typeface="+mn-lt"/>
            </a:endParaRPr>
          </a:p>
          <a:p>
            <a:r>
              <a:rPr lang="en-US" altLang="zh-CN" sz="1100" dirty="0">
                <a:solidFill>
                  <a:schemeClr val="tx1">
                    <a:lumMod val="50000"/>
                    <a:lumOff val="50000"/>
                  </a:schemeClr>
                </a:solidFill>
                <a:cs typeface="+mn-ea"/>
                <a:sym typeface="+mn-lt"/>
              </a:rPr>
              <a:t>ANNUAL WORK SUMMARY</a:t>
            </a:r>
            <a:endParaRPr lang="zh-CN" altLang="en-US" sz="1100" dirty="0">
              <a:solidFill>
                <a:schemeClr val="tx1">
                  <a:lumMod val="50000"/>
                  <a:lumOff val="50000"/>
                </a:schemeClr>
              </a:solidFill>
              <a:cs typeface="+mn-ea"/>
              <a:sym typeface="+mn-lt"/>
            </a:endParaRPr>
          </a:p>
        </p:txBody>
      </p:sp>
      <p:sp>
        <p:nvSpPr>
          <p:cNvPr id="105" name="MH_Entry_2"/>
          <p:cNvSpPr/>
          <p:nvPr>
            <p:custDataLst>
              <p:tags r:id="rId3"/>
            </p:custDataLst>
          </p:nvPr>
        </p:nvSpPr>
        <p:spPr>
          <a:xfrm>
            <a:off x="5838982" y="1798642"/>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工作完成情况</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COMPLETION OF WORK</a:t>
            </a:r>
            <a:endParaRPr lang="zh-CN" altLang="en-US" sz="1100" dirty="0">
              <a:solidFill>
                <a:schemeClr val="tx1">
                  <a:lumMod val="50000"/>
                  <a:lumOff val="50000"/>
                </a:schemeClr>
              </a:solidFill>
              <a:cs typeface="+mn-ea"/>
              <a:sym typeface="+mn-lt"/>
            </a:endParaRPr>
          </a:p>
        </p:txBody>
      </p:sp>
      <p:sp>
        <p:nvSpPr>
          <p:cNvPr id="107" name="MH_Entry_3"/>
          <p:cNvSpPr/>
          <p:nvPr>
            <p:custDataLst>
              <p:tags r:id="rId4"/>
            </p:custDataLst>
          </p:nvPr>
        </p:nvSpPr>
        <p:spPr>
          <a:xfrm>
            <a:off x="5838982" y="2535568"/>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成功项目展示</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SUCCESSFUL PROJECT</a:t>
            </a:r>
            <a:endParaRPr lang="zh-CN" altLang="en-US" sz="1100" dirty="0">
              <a:solidFill>
                <a:schemeClr val="tx1">
                  <a:lumMod val="50000"/>
                  <a:lumOff val="50000"/>
                </a:schemeClr>
              </a:solidFill>
              <a:cs typeface="+mn-ea"/>
              <a:sym typeface="+mn-lt"/>
            </a:endParaRPr>
          </a:p>
        </p:txBody>
      </p:sp>
      <p:sp>
        <p:nvSpPr>
          <p:cNvPr id="109" name="MH_Entry_4"/>
          <p:cNvSpPr/>
          <p:nvPr>
            <p:custDataLst>
              <p:tags r:id="rId5"/>
            </p:custDataLst>
          </p:nvPr>
        </p:nvSpPr>
        <p:spPr>
          <a:xfrm>
            <a:off x="5838982" y="3272494"/>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工作经验总结</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NEXT YEAR WORK PLAN</a:t>
            </a:r>
            <a:endParaRPr lang="zh-CN" altLang="en-US" sz="1100" dirty="0">
              <a:solidFill>
                <a:schemeClr val="tx1">
                  <a:lumMod val="50000"/>
                  <a:lumOff val="50000"/>
                </a:schemeClr>
              </a:solidFill>
              <a:cs typeface="+mn-ea"/>
              <a:sym typeface="+mn-lt"/>
            </a:endParaRPr>
          </a:p>
        </p:txBody>
      </p:sp>
      <p:sp>
        <p:nvSpPr>
          <p:cNvPr id="111" name="MH_Entry_4"/>
          <p:cNvSpPr/>
          <p:nvPr>
            <p:custDataLst>
              <p:tags r:id="rId6"/>
            </p:custDataLst>
          </p:nvPr>
        </p:nvSpPr>
        <p:spPr>
          <a:xfrm>
            <a:off x="5838982" y="4009419"/>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明年工作计划</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NEXT YEAR WORK PLAN</a:t>
            </a:r>
            <a:endParaRPr lang="zh-CN" altLang="en-US" sz="1100" dirty="0">
              <a:solidFill>
                <a:schemeClr val="tx1">
                  <a:lumMod val="50000"/>
                  <a:lumOff val="50000"/>
                </a:schemeClr>
              </a:solidFill>
              <a:cs typeface="+mn-ea"/>
              <a:sym typeface="+mn-lt"/>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22"/>
                                        </p:tgtEl>
                                        <p:attrNameLst>
                                          <p:attrName>style.visibility</p:attrName>
                                        </p:attrNameLst>
                                      </p:cBhvr>
                                      <p:to>
                                        <p:strVal val="visible"/>
                                      </p:to>
                                    </p:set>
                                    <p:animEffect transition="in" filter="fade">
                                      <p:cBhvr>
                                        <p:cTn id="13" dur="500"/>
                                        <p:tgtEl>
                                          <p:spTgt spid="122"/>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350"/>
                                        <p:tgtEl>
                                          <p:spTgt spid="60"/>
                                        </p:tgtEl>
                                      </p:cBhvr>
                                    </p:animEffect>
                                  </p:childTnLst>
                                </p:cTn>
                              </p:par>
                              <p:par>
                                <p:cTn id="18" presetID="26" presetClass="emph" presetSubtype="0" fill="hold" nodeType="withEffect">
                                  <p:stCondLst>
                                    <p:cond delay="350"/>
                                  </p:stCondLst>
                                  <p:childTnLst>
                                    <p:animEffect transition="out" filter="fade">
                                      <p:cBhvr>
                                        <p:cTn id="19" dur="350" tmFilter="0, 0; .2, .5; .8, .5; 1, 0"/>
                                        <p:tgtEl>
                                          <p:spTgt spid="60"/>
                                        </p:tgtEl>
                                      </p:cBhvr>
                                    </p:animEffect>
                                    <p:animScale>
                                      <p:cBhvr>
                                        <p:cTn id="20" dur="175" autoRev="1" fill="hold"/>
                                        <p:tgtEl>
                                          <p:spTgt spid="60"/>
                                        </p:tgtEl>
                                      </p:cBhvr>
                                      <p:by x="105000" y="105000"/>
                                    </p:animScale>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350"/>
                                        <p:tgtEl>
                                          <p:spTgt spid="70"/>
                                        </p:tgtEl>
                                      </p:cBhvr>
                                    </p:animEffect>
                                  </p:childTnLst>
                                </p:cTn>
                              </p:par>
                            </p:childTnLst>
                          </p:cTn>
                        </p:par>
                        <p:par>
                          <p:cTn id="25" fill="hold">
                            <p:stCondLst>
                              <p:cond delay="2500"/>
                            </p:stCondLst>
                            <p:childTnLst>
                              <p:par>
                                <p:cTn id="26" presetID="26" presetClass="emph" presetSubtype="0" fill="hold" nodeType="afterEffect">
                                  <p:stCondLst>
                                    <p:cond delay="0"/>
                                  </p:stCondLst>
                                  <p:childTnLst>
                                    <p:animEffect transition="out" filter="fade">
                                      <p:cBhvr>
                                        <p:cTn id="27" dur="350" tmFilter="0, 0; .2, .5; .8, .5; 1, 0"/>
                                        <p:tgtEl>
                                          <p:spTgt spid="70"/>
                                        </p:tgtEl>
                                      </p:cBhvr>
                                    </p:animEffect>
                                    <p:animScale>
                                      <p:cBhvr>
                                        <p:cTn id="28" dur="175" autoRev="1" fill="hold"/>
                                        <p:tgtEl>
                                          <p:spTgt spid="70"/>
                                        </p:tgtEl>
                                      </p:cBhvr>
                                      <p:by x="105000" y="105000"/>
                                    </p:animScale>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81"/>
                                        </p:tgtEl>
                                        <p:attrNameLst>
                                          <p:attrName>style.visibility</p:attrName>
                                        </p:attrNameLst>
                                      </p:cBhvr>
                                      <p:to>
                                        <p:strVal val="visible"/>
                                      </p:to>
                                    </p:set>
                                    <p:animEffect transition="in" filter="fade">
                                      <p:cBhvr>
                                        <p:cTn id="32" dur="350"/>
                                        <p:tgtEl>
                                          <p:spTgt spid="81"/>
                                        </p:tgtEl>
                                      </p:cBhvr>
                                    </p:animEffect>
                                  </p:childTnLst>
                                </p:cTn>
                              </p:par>
                            </p:childTnLst>
                          </p:cTn>
                        </p:par>
                        <p:par>
                          <p:cTn id="33" fill="hold">
                            <p:stCondLst>
                              <p:cond delay="3500"/>
                            </p:stCondLst>
                            <p:childTnLst>
                              <p:par>
                                <p:cTn id="34" presetID="26" presetClass="emph" presetSubtype="0" fill="hold" nodeType="afterEffect">
                                  <p:stCondLst>
                                    <p:cond delay="0"/>
                                  </p:stCondLst>
                                  <p:childTnLst>
                                    <p:animEffect transition="out" filter="fade">
                                      <p:cBhvr>
                                        <p:cTn id="35" dur="350" tmFilter="0, 0; .2, .5; .8, .5; 1, 0"/>
                                        <p:tgtEl>
                                          <p:spTgt spid="81"/>
                                        </p:tgtEl>
                                      </p:cBhvr>
                                    </p:animEffect>
                                    <p:animScale>
                                      <p:cBhvr>
                                        <p:cTn id="36" dur="175" autoRev="1" fill="hold"/>
                                        <p:tgtEl>
                                          <p:spTgt spid="81"/>
                                        </p:tgtEl>
                                      </p:cBhvr>
                                      <p:by x="105000" y="105000"/>
                                    </p:animScale>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350"/>
                                        <p:tgtEl>
                                          <p:spTgt spid="89"/>
                                        </p:tgtEl>
                                      </p:cBhvr>
                                    </p:animEffect>
                                  </p:childTnLst>
                                </p:cTn>
                              </p:par>
                            </p:childTnLst>
                          </p:cTn>
                        </p:par>
                        <p:par>
                          <p:cTn id="41" fill="hold">
                            <p:stCondLst>
                              <p:cond delay="4500"/>
                            </p:stCondLst>
                            <p:childTnLst>
                              <p:par>
                                <p:cTn id="42" presetID="26" presetClass="emph" presetSubtype="0" fill="hold" nodeType="afterEffect">
                                  <p:stCondLst>
                                    <p:cond delay="0"/>
                                  </p:stCondLst>
                                  <p:childTnLst>
                                    <p:animEffect transition="out" filter="fade">
                                      <p:cBhvr>
                                        <p:cTn id="43" dur="350" tmFilter="0, 0; .2, .5; .8, .5; 1, 0"/>
                                        <p:tgtEl>
                                          <p:spTgt spid="89"/>
                                        </p:tgtEl>
                                      </p:cBhvr>
                                    </p:animEffect>
                                    <p:animScale>
                                      <p:cBhvr>
                                        <p:cTn id="44" dur="175" autoRev="1" fill="hold"/>
                                        <p:tgtEl>
                                          <p:spTgt spid="89"/>
                                        </p:tgtEl>
                                      </p:cBhvr>
                                      <p:by x="105000" y="105000"/>
                                    </p:animScale>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99"/>
                                        </p:tgtEl>
                                        <p:attrNameLst>
                                          <p:attrName>style.visibility</p:attrName>
                                        </p:attrNameLst>
                                      </p:cBhvr>
                                      <p:to>
                                        <p:strVal val="visible"/>
                                      </p:to>
                                    </p:set>
                                    <p:animEffect transition="in" filter="fade">
                                      <p:cBhvr>
                                        <p:cTn id="48" dur="350"/>
                                        <p:tgtEl>
                                          <p:spTgt spid="99"/>
                                        </p:tgtEl>
                                      </p:cBhvr>
                                    </p:animEffect>
                                  </p:childTnLst>
                                </p:cTn>
                              </p:par>
                            </p:childTnLst>
                          </p:cTn>
                        </p:par>
                        <p:par>
                          <p:cTn id="49" fill="hold">
                            <p:stCondLst>
                              <p:cond delay="5500"/>
                            </p:stCondLst>
                            <p:childTnLst>
                              <p:par>
                                <p:cTn id="50" presetID="26" presetClass="emph" presetSubtype="0" fill="hold" nodeType="afterEffect">
                                  <p:stCondLst>
                                    <p:cond delay="0"/>
                                  </p:stCondLst>
                                  <p:childTnLst>
                                    <p:animEffect transition="out" filter="fade">
                                      <p:cBhvr>
                                        <p:cTn id="51" dur="350" tmFilter="0, 0; .2, .5; .8, .5; 1, 0"/>
                                        <p:tgtEl>
                                          <p:spTgt spid="99"/>
                                        </p:tgtEl>
                                      </p:cBhvr>
                                    </p:animEffect>
                                    <p:animScale>
                                      <p:cBhvr>
                                        <p:cTn id="52" dur="175" autoRev="1" fill="hold"/>
                                        <p:tgtEl>
                                          <p:spTgt spid="99"/>
                                        </p:tgtEl>
                                      </p:cBhvr>
                                      <p:by x="105000" y="105000"/>
                                    </p:animScale>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103"/>
                                        </p:tgtEl>
                                        <p:attrNameLst>
                                          <p:attrName>style.visibility</p:attrName>
                                        </p:attrNameLst>
                                      </p:cBhvr>
                                      <p:to>
                                        <p:strVal val="visible"/>
                                      </p:to>
                                    </p:set>
                                    <p:animEffect transition="in" filter="wipe(down)">
                                      <p:cBhvr>
                                        <p:cTn id="56" dur="500"/>
                                        <p:tgtEl>
                                          <p:spTgt spid="103"/>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05"/>
                                        </p:tgtEl>
                                        <p:attrNameLst>
                                          <p:attrName>style.visibility</p:attrName>
                                        </p:attrNameLst>
                                      </p:cBhvr>
                                      <p:to>
                                        <p:strVal val="visible"/>
                                      </p:to>
                                    </p:set>
                                    <p:animEffect transition="in" filter="wipe(down)">
                                      <p:cBhvr>
                                        <p:cTn id="59" dur="500"/>
                                        <p:tgtEl>
                                          <p:spTgt spid="10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07"/>
                                        </p:tgtEl>
                                        <p:attrNameLst>
                                          <p:attrName>style.visibility</p:attrName>
                                        </p:attrNameLst>
                                      </p:cBhvr>
                                      <p:to>
                                        <p:strVal val="visible"/>
                                      </p:to>
                                    </p:set>
                                    <p:animEffect transition="in" filter="wipe(down)">
                                      <p:cBhvr>
                                        <p:cTn id="62" dur="500"/>
                                        <p:tgtEl>
                                          <p:spTgt spid="107"/>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09"/>
                                        </p:tgtEl>
                                        <p:attrNameLst>
                                          <p:attrName>style.visibility</p:attrName>
                                        </p:attrNameLst>
                                      </p:cBhvr>
                                      <p:to>
                                        <p:strVal val="visible"/>
                                      </p:to>
                                    </p:set>
                                    <p:animEffect transition="in" filter="wipe(down)">
                                      <p:cBhvr>
                                        <p:cTn id="65" dur="500"/>
                                        <p:tgtEl>
                                          <p:spTgt spid="109"/>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11"/>
                                        </p:tgtEl>
                                        <p:attrNameLst>
                                          <p:attrName>style.visibility</p:attrName>
                                        </p:attrNameLst>
                                      </p:cBhvr>
                                      <p:to>
                                        <p:strVal val="visible"/>
                                      </p:to>
                                    </p:set>
                                    <p:animEffect transition="in" filter="wipe(down)">
                                      <p:cBhvr>
                                        <p:cTn id="68" dur="500"/>
                                        <p:tgtEl>
                                          <p:spTgt spid="111"/>
                                        </p:tgtEl>
                                      </p:cBhvr>
                                    </p:animEffect>
                                  </p:childTnLst>
                                </p:cTn>
                              </p:par>
                            </p:childTnLst>
                          </p:cTn>
                        </p:par>
                        <p:par>
                          <p:cTn id="69" fill="hold">
                            <p:stCondLst>
                              <p:cond delay="6500"/>
                            </p:stCondLst>
                            <p:childTnLst>
                              <p:par>
                                <p:cTn id="70" presetID="26" presetClass="emph" presetSubtype="0" fill="hold" grpId="1" nodeType="afterEffect">
                                  <p:stCondLst>
                                    <p:cond delay="0"/>
                                  </p:stCondLst>
                                  <p:childTnLst>
                                    <p:animEffect transition="out" filter="fade">
                                      <p:cBhvr>
                                        <p:cTn id="71" dur="500" tmFilter="0, 0; .2, .5; .8, .5; 1, 0"/>
                                        <p:tgtEl>
                                          <p:spTgt spid="103"/>
                                        </p:tgtEl>
                                      </p:cBhvr>
                                    </p:animEffect>
                                    <p:animScale>
                                      <p:cBhvr>
                                        <p:cTn id="72" dur="250" autoRev="1" fill="hold"/>
                                        <p:tgtEl>
                                          <p:spTgt spid="103"/>
                                        </p:tgtEl>
                                      </p:cBhvr>
                                      <p:by x="105000" y="105000"/>
                                    </p:animScale>
                                  </p:childTnLst>
                                </p:cTn>
                              </p:par>
                            </p:childTnLst>
                          </p:cTn>
                        </p:par>
                        <p:par>
                          <p:cTn id="73" fill="hold">
                            <p:stCondLst>
                              <p:cond delay="7000"/>
                            </p:stCondLst>
                            <p:childTnLst>
                              <p:par>
                                <p:cTn id="74" presetID="26" presetClass="emph" presetSubtype="0" fill="hold" grpId="1" nodeType="afterEffect">
                                  <p:stCondLst>
                                    <p:cond delay="0"/>
                                  </p:stCondLst>
                                  <p:childTnLst>
                                    <p:animEffect transition="out" filter="fade">
                                      <p:cBhvr>
                                        <p:cTn id="75" dur="500" tmFilter="0, 0; .2, .5; .8, .5; 1, 0"/>
                                        <p:tgtEl>
                                          <p:spTgt spid="105"/>
                                        </p:tgtEl>
                                      </p:cBhvr>
                                    </p:animEffect>
                                    <p:animScale>
                                      <p:cBhvr>
                                        <p:cTn id="76" dur="250" autoRev="1" fill="hold"/>
                                        <p:tgtEl>
                                          <p:spTgt spid="105"/>
                                        </p:tgtEl>
                                      </p:cBhvr>
                                      <p:by x="105000" y="105000"/>
                                    </p:animScale>
                                  </p:childTnLst>
                                </p:cTn>
                              </p:par>
                            </p:childTnLst>
                          </p:cTn>
                        </p:par>
                        <p:par>
                          <p:cTn id="77" fill="hold">
                            <p:stCondLst>
                              <p:cond delay="7500"/>
                            </p:stCondLst>
                            <p:childTnLst>
                              <p:par>
                                <p:cTn id="78" presetID="26" presetClass="emph" presetSubtype="0" fill="hold" grpId="1" nodeType="afterEffect">
                                  <p:stCondLst>
                                    <p:cond delay="0"/>
                                  </p:stCondLst>
                                  <p:childTnLst>
                                    <p:animEffect transition="out" filter="fade">
                                      <p:cBhvr>
                                        <p:cTn id="79" dur="500" tmFilter="0, 0; .2, .5; .8, .5; 1, 0"/>
                                        <p:tgtEl>
                                          <p:spTgt spid="107"/>
                                        </p:tgtEl>
                                      </p:cBhvr>
                                    </p:animEffect>
                                    <p:animScale>
                                      <p:cBhvr>
                                        <p:cTn id="80" dur="250" autoRev="1" fill="hold"/>
                                        <p:tgtEl>
                                          <p:spTgt spid="107"/>
                                        </p:tgtEl>
                                      </p:cBhvr>
                                      <p:by x="105000" y="105000"/>
                                    </p:animScale>
                                  </p:childTnLst>
                                </p:cTn>
                              </p:par>
                            </p:childTnLst>
                          </p:cTn>
                        </p:par>
                        <p:par>
                          <p:cTn id="81" fill="hold">
                            <p:stCondLst>
                              <p:cond delay="8000"/>
                            </p:stCondLst>
                            <p:childTnLst>
                              <p:par>
                                <p:cTn id="82" presetID="26" presetClass="emph" presetSubtype="0" fill="hold" grpId="1" nodeType="afterEffect">
                                  <p:stCondLst>
                                    <p:cond delay="0"/>
                                  </p:stCondLst>
                                  <p:childTnLst>
                                    <p:animEffect transition="out" filter="fade">
                                      <p:cBhvr>
                                        <p:cTn id="83" dur="500" tmFilter="0, 0; .2, .5; .8, .5; 1, 0"/>
                                        <p:tgtEl>
                                          <p:spTgt spid="109"/>
                                        </p:tgtEl>
                                      </p:cBhvr>
                                    </p:animEffect>
                                    <p:animScale>
                                      <p:cBhvr>
                                        <p:cTn id="84" dur="250" autoRev="1" fill="hold"/>
                                        <p:tgtEl>
                                          <p:spTgt spid="109"/>
                                        </p:tgtEl>
                                      </p:cBhvr>
                                      <p:by x="105000" y="105000"/>
                                    </p:animScale>
                                  </p:childTnLst>
                                </p:cTn>
                              </p:par>
                            </p:childTnLst>
                          </p:cTn>
                        </p:par>
                        <p:par>
                          <p:cTn id="85" fill="hold">
                            <p:stCondLst>
                              <p:cond delay="8500"/>
                            </p:stCondLst>
                            <p:childTnLst>
                              <p:par>
                                <p:cTn id="86" presetID="26" presetClass="emph" presetSubtype="0" fill="hold" grpId="1" nodeType="afterEffect">
                                  <p:stCondLst>
                                    <p:cond delay="0"/>
                                  </p:stCondLst>
                                  <p:childTnLst>
                                    <p:animEffect transition="out" filter="fade">
                                      <p:cBhvr>
                                        <p:cTn id="87" dur="500" tmFilter="0, 0; .2, .5; .8, .5; 1, 0"/>
                                        <p:tgtEl>
                                          <p:spTgt spid="111"/>
                                        </p:tgtEl>
                                      </p:cBhvr>
                                    </p:animEffect>
                                    <p:animScale>
                                      <p:cBhvr>
                                        <p:cTn id="88" dur="250" autoRev="1" fill="hold"/>
                                        <p:tgtEl>
                                          <p:spTgt spid="1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03" grpId="0"/>
      <p:bldP spid="103" grpId="1"/>
      <p:bldP spid="105" grpId="0"/>
      <p:bldP spid="105" grpId="1"/>
      <p:bldP spid="107" grpId="0"/>
      <p:bldP spid="107" grpId="1"/>
      <p:bldP spid="109" grpId="0"/>
      <p:bldP spid="109" grpId="1"/>
      <p:bldP spid="111" grpId="0"/>
      <p:bldP spid="111"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3"/>
          <p:cNvSpPr/>
          <p:nvPr/>
        </p:nvSpPr>
        <p:spPr bwMode="auto">
          <a:xfrm>
            <a:off x="838200" y="1704975"/>
            <a:ext cx="2160588"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0" y="111"/>
                  <a:pt x="310" y="111"/>
                </a:cubicBezTo>
                <a:close/>
              </a:path>
            </a:pathLst>
          </a:custGeom>
          <a:solidFill>
            <a:srgbClr val="030729"/>
          </a:solidFill>
          <a:ln>
            <a:noFill/>
          </a:ln>
          <a:effectLst/>
        </p:spPr>
        <p:txBody>
          <a:bodyPr/>
          <a:lstStyle/>
          <a:p>
            <a:endParaRPr lang="zh-CN" altLang="en-US">
              <a:latin typeface="+mn-lt"/>
              <a:ea typeface="+mn-ea"/>
              <a:cs typeface="+mn-ea"/>
              <a:sym typeface="+mn-lt"/>
            </a:endParaRPr>
          </a:p>
        </p:txBody>
      </p:sp>
      <p:sp>
        <p:nvSpPr>
          <p:cNvPr id="26" name="Freeform 4"/>
          <p:cNvSpPr/>
          <p:nvPr/>
        </p:nvSpPr>
        <p:spPr bwMode="auto">
          <a:xfrm>
            <a:off x="2609850" y="2781300"/>
            <a:ext cx="2160588" cy="1076325"/>
          </a:xfrm>
          <a:custGeom>
            <a:avLst/>
            <a:gdLst>
              <a:gd name="T0" fmla="*/ 310 w 621"/>
              <a:gd name="T1" fmla="*/ 199 h 310"/>
              <a:gd name="T2" fmla="*/ 111 w 621"/>
              <a:gd name="T3" fmla="*/ 0 h 310"/>
              <a:gd name="T4" fmla="*/ 0 w 621"/>
              <a:gd name="T5" fmla="*/ 0 h 310"/>
              <a:gd name="T6" fmla="*/ 310 w 621"/>
              <a:gd name="T7" fmla="*/ 310 h 310"/>
              <a:gd name="T8" fmla="*/ 621 w 621"/>
              <a:gd name="T9" fmla="*/ 0 h 310"/>
              <a:gd name="T10" fmla="*/ 509 w 621"/>
              <a:gd name="T11" fmla="*/ 0 h 310"/>
              <a:gd name="T12" fmla="*/ 310 w 621"/>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99"/>
                </a:moveTo>
                <a:cubicBezTo>
                  <a:pt x="200" y="199"/>
                  <a:pt x="111" y="110"/>
                  <a:pt x="111" y="0"/>
                </a:cubicBezTo>
                <a:cubicBezTo>
                  <a:pt x="0" y="0"/>
                  <a:pt x="0" y="0"/>
                  <a:pt x="0" y="0"/>
                </a:cubicBezTo>
                <a:cubicBezTo>
                  <a:pt x="0" y="171"/>
                  <a:pt x="139" y="310"/>
                  <a:pt x="310" y="310"/>
                </a:cubicBezTo>
                <a:cubicBezTo>
                  <a:pt x="482" y="310"/>
                  <a:pt x="621" y="171"/>
                  <a:pt x="621" y="0"/>
                </a:cubicBezTo>
                <a:cubicBezTo>
                  <a:pt x="509" y="0"/>
                  <a:pt x="509" y="0"/>
                  <a:pt x="509" y="0"/>
                </a:cubicBezTo>
                <a:cubicBezTo>
                  <a:pt x="509" y="110"/>
                  <a:pt x="420" y="199"/>
                  <a:pt x="310" y="199"/>
                </a:cubicBezTo>
                <a:close/>
              </a:path>
            </a:pathLst>
          </a:custGeom>
          <a:solidFill>
            <a:srgbClr val="595959"/>
          </a:solidFill>
          <a:ln>
            <a:noFill/>
          </a:ln>
          <a:effectLst/>
        </p:spPr>
        <p:txBody>
          <a:bodyPr/>
          <a:lstStyle/>
          <a:p>
            <a:endParaRPr lang="zh-CN" altLang="en-US">
              <a:latin typeface="+mn-lt"/>
              <a:ea typeface="+mn-ea"/>
              <a:cs typeface="+mn-ea"/>
              <a:sym typeface="+mn-lt"/>
            </a:endParaRPr>
          </a:p>
        </p:txBody>
      </p:sp>
      <p:sp>
        <p:nvSpPr>
          <p:cNvPr id="27" name="Freeform 5"/>
          <p:cNvSpPr/>
          <p:nvPr/>
        </p:nvSpPr>
        <p:spPr bwMode="auto">
          <a:xfrm>
            <a:off x="4379913" y="1704975"/>
            <a:ext cx="216217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1" y="111"/>
                  <a:pt x="310" y="111"/>
                </a:cubicBezTo>
                <a:close/>
              </a:path>
            </a:pathLst>
          </a:custGeom>
          <a:solidFill>
            <a:srgbClr val="030729"/>
          </a:solidFill>
          <a:ln>
            <a:noFill/>
          </a:ln>
          <a:effectLst/>
        </p:spPr>
        <p:txBody>
          <a:bodyPr/>
          <a:lstStyle/>
          <a:p>
            <a:endParaRPr lang="zh-CN" altLang="en-US">
              <a:latin typeface="+mn-lt"/>
              <a:ea typeface="+mn-ea"/>
              <a:cs typeface="+mn-ea"/>
              <a:sym typeface="+mn-lt"/>
            </a:endParaRPr>
          </a:p>
        </p:txBody>
      </p:sp>
      <p:sp>
        <p:nvSpPr>
          <p:cNvPr id="28" name="Freeform 6"/>
          <p:cNvSpPr/>
          <p:nvPr/>
        </p:nvSpPr>
        <p:spPr bwMode="auto">
          <a:xfrm>
            <a:off x="6154738" y="2781300"/>
            <a:ext cx="2157412" cy="1076325"/>
          </a:xfrm>
          <a:custGeom>
            <a:avLst/>
            <a:gdLst>
              <a:gd name="T0" fmla="*/ 310 w 620"/>
              <a:gd name="T1" fmla="*/ 199 h 310"/>
              <a:gd name="T2" fmla="*/ 111 w 620"/>
              <a:gd name="T3" fmla="*/ 0 h 310"/>
              <a:gd name="T4" fmla="*/ 0 w 620"/>
              <a:gd name="T5" fmla="*/ 0 h 310"/>
              <a:gd name="T6" fmla="*/ 310 w 620"/>
              <a:gd name="T7" fmla="*/ 310 h 310"/>
              <a:gd name="T8" fmla="*/ 620 w 620"/>
              <a:gd name="T9" fmla="*/ 0 h 310"/>
              <a:gd name="T10" fmla="*/ 509 w 620"/>
              <a:gd name="T11" fmla="*/ 0 h 310"/>
              <a:gd name="T12" fmla="*/ 310 w 620"/>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0" h="310">
                <a:moveTo>
                  <a:pt x="310" y="199"/>
                </a:moveTo>
                <a:cubicBezTo>
                  <a:pt x="200" y="199"/>
                  <a:pt x="111" y="110"/>
                  <a:pt x="111" y="0"/>
                </a:cubicBezTo>
                <a:cubicBezTo>
                  <a:pt x="0" y="0"/>
                  <a:pt x="0" y="0"/>
                  <a:pt x="0" y="0"/>
                </a:cubicBezTo>
                <a:cubicBezTo>
                  <a:pt x="0" y="171"/>
                  <a:pt x="139" y="310"/>
                  <a:pt x="310" y="310"/>
                </a:cubicBezTo>
                <a:cubicBezTo>
                  <a:pt x="481" y="310"/>
                  <a:pt x="620" y="171"/>
                  <a:pt x="620" y="0"/>
                </a:cubicBezTo>
                <a:cubicBezTo>
                  <a:pt x="509" y="0"/>
                  <a:pt x="509" y="0"/>
                  <a:pt x="509" y="0"/>
                </a:cubicBezTo>
                <a:cubicBezTo>
                  <a:pt x="509" y="110"/>
                  <a:pt x="420" y="199"/>
                  <a:pt x="310" y="199"/>
                </a:cubicBezTo>
                <a:close/>
              </a:path>
            </a:pathLst>
          </a:custGeom>
          <a:solidFill>
            <a:schemeClr val="tx1">
              <a:lumMod val="65000"/>
              <a:lumOff val="35000"/>
            </a:schemeClr>
          </a:solidFill>
          <a:ln>
            <a:noFill/>
          </a:ln>
          <a:effectLst/>
        </p:spPr>
        <p:txBody>
          <a:bodyPr/>
          <a:lstStyle/>
          <a:p>
            <a:endParaRPr lang="zh-CN" altLang="en-US">
              <a:latin typeface="+mn-lt"/>
              <a:ea typeface="+mn-ea"/>
              <a:cs typeface="+mn-ea"/>
              <a:sym typeface="+mn-lt"/>
            </a:endParaRPr>
          </a:p>
        </p:txBody>
      </p:sp>
      <p:sp>
        <p:nvSpPr>
          <p:cNvPr id="29" name="Oval 7"/>
          <p:cNvSpPr>
            <a:spLocks noChangeAspect="1" noChangeArrowheads="1"/>
          </p:cNvSpPr>
          <p:nvPr/>
        </p:nvSpPr>
        <p:spPr bwMode="auto">
          <a:xfrm>
            <a:off x="1563688" y="2427288"/>
            <a:ext cx="715962" cy="719137"/>
          </a:xfrm>
          <a:prstGeom prst="ellipse">
            <a:avLst/>
          </a:prstGeom>
          <a:solidFill>
            <a:srgbClr val="030729"/>
          </a:solidFill>
          <a:ln>
            <a:noFill/>
          </a:ln>
          <a:effectLst/>
        </p:spPr>
        <p:txBody>
          <a:bodyPr/>
          <a:lstStyle/>
          <a:p>
            <a:endParaRPr lang="zh-CN" altLang="en-US">
              <a:latin typeface="+mn-lt"/>
              <a:ea typeface="+mn-ea"/>
              <a:cs typeface="+mn-ea"/>
              <a:sym typeface="+mn-lt"/>
            </a:endParaRPr>
          </a:p>
        </p:txBody>
      </p:sp>
      <p:sp>
        <p:nvSpPr>
          <p:cNvPr id="30" name="Oval 8"/>
          <p:cNvSpPr>
            <a:spLocks noChangeAspect="1" noChangeArrowheads="1"/>
          </p:cNvSpPr>
          <p:nvPr/>
        </p:nvSpPr>
        <p:spPr bwMode="auto">
          <a:xfrm>
            <a:off x="3335338" y="2427288"/>
            <a:ext cx="715962" cy="719137"/>
          </a:xfrm>
          <a:prstGeom prst="ellipse">
            <a:avLst/>
          </a:prstGeom>
          <a:solidFill>
            <a:srgbClr val="595959"/>
          </a:solidFill>
          <a:ln>
            <a:noFill/>
          </a:ln>
          <a:effectLst/>
        </p:spPr>
        <p:txBody>
          <a:bodyPr/>
          <a:lstStyle/>
          <a:p>
            <a:endParaRPr lang="zh-CN" altLang="en-US">
              <a:latin typeface="+mn-lt"/>
              <a:ea typeface="+mn-ea"/>
              <a:cs typeface="+mn-ea"/>
              <a:sym typeface="+mn-lt"/>
            </a:endParaRPr>
          </a:p>
        </p:txBody>
      </p:sp>
      <p:sp>
        <p:nvSpPr>
          <p:cNvPr id="31" name="Oval 9"/>
          <p:cNvSpPr>
            <a:spLocks noChangeAspect="1" noChangeArrowheads="1"/>
          </p:cNvSpPr>
          <p:nvPr/>
        </p:nvSpPr>
        <p:spPr bwMode="auto">
          <a:xfrm>
            <a:off x="5105400" y="2427288"/>
            <a:ext cx="720725" cy="719137"/>
          </a:xfrm>
          <a:prstGeom prst="ellipse">
            <a:avLst/>
          </a:prstGeom>
          <a:solidFill>
            <a:srgbClr val="030729"/>
          </a:solidFill>
          <a:ln>
            <a:noFill/>
          </a:ln>
          <a:effectLst/>
        </p:spPr>
        <p:txBody>
          <a:bodyPr/>
          <a:lstStyle/>
          <a:p>
            <a:endParaRPr lang="zh-CN" altLang="en-US">
              <a:latin typeface="+mn-lt"/>
              <a:ea typeface="+mn-ea"/>
              <a:cs typeface="+mn-ea"/>
              <a:sym typeface="+mn-lt"/>
            </a:endParaRPr>
          </a:p>
        </p:txBody>
      </p:sp>
      <p:sp>
        <p:nvSpPr>
          <p:cNvPr id="32" name="Oval 10"/>
          <p:cNvSpPr>
            <a:spLocks noChangeAspect="1" noChangeArrowheads="1"/>
          </p:cNvSpPr>
          <p:nvPr/>
        </p:nvSpPr>
        <p:spPr bwMode="auto">
          <a:xfrm>
            <a:off x="6880225" y="2427288"/>
            <a:ext cx="715963" cy="719137"/>
          </a:xfrm>
          <a:prstGeom prst="ellipse">
            <a:avLst/>
          </a:prstGeom>
          <a:solidFill>
            <a:srgbClr val="595959"/>
          </a:solidFill>
          <a:ln>
            <a:noFill/>
          </a:ln>
          <a:effectLst/>
        </p:spPr>
        <p:txBody>
          <a:bodyPr/>
          <a:lstStyle/>
          <a:p>
            <a:endParaRPr lang="zh-CN" altLang="en-US">
              <a:latin typeface="+mn-lt"/>
              <a:ea typeface="+mn-ea"/>
              <a:cs typeface="+mn-ea"/>
              <a:sym typeface="+mn-lt"/>
            </a:endParaRPr>
          </a:p>
        </p:txBody>
      </p:sp>
      <p:sp>
        <p:nvSpPr>
          <p:cNvPr id="33" name="Freeform 11"/>
          <p:cNvSpPr/>
          <p:nvPr/>
        </p:nvSpPr>
        <p:spPr bwMode="auto">
          <a:xfrm>
            <a:off x="1822450" y="3336925"/>
            <a:ext cx="188913" cy="158750"/>
          </a:xfrm>
          <a:custGeom>
            <a:avLst/>
            <a:gdLst>
              <a:gd name="T0" fmla="*/ 119 w 119"/>
              <a:gd name="T1" fmla="*/ 0 h 100"/>
              <a:gd name="T2" fmla="*/ 60 w 119"/>
              <a:gd name="T3" fmla="*/ 100 h 100"/>
              <a:gd name="T4" fmla="*/ 0 w 119"/>
              <a:gd name="T5" fmla="*/ 0 h 100"/>
              <a:gd name="T6" fmla="*/ 119 w 119"/>
              <a:gd name="T7" fmla="*/ 0 h 100"/>
            </a:gdLst>
            <a:ahLst/>
            <a:cxnLst>
              <a:cxn ang="0">
                <a:pos x="T0" y="T1"/>
              </a:cxn>
              <a:cxn ang="0">
                <a:pos x="T2" y="T3"/>
              </a:cxn>
              <a:cxn ang="0">
                <a:pos x="T4" y="T5"/>
              </a:cxn>
              <a:cxn ang="0">
                <a:pos x="T6" y="T7"/>
              </a:cxn>
            </a:cxnLst>
            <a:rect l="0" t="0" r="r" b="b"/>
            <a:pathLst>
              <a:path w="119" h="100">
                <a:moveTo>
                  <a:pt x="119" y="0"/>
                </a:moveTo>
                <a:lnTo>
                  <a:pt x="60" y="100"/>
                </a:lnTo>
                <a:lnTo>
                  <a:pt x="0" y="0"/>
                </a:lnTo>
                <a:lnTo>
                  <a:pt x="119" y="0"/>
                </a:lnTo>
                <a:close/>
              </a:path>
            </a:pathLst>
          </a:custGeom>
          <a:solidFill>
            <a:srgbClr val="03072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4" name="Freeform 12"/>
          <p:cNvSpPr/>
          <p:nvPr/>
        </p:nvSpPr>
        <p:spPr bwMode="auto">
          <a:xfrm>
            <a:off x="3594100"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59595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5" name="Freeform 13"/>
          <p:cNvSpPr/>
          <p:nvPr/>
        </p:nvSpPr>
        <p:spPr bwMode="auto">
          <a:xfrm>
            <a:off x="5368925" y="3336925"/>
            <a:ext cx="184150" cy="158750"/>
          </a:xfrm>
          <a:custGeom>
            <a:avLst/>
            <a:gdLst>
              <a:gd name="T0" fmla="*/ 116 w 116"/>
              <a:gd name="T1" fmla="*/ 0 h 100"/>
              <a:gd name="T2" fmla="*/ 57 w 116"/>
              <a:gd name="T3" fmla="*/ 100 h 100"/>
              <a:gd name="T4" fmla="*/ 0 w 116"/>
              <a:gd name="T5" fmla="*/ 0 h 100"/>
              <a:gd name="T6" fmla="*/ 116 w 116"/>
              <a:gd name="T7" fmla="*/ 0 h 100"/>
            </a:gdLst>
            <a:ahLst/>
            <a:cxnLst>
              <a:cxn ang="0">
                <a:pos x="T0" y="T1"/>
              </a:cxn>
              <a:cxn ang="0">
                <a:pos x="T2" y="T3"/>
              </a:cxn>
              <a:cxn ang="0">
                <a:pos x="T4" y="T5"/>
              </a:cxn>
              <a:cxn ang="0">
                <a:pos x="T6" y="T7"/>
              </a:cxn>
            </a:cxnLst>
            <a:rect l="0" t="0" r="r" b="b"/>
            <a:pathLst>
              <a:path w="116" h="100">
                <a:moveTo>
                  <a:pt x="116" y="0"/>
                </a:moveTo>
                <a:lnTo>
                  <a:pt x="57" y="100"/>
                </a:lnTo>
                <a:lnTo>
                  <a:pt x="0" y="0"/>
                </a:lnTo>
                <a:lnTo>
                  <a:pt x="116" y="0"/>
                </a:lnTo>
                <a:close/>
              </a:path>
            </a:pathLst>
          </a:custGeom>
          <a:solidFill>
            <a:srgbClr val="03072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6" name="Freeform 14"/>
          <p:cNvSpPr/>
          <p:nvPr/>
        </p:nvSpPr>
        <p:spPr bwMode="auto">
          <a:xfrm>
            <a:off x="7140575"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59595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7" name="Text Box 15"/>
          <p:cNvSpPr txBox="1">
            <a:spLocks noChangeArrowheads="1"/>
          </p:cNvSpPr>
          <p:nvPr/>
        </p:nvSpPr>
        <p:spPr bwMode="auto">
          <a:xfrm>
            <a:off x="175101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1</a:t>
            </a:r>
            <a:endParaRPr lang="en-US" altLang="zh-CN" b="1">
              <a:solidFill>
                <a:schemeClr val="bg1"/>
              </a:solidFill>
              <a:latin typeface="+mn-lt"/>
              <a:ea typeface="+mn-ea"/>
              <a:cs typeface="+mn-ea"/>
              <a:sym typeface="+mn-lt"/>
            </a:endParaRPr>
          </a:p>
        </p:txBody>
      </p:sp>
      <p:sp>
        <p:nvSpPr>
          <p:cNvPr id="38" name="Text Box 16"/>
          <p:cNvSpPr txBox="1">
            <a:spLocks noChangeArrowheads="1"/>
          </p:cNvSpPr>
          <p:nvPr/>
        </p:nvSpPr>
        <p:spPr bwMode="auto">
          <a:xfrm>
            <a:off x="352266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2</a:t>
            </a:r>
            <a:endParaRPr lang="en-US" altLang="zh-CN" b="1">
              <a:solidFill>
                <a:schemeClr val="bg1"/>
              </a:solidFill>
              <a:latin typeface="+mn-lt"/>
              <a:ea typeface="+mn-ea"/>
              <a:cs typeface="+mn-ea"/>
              <a:sym typeface="+mn-lt"/>
            </a:endParaRPr>
          </a:p>
        </p:txBody>
      </p:sp>
      <p:sp>
        <p:nvSpPr>
          <p:cNvPr id="39" name="Text Box 17"/>
          <p:cNvSpPr txBox="1">
            <a:spLocks noChangeArrowheads="1"/>
          </p:cNvSpPr>
          <p:nvPr/>
        </p:nvSpPr>
        <p:spPr bwMode="auto">
          <a:xfrm>
            <a:off x="530701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3</a:t>
            </a:r>
            <a:endParaRPr lang="en-US" altLang="zh-CN" b="1">
              <a:solidFill>
                <a:schemeClr val="bg1"/>
              </a:solidFill>
              <a:latin typeface="+mn-lt"/>
              <a:ea typeface="+mn-ea"/>
              <a:cs typeface="+mn-ea"/>
              <a:sym typeface="+mn-lt"/>
            </a:endParaRPr>
          </a:p>
        </p:txBody>
      </p:sp>
      <p:sp>
        <p:nvSpPr>
          <p:cNvPr id="40" name="Text Box 18"/>
          <p:cNvSpPr txBox="1">
            <a:spLocks noChangeArrowheads="1"/>
          </p:cNvSpPr>
          <p:nvPr/>
        </p:nvSpPr>
        <p:spPr bwMode="auto">
          <a:xfrm>
            <a:off x="7069138"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4</a:t>
            </a:r>
            <a:endParaRPr lang="en-US" altLang="zh-CN" b="1">
              <a:solidFill>
                <a:schemeClr val="bg1"/>
              </a:solidFill>
              <a:latin typeface="+mn-lt"/>
              <a:ea typeface="+mn-ea"/>
              <a:cs typeface="+mn-ea"/>
              <a:sym typeface="+mn-lt"/>
            </a:endParaRPr>
          </a:p>
        </p:txBody>
      </p:sp>
      <p:sp>
        <p:nvSpPr>
          <p:cNvPr id="41" name="Text Box 38"/>
          <p:cNvSpPr txBox="1">
            <a:spLocks noChangeArrowheads="1"/>
          </p:cNvSpPr>
          <p:nvPr/>
        </p:nvSpPr>
        <p:spPr bwMode="auto">
          <a:xfrm>
            <a:off x="892402" y="3541684"/>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p:txBody>
      </p:sp>
      <p:sp>
        <p:nvSpPr>
          <p:cNvPr id="42" name="Text Box 38"/>
          <p:cNvSpPr txBox="1">
            <a:spLocks noChangeArrowheads="1"/>
          </p:cNvSpPr>
          <p:nvPr/>
        </p:nvSpPr>
        <p:spPr bwMode="auto">
          <a:xfrm>
            <a:off x="2811087" y="1222319"/>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p:txBody>
      </p:sp>
      <p:sp>
        <p:nvSpPr>
          <p:cNvPr id="43" name="Text Box 38"/>
          <p:cNvSpPr txBox="1">
            <a:spLocks noChangeArrowheads="1"/>
          </p:cNvSpPr>
          <p:nvPr/>
        </p:nvSpPr>
        <p:spPr bwMode="auto">
          <a:xfrm>
            <a:off x="4584800" y="3535334"/>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a:p>
            <a:pPr algn="ctr">
              <a:lnSpc>
                <a:spcPct val="120000"/>
              </a:lnSpc>
            </a:pPr>
            <a:r>
              <a:rPr lang="zh-CN" altLang="en-US" sz="1100" b="0" dirty="0">
                <a:solidFill>
                  <a:srgbClr val="5F5F5F"/>
                </a:solidFill>
                <a:latin typeface="+mn-lt"/>
                <a:ea typeface="+mn-ea"/>
                <a:cs typeface="+mn-ea"/>
                <a:sym typeface="+mn-lt"/>
              </a:rPr>
              <a:t>单击添加文本 单击添加文本</a:t>
            </a:r>
            <a:endParaRPr lang="zh-CN" altLang="en-US" sz="1100" b="0" dirty="0">
              <a:solidFill>
                <a:srgbClr val="5F5F5F"/>
              </a:solidFill>
              <a:latin typeface="+mn-lt"/>
              <a:ea typeface="+mn-ea"/>
              <a:cs typeface="+mn-ea"/>
              <a:sym typeface="+mn-lt"/>
            </a:endParaRPr>
          </a:p>
        </p:txBody>
      </p:sp>
      <p:sp>
        <p:nvSpPr>
          <p:cNvPr id="44" name="Text Box 38"/>
          <p:cNvSpPr txBox="1">
            <a:spLocks noChangeArrowheads="1"/>
          </p:cNvSpPr>
          <p:nvPr/>
        </p:nvSpPr>
        <p:spPr bwMode="auto">
          <a:xfrm>
            <a:off x="6354387" y="1222319"/>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a:p>
            <a:pPr algn="ctr">
              <a:lnSpc>
                <a:spcPct val="120000"/>
              </a:lnSpc>
            </a:pPr>
            <a:r>
              <a:rPr lang="zh-CN" altLang="en-US" sz="1100" b="0">
                <a:solidFill>
                  <a:srgbClr val="5F5F5F"/>
                </a:solidFill>
                <a:latin typeface="+mn-lt"/>
                <a:ea typeface="+mn-ea"/>
                <a:cs typeface="+mn-ea"/>
                <a:sym typeface="+mn-lt"/>
              </a:rPr>
              <a:t>单击添加文本 单击添加文本</a:t>
            </a:r>
            <a:endParaRPr lang="zh-CN" altLang="en-US" sz="1100" b="0">
              <a:solidFill>
                <a:srgbClr val="5F5F5F"/>
              </a:solidFill>
              <a:latin typeface="+mn-lt"/>
              <a:ea typeface="+mn-ea"/>
              <a:cs typeface="+mn-ea"/>
              <a:sym typeface="+mn-lt"/>
            </a:endParaRPr>
          </a:p>
        </p:txBody>
      </p:sp>
      <p:sp>
        <p:nvSpPr>
          <p:cNvPr id="45" name="WordArt 23"/>
          <p:cNvSpPr>
            <a:spLocks noChangeArrowheads="1" noChangeShapeType="1"/>
          </p:cNvSpPr>
          <p:nvPr/>
        </p:nvSpPr>
        <p:spPr bwMode="auto">
          <a:xfrm>
            <a:off x="1295400" y="1928813"/>
            <a:ext cx="1225550" cy="887412"/>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451951"/>
              </a:avLst>
            </a:prstTxWarp>
          </a:bodyPr>
          <a:lstStyle/>
          <a:p>
            <a:pPr algn="ctr"/>
            <a:r>
              <a:rPr lang="zh-CN" altLang="en-US" sz="3600" kern="10" dirty="0">
                <a:solidFill>
                  <a:schemeClr val="bg1"/>
                </a:solidFill>
                <a:latin typeface="+mn-lt"/>
                <a:ea typeface="+mn-ea"/>
                <a:cs typeface="+mn-ea"/>
                <a:sym typeface="+mn-lt"/>
              </a:rPr>
              <a:t>点击添加标题文本</a:t>
            </a:r>
            <a:endParaRPr lang="zh-CN" altLang="en-US" sz="3600" kern="10" dirty="0">
              <a:solidFill>
                <a:schemeClr val="bg1"/>
              </a:solidFill>
              <a:latin typeface="+mn-lt"/>
              <a:ea typeface="+mn-ea"/>
              <a:cs typeface="+mn-ea"/>
              <a:sym typeface="+mn-lt"/>
            </a:endParaRPr>
          </a:p>
        </p:txBody>
      </p:sp>
      <p:sp>
        <p:nvSpPr>
          <p:cNvPr id="46" name="WordArt 24"/>
          <p:cNvSpPr>
            <a:spLocks noChangeArrowheads="1" noChangeShapeType="1"/>
          </p:cNvSpPr>
          <p:nvPr/>
        </p:nvSpPr>
        <p:spPr bwMode="auto">
          <a:xfrm>
            <a:off x="4859338" y="1924050"/>
            <a:ext cx="1225550" cy="885825"/>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450813"/>
              </a:avLst>
            </a:prstTxWarp>
          </a:bodyPr>
          <a:lstStyle/>
          <a:p>
            <a:pPr algn="ctr"/>
            <a:r>
              <a:rPr lang="zh-CN" altLang="en-US" sz="3600" kern="10" dirty="0">
                <a:solidFill>
                  <a:schemeClr val="bg1"/>
                </a:solidFill>
                <a:latin typeface="+mn-lt"/>
                <a:ea typeface="+mn-ea"/>
                <a:cs typeface="+mn-ea"/>
                <a:sym typeface="+mn-lt"/>
              </a:rPr>
              <a:t>点击添加标题文本</a:t>
            </a:r>
            <a:endParaRPr lang="zh-CN" altLang="en-US" sz="3600" kern="10" dirty="0">
              <a:solidFill>
                <a:schemeClr val="bg1"/>
              </a:solidFill>
              <a:latin typeface="+mn-lt"/>
              <a:ea typeface="+mn-ea"/>
              <a:cs typeface="+mn-ea"/>
              <a:sym typeface="+mn-lt"/>
            </a:endParaRPr>
          </a:p>
        </p:txBody>
      </p:sp>
      <p:sp>
        <p:nvSpPr>
          <p:cNvPr id="47" name="WordArt 25"/>
          <p:cNvSpPr>
            <a:spLocks noChangeArrowheads="1" noChangeShapeType="1"/>
          </p:cNvSpPr>
          <p:nvPr/>
        </p:nvSpPr>
        <p:spPr bwMode="auto">
          <a:xfrm>
            <a:off x="3128963" y="3022600"/>
            <a:ext cx="1149350" cy="665163"/>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mn-lt"/>
                <a:ea typeface="+mn-ea"/>
                <a:cs typeface="+mn-ea"/>
                <a:sym typeface="+mn-lt"/>
              </a:rPr>
              <a:t>点击添加标题文本</a:t>
            </a:r>
            <a:endParaRPr lang="zh-CN" altLang="en-US" sz="3600" kern="10">
              <a:solidFill>
                <a:schemeClr val="bg1"/>
              </a:solidFill>
              <a:latin typeface="+mn-lt"/>
              <a:ea typeface="+mn-ea"/>
              <a:cs typeface="+mn-ea"/>
              <a:sym typeface="+mn-lt"/>
            </a:endParaRPr>
          </a:p>
        </p:txBody>
      </p:sp>
      <p:sp>
        <p:nvSpPr>
          <p:cNvPr id="48" name="WordArt 26"/>
          <p:cNvSpPr>
            <a:spLocks noChangeArrowheads="1" noChangeShapeType="1"/>
          </p:cNvSpPr>
          <p:nvPr/>
        </p:nvSpPr>
        <p:spPr bwMode="auto">
          <a:xfrm>
            <a:off x="6707188" y="3048000"/>
            <a:ext cx="1117600" cy="646113"/>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mn-lt"/>
                <a:ea typeface="+mn-ea"/>
                <a:cs typeface="+mn-ea"/>
                <a:sym typeface="+mn-lt"/>
              </a:rPr>
              <a:t>点击添加标题文本</a:t>
            </a:r>
            <a:endParaRPr lang="zh-CN" altLang="en-US" sz="3600" kern="10">
              <a:solidFill>
                <a:schemeClr val="bg1"/>
              </a:solidFill>
              <a:latin typeface="+mn-lt"/>
              <a:ea typeface="+mn-ea"/>
              <a:cs typeface="+mn-ea"/>
              <a:sym typeface="+mn-lt"/>
            </a:endParaRPr>
          </a:p>
        </p:txBody>
      </p:sp>
      <p:sp>
        <p:nvSpPr>
          <p:cNvPr id="2" name="文本占位符 1"/>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
        <p:nvSpPr>
          <p:cNvPr id="4" name="文本占位符 3"/>
          <p:cNvSpPr>
            <a:spLocks noGrp="1"/>
          </p:cNvSpPr>
          <p:nvPr>
            <p:ph type="body" sz="quarter" idx="10"/>
          </p:nvPr>
        </p:nvSpPr>
        <p:spPr/>
        <p:txBody>
          <a:bodyPr/>
          <a:lstStyle/>
          <a:p>
            <a:r>
              <a:rPr lang="en-US" altLang="zh-CN" dirty="0"/>
              <a:t>4</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10000">
        <p14:gallery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 calcmode="lin" valueType="num">
                                      <p:cBhvr>
                                        <p:cTn id="10" dur="500" fill="hold"/>
                                        <p:tgtEl>
                                          <p:spTgt spid="45"/>
                                        </p:tgtEl>
                                        <p:attrNameLst>
                                          <p:attrName>ppt_w</p:attrName>
                                        </p:attrNameLst>
                                      </p:cBhvr>
                                      <p:tavLst>
                                        <p:tav tm="0">
                                          <p:val>
                                            <p:fltVal val="0"/>
                                          </p:val>
                                        </p:tav>
                                        <p:tav tm="100000">
                                          <p:val>
                                            <p:strVal val="#ppt_w"/>
                                          </p:val>
                                        </p:tav>
                                      </p:tavLst>
                                    </p:anim>
                                    <p:anim calcmode="lin" valueType="num">
                                      <p:cBhvr>
                                        <p:cTn id="11" dur="500" fill="hold"/>
                                        <p:tgtEl>
                                          <p:spTgt spid="45"/>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50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50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childTnLst>
                                </p:cTn>
                              </p:par>
                              <p:par>
                                <p:cTn id="20" presetID="12" presetClass="entr" presetSubtype="1" fill="hold" grpId="0" nodeType="withEffect">
                                  <p:stCondLst>
                                    <p:cond delay="1000"/>
                                  </p:stCondLst>
                                  <p:childTnLst>
                                    <p:set>
                                      <p:cBhvr>
                                        <p:cTn id="21" dur="1" fill="hold">
                                          <p:stCondLst>
                                            <p:cond delay="0"/>
                                          </p:stCondLst>
                                        </p:cTn>
                                        <p:tgtEl>
                                          <p:spTgt spid="33"/>
                                        </p:tgtEl>
                                        <p:attrNameLst>
                                          <p:attrName>style.visibility</p:attrName>
                                        </p:attrNameLst>
                                      </p:cBhvr>
                                      <p:to>
                                        <p:strVal val="visible"/>
                                      </p:to>
                                    </p:set>
                                    <p:animEffect transition="in" filter="slide(fromTop)">
                                      <p:cBhvr>
                                        <p:cTn id="22" dur="500"/>
                                        <p:tgtEl>
                                          <p:spTgt spid="33"/>
                                        </p:tgtEl>
                                      </p:cBhvr>
                                    </p:animEffect>
                                  </p:childTnLst>
                                </p:cTn>
                              </p:par>
                              <p:par>
                                <p:cTn id="23" presetID="12" presetClass="entr" presetSubtype="1" fill="hold" grpId="0" nodeType="withEffect">
                                  <p:stCondLst>
                                    <p:cond delay="1000"/>
                                  </p:stCondLst>
                                  <p:childTnLst>
                                    <p:set>
                                      <p:cBhvr>
                                        <p:cTn id="24" dur="1" fill="hold">
                                          <p:stCondLst>
                                            <p:cond delay="0"/>
                                          </p:stCondLst>
                                        </p:cTn>
                                        <p:tgtEl>
                                          <p:spTgt spid="41"/>
                                        </p:tgtEl>
                                        <p:attrNameLst>
                                          <p:attrName>style.visibility</p:attrName>
                                        </p:attrNameLst>
                                      </p:cBhvr>
                                      <p:to>
                                        <p:strVal val="visible"/>
                                      </p:to>
                                    </p:set>
                                    <p:animEffect transition="in" filter="slide(fromTop)">
                                      <p:cBhvr>
                                        <p:cTn id="25" dur="500"/>
                                        <p:tgtEl>
                                          <p:spTgt spid="41"/>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3" presetClass="entr" presetSubtype="16" fill="hold" grpId="0" nodeType="withEffect">
                                  <p:stCondLst>
                                    <p:cond delay="50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0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00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childTnLst>
                                </p:cTn>
                              </p:par>
                              <p:par>
                                <p:cTn id="41" presetID="12" presetClass="entr" presetSubtype="4" fill="hold" grpId="0" nodeType="withEffect">
                                  <p:stCondLst>
                                    <p:cond delay="1500"/>
                                  </p:stCondLst>
                                  <p:childTnLst>
                                    <p:set>
                                      <p:cBhvr>
                                        <p:cTn id="42" dur="1" fill="hold">
                                          <p:stCondLst>
                                            <p:cond delay="0"/>
                                          </p:stCondLst>
                                        </p:cTn>
                                        <p:tgtEl>
                                          <p:spTgt spid="34"/>
                                        </p:tgtEl>
                                        <p:attrNameLst>
                                          <p:attrName>style.visibility</p:attrName>
                                        </p:attrNameLst>
                                      </p:cBhvr>
                                      <p:to>
                                        <p:strVal val="visible"/>
                                      </p:to>
                                    </p:set>
                                    <p:animEffect transition="in" filter="slide(fromBottom)">
                                      <p:cBhvr>
                                        <p:cTn id="43" dur="500"/>
                                        <p:tgtEl>
                                          <p:spTgt spid="34"/>
                                        </p:tgtEl>
                                      </p:cBhvr>
                                    </p:animEffect>
                                  </p:childTnLst>
                                </p:cTn>
                              </p:par>
                              <p:par>
                                <p:cTn id="44" presetID="12" presetClass="entr" presetSubtype="4" fill="hold" grpId="0" nodeType="withEffect">
                                  <p:stCondLst>
                                    <p:cond delay="1500"/>
                                  </p:stCondLst>
                                  <p:childTnLst>
                                    <p:set>
                                      <p:cBhvr>
                                        <p:cTn id="45" dur="1" fill="hold">
                                          <p:stCondLst>
                                            <p:cond delay="0"/>
                                          </p:stCondLst>
                                        </p:cTn>
                                        <p:tgtEl>
                                          <p:spTgt spid="42"/>
                                        </p:tgtEl>
                                        <p:attrNameLst>
                                          <p:attrName>style.visibility</p:attrName>
                                        </p:attrNameLst>
                                      </p:cBhvr>
                                      <p:to>
                                        <p:strVal val="visible"/>
                                      </p:to>
                                    </p:set>
                                    <p:animEffect transition="in" filter="slide(fromBottom)">
                                      <p:cBhvr>
                                        <p:cTn id="46" dur="500"/>
                                        <p:tgtEl>
                                          <p:spTgt spid="42"/>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3" presetClass="entr" presetSubtype="16" fill="hold" grpId="0" nodeType="withEffect">
                                  <p:stCondLst>
                                    <p:cond delay="100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15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150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childTnLst>
                                </p:cTn>
                              </p:par>
                              <p:par>
                                <p:cTn id="62" presetID="12" presetClass="entr" presetSubtype="1" fill="hold" grpId="0" nodeType="withEffect">
                                  <p:stCondLst>
                                    <p:cond delay="2000"/>
                                  </p:stCondLst>
                                  <p:childTnLst>
                                    <p:set>
                                      <p:cBhvr>
                                        <p:cTn id="63" dur="1" fill="hold">
                                          <p:stCondLst>
                                            <p:cond delay="0"/>
                                          </p:stCondLst>
                                        </p:cTn>
                                        <p:tgtEl>
                                          <p:spTgt spid="35"/>
                                        </p:tgtEl>
                                        <p:attrNameLst>
                                          <p:attrName>style.visibility</p:attrName>
                                        </p:attrNameLst>
                                      </p:cBhvr>
                                      <p:to>
                                        <p:strVal val="visible"/>
                                      </p:to>
                                    </p:set>
                                    <p:animEffect transition="in" filter="slide(fromTop)">
                                      <p:cBhvr>
                                        <p:cTn id="64" dur="500"/>
                                        <p:tgtEl>
                                          <p:spTgt spid="35"/>
                                        </p:tgtEl>
                                      </p:cBhvr>
                                    </p:animEffect>
                                  </p:childTnLst>
                                </p:cTn>
                              </p:par>
                              <p:par>
                                <p:cTn id="65" presetID="12" presetClass="entr" presetSubtype="1" fill="hold" grpId="0" nodeType="withEffect">
                                  <p:stCondLst>
                                    <p:cond delay="2000"/>
                                  </p:stCondLst>
                                  <p:childTnLst>
                                    <p:set>
                                      <p:cBhvr>
                                        <p:cTn id="66" dur="1" fill="hold">
                                          <p:stCondLst>
                                            <p:cond delay="0"/>
                                          </p:stCondLst>
                                        </p:cTn>
                                        <p:tgtEl>
                                          <p:spTgt spid="43"/>
                                        </p:tgtEl>
                                        <p:attrNameLst>
                                          <p:attrName>style.visibility</p:attrName>
                                        </p:attrNameLst>
                                      </p:cBhvr>
                                      <p:to>
                                        <p:strVal val="visible"/>
                                      </p:to>
                                    </p:set>
                                    <p:animEffect transition="in" filter="slide(fromTop)">
                                      <p:cBhvr>
                                        <p:cTn id="67" dur="500"/>
                                        <p:tgtEl>
                                          <p:spTgt spid="43"/>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3" presetClass="entr" presetSubtype="16" fill="hold" grpId="0" nodeType="withEffect">
                                  <p:stCondLst>
                                    <p:cond delay="1500"/>
                                  </p:stCondLst>
                                  <p:childTnLst>
                                    <p:set>
                                      <p:cBhvr>
                                        <p:cTn id="72" dur="1" fill="hold">
                                          <p:stCondLst>
                                            <p:cond delay="0"/>
                                          </p:stCondLst>
                                        </p:cTn>
                                        <p:tgtEl>
                                          <p:spTgt spid="48"/>
                                        </p:tgtEl>
                                        <p:attrNameLst>
                                          <p:attrName>style.visibility</p:attrName>
                                        </p:attrNameLst>
                                      </p:cBhvr>
                                      <p:to>
                                        <p:strVal val="visible"/>
                                      </p:to>
                                    </p:set>
                                    <p:anim calcmode="lin" valueType="num">
                                      <p:cBhvr>
                                        <p:cTn id="73" dur="500" fill="hold"/>
                                        <p:tgtEl>
                                          <p:spTgt spid="48"/>
                                        </p:tgtEl>
                                        <p:attrNameLst>
                                          <p:attrName>ppt_w</p:attrName>
                                        </p:attrNameLst>
                                      </p:cBhvr>
                                      <p:tavLst>
                                        <p:tav tm="0">
                                          <p:val>
                                            <p:fltVal val="0"/>
                                          </p:val>
                                        </p:tav>
                                        <p:tav tm="100000">
                                          <p:val>
                                            <p:strVal val="#ppt_w"/>
                                          </p:val>
                                        </p:tav>
                                      </p:tavLst>
                                    </p:anim>
                                    <p:anim calcmode="lin" valueType="num">
                                      <p:cBhvr>
                                        <p:cTn id="74" dur="500" fill="hold"/>
                                        <p:tgtEl>
                                          <p:spTgt spid="48"/>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200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childTnLst>
                                </p:cTn>
                              </p:par>
                              <p:par>
                                <p:cTn id="79" presetID="23" presetClass="entr" presetSubtype="16" fill="hold" grpId="0" nodeType="withEffect">
                                  <p:stCondLst>
                                    <p:cond delay="2000"/>
                                  </p:stCondLst>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ppt_w</p:attrName>
                                        </p:attrNameLst>
                                      </p:cBhvr>
                                      <p:tavLst>
                                        <p:tav tm="0">
                                          <p:val>
                                            <p:fltVal val="0"/>
                                          </p:val>
                                        </p:tav>
                                        <p:tav tm="100000">
                                          <p:val>
                                            <p:strVal val="#ppt_w"/>
                                          </p:val>
                                        </p:tav>
                                      </p:tavLst>
                                    </p:anim>
                                    <p:anim calcmode="lin" valueType="num">
                                      <p:cBhvr>
                                        <p:cTn id="82" dur="500" fill="hold"/>
                                        <p:tgtEl>
                                          <p:spTgt spid="40"/>
                                        </p:tgtEl>
                                        <p:attrNameLst>
                                          <p:attrName>ppt_h</p:attrName>
                                        </p:attrNameLst>
                                      </p:cBhvr>
                                      <p:tavLst>
                                        <p:tav tm="0">
                                          <p:val>
                                            <p:fltVal val="0"/>
                                          </p:val>
                                        </p:tav>
                                        <p:tav tm="100000">
                                          <p:val>
                                            <p:strVal val="#ppt_h"/>
                                          </p:val>
                                        </p:tav>
                                      </p:tavLst>
                                    </p:anim>
                                  </p:childTnLst>
                                </p:cTn>
                              </p:par>
                              <p:par>
                                <p:cTn id="83" presetID="12" presetClass="entr" presetSubtype="4" fill="hold" grpId="0" nodeType="withEffect">
                                  <p:stCondLst>
                                    <p:cond delay="2500"/>
                                  </p:stCondLst>
                                  <p:childTnLst>
                                    <p:set>
                                      <p:cBhvr>
                                        <p:cTn id="84" dur="1" fill="hold">
                                          <p:stCondLst>
                                            <p:cond delay="0"/>
                                          </p:stCondLst>
                                        </p:cTn>
                                        <p:tgtEl>
                                          <p:spTgt spid="36"/>
                                        </p:tgtEl>
                                        <p:attrNameLst>
                                          <p:attrName>style.visibility</p:attrName>
                                        </p:attrNameLst>
                                      </p:cBhvr>
                                      <p:to>
                                        <p:strVal val="visible"/>
                                      </p:to>
                                    </p:set>
                                    <p:animEffect transition="in" filter="slide(fromBottom)">
                                      <p:cBhvr>
                                        <p:cTn id="85" dur="500"/>
                                        <p:tgtEl>
                                          <p:spTgt spid="36"/>
                                        </p:tgtEl>
                                      </p:cBhvr>
                                    </p:animEffect>
                                  </p:childTnLst>
                                </p:cTn>
                              </p:par>
                              <p:par>
                                <p:cTn id="86" presetID="12" presetClass="entr" presetSubtype="4" fill="hold" grpId="0" nodeType="withEffect">
                                  <p:stCondLst>
                                    <p:cond delay="2500"/>
                                  </p:stCondLst>
                                  <p:childTnLst>
                                    <p:set>
                                      <p:cBhvr>
                                        <p:cTn id="87" dur="1" fill="hold">
                                          <p:stCondLst>
                                            <p:cond delay="0"/>
                                          </p:stCondLst>
                                        </p:cTn>
                                        <p:tgtEl>
                                          <p:spTgt spid="44"/>
                                        </p:tgtEl>
                                        <p:attrNameLst>
                                          <p:attrName>style.visibility</p:attrName>
                                        </p:attrNameLst>
                                      </p:cBhvr>
                                      <p:to>
                                        <p:strVal val="visible"/>
                                      </p:to>
                                    </p:set>
                                    <p:animEffect transition="in" filter="slide(fromBottom)">
                                      <p:cBhvr>
                                        <p:cTn id="8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autoUpdateAnimBg="0"/>
      <p:bldP spid="30" grpId="0" animBg="1"/>
      <p:bldP spid="31" grpId="0" animBg="1"/>
      <p:bldP spid="32" grpId="0" animBg="1"/>
      <p:bldP spid="33" grpId="0" animBg="1"/>
      <p:bldP spid="34" grpId="0" animBg="1"/>
      <p:bldP spid="35" grpId="0" animBg="1"/>
      <p:bldP spid="36" grpId="0" animBg="1"/>
      <p:bldP spid="37" grpId="0" autoUpdateAnimBg="0"/>
      <p:bldP spid="38" grpId="0" autoUpdateAnimBg="0"/>
      <p:bldP spid="39" grpId="0" autoUpdateAnimBg="0"/>
      <p:bldP spid="40" grpId="0" autoUpdateAnimBg="0"/>
      <p:bldP spid="41" grpId="0" autoUpdateAnimBg="0"/>
      <p:bldP spid="42" grpId="0" autoUpdateAnimBg="0"/>
      <p:bldP spid="43" grpId="0" autoUpdateAnimBg="0"/>
      <p:bldP spid="44" grpId="0" autoUpdateAnimBg="0"/>
      <p:bldP spid="45" grpId="0" animBg="1"/>
      <p:bldP spid="46" grpId="0" animBg="1"/>
      <p:bldP spid="47" grpId="0" animBg="1"/>
      <p:bldP spid="4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Bent Arrow 44"/>
          <p:cNvSpPr/>
          <p:nvPr/>
        </p:nvSpPr>
        <p:spPr>
          <a:xfrm rot="10800000">
            <a:off x="250" y="1999971"/>
            <a:ext cx="4084430" cy="1142938"/>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49" name="Bent Arrow 48"/>
          <p:cNvSpPr/>
          <p:nvPr/>
        </p:nvSpPr>
        <p:spPr>
          <a:xfrm rot="10800000">
            <a:off x="249" y="2581687"/>
            <a:ext cx="3319159" cy="1142938"/>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53" name="Bent Arrow 52"/>
          <p:cNvSpPr/>
          <p:nvPr/>
        </p:nvSpPr>
        <p:spPr>
          <a:xfrm rot="10800000">
            <a:off x="247" y="3121050"/>
            <a:ext cx="2418395" cy="1142938"/>
          </a:xfrm>
          <a:prstGeom prst="bentArrow">
            <a:avLst>
              <a:gd name="adj1" fmla="val 25000"/>
              <a:gd name="adj2" fmla="val 3719"/>
              <a:gd name="adj3" fmla="val 0"/>
              <a:gd name="adj4" fmla="val 30020"/>
            </a:avLst>
          </a:prstGeom>
          <a:solidFill>
            <a:srgbClr val="59595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grpSp>
        <p:nvGrpSpPr>
          <p:cNvPr id="65" name="Group 64"/>
          <p:cNvGrpSpPr/>
          <p:nvPr/>
        </p:nvGrpSpPr>
        <p:grpSpPr>
          <a:xfrm>
            <a:off x="3602159" y="1455016"/>
            <a:ext cx="883424" cy="884162"/>
            <a:chOff x="3621156" y="1140216"/>
            <a:chExt cx="883472" cy="884210"/>
          </a:xfrm>
          <a:gradFill>
            <a:gsLst>
              <a:gs pos="100000">
                <a:srgbClr val="FF002A"/>
              </a:gs>
              <a:gs pos="0">
                <a:srgbClr val="A40022"/>
              </a:gs>
            </a:gsLst>
            <a:lin ang="5400000" scaled="0"/>
          </a:gradFill>
          <a:effectLst/>
        </p:grpSpPr>
        <p:sp>
          <p:nvSpPr>
            <p:cNvPr id="47" name="Oval 46"/>
            <p:cNvSpPr>
              <a:spLocks noChangeAspect="1"/>
            </p:cNvSpPr>
            <p:nvPr/>
          </p:nvSpPr>
          <p:spPr>
            <a:xfrm>
              <a:off x="3621156" y="1140216"/>
              <a:ext cx="883472" cy="88421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1" name="Freeform 5"/>
            <p:cNvSpPr>
              <a:spLocks noEditPoints="1"/>
            </p:cNvSpPr>
            <p:nvPr/>
          </p:nvSpPr>
          <p:spPr bwMode="auto">
            <a:xfrm>
              <a:off x="3898696" y="1397136"/>
              <a:ext cx="370370" cy="37037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67" name="Group 66"/>
          <p:cNvGrpSpPr/>
          <p:nvPr/>
        </p:nvGrpSpPr>
        <p:grpSpPr>
          <a:xfrm>
            <a:off x="1926468" y="2607971"/>
            <a:ext cx="883424" cy="884162"/>
            <a:chOff x="1926323" y="2293234"/>
            <a:chExt cx="883472" cy="884210"/>
          </a:xfrm>
          <a:gradFill>
            <a:gsLst>
              <a:gs pos="100000">
                <a:srgbClr val="FF002A"/>
              </a:gs>
              <a:gs pos="0">
                <a:srgbClr val="A40022"/>
              </a:gs>
            </a:gsLst>
            <a:lin ang="5400000" scaled="0"/>
          </a:gradFill>
          <a:effectLst/>
        </p:grpSpPr>
        <p:sp>
          <p:nvSpPr>
            <p:cNvPr id="55" name="Oval 54"/>
            <p:cNvSpPr>
              <a:spLocks noChangeAspect="1"/>
            </p:cNvSpPr>
            <p:nvPr/>
          </p:nvSpPr>
          <p:spPr>
            <a:xfrm>
              <a:off x="1926323" y="2293234"/>
              <a:ext cx="883472" cy="884210"/>
            </a:xfrm>
            <a:prstGeom prst="ellipse">
              <a:avLst/>
            </a:prstGeom>
            <a:solidFill>
              <a:srgbClr val="59595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3" name="Freeform 216"/>
            <p:cNvSpPr>
              <a:spLocks noEditPoints="1"/>
            </p:cNvSpPr>
            <p:nvPr/>
          </p:nvSpPr>
          <p:spPr bwMode="auto">
            <a:xfrm>
              <a:off x="2198512" y="2564639"/>
              <a:ext cx="339094" cy="34140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66" name="Group 65"/>
          <p:cNvGrpSpPr/>
          <p:nvPr/>
        </p:nvGrpSpPr>
        <p:grpSpPr>
          <a:xfrm>
            <a:off x="2817709" y="2027515"/>
            <a:ext cx="883424" cy="884162"/>
            <a:chOff x="2827138" y="1712746"/>
            <a:chExt cx="883472" cy="884210"/>
          </a:xfrm>
          <a:gradFill>
            <a:gsLst>
              <a:gs pos="100000">
                <a:srgbClr val="FF002A"/>
              </a:gs>
              <a:gs pos="0">
                <a:srgbClr val="A40022"/>
              </a:gs>
            </a:gsLst>
            <a:lin ang="5400000" scaled="0"/>
          </a:gradFill>
          <a:effectLst/>
        </p:grpSpPr>
        <p:sp>
          <p:nvSpPr>
            <p:cNvPr id="51" name="Oval 50"/>
            <p:cNvSpPr>
              <a:spLocks noChangeAspect="1"/>
            </p:cNvSpPr>
            <p:nvPr/>
          </p:nvSpPr>
          <p:spPr>
            <a:xfrm>
              <a:off x="2827138" y="1712746"/>
              <a:ext cx="883472" cy="88421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4" name="Freeform 135"/>
            <p:cNvSpPr>
              <a:spLocks noEditPoints="1"/>
            </p:cNvSpPr>
            <p:nvPr/>
          </p:nvSpPr>
          <p:spPr bwMode="auto">
            <a:xfrm>
              <a:off x="3117194" y="2012771"/>
              <a:ext cx="303361" cy="28416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sp>
        <p:nvSpPr>
          <p:cNvPr id="105" name="Bent Arrow 104"/>
          <p:cNvSpPr/>
          <p:nvPr/>
        </p:nvSpPr>
        <p:spPr>
          <a:xfrm rot="10800000" flipH="1">
            <a:off x="5059317" y="1999971"/>
            <a:ext cx="4084430" cy="1142938"/>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108" name="Bent Arrow 107"/>
          <p:cNvSpPr/>
          <p:nvPr/>
        </p:nvSpPr>
        <p:spPr>
          <a:xfrm rot="10800000" flipH="1">
            <a:off x="5824590" y="2581687"/>
            <a:ext cx="3319159" cy="1142938"/>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109" name="Bent Arrow 108"/>
          <p:cNvSpPr/>
          <p:nvPr/>
        </p:nvSpPr>
        <p:spPr>
          <a:xfrm rot="10800000" flipH="1">
            <a:off x="6725354" y="3121050"/>
            <a:ext cx="2418395" cy="1142938"/>
          </a:xfrm>
          <a:prstGeom prst="bentArrow">
            <a:avLst>
              <a:gd name="adj1" fmla="val 25000"/>
              <a:gd name="adj2" fmla="val 3719"/>
              <a:gd name="adj3" fmla="val 0"/>
              <a:gd name="adj4" fmla="val 30020"/>
            </a:avLst>
          </a:prstGeom>
          <a:solidFill>
            <a:srgbClr val="59595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grpSp>
        <p:nvGrpSpPr>
          <p:cNvPr id="141" name="Group 140"/>
          <p:cNvGrpSpPr/>
          <p:nvPr/>
        </p:nvGrpSpPr>
        <p:grpSpPr>
          <a:xfrm>
            <a:off x="6334104" y="2607971"/>
            <a:ext cx="883424" cy="884162"/>
            <a:chOff x="6334201" y="2293234"/>
            <a:chExt cx="883472" cy="884210"/>
          </a:xfrm>
          <a:effectLst/>
        </p:grpSpPr>
        <p:sp>
          <p:nvSpPr>
            <p:cNvPr id="121" name="Oval 120"/>
            <p:cNvSpPr>
              <a:spLocks noChangeAspect="1"/>
            </p:cNvSpPr>
            <p:nvPr/>
          </p:nvSpPr>
          <p:spPr>
            <a:xfrm flipH="1">
              <a:off x="6334201" y="2293234"/>
              <a:ext cx="883472" cy="884210"/>
            </a:xfrm>
            <a:prstGeom prst="ellipse">
              <a:avLst/>
            </a:prstGeom>
            <a:solidFill>
              <a:srgbClr val="59595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5" name="Freeform 56"/>
            <p:cNvSpPr>
              <a:spLocks noEditPoints="1"/>
            </p:cNvSpPr>
            <p:nvPr/>
          </p:nvSpPr>
          <p:spPr bwMode="auto">
            <a:xfrm>
              <a:off x="6585437" y="2544839"/>
              <a:ext cx="381000" cy="38100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43" name="Group 142"/>
          <p:cNvGrpSpPr/>
          <p:nvPr/>
        </p:nvGrpSpPr>
        <p:grpSpPr>
          <a:xfrm>
            <a:off x="4667938" y="1455016"/>
            <a:ext cx="883424" cy="884162"/>
            <a:chOff x="4639368" y="1140216"/>
            <a:chExt cx="883472" cy="884210"/>
          </a:xfrm>
          <a:effectLst/>
        </p:grpSpPr>
        <p:sp>
          <p:nvSpPr>
            <p:cNvPr id="133" name="Oval 132"/>
            <p:cNvSpPr>
              <a:spLocks noChangeAspect="1"/>
            </p:cNvSpPr>
            <p:nvPr/>
          </p:nvSpPr>
          <p:spPr>
            <a:xfrm flipH="1">
              <a:off x="4639368" y="1140216"/>
              <a:ext cx="883472" cy="88421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8" name="Freeform 152"/>
            <p:cNvSpPr>
              <a:spLocks noEditPoints="1"/>
            </p:cNvSpPr>
            <p:nvPr/>
          </p:nvSpPr>
          <p:spPr bwMode="auto">
            <a:xfrm>
              <a:off x="4880717" y="1397136"/>
              <a:ext cx="400775" cy="37037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42" name="Group 141"/>
          <p:cNvGrpSpPr/>
          <p:nvPr/>
        </p:nvGrpSpPr>
        <p:grpSpPr>
          <a:xfrm>
            <a:off x="5433339" y="2027515"/>
            <a:ext cx="883424" cy="884162"/>
            <a:chOff x="5433386" y="1712746"/>
            <a:chExt cx="883472" cy="884210"/>
          </a:xfrm>
          <a:effectLst/>
        </p:grpSpPr>
        <p:sp>
          <p:nvSpPr>
            <p:cNvPr id="118" name="Oval 117"/>
            <p:cNvSpPr>
              <a:spLocks noChangeAspect="1"/>
            </p:cNvSpPr>
            <p:nvPr/>
          </p:nvSpPr>
          <p:spPr>
            <a:xfrm flipH="1">
              <a:off x="5433386" y="1712746"/>
              <a:ext cx="883472" cy="88421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9" name="Freeform 66"/>
            <p:cNvSpPr>
              <a:spLocks noEditPoints="1"/>
            </p:cNvSpPr>
            <p:nvPr/>
          </p:nvSpPr>
          <p:spPr bwMode="auto">
            <a:xfrm>
              <a:off x="5641291" y="1973482"/>
              <a:ext cx="467662" cy="36273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sp>
        <p:nvSpPr>
          <p:cNvPr id="144" name="TextBox 143"/>
          <p:cNvSpPr txBox="1"/>
          <p:nvPr/>
        </p:nvSpPr>
        <p:spPr>
          <a:xfrm>
            <a:off x="1960436" y="961512"/>
            <a:ext cx="1752644" cy="715581"/>
          </a:xfrm>
          <a:prstGeom prst="rect">
            <a:avLst/>
          </a:prstGeom>
          <a:noFill/>
        </p:spPr>
        <p:txBody>
          <a:bodyPr wrap="square"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5" name="TextBox 144"/>
          <p:cNvSpPr txBox="1"/>
          <p:nvPr/>
        </p:nvSpPr>
        <p:spPr>
          <a:xfrm>
            <a:off x="842286" y="1753495"/>
            <a:ext cx="1788413" cy="715581"/>
          </a:xfrm>
          <a:prstGeom prst="rect">
            <a:avLst/>
          </a:prstGeom>
          <a:noFill/>
        </p:spPr>
        <p:txBody>
          <a:bodyPr wrap="square"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6" name="TextBox 145"/>
          <p:cNvSpPr txBox="1"/>
          <p:nvPr/>
        </p:nvSpPr>
        <p:spPr>
          <a:xfrm>
            <a:off x="5682883" y="862138"/>
            <a:ext cx="1752644" cy="715581"/>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7" name="TextBox 146"/>
          <p:cNvSpPr txBox="1"/>
          <p:nvPr/>
        </p:nvSpPr>
        <p:spPr>
          <a:xfrm>
            <a:off x="6586174" y="1564278"/>
            <a:ext cx="1752644" cy="715581"/>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8" name="TextBox 147"/>
          <p:cNvSpPr txBox="1"/>
          <p:nvPr/>
        </p:nvSpPr>
        <p:spPr>
          <a:xfrm>
            <a:off x="2724439" y="3932548"/>
            <a:ext cx="1752644" cy="715581"/>
          </a:xfrm>
          <a:prstGeom prst="rect">
            <a:avLst/>
          </a:prstGeom>
          <a:noFill/>
        </p:spPr>
        <p:txBody>
          <a:bodyPr wrap="square"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9" name="TextBox 148"/>
          <p:cNvSpPr txBox="1"/>
          <p:nvPr/>
        </p:nvSpPr>
        <p:spPr>
          <a:xfrm>
            <a:off x="4857530" y="3896667"/>
            <a:ext cx="1752644" cy="715581"/>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 name="文本占位符 4"/>
          <p:cNvSpPr>
            <a:spLocks noGrp="1"/>
          </p:cNvSpPr>
          <p:nvPr>
            <p:ph type="body" sz="quarter" idx="10"/>
          </p:nvPr>
        </p:nvSpPr>
        <p:spPr/>
        <p:txBody>
          <a:bodyPr/>
          <a:lstStyle/>
          <a:p>
            <a:r>
              <a:rPr lang="en-US" altLang="zh-CN" dirty="0"/>
              <a:t>4</a:t>
            </a:r>
            <a:endParaRPr lang="zh-CN" altLang="en-US" dirty="0"/>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
        <p:nvSpPr>
          <p:cNvPr id="4" name="灯片编号占位符 3"/>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trips(upRight)">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Effect transition="in" filter="fade">
                                      <p:cBhvr>
                                        <p:cTn id="13" dur="500"/>
                                        <p:tgtEl>
                                          <p:spTgt spid="65"/>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wipe(right)">
                                      <p:cBhvr>
                                        <p:cTn id="17" dur="500"/>
                                        <p:tgtEl>
                                          <p:spTgt spid="144"/>
                                        </p:tgtEl>
                                      </p:cBhvr>
                                    </p:animEffect>
                                  </p:childTnLst>
                                </p:cTn>
                              </p:par>
                            </p:childTnLst>
                          </p:cTn>
                        </p:par>
                        <p:par>
                          <p:cTn id="18" fill="hold">
                            <p:stCondLst>
                              <p:cond delay="1500"/>
                            </p:stCondLst>
                            <p:childTnLst>
                              <p:par>
                                <p:cTn id="19" presetID="18" presetClass="entr" presetSubtype="3"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strips(upRight)">
                                      <p:cBhvr>
                                        <p:cTn id="21" dur="500"/>
                                        <p:tgtEl>
                                          <p:spTgt spid="49"/>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500" fill="hold"/>
                                        <p:tgtEl>
                                          <p:spTgt spid="66"/>
                                        </p:tgtEl>
                                        <p:attrNameLst>
                                          <p:attrName>ppt_w</p:attrName>
                                        </p:attrNameLst>
                                      </p:cBhvr>
                                      <p:tavLst>
                                        <p:tav tm="0">
                                          <p:val>
                                            <p:fltVal val="0"/>
                                          </p:val>
                                        </p:tav>
                                        <p:tav tm="100000">
                                          <p:val>
                                            <p:strVal val="#ppt_w"/>
                                          </p:val>
                                        </p:tav>
                                      </p:tavLst>
                                    </p:anim>
                                    <p:anim calcmode="lin" valueType="num">
                                      <p:cBhvr>
                                        <p:cTn id="26" dur="500" fill="hold"/>
                                        <p:tgtEl>
                                          <p:spTgt spid="66"/>
                                        </p:tgtEl>
                                        <p:attrNameLst>
                                          <p:attrName>ppt_h</p:attrName>
                                        </p:attrNameLst>
                                      </p:cBhvr>
                                      <p:tavLst>
                                        <p:tav tm="0">
                                          <p:val>
                                            <p:fltVal val="0"/>
                                          </p:val>
                                        </p:tav>
                                        <p:tav tm="100000">
                                          <p:val>
                                            <p:strVal val="#ppt_h"/>
                                          </p:val>
                                        </p:tav>
                                      </p:tavLst>
                                    </p:anim>
                                    <p:animEffect transition="in" filter="fade">
                                      <p:cBhvr>
                                        <p:cTn id="27" dur="500"/>
                                        <p:tgtEl>
                                          <p:spTgt spid="66"/>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right)">
                                      <p:cBhvr>
                                        <p:cTn id="31" dur="500"/>
                                        <p:tgtEl>
                                          <p:spTgt spid="145"/>
                                        </p:tgtEl>
                                      </p:cBhvr>
                                    </p:animEffect>
                                  </p:childTnLst>
                                </p:cTn>
                              </p:par>
                            </p:childTnLst>
                          </p:cTn>
                        </p:par>
                        <p:par>
                          <p:cTn id="32" fill="hold">
                            <p:stCondLst>
                              <p:cond delay="3000"/>
                            </p:stCondLst>
                            <p:childTnLst>
                              <p:par>
                                <p:cTn id="33" presetID="18" presetClass="entr" presetSubtype="3"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strips(upRight)">
                                      <p:cBhvr>
                                        <p:cTn id="35" dur="500"/>
                                        <p:tgtEl>
                                          <p:spTgt spid="53"/>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p:cTn id="39" dur="500" fill="hold"/>
                                        <p:tgtEl>
                                          <p:spTgt spid="67"/>
                                        </p:tgtEl>
                                        <p:attrNameLst>
                                          <p:attrName>ppt_w</p:attrName>
                                        </p:attrNameLst>
                                      </p:cBhvr>
                                      <p:tavLst>
                                        <p:tav tm="0">
                                          <p:val>
                                            <p:fltVal val="0"/>
                                          </p:val>
                                        </p:tav>
                                        <p:tav tm="100000">
                                          <p:val>
                                            <p:strVal val="#ppt_w"/>
                                          </p:val>
                                        </p:tav>
                                      </p:tavLst>
                                    </p:anim>
                                    <p:anim calcmode="lin" valueType="num">
                                      <p:cBhvr>
                                        <p:cTn id="40" dur="500" fill="hold"/>
                                        <p:tgtEl>
                                          <p:spTgt spid="67"/>
                                        </p:tgtEl>
                                        <p:attrNameLst>
                                          <p:attrName>ppt_h</p:attrName>
                                        </p:attrNameLst>
                                      </p:cBhvr>
                                      <p:tavLst>
                                        <p:tav tm="0">
                                          <p:val>
                                            <p:fltVal val="0"/>
                                          </p:val>
                                        </p:tav>
                                        <p:tav tm="100000">
                                          <p:val>
                                            <p:strVal val="#ppt_h"/>
                                          </p:val>
                                        </p:tav>
                                      </p:tavLst>
                                    </p:anim>
                                    <p:animEffect transition="in" filter="fade">
                                      <p:cBhvr>
                                        <p:cTn id="41" dur="500"/>
                                        <p:tgtEl>
                                          <p:spTgt spid="67"/>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48"/>
                                        </p:tgtEl>
                                        <p:attrNameLst>
                                          <p:attrName>style.visibility</p:attrName>
                                        </p:attrNameLst>
                                      </p:cBhvr>
                                      <p:to>
                                        <p:strVal val="visible"/>
                                      </p:to>
                                    </p:set>
                                    <p:animEffect transition="in" filter="wipe(left)">
                                      <p:cBhvr>
                                        <p:cTn id="45" dur="500"/>
                                        <p:tgtEl>
                                          <p:spTgt spid="148"/>
                                        </p:tgtEl>
                                      </p:cBhvr>
                                    </p:animEffect>
                                  </p:childTnLst>
                                </p:cTn>
                              </p:par>
                            </p:childTnLst>
                          </p:cTn>
                        </p:par>
                        <p:par>
                          <p:cTn id="46" fill="hold">
                            <p:stCondLst>
                              <p:cond delay="4500"/>
                            </p:stCondLst>
                            <p:childTnLst>
                              <p:par>
                                <p:cTn id="47" presetID="18" presetClass="entr" presetSubtype="9" fill="hold" grpId="0"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strips(upLeft)">
                                      <p:cBhvr>
                                        <p:cTn id="49" dur="500"/>
                                        <p:tgtEl>
                                          <p:spTgt spid="105"/>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143"/>
                                        </p:tgtEl>
                                        <p:attrNameLst>
                                          <p:attrName>style.visibility</p:attrName>
                                        </p:attrNameLst>
                                      </p:cBhvr>
                                      <p:to>
                                        <p:strVal val="visible"/>
                                      </p:to>
                                    </p:set>
                                    <p:anim calcmode="lin" valueType="num">
                                      <p:cBhvr>
                                        <p:cTn id="53" dur="500" fill="hold"/>
                                        <p:tgtEl>
                                          <p:spTgt spid="143"/>
                                        </p:tgtEl>
                                        <p:attrNameLst>
                                          <p:attrName>ppt_w</p:attrName>
                                        </p:attrNameLst>
                                      </p:cBhvr>
                                      <p:tavLst>
                                        <p:tav tm="0">
                                          <p:val>
                                            <p:fltVal val="0"/>
                                          </p:val>
                                        </p:tav>
                                        <p:tav tm="100000">
                                          <p:val>
                                            <p:strVal val="#ppt_w"/>
                                          </p:val>
                                        </p:tav>
                                      </p:tavLst>
                                    </p:anim>
                                    <p:anim calcmode="lin" valueType="num">
                                      <p:cBhvr>
                                        <p:cTn id="54" dur="500" fill="hold"/>
                                        <p:tgtEl>
                                          <p:spTgt spid="143"/>
                                        </p:tgtEl>
                                        <p:attrNameLst>
                                          <p:attrName>ppt_h</p:attrName>
                                        </p:attrNameLst>
                                      </p:cBhvr>
                                      <p:tavLst>
                                        <p:tav tm="0">
                                          <p:val>
                                            <p:fltVal val="0"/>
                                          </p:val>
                                        </p:tav>
                                        <p:tav tm="100000">
                                          <p:val>
                                            <p:strVal val="#ppt_h"/>
                                          </p:val>
                                        </p:tav>
                                      </p:tavLst>
                                    </p:anim>
                                    <p:animEffect transition="in" filter="fade">
                                      <p:cBhvr>
                                        <p:cTn id="55" dur="500"/>
                                        <p:tgtEl>
                                          <p:spTgt spid="143"/>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wipe(left)">
                                      <p:cBhvr>
                                        <p:cTn id="59" dur="500"/>
                                        <p:tgtEl>
                                          <p:spTgt spid="146"/>
                                        </p:tgtEl>
                                      </p:cBhvr>
                                    </p:animEffect>
                                  </p:childTnLst>
                                </p:cTn>
                              </p:par>
                            </p:childTnLst>
                          </p:cTn>
                        </p:par>
                        <p:par>
                          <p:cTn id="60" fill="hold">
                            <p:stCondLst>
                              <p:cond delay="6000"/>
                            </p:stCondLst>
                            <p:childTnLst>
                              <p:par>
                                <p:cTn id="61" presetID="18" presetClass="entr" presetSubtype="9" fill="hold" grpId="0" nodeType="afterEffect">
                                  <p:stCondLst>
                                    <p:cond delay="0"/>
                                  </p:stCondLst>
                                  <p:childTnLst>
                                    <p:set>
                                      <p:cBhvr>
                                        <p:cTn id="62" dur="1" fill="hold">
                                          <p:stCondLst>
                                            <p:cond delay="0"/>
                                          </p:stCondLst>
                                        </p:cTn>
                                        <p:tgtEl>
                                          <p:spTgt spid="108"/>
                                        </p:tgtEl>
                                        <p:attrNameLst>
                                          <p:attrName>style.visibility</p:attrName>
                                        </p:attrNameLst>
                                      </p:cBhvr>
                                      <p:to>
                                        <p:strVal val="visible"/>
                                      </p:to>
                                    </p:set>
                                    <p:animEffect transition="in" filter="strips(upLeft)">
                                      <p:cBhvr>
                                        <p:cTn id="63" dur="500"/>
                                        <p:tgtEl>
                                          <p:spTgt spid="108"/>
                                        </p:tgtEl>
                                      </p:cBhvr>
                                    </p:animEffect>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142"/>
                                        </p:tgtEl>
                                        <p:attrNameLst>
                                          <p:attrName>style.visibility</p:attrName>
                                        </p:attrNameLst>
                                      </p:cBhvr>
                                      <p:to>
                                        <p:strVal val="visible"/>
                                      </p:to>
                                    </p:set>
                                    <p:anim calcmode="lin" valueType="num">
                                      <p:cBhvr>
                                        <p:cTn id="67" dur="500" fill="hold"/>
                                        <p:tgtEl>
                                          <p:spTgt spid="142"/>
                                        </p:tgtEl>
                                        <p:attrNameLst>
                                          <p:attrName>ppt_w</p:attrName>
                                        </p:attrNameLst>
                                      </p:cBhvr>
                                      <p:tavLst>
                                        <p:tav tm="0">
                                          <p:val>
                                            <p:fltVal val="0"/>
                                          </p:val>
                                        </p:tav>
                                        <p:tav tm="100000">
                                          <p:val>
                                            <p:strVal val="#ppt_w"/>
                                          </p:val>
                                        </p:tav>
                                      </p:tavLst>
                                    </p:anim>
                                    <p:anim calcmode="lin" valueType="num">
                                      <p:cBhvr>
                                        <p:cTn id="68" dur="500" fill="hold"/>
                                        <p:tgtEl>
                                          <p:spTgt spid="142"/>
                                        </p:tgtEl>
                                        <p:attrNameLst>
                                          <p:attrName>ppt_h</p:attrName>
                                        </p:attrNameLst>
                                      </p:cBhvr>
                                      <p:tavLst>
                                        <p:tav tm="0">
                                          <p:val>
                                            <p:fltVal val="0"/>
                                          </p:val>
                                        </p:tav>
                                        <p:tav tm="100000">
                                          <p:val>
                                            <p:strVal val="#ppt_h"/>
                                          </p:val>
                                        </p:tav>
                                      </p:tavLst>
                                    </p:anim>
                                    <p:animEffect transition="in" filter="fade">
                                      <p:cBhvr>
                                        <p:cTn id="69" dur="500"/>
                                        <p:tgtEl>
                                          <p:spTgt spid="142"/>
                                        </p:tgtEl>
                                      </p:cBhvr>
                                    </p:animEffect>
                                  </p:childTnLst>
                                </p:cTn>
                              </p:par>
                            </p:childTnLst>
                          </p:cTn>
                        </p:par>
                        <p:par>
                          <p:cTn id="70" fill="hold">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147"/>
                                        </p:tgtEl>
                                        <p:attrNameLst>
                                          <p:attrName>style.visibility</p:attrName>
                                        </p:attrNameLst>
                                      </p:cBhvr>
                                      <p:to>
                                        <p:strVal val="visible"/>
                                      </p:to>
                                    </p:set>
                                    <p:animEffect transition="in" filter="wipe(left)">
                                      <p:cBhvr>
                                        <p:cTn id="73" dur="500"/>
                                        <p:tgtEl>
                                          <p:spTgt spid="147"/>
                                        </p:tgtEl>
                                      </p:cBhvr>
                                    </p:animEffect>
                                  </p:childTnLst>
                                </p:cTn>
                              </p:par>
                            </p:childTnLst>
                          </p:cTn>
                        </p:par>
                        <p:par>
                          <p:cTn id="74" fill="hold">
                            <p:stCondLst>
                              <p:cond delay="7500"/>
                            </p:stCondLst>
                            <p:childTnLst>
                              <p:par>
                                <p:cTn id="75" presetID="18" presetClass="entr" presetSubtype="9" fill="hold" grpId="0" nodeType="afterEffect">
                                  <p:stCondLst>
                                    <p:cond delay="0"/>
                                  </p:stCondLst>
                                  <p:childTnLst>
                                    <p:set>
                                      <p:cBhvr>
                                        <p:cTn id="76" dur="1" fill="hold">
                                          <p:stCondLst>
                                            <p:cond delay="0"/>
                                          </p:stCondLst>
                                        </p:cTn>
                                        <p:tgtEl>
                                          <p:spTgt spid="109"/>
                                        </p:tgtEl>
                                        <p:attrNameLst>
                                          <p:attrName>style.visibility</p:attrName>
                                        </p:attrNameLst>
                                      </p:cBhvr>
                                      <p:to>
                                        <p:strVal val="visible"/>
                                      </p:to>
                                    </p:set>
                                    <p:animEffect transition="in" filter="strips(upLeft)">
                                      <p:cBhvr>
                                        <p:cTn id="77" dur="500"/>
                                        <p:tgtEl>
                                          <p:spTgt spid="109"/>
                                        </p:tgtEl>
                                      </p:cBhvr>
                                    </p:animEffect>
                                  </p:childTnLst>
                                </p:cTn>
                              </p:par>
                            </p:childTnLst>
                          </p:cTn>
                        </p:par>
                        <p:par>
                          <p:cTn id="78" fill="hold">
                            <p:stCondLst>
                              <p:cond delay="8000"/>
                            </p:stCondLst>
                            <p:childTnLst>
                              <p:par>
                                <p:cTn id="79" presetID="53" presetClass="entr" presetSubtype="16" fill="hold" nodeType="afterEffect">
                                  <p:stCondLst>
                                    <p:cond delay="0"/>
                                  </p:stCondLst>
                                  <p:childTnLst>
                                    <p:set>
                                      <p:cBhvr>
                                        <p:cTn id="80" dur="1" fill="hold">
                                          <p:stCondLst>
                                            <p:cond delay="0"/>
                                          </p:stCondLst>
                                        </p:cTn>
                                        <p:tgtEl>
                                          <p:spTgt spid="141"/>
                                        </p:tgtEl>
                                        <p:attrNameLst>
                                          <p:attrName>style.visibility</p:attrName>
                                        </p:attrNameLst>
                                      </p:cBhvr>
                                      <p:to>
                                        <p:strVal val="visible"/>
                                      </p:to>
                                    </p:set>
                                    <p:anim calcmode="lin" valueType="num">
                                      <p:cBhvr>
                                        <p:cTn id="81" dur="500" fill="hold"/>
                                        <p:tgtEl>
                                          <p:spTgt spid="141"/>
                                        </p:tgtEl>
                                        <p:attrNameLst>
                                          <p:attrName>ppt_w</p:attrName>
                                        </p:attrNameLst>
                                      </p:cBhvr>
                                      <p:tavLst>
                                        <p:tav tm="0">
                                          <p:val>
                                            <p:fltVal val="0"/>
                                          </p:val>
                                        </p:tav>
                                        <p:tav tm="100000">
                                          <p:val>
                                            <p:strVal val="#ppt_w"/>
                                          </p:val>
                                        </p:tav>
                                      </p:tavLst>
                                    </p:anim>
                                    <p:anim calcmode="lin" valueType="num">
                                      <p:cBhvr>
                                        <p:cTn id="82" dur="500" fill="hold"/>
                                        <p:tgtEl>
                                          <p:spTgt spid="141"/>
                                        </p:tgtEl>
                                        <p:attrNameLst>
                                          <p:attrName>ppt_h</p:attrName>
                                        </p:attrNameLst>
                                      </p:cBhvr>
                                      <p:tavLst>
                                        <p:tav tm="0">
                                          <p:val>
                                            <p:fltVal val="0"/>
                                          </p:val>
                                        </p:tav>
                                        <p:tav tm="100000">
                                          <p:val>
                                            <p:strVal val="#ppt_h"/>
                                          </p:val>
                                        </p:tav>
                                      </p:tavLst>
                                    </p:anim>
                                    <p:animEffect transition="in" filter="fade">
                                      <p:cBhvr>
                                        <p:cTn id="83" dur="500"/>
                                        <p:tgtEl>
                                          <p:spTgt spid="141"/>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149"/>
                                        </p:tgtEl>
                                        <p:attrNameLst>
                                          <p:attrName>style.visibility</p:attrName>
                                        </p:attrNameLst>
                                      </p:cBhvr>
                                      <p:to>
                                        <p:strVal val="visible"/>
                                      </p:to>
                                    </p:set>
                                    <p:animEffect transition="in" filter="wipe(right)">
                                      <p:cBhvr>
                                        <p:cTn id="87"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9" grpId="0" animBg="1"/>
      <p:bldP spid="53" grpId="0" animBg="1"/>
      <p:bldP spid="105" grpId="0" animBg="1"/>
      <p:bldP spid="108" grpId="0" animBg="1"/>
      <p:bldP spid="109" grpId="0" animBg="1"/>
      <p:bldP spid="144" grpId="0"/>
      <p:bldP spid="145" grpId="0"/>
      <p:bldP spid="146" grpId="0"/>
      <p:bldP spid="147" grpId="0"/>
      <p:bldP spid="148" grpId="0"/>
      <p:bldP spid="1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Hexagon 54"/>
          <p:cNvSpPr/>
          <p:nvPr/>
        </p:nvSpPr>
        <p:spPr>
          <a:xfrm rot="5400000">
            <a:off x="3212320" y="1498600"/>
            <a:ext cx="2719361" cy="2562785"/>
          </a:xfrm>
          <a:prstGeom prst="hexagon">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p>
        </p:txBody>
      </p:sp>
      <p:grpSp>
        <p:nvGrpSpPr>
          <p:cNvPr id="7" name="Group 71"/>
          <p:cNvGrpSpPr/>
          <p:nvPr/>
        </p:nvGrpSpPr>
        <p:grpSpPr>
          <a:xfrm>
            <a:off x="4250086" y="1172024"/>
            <a:ext cx="666810" cy="666810"/>
            <a:chOff x="4160694" y="1208495"/>
            <a:chExt cx="822613" cy="822613"/>
          </a:xfrm>
          <a:effectLst/>
        </p:grpSpPr>
        <p:sp>
          <p:nvSpPr>
            <p:cNvPr id="32" name="Freeform 31"/>
            <p:cNvSpPr/>
            <p:nvPr/>
          </p:nvSpPr>
          <p:spPr>
            <a:xfrm>
              <a:off x="4160694" y="1208495"/>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1">
                <a:lumMod val="65000"/>
                <a:lumOff val="35000"/>
              </a:schemeClr>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35" name="Freeform 62"/>
            <p:cNvSpPr>
              <a:spLocks noEditPoints="1"/>
            </p:cNvSpPr>
            <p:nvPr/>
          </p:nvSpPr>
          <p:spPr bwMode="auto">
            <a:xfrm>
              <a:off x="4406792" y="1453272"/>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8" name="Group 72"/>
          <p:cNvGrpSpPr/>
          <p:nvPr/>
        </p:nvGrpSpPr>
        <p:grpSpPr>
          <a:xfrm>
            <a:off x="2840480" y="1718601"/>
            <a:ext cx="666810" cy="666810"/>
            <a:chOff x="2728576" y="1786331"/>
            <a:chExt cx="822613" cy="822613"/>
          </a:xfrm>
          <a:effectLst/>
        </p:grpSpPr>
        <p:sp>
          <p:nvSpPr>
            <p:cNvPr id="33" name="Freeform 32"/>
            <p:cNvSpPr/>
            <p:nvPr/>
          </p:nvSpPr>
          <p:spPr>
            <a:xfrm>
              <a:off x="2728576" y="1786331"/>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4000" dirty="0"/>
            </a:p>
          </p:txBody>
        </p:sp>
        <p:sp>
          <p:nvSpPr>
            <p:cNvPr id="36" name="Freeform 66"/>
            <p:cNvSpPr>
              <a:spLocks noEditPoints="1"/>
            </p:cNvSpPr>
            <p:nvPr/>
          </p:nvSpPr>
          <p:spPr bwMode="auto">
            <a:xfrm>
              <a:off x="2932219" y="2033861"/>
              <a:ext cx="422299" cy="32755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9" name="Group 73"/>
          <p:cNvGrpSpPr/>
          <p:nvPr/>
        </p:nvGrpSpPr>
        <p:grpSpPr>
          <a:xfrm>
            <a:off x="2840480" y="3380127"/>
            <a:ext cx="666810" cy="666810"/>
            <a:chOff x="2728576" y="3447948"/>
            <a:chExt cx="822613" cy="822613"/>
          </a:xfrm>
          <a:effectLst/>
        </p:grpSpPr>
        <p:sp>
          <p:nvSpPr>
            <p:cNvPr id="34" name="Freeform 33"/>
            <p:cNvSpPr/>
            <p:nvPr/>
          </p:nvSpPr>
          <p:spPr>
            <a:xfrm>
              <a:off x="2728576" y="3447948"/>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1280" dirty="0">
                <a:solidFill>
                  <a:schemeClr val="bg1"/>
                </a:solidFill>
              </a:endParaRPr>
            </a:p>
          </p:txBody>
        </p:sp>
        <p:sp>
          <p:nvSpPr>
            <p:cNvPr id="39" name="Freeform 6"/>
            <p:cNvSpPr>
              <a:spLocks noEditPoints="1"/>
            </p:cNvSpPr>
            <p:nvPr/>
          </p:nvSpPr>
          <p:spPr bwMode="auto">
            <a:xfrm>
              <a:off x="2957111" y="3716216"/>
              <a:ext cx="365543" cy="286077"/>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0" name="Group 77"/>
          <p:cNvGrpSpPr/>
          <p:nvPr/>
        </p:nvGrpSpPr>
        <p:grpSpPr>
          <a:xfrm>
            <a:off x="5595343" y="1718601"/>
            <a:ext cx="666810" cy="666810"/>
            <a:chOff x="5573678" y="1786331"/>
            <a:chExt cx="822613" cy="822613"/>
          </a:xfrm>
          <a:effectLst/>
        </p:grpSpPr>
        <p:sp>
          <p:nvSpPr>
            <p:cNvPr id="86" name="Freeform 85"/>
            <p:cNvSpPr/>
            <p:nvPr/>
          </p:nvSpPr>
          <p:spPr>
            <a:xfrm>
              <a:off x="5573678" y="1786331"/>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42" name="Freeform 57"/>
            <p:cNvSpPr>
              <a:spLocks noEditPoints="1"/>
            </p:cNvSpPr>
            <p:nvPr/>
          </p:nvSpPr>
          <p:spPr bwMode="auto">
            <a:xfrm>
              <a:off x="5843023" y="2071785"/>
              <a:ext cx="283922" cy="25170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1" name="Group 76"/>
          <p:cNvGrpSpPr/>
          <p:nvPr/>
        </p:nvGrpSpPr>
        <p:grpSpPr>
          <a:xfrm>
            <a:off x="5595343" y="3380127"/>
            <a:ext cx="666810" cy="666810"/>
            <a:chOff x="5573678" y="3447948"/>
            <a:chExt cx="822613" cy="822613"/>
          </a:xfrm>
          <a:effectLst/>
        </p:grpSpPr>
        <p:sp>
          <p:nvSpPr>
            <p:cNvPr id="88" name="Freeform 87"/>
            <p:cNvSpPr/>
            <p:nvPr/>
          </p:nvSpPr>
          <p:spPr>
            <a:xfrm>
              <a:off x="5573678" y="3447948"/>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45" name="Freeform 131"/>
            <p:cNvSpPr/>
            <p:nvPr/>
          </p:nvSpPr>
          <p:spPr bwMode="auto">
            <a:xfrm>
              <a:off x="5824314" y="3688432"/>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2" name="Group 75"/>
          <p:cNvGrpSpPr/>
          <p:nvPr/>
        </p:nvGrpSpPr>
        <p:grpSpPr>
          <a:xfrm>
            <a:off x="4250086" y="3777646"/>
            <a:ext cx="666810" cy="666810"/>
            <a:chOff x="4160694" y="3979236"/>
            <a:chExt cx="822613" cy="822613"/>
          </a:xfrm>
          <a:effectLst/>
        </p:grpSpPr>
        <p:sp>
          <p:nvSpPr>
            <p:cNvPr id="90" name="Freeform 89"/>
            <p:cNvSpPr/>
            <p:nvPr/>
          </p:nvSpPr>
          <p:spPr>
            <a:xfrm>
              <a:off x="4160694" y="3979236"/>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1">
                <a:lumMod val="65000"/>
                <a:lumOff val="35000"/>
              </a:schemeClr>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solidFill>
                  <a:schemeClr val="bg1"/>
                </a:solidFill>
              </a:endParaRPr>
            </a:p>
          </p:txBody>
        </p:sp>
        <p:sp>
          <p:nvSpPr>
            <p:cNvPr id="48" name="Freeform 5"/>
            <p:cNvSpPr>
              <a:spLocks noEditPoints="1"/>
            </p:cNvSpPr>
            <p:nvPr/>
          </p:nvSpPr>
          <p:spPr bwMode="auto">
            <a:xfrm>
              <a:off x="4388138" y="4206680"/>
              <a:ext cx="367725" cy="367725"/>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3" name="Group 74"/>
          <p:cNvGrpSpPr/>
          <p:nvPr/>
        </p:nvGrpSpPr>
        <p:grpSpPr>
          <a:xfrm>
            <a:off x="4069362" y="2277357"/>
            <a:ext cx="1005278" cy="1005273"/>
            <a:chOff x="4069334" y="2505075"/>
            <a:chExt cx="1005332" cy="1005328"/>
          </a:xfrm>
          <a:gradFill>
            <a:gsLst>
              <a:gs pos="0">
                <a:srgbClr val="A40022"/>
              </a:gs>
              <a:gs pos="100000">
                <a:srgbClr val="FF002A"/>
              </a:gs>
            </a:gsLst>
            <a:lin ang="5400000" scaled="0"/>
          </a:gradFill>
          <a:effectLst/>
        </p:grpSpPr>
        <p:sp>
          <p:nvSpPr>
            <p:cNvPr id="110" name="Freeform 109"/>
            <p:cNvSpPr/>
            <p:nvPr/>
          </p:nvSpPr>
          <p:spPr>
            <a:xfrm>
              <a:off x="4069334" y="2505075"/>
              <a:ext cx="1005332" cy="1005328"/>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3600" dirty="0"/>
            </a:p>
          </p:txBody>
        </p:sp>
        <p:sp>
          <p:nvSpPr>
            <p:cNvPr id="51" name="Freeform 42"/>
            <p:cNvSpPr>
              <a:spLocks noEditPoints="1"/>
            </p:cNvSpPr>
            <p:nvPr/>
          </p:nvSpPr>
          <p:spPr bwMode="auto">
            <a:xfrm>
              <a:off x="4342130" y="2809875"/>
              <a:ext cx="459742" cy="395726"/>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cxnSp>
        <p:nvCxnSpPr>
          <p:cNvPr id="57" name="Straight Connector 56"/>
          <p:cNvCxnSpPr/>
          <p:nvPr/>
        </p:nvCxnSpPr>
        <p:spPr>
          <a:xfrm flipH="1">
            <a:off x="4572001" y="1870094"/>
            <a:ext cx="2" cy="330287"/>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4572001" y="3355036"/>
            <a:ext cx="2" cy="330287"/>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flipV="1">
            <a:off x="5071981" y="2200380"/>
            <a:ext cx="501643" cy="290321"/>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0800000" flipV="1">
            <a:off x="3551246" y="3068032"/>
            <a:ext cx="520775" cy="287006"/>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4400000" flipV="1">
            <a:off x="5075631" y="3111743"/>
            <a:ext cx="501643" cy="290321"/>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4400000" flipV="1">
            <a:off x="3545270" y="2222448"/>
            <a:ext cx="520775" cy="287006"/>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9" name="TextBox 143"/>
          <p:cNvSpPr txBox="1"/>
          <p:nvPr/>
        </p:nvSpPr>
        <p:spPr>
          <a:xfrm>
            <a:off x="1057589" y="1949990"/>
            <a:ext cx="1752644" cy="1080296"/>
          </a:xfrm>
          <a:prstGeom prst="rect">
            <a:avLst/>
          </a:prstGeom>
          <a:noFill/>
        </p:spPr>
        <p:txBody>
          <a:bodyPr wrap="square" rtlCol="0">
            <a:spAutoFit/>
          </a:bodyPr>
          <a:lstStyle/>
          <a:p>
            <a:pPr algn="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0" name="TextBox 143"/>
          <p:cNvSpPr txBox="1"/>
          <p:nvPr/>
        </p:nvSpPr>
        <p:spPr>
          <a:xfrm>
            <a:off x="4801860" y="547709"/>
            <a:ext cx="2406379" cy="849463"/>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3" name="TextBox 143"/>
          <p:cNvSpPr txBox="1"/>
          <p:nvPr/>
        </p:nvSpPr>
        <p:spPr>
          <a:xfrm>
            <a:off x="6377734" y="1785788"/>
            <a:ext cx="1752644" cy="1080296"/>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4" name="TextBox 143"/>
          <p:cNvSpPr txBox="1"/>
          <p:nvPr/>
        </p:nvSpPr>
        <p:spPr>
          <a:xfrm>
            <a:off x="6512154" y="3289331"/>
            <a:ext cx="1752644" cy="1080296"/>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5" name="TextBox 143"/>
          <p:cNvSpPr txBox="1"/>
          <p:nvPr/>
        </p:nvSpPr>
        <p:spPr>
          <a:xfrm>
            <a:off x="4844307" y="4313087"/>
            <a:ext cx="2321484" cy="849463"/>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6" name="TextBox 143"/>
          <p:cNvSpPr txBox="1"/>
          <p:nvPr/>
        </p:nvSpPr>
        <p:spPr>
          <a:xfrm>
            <a:off x="1057589" y="3723371"/>
            <a:ext cx="1752644" cy="1080296"/>
          </a:xfrm>
          <a:prstGeom prst="rect">
            <a:avLst/>
          </a:prstGeom>
          <a:noFill/>
        </p:spPr>
        <p:txBody>
          <a:bodyPr wrap="square" rtlCol="0">
            <a:spAutoFit/>
          </a:bodyPr>
          <a:lstStyle/>
          <a:p>
            <a:pPr algn="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 name="文本占位符 4"/>
          <p:cNvSpPr>
            <a:spLocks noGrp="1"/>
          </p:cNvSpPr>
          <p:nvPr>
            <p:ph type="body" sz="quarter" idx="10"/>
          </p:nvPr>
        </p:nvSpPr>
        <p:spPr/>
        <p:txBody>
          <a:bodyPr/>
          <a:lstStyle/>
          <a:p>
            <a:r>
              <a:rPr lang="en-US" altLang="zh-CN" dirty="0"/>
              <a:t>4</a:t>
            </a:r>
            <a:endParaRPr lang="zh-CN" altLang="en-US" dirty="0"/>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
        <p:nvSpPr>
          <p:cNvPr id="3" name="灯片编号占位符 2"/>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wedge">
                                      <p:cBhvr>
                                        <p:cTn id="13" dur="2000"/>
                                        <p:tgtEl>
                                          <p:spTgt spid="55"/>
                                        </p:tgtEl>
                                      </p:cBhvr>
                                    </p:animEffect>
                                  </p:childTnLst>
                                </p:cTn>
                              </p:par>
                            </p:childTnLst>
                          </p:cTn>
                        </p:par>
                        <p:par>
                          <p:cTn id="14" fill="hold">
                            <p:stCondLst>
                              <p:cond delay="2500"/>
                            </p:stCondLst>
                            <p:childTnLst>
                              <p:par>
                                <p:cTn id="15" presetID="22" presetClass="entr" presetSubtype="4"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down)">
                                      <p:cBhvr>
                                        <p:cTn id="17" dur="500"/>
                                        <p:tgtEl>
                                          <p:spTgt spid="57"/>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3500"/>
                            </p:stCondLst>
                            <p:childTnLst>
                              <p:par>
                                <p:cTn id="25" presetID="22" presetClass="entr" presetSubtype="1"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up)">
                                      <p:cBhvr>
                                        <p:cTn id="27" dur="500"/>
                                        <p:tgtEl>
                                          <p:spTgt spid="58"/>
                                        </p:tgtEl>
                                      </p:cBhvr>
                                    </p:animEffect>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4500"/>
                            </p:stCondLst>
                            <p:childTnLst>
                              <p:par>
                                <p:cTn id="35" presetID="22" presetClass="entr" presetSubtype="2"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wipe(right)">
                                      <p:cBhvr>
                                        <p:cTn id="37" dur="500"/>
                                        <p:tgtEl>
                                          <p:spTgt spid="68"/>
                                        </p:tgtEl>
                                      </p:cBhvr>
                                    </p:animEffect>
                                  </p:childTnLst>
                                </p:cTn>
                              </p:par>
                            </p:childTnLst>
                          </p:cTn>
                        </p:par>
                        <p:par>
                          <p:cTn id="38" fill="hold">
                            <p:stCondLst>
                              <p:cond delay="5000"/>
                            </p:stCondLst>
                            <p:childTnLst>
                              <p:par>
                                <p:cTn id="39" presetID="53" presetClass="entr" presetSubtype="16"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wipe(left)">
                                      <p:cBhvr>
                                        <p:cTn id="47" dur="500"/>
                                        <p:tgtEl>
                                          <p:spTgt spid="67"/>
                                        </p:tgtEl>
                                      </p:cBhvr>
                                    </p:animEffect>
                                  </p:childTnLst>
                                </p:cTn>
                              </p:par>
                            </p:childTnLst>
                          </p:cTn>
                        </p:par>
                        <p:par>
                          <p:cTn id="48" fill="hold">
                            <p:stCondLst>
                              <p:cond delay="60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6500"/>
                            </p:stCondLst>
                            <p:childTnLst>
                              <p:par>
                                <p:cTn id="55" presetID="22" presetClass="entr" presetSubtype="8"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wipe(left)">
                                      <p:cBhvr>
                                        <p:cTn id="57" dur="500"/>
                                        <p:tgtEl>
                                          <p:spTgt spid="61"/>
                                        </p:tgtEl>
                                      </p:cBhvr>
                                    </p:animEffect>
                                  </p:childTnLst>
                                </p:cTn>
                              </p:par>
                            </p:childTnLst>
                          </p:cTn>
                        </p:par>
                        <p:par>
                          <p:cTn id="58" fill="hold">
                            <p:stCondLst>
                              <p:cond delay="7000"/>
                            </p:stCondLst>
                            <p:childTnLst>
                              <p:par>
                                <p:cTn id="59" presetID="53" presetClass="entr" presetSubtype="16"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par>
                          <p:cTn id="64" fill="hold">
                            <p:stCondLst>
                              <p:cond delay="7500"/>
                            </p:stCondLst>
                            <p:childTnLst>
                              <p:par>
                                <p:cTn id="65" presetID="22" presetClass="entr" presetSubtype="2"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right)">
                                      <p:cBhvr>
                                        <p:cTn id="67" dur="500"/>
                                        <p:tgtEl>
                                          <p:spTgt spid="62"/>
                                        </p:tgtEl>
                                      </p:cBhvr>
                                    </p:animEffect>
                                  </p:childTnLst>
                                </p:cTn>
                              </p:par>
                            </p:childTnLst>
                          </p:cTn>
                        </p:par>
                        <p:par>
                          <p:cTn id="68" fill="hold">
                            <p:stCondLst>
                              <p:cond delay="80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8500"/>
                            </p:stCondLst>
                            <p:childTnLst>
                              <p:par>
                                <p:cTn id="75" presetID="22" presetClass="entr" presetSubtype="2"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wipe(right)">
                                      <p:cBhvr>
                                        <p:cTn id="77" dur="500"/>
                                        <p:tgtEl>
                                          <p:spTgt spid="59"/>
                                        </p:tgtEl>
                                      </p:cBhvr>
                                    </p:animEffect>
                                  </p:childTnLst>
                                </p:cTn>
                              </p:par>
                            </p:childTnLst>
                          </p:cTn>
                        </p:par>
                        <p:par>
                          <p:cTn id="78" fill="hold">
                            <p:stCondLst>
                              <p:cond delay="9000"/>
                            </p:stCondLst>
                            <p:childTnLst>
                              <p:par>
                                <p:cTn id="79" presetID="22" presetClass="entr" presetSubtype="2" fill="hold" grpId="0" nodeType="after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wipe(right)">
                                      <p:cBhvr>
                                        <p:cTn id="81" dur="500"/>
                                        <p:tgtEl>
                                          <p:spTgt spid="60"/>
                                        </p:tgtEl>
                                      </p:cBhvr>
                                    </p:animEffect>
                                  </p:childTnLst>
                                </p:cTn>
                              </p:par>
                            </p:childTnLst>
                          </p:cTn>
                        </p:par>
                        <p:par>
                          <p:cTn id="82" fill="hold">
                            <p:stCondLst>
                              <p:cond delay="9500"/>
                            </p:stCondLst>
                            <p:childTnLst>
                              <p:par>
                                <p:cTn id="83" presetID="22" presetClass="entr" presetSubtype="2" fill="hold" grpId="0" nodeType="after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wipe(right)">
                                      <p:cBhvr>
                                        <p:cTn id="85" dur="500"/>
                                        <p:tgtEl>
                                          <p:spTgt spid="63"/>
                                        </p:tgtEl>
                                      </p:cBhvr>
                                    </p:animEffect>
                                  </p:childTnLst>
                                </p:cTn>
                              </p:par>
                            </p:childTnLst>
                          </p:cTn>
                        </p:par>
                        <p:par>
                          <p:cTn id="86" fill="hold">
                            <p:stCondLst>
                              <p:cond delay="10000"/>
                            </p:stCondLst>
                            <p:childTnLst>
                              <p:par>
                                <p:cTn id="87" presetID="22" presetClass="entr" presetSubtype="2" fill="hold" grpId="0" nodeType="after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wipe(right)">
                                      <p:cBhvr>
                                        <p:cTn id="89" dur="500"/>
                                        <p:tgtEl>
                                          <p:spTgt spid="64"/>
                                        </p:tgtEl>
                                      </p:cBhvr>
                                    </p:animEffect>
                                  </p:childTnLst>
                                </p:cTn>
                              </p:par>
                            </p:childTnLst>
                          </p:cTn>
                        </p:par>
                        <p:par>
                          <p:cTn id="90" fill="hold">
                            <p:stCondLst>
                              <p:cond delay="10500"/>
                            </p:stCondLst>
                            <p:childTnLst>
                              <p:par>
                                <p:cTn id="91" presetID="22" presetClass="entr" presetSubtype="2" fill="hold" grpId="0"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right)">
                                      <p:cBhvr>
                                        <p:cTn id="93" dur="500"/>
                                        <p:tgtEl>
                                          <p:spTgt spid="65"/>
                                        </p:tgtEl>
                                      </p:cBhvr>
                                    </p:animEffect>
                                  </p:childTnLst>
                                </p:cTn>
                              </p:par>
                            </p:childTnLst>
                          </p:cTn>
                        </p:par>
                        <p:par>
                          <p:cTn id="94" fill="hold">
                            <p:stCondLst>
                              <p:cond delay="11000"/>
                            </p:stCondLst>
                            <p:childTnLst>
                              <p:par>
                                <p:cTn id="95" presetID="22" presetClass="entr" presetSubtype="2" fill="hold" grpId="0" nodeType="afterEffect">
                                  <p:stCondLst>
                                    <p:cond delay="0"/>
                                  </p:stCondLst>
                                  <p:childTnLst>
                                    <p:set>
                                      <p:cBhvr>
                                        <p:cTn id="96" dur="1" fill="hold">
                                          <p:stCondLst>
                                            <p:cond delay="0"/>
                                          </p:stCondLst>
                                        </p:cTn>
                                        <p:tgtEl>
                                          <p:spTgt spid="66"/>
                                        </p:tgtEl>
                                        <p:attrNameLst>
                                          <p:attrName>style.visibility</p:attrName>
                                        </p:attrNameLst>
                                      </p:cBhvr>
                                      <p:to>
                                        <p:strVal val="visible"/>
                                      </p:to>
                                    </p:set>
                                    <p:animEffect transition="in" filter="wipe(right)">
                                      <p:cBhvr>
                                        <p:cTn id="9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9" grpId="0"/>
      <p:bldP spid="60" grpId="0"/>
      <p:bldP spid="63" grpId="0"/>
      <p:bldP spid="64" grpId="0"/>
      <p:bldP spid="65" grpId="0"/>
      <p:bldP spid="6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7"/>
          <p:cNvSpPr>
            <a:spLocks noChangeShapeType="1"/>
          </p:cNvSpPr>
          <p:nvPr/>
        </p:nvSpPr>
        <p:spPr bwMode="auto">
          <a:xfrm>
            <a:off x="4575158" y="2288287"/>
            <a:ext cx="0" cy="866659"/>
          </a:xfrm>
          <a:prstGeom prst="line">
            <a:avLst/>
          </a:prstGeom>
          <a:noFill/>
          <a:ln w="19050"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0" name="Oval 8"/>
          <p:cNvSpPr>
            <a:spLocks noChangeArrowheads="1"/>
          </p:cNvSpPr>
          <p:nvPr/>
        </p:nvSpPr>
        <p:spPr bwMode="auto">
          <a:xfrm>
            <a:off x="4466356" y="3148250"/>
            <a:ext cx="213657"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1" name="Oval 9"/>
          <p:cNvSpPr>
            <a:spLocks noChangeArrowheads="1"/>
          </p:cNvSpPr>
          <p:nvPr/>
        </p:nvSpPr>
        <p:spPr bwMode="auto">
          <a:xfrm>
            <a:off x="6230242" y="3148250"/>
            <a:ext cx="215663"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2" name="Oval 10"/>
          <p:cNvSpPr>
            <a:spLocks noChangeArrowheads="1"/>
          </p:cNvSpPr>
          <p:nvPr/>
        </p:nvSpPr>
        <p:spPr bwMode="auto">
          <a:xfrm>
            <a:off x="7996241" y="3148250"/>
            <a:ext cx="212655"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3" name="Oval 11"/>
          <p:cNvSpPr>
            <a:spLocks noChangeArrowheads="1"/>
          </p:cNvSpPr>
          <p:nvPr/>
        </p:nvSpPr>
        <p:spPr bwMode="auto">
          <a:xfrm>
            <a:off x="2700677" y="3148250"/>
            <a:ext cx="213657"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4" name="Oval 12"/>
          <p:cNvSpPr>
            <a:spLocks noChangeArrowheads="1"/>
          </p:cNvSpPr>
          <p:nvPr/>
        </p:nvSpPr>
        <p:spPr bwMode="auto">
          <a:xfrm>
            <a:off x="934998" y="3148250"/>
            <a:ext cx="213657"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5" name="Freeform 13"/>
          <p:cNvSpPr/>
          <p:nvPr/>
        </p:nvSpPr>
        <p:spPr bwMode="auto">
          <a:xfrm>
            <a:off x="1041432" y="2492717"/>
            <a:ext cx="3533726" cy="662228"/>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6" name="Freeform 14"/>
          <p:cNvSpPr/>
          <p:nvPr/>
        </p:nvSpPr>
        <p:spPr bwMode="auto">
          <a:xfrm>
            <a:off x="2807111" y="2712933"/>
            <a:ext cx="1768047" cy="442012"/>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7" name="Freeform 15"/>
          <p:cNvSpPr/>
          <p:nvPr/>
        </p:nvSpPr>
        <p:spPr bwMode="auto">
          <a:xfrm>
            <a:off x="4575158" y="2492717"/>
            <a:ext cx="3531358" cy="662228"/>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8" name="Freeform 16"/>
          <p:cNvSpPr/>
          <p:nvPr/>
        </p:nvSpPr>
        <p:spPr bwMode="auto">
          <a:xfrm>
            <a:off x="4575158" y="2712933"/>
            <a:ext cx="1765679" cy="442012"/>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4" name="Freeform 6"/>
          <p:cNvSpPr/>
          <p:nvPr/>
        </p:nvSpPr>
        <p:spPr bwMode="auto">
          <a:xfrm>
            <a:off x="4078935" y="1101808"/>
            <a:ext cx="986130" cy="1253918"/>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rgbClr val="030729"/>
          </a:solidFill>
          <a:ln w="5" cap="flat">
            <a:noFill/>
            <a:prstDash val="solid"/>
            <a:miter lim="800000"/>
          </a:ln>
        </p:spPr>
        <p:txBody>
          <a:bodyPr vert="horz" wrap="square" lIns="68580" tIns="216000" rIns="68580" bIns="34290" numCol="1" anchor="t" anchorCtr="0" compatLnSpc="1"/>
          <a:lstStyle/>
          <a:p>
            <a:pPr lvl="0" algn="ctr"/>
            <a:r>
              <a:rPr lang="zh-CN" altLang="en-US" sz="1800" kern="0">
                <a:solidFill>
                  <a:prstClr val="white"/>
                </a:solidFill>
                <a:cs typeface="+mn-ea"/>
                <a:sym typeface="+mn-lt"/>
              </a:rPr>
              <a:t>添加标题</a:t>
            </a:r>
            <a:endParaRPr lang="zh-CN" altLang="en-US" sz="1800" kern="0">
              <a:solidFill>
                <a:prstClr val="white"/>
              </a:solidFill>
              <a:cs typeface="+mn-ea"/>
              <a:sym typeface="+mn-lt"/>
            </a:endParaRPr>
          </a:p>
        </p:txBody>
      </p:sp>
      <p:sp>
        <p:nvSpPr>
          <p:cNvPr id="32" name="矩形 31"/>
          <p:cNvSpPr/>
          <p:nvPr/>
        </p:nvSpPr>
        <p:spPr>
          <a:xfrm>
            <a:off x="463386"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33" name="矩形 32"/>
          <p:cNvSpPr/>
          <p:nvPr/>
        </p:nvSpPr>
        <p:spPr>
          <a:xfrm>
            <a:off x="463385"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6" name="矩形 35"/>
          <p:cNvSpPr/>
          <p:nvPr/>
        </p:nvSpPr>
        <p:spPr>
          <a:xfrm>
            <a:off x="2193540"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37" name="矩形 36"/>
          <p:cNvSpPr/>
          <p:nvPr/>
        </p:nvSpPr>
        <p:spPr>
          <a:xfrm>
            <a:off x="2193538"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8" name="矩形 37"/>
          <p:cNvSpPr/>
          <p:nvPr/>
        </p:nvSpPr>
        <p:spPr>
          <a:xfrm>
            <a:off x="3958429"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39" name="矩形 38"/>
          <p:cNvSpPr/>
          <p:nvPr/>
        </p:nvSpPr>
        <p:spPr>
          <a:xfrm>
            <a:off x="3958428"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40" name="矩形 39"/>
          <p:cNvSpPr/>
          <p:nvPr/>
        </p:nvSpPr>
        <p:spPr>
          <a:xfrm>
            <a:off x="5724503"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41" name="矩形 40"/>
          <p:cNvSpPr/>
          <p:nvPr/>
        </p:nvSpPr>
        <p:spPr>
          <a:xfrm>
            <a:off x="5724502"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42" name="矩形 41"/>
          <p:cNvSpPr/>
          <p:nvPr/>
        </p:nvSpPr>
        <p:spPr>
          <a:xfrm>
            <a:off x="7488998"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43" name="矩形 42"/>
          <p:cNvSpPr/>
          <p:nvPr/>
        </p:nvSpPr>
        <p:spPr>
          <a:xfrm>
            <a:off x="7488997"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4</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right)">
                                      <p:cBhvr>
                                        <p:cTn id="19" dur="500"/>
                                        <p:tgtEl>
                                          <p:spTgt spid="2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1500"/>
                            </p:stCondLst>
                            <p:childTnLst>
                              <p:par>
                                <p:cTn id="27" presetID="23" presetClass="entr" presetSubtype="28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3*#ppt_w"/>
                                          </p:val>
                                        </p:tav>
                                        <p:tav tm="100000">
                                          <p:val>
                                            <p:strVal val="#ppt_w"/>
                                          </p:val>
                                        </p:tav>
                                      </p:tavLst>
                                    </p:anim>
                                    <p:anim calcmode="lin" valueType="num">
                                      <p:cBhvr>
                                        <p:cTn id="30" dur="500" fill="hold"/>
                                        <p:tgtEl>
                                          <p:spTgt spid="20"/>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strVal val="4/3*#ppt_w"/>
                                          </p:val>
                                        </p:tav>
                                        <p:tav tm="100000">
                                          <p:val>
                                            <p:strVal val="#ppt_w"/>
                                          </p:val>
                                        </p:tav>
                                      </p:tavLst>
                                    </p:anim>
                                    <p:anim calcmode="lin" valueType="num">
                                      <p:cBhvr>
                                        <p:cTn id="34" dur="500" fill="hold"/>
                                        <p:tgtEl>
                                          <p:spTgt spid="23"/>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strVal val="4/3*#ppt_w"/>
                                          </p:val>
                                        </p:tav>
                                        <p:tav tm="100000">
                                          <p:val>
                                            <p:strVal val="#ppt_w"/>
                                          </p:val>
                                        </p:tav>
                                      </p:tavLst>
                                    </p:anim>
                                    <p:anim calcmode="lin" valueType="num">
                                      <p:cBhvr>
                                        <p:cTn id="38" dur="500" fill="hold"/>
                                        <p:tgtEl>
                                          <p:spTgt spid="21"/>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40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strVal val="4/3*#ppt_w"/>
                                          </p:val>
                                        </p:tav>
                                        <p:tav tm="100000">
                                          <p:val>
                                            <p:strVal val="#ppt_w"/>
                                          </p:val>
                                        </p:tav>
                                      </p:tavLst>
                                    </p:anim>
                                    <p:anim calcmode="lin" valueType="num">
                                      <p:cBhvr>
                                        <p:cTn id="42" dur="500" fill="hold"/>
                                        <p:tgtEl>
                                          <p:spTgt spid="24"/>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strVal val="4/3*#ppt_w"/>
                                          </p:val>
                                        </p:tav>
                                        <p:tav tm="100000">
                                          <p:val>
                                            <p:strVal val="#ppt_w"/>
                                          </p:val>
                                        </p:tav>
                                      </p:tavLst>
                                    </p:anim>
                                    <p:anim calcmode="lin" valueType="num">
                                      <p:cBhvr>
                                        <p:cTn id="46" dur="500" fill="hold"/>
                                        <p:tgtEl>
                                          <p:spTgt spid="22"/>
                                        </p:tgtEl>
                                        <p:attrNameLst>
                                          <p:attrName>ppt_h</p:attrName>
                                        </p:attrNameLst>
                                      </p:cBhvr>
                                      <p:tavLst>
                                        <p:tav tm="0">
                                          <p:val>
                                            <p:strVal val="4/3*#ppt_h"/>
                                          </p:val>
                                        </p:tav>
                                        <p:tav tm="100000">
                                          <p:val>
                                            <p:strVal val="#ppt_h"/>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par>
                          <p:cTn id="75" fill="hold">
                            <p:stCondLst>
                              <p:cond delay="4000"/>
                            </p:stCondLst>
                            <p:childTnLst>
                              <p:par>
                                <p:cTn id="76" presetID="10"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P spid="22" grpId="0" animBg="1"/>
      <p:bldP spid="23" grpId="0" animBg="1"/>
      <p:bldP spid="24" grpId="0" animBg="1"/>
      <p:bldP spid="25" grpId="0" animBg="1"/>
      <p:bldP spid="26" grpId="0" animBg="1"/>
      <p:bldP spid="27" grpId="0" animBg="1"/>
      <p:bldP spid="28" grpId="0" animBg="1"/>
      <p:bldP spid="4" grpId="0" animBg="1"/>
      <p:bldP spid="32" grpId="0"/>
      <p:bldP spid="33" grpId="0"/>
      <p:bldP spid="36" grpId="0"/>
      <p:bldP spid="37" grpId="0"/>
      <p:bldP spid="38" grpId="0"/>
      <p:bldP spid="39" grpId="0"/>
      <p:bldP spid="40" grpId="0"/>
      <p:bldP spid="41" grpId="0"/>
      <p:bldP spid="42"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884940" y="1625517"/>
            <a:ext cx="1242138" cy="1242138"/>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1</a:t>
            </a:r>
            <a:endParaRPr lang="zh-CN" altLang="en-US" sz="1600">
              <a:cs typeface="+mn-ea"/>
              <a:sym typeface="+mn-lt"/>
            </a:endParaRPr>
          </a:p>
        </p:txBody>
      </p:sp>
      <p:sp>
        <p:nvSpPr>
          <p:cNvPr id="7" name="椭圆 6"/>
          <p:cNvSpPr/>
          <p:nvPr/>
        </p:nvSpPr>
        <p:spPr>
          <a:xfrm>
            <a:off x="2799507" y="2629163"/>
            <a:ext cx="1242138" cy="1242138"/>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2</a:t>
            </a:r>
            <a:endParaRPr lang="zh-CN" altLang="en-US" sz="1600">
              <a:cs typeface="+mn-ea"/>
              <a:sym typeface="+mn-lt"/>
            </a:endParaRPr>
          </a:p>
        </p:txBody>
      </p:sp>
      <p:sp>
        <p:nvSpPr>
          <p:cNvPr id="11" name="椭圆 10"/>
          <p:cNvSpPr/>
          <p:nvPr/>
        </p:nvSpPr>
        <p:spPr>
          <a:xfrm>
            <a:off x="4959747" y="1491630"/>
            <a:ext cx="1242138" cy="1242138"/>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3</a:t>
            </a:r>
            <a:endParaRPr lang="zh-CN" altLang="en-US" sz="1600">
              <a:cs typeface="+mn-ea"/>
              <a:sym typeface="+mn-lt"/>
            </a:endParaRPr>
          </a:p>
        </p:txBody>
      </p:sp>
      <p:sp>
        <p:nvSpPr>
          <p:cNvPr id="13" name="椭圆 12"/>
          <p:cNvSpPr/>
          <p:nvPr/>
        </p:nvSpPr>
        <p:spPr>
          <a:xfrm>
            <a:off x="7173993" y="1876563"/>
            <a:ext cx="1242138" cy="1242138"/>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4</a:t>
            </a:r>
            <a:endParaRPr lang="zh-CN" altLang="en-US" sz="1600">
              <a:cs typeface="+mn-ea"/>
              <a:sym typeface="+mn-lt"/>
            </a:endParaRPr>
          </a:p>
        </p:txBody>
      </p:sp>
      <p:cxnSp>
        <p:nvCxnSpPr>
          <p:cNvPr id="14" name="直接连接符 13"/>
          <p:cNvCxnSpPr>
            <a:stCxn id="6" idx="6"/>
            <a:endCxn id="7" idx="2"/>
          </p:cNvCxnSpPr>
          <p:nvPr/>
        </p:nvCxnSpPr>
        <p:spPr>
          <a:xfrm>
            <a:off x="2127078" y="2246587"/>
            <a:ext cx="672429" cy="1003646"/>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6"/>
            <a:endCxn id="11" idx="2"/>
          </p:cNvCxnSpPr>
          <p:nvPr/>
        </p:nvCxnSpPr>
        <p:spPr>
          <a:xfrm flipV="1">
            <a:off x="4041645" y="2112700"/>
            <a:ext cx="918102" cy="11375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6"/>
            <a:endCxn id="13" idx="2"/>
          </p:cNvCxnSpPr>
          <p:nvPr/>
        </p:nvCxnSpPr>
        <p:spPr>
          <a:xfrm>
            <a:off x="6201885" y="2112699"/>
            <a:ext cx="972108" cy="3849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91580" y="2926469"/>
            <a:ext cx="1227142" cy="415498"/>
          </a:xfrm>
          <a:prstGeom prst="rect">
            <a:avLst/>
          </a:prstGeom>
        </p:spPr>
        <p:txBody>
          <a:bodyPr wrap="square" anchor="ctr" anchorCtr="0">
            <a:spAutoFit/>
          </a:bodyPr>
          <a:lstStyle/>
          <a:p>
            <a:pP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18" name="矩形 17"/>
          <p:cNvSpPr/>
          <p:nvPr/>
        </p:nvSpPr>
        <p:spPr>
          <a:xfrm>
            <a:off x="791580" y="3321822"/>
            <a:ext cx="1413861"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点击添加文本点击添加文本点击添加文本点击</a:t>
            </a:r>
            <a:endParaRPr lang="zh-CN" altLang="en-US" sz="1000" dirty="0">
              <a:solidFill>
                <a:schemeClr val="tx1">
                  <a:lumMod val="75000"/>
                  <a:lumOff val="25000"/>
                </a:schemeClr>
              </a:solidFill>
              <a:cs typeface="+mn-ea"/>
              <a:sym typeface="+mn-lt"/>
            </a:endParaRPr>
          </a:p>
        </p:txBody>
      </p:sp>
      <p:sp>
        <p:nvSpPr>
          <p:cNvPr id="19" name="矩形 18"/>
          <p:cNvSpPr/>
          <p:nvPr/>
        </p:nvSpPr>
        <p:spPr>
          <a:xfrm>
            <a:off x="2700318" y="1408569"/>
            <a:ext cx="1227142" cy="415498"/>
          </a:xfrm>
          <a:prstGeom prst="rect">
            <a:avLst/>
          </a:prstGeom>
        </p:spPr>
        <p:txBody>
          <a:bodyPr wrap="square" anchor="ctr" anchorCtr="0">
            <a:spAutoFit/>
          </a:bodyPr>
          <a:lstStyle/>
          <a:p>
            <a:pPr>
              <a:lnSpc>
                <a:spcPct val="150000"/>
              </a:lnSpc>
            </a:pPr>
            <a:r>
              <a:rPr lang="zh-CN" altLang="en-US" sz="1400" b="1" dirty="0">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20" name="矩形 19"/>
          <p:cNvSpPr/>
          <p:nvPr/>
        </p:nvSpPr>
        <p:spPr>
          <a:xfrm>
            <a:off x="2685055" y="1796683"/>
            <a:ext cx="1526905"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点击添加文本点击添加文本点击添加文本点击</a:t>
            </a:r>
            <a:endParaRPr lang="zh-CN" altLang="en-US" sz="1000" dirty="0">
              <a:solidFill>
                <a:schemeClr val="tx1">
                  <a:lumMod val="75000"/>
                  <a:lumOff val="25000"/>
                </a:schemeClr>
              </a:solidFill>
              <a:cs typeface="+mn-ea"/>
              <a:sym typeface="+mn-lt"/>
            </a:endParaRPr>
          </a:p>
        </p:txBody>
      </p:sp>
      <p:sp>
        <p:nvSpPr>
          <p:cNvPr id="21" name="矩形 20"/>
          <p:cNvSpPr/>
          <p:nvPr/>
        </p:nvSpPr>
        <p:spPr>
          <a:xfrm>
            <a:off x="4866114" y="2800111"/>
            <a:ext cx="1227142" cy="415498"/>
          </a:xfrm>
          <a:prstGeom prst="rect">
            <a:avLst/>
          </a:prstGeom>
        </p:spPr>
        <p:txBody>
          <a:bodyPr wrap="square" anchor="ctr" anchorCtr="0">
            <a:spAutoFit/>
          </a:bodyPr>
          <a:lstStyle/>
          <a:p>
            <a:pP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22" name="矩形 21"/>
          <p:cNvSpPr/>
          <p:nvPr/>
        </p:nvSpPr>
        <p:spPr>
          <a:xfrm>
            <a:off x="4866114" y="3195464"/>
            <a:ext cx="1413861"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cs typeface="+mn-ea"/>
                <a:sym typeface="+mn-lt"/>
              </a:rPr>
              <a:t>点击添加文本点击添加文本点击添加文本点击</a:t>
            </a:r>
            <a:endParaRPr lang="zh-CN" altLang="en-US" sz="1000">
              <a:solidFill>
                <a:schemeClr val="tx1">
                  <a:lumMod val="75000"/>
                  <a:lumOff val="25000"/>
                </a:schemeClr>
              </a:solidFill>
              <a:cs typeface="+mn-ea"/>
              <a:sym typeface="+mn-lt"/>
            </a:endParaRPr>
          </a:p>
        </p:txBody>
      </p:sp>
      <p:sp>
        <p:nvSpPr>
          <p:cNvPr id="23" name="矩形 22"/>
          <p:cNvSpPr/>
          <p:nvPr/>
        </p:nvSpPr>
        <p:spPr>
          <a:xfrm>
            <a:off x="7095630" y="3120222"/>
            <a:ext cx="1227142" cy="415498"/>
          </a:xfrm>
          <a:prstGeom prst="rect">
            <a:avLst/>
          </a:prstGeom>
        </p:spPr>
        <p:txBody>
          <a:bodyPr wrap="square" anchor="ctr" anchorCtr="0">
            <a:spAutoFit/>
          </a:bodyPr>
          <a:lstStyle/>
          <a:p>
            <a:pPr>
              <a:lnSpc>
                <a:spcPct val="150000"/>
              </a:lnSpc>
            </a:pPr>
            <a:r>
              <a:rPr lang="zh-CN" altLang="en-US" sz="1400" b="1" dirty="0">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24" name="矩形 23"/>
          <p:cNvSpPr/>
          <p:nvPr/>
        </p:nvSpPr>
        <p:spPr>
          <a:xfrm>
            <a:off x="7095629" y="3515575"/>
            <a:ext cx="1413861"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cs typeface="+mn-ea"/>
                <a:sym typeface="+mn-lt"/>
              </a:rPr>
              <a:t>点击添加文本点击添加文本点击添加文本点击</a:t>
            </a:r>
            <a:endParaRPr lang="zh-CN" altLang="en-US" sz="1000">
              <a:solidFill>
                <a:schemeClr val="tx1">
                  <a:lumMod val="75000"/>
                  <a:lumOff val="25000"/>
                </a:schemeClr>
              </a:solidFill>
              <a:cs typeface="+mn-ea"/>
              <a:sym typeface="+mn-lt"/>
            </a:endParaRPr>
          </a:p>
        </p:txBody>
      </p:sp>
      <p:sp>
        <p:nvSpPr>
          <p:cNvPr id="2" name="文本占位符 1"/>
          <p:cNvSpPr>
            <a:spLocks noGrp="1"/>
          </p:cNvSpPr>
          <p:nvPr>
            <p:ph type="body" sz="quarter" idx="10"/>
          </p:nvPr>
        </p:nvSpPr>
        <p:spPr/>
        <p:txBody>
          <a:bodyPr/>
          <a:lstStyle/>
          <a:p>
            <a:r>
              <a:rPr lang="en-US" altLang="zh-CN" dirty="0"/>
              <a:t>4</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strVal val="4/3*#ppt_w"/>
                                          </p:val>
                                        </p:tav>
                                        <p:tav tm="100000">
                                          <p:val>
                                            <p:strVal val="#ppt_w"/>
                                          </p:val>
                                        </p:tav>
                                      </p:tavLst>
                                    </p:anim>
                                    <p:anim calcmode="lin" valueType="num">
                                      <p:cBhvr>
                                        <p:cTn id="24" dur="500" fill="hold"/>
                                        <p:tgtEl>
                                          <p:spTgt spid="7"/>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000"/>
                            </p:stCondLst>
                            <p:childTnLst>
                              <p:par>
                                <p:cTn id="37" presetID="23" presetClass="entr" presetSubtype="28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4/3*#ppt_w"/>
                                          </p:val>
                                        </p:tav>
                                        <p:tav tm="100000">
                                          <p:val>
                                            <p:strVal val="#ppt_w"/>
                                          </p:val>
                                        </p:tav>
                                      </p:tavLst>
                                    </p:anim>
                                    <p:anim calcmode="lin" valueType="num">
                                      <p:cBhvr>
                                        <p:cTn id="40" dur="500" fill="hold"/>
                                        <p:tgtEl>
                                          <p:spTgt spid="11"/>
                                        </p:tgtEl>
                                        <p:attrNameLst>
                                          <p:attrName>ppt_h</p:attrName>
                                        </p:attrNameLst>
                                      </p:cBhvr>
                                      <p:tavLst>
                                        <p:tav tm="0">
                                          <p:val>
                                            <p:strVal val="4/3*#ppt_h"/>
                                          </p:val>
                                        </p:tav>
                                        <p:tav tm="100000">
                                          <p:val>
                                            <p:strVal val="#ppt_h"/>
                                          </p:val>
                                        </p:tav>
                                      </p:tavLst>
                                    </p:anim>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4500"/>
                            </p:stCondLst>
                            <p:childTnLst>
                              <p:par>
                                <p:cTn id="53" presetID="23" presetClass="entr" presetSubtype="28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strVal val="4/3*#ppt_w"/>
                                          </p:val>
                                        </p:tav>
                                        <p:tav tm="100000">
                                          <p:val>
                                            <p:strVal val="#ppt_w"/>
                                          </p:val>
                                        </p:tav>
                                      </p:tavLst>
                                    </p:anim>
                                    <p:anim calcmode="lin" valueType="num">
                                      <p:cBhvr>
                                        <p:cTn id="56" dur="500" fill="hold"/>
                                        <p:tgtEl>
                                          <p:spTgt spid="13"/>
                                        </p:tgtEl>
                                        <p:attrNameLst>
                                          <p:attrName>ppt_h</p:attrName>
                                        </p:attrNameLst>
                                      </p:cBhvr>
                                      <p:tavLst>
                                        <p:tav tm="0">
                                          <p:val>
                                            <p:strVal val="4/3*#ppt_h"/>
                                          </p:val>
                                        </p:tav>
                                        <p:tav tm="100000">
                                          <p:val>
                                            <p:strVal val="#ppt_h"/>
                                          </p:val>
                                        </p:tav>
                                      </p:tavLst>
                                    </p:anim>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7" grpId="0"/>
      <p:bldP spid="18"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bwMode="auto">
          <a:xfrm>
            <a:off x="3358497" y="2369707"/>
            <a:ext cx="1213892" cy="1765732"/>
          </a:xfrm>
          <a:custGeom>
            <a:avLst/>
            <a:gdLst>
              <a:gd name="T0" fmla="*/ 0 w 662"/>
              <a:gd name="T1" fmla="*/ 963 h 963"/>
              <a:gd name="T2" fmla="*/ 662 w 662"/>
              <a:gd name="T3" fmla="*/ 963 h 963"/>
              <a:gd name="T4" fmla="*/ 662 w 662"/>
              <a:gd name="T5" fmla="*/ 710 h 963"/>
              <a:gd name="T6" fmla="*/ 551 w 662"/>
              <a:gd name="T7" fmla="*/ 723 h 963"/>
              <a:gd name="T8" fmla="*/ 521 w 662"/>
              <a:gd name="T9" fmla="*/ 738 h 963"/>
              <a:gd name="T10" fmla="*/ 476 w 662"/>
              <a:gd name="T11" fmla="*/ 747 h 963"/>
              <a:gd name="T12" fmla="*/ 361 w 662"/>
              <a:gd name="T13" fmla="*/ 632 h 963"/>
              <a:gd name="T14" fmla="*/ 476 w 662"/>
              <a:gd name="T15" fmla="*/ 517 h 963"/>
              <a:gd name="T16" fmla="*/ 519 w 662"/>
              <a:gd name="T17" fmla="*/ 525 h 963"/>
              <a:gd name="T18" fmla="*/ 554 w 662"/>
              <a:gd name="T19" fmla="*/ 543 h 963"/>
              <a:gd name="T20" fmla="*/ 662 w 662"/>
              <a:gd name="T21" fmla="*/ 554 h 963"/>
              <a:gd name="T22" fmla="*/ 662 w 662"/>
              <a:gd name="T23" fmla="*/ 301 h 963"/>
              <a:gd name="T24" fmla="*/ 409 w 662"/>
              <a:gd name="T25" fmla="*/ 301 h 963"/>
              <a:gd name="T26" fmla="*/ 421 w 662"/>
              <a:gd name="T27" fmla="*/ 193 h 963"/>
              <a:gd name="T28" fmla="*/ 438 w 662"/>
              <a:gd name="T29" fmla="*/ 158 h 963"/>
              <a:gd name="T30" fmla="*/ 446 w 662"/>
              <a:gd name="T31" fmla="*/ 115 h 963"/>
              <a:gd name="T32" fmla="*/ 331 w 662"/>
              <a:gd name="T33" fmla="*/ 0 h 963"/>
              <a:gd name="T34" fmla="*/ 216 w 662"/>
              <a:gd name="T35" fmla="*/ 115 h 963"/>
              <a:gd name="T36" fmla="*/ 225 w 662"/>
              <a:gd name="T37" fmla="*/ 160 h 963"/>
              <a:gd name="T38" fmla="*/ 240 w 662"/>
              <a:gd name="T39" fmla="*/ 189 h 963"/>
              <a:gd name="T40" fmla="*/ 253 w 662"/>
              <a:gd name="T41" fmla="*/ 301 h 963"/>
              <a:gd name="T42" fmla="*/ 0 w 662"/>
              <a:gd name="T43" fmla="*/ 301 h 963"/>
              <a:gd name="T44" fmla="*/ 0 w 662"/>
              <a:gd name="T45" fmla="*/ 963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2" h="963">
                <a:moveTo>
                  <a:pt x="0" y="963"/>
                </a:moveTo>
                <a:cubicBezTo>
                  <a:pt x="662" y="963"/>
                  <a:pt x="662" y="963"/>
                  <a:pt x="662" y="963"/>
                </a:cubicBezTo>
                <a:cubicBezTo>
                  <a:pt x="662" y="710"/>
                  <a:pt x="662" y="710"/>
                  <a:pt x="662" y="710"/>
                </a:cubicBezTo>
                <a:cubicBezTo>
                  <a:pt x="627" y="698"/>
                  <a:pt x="581" y="710"/>
                  <a:pt x="551" y="723"/>
                </a:cubicBezTo>
                <a:cubicBezTo>
                  <a:pt x="540" y="727"/>
                  <a:pt x="531" y="734"/>
                  <a:pt x="521" y="738"/>
                </a:cubicBezTo>
                <a:cubicBezTo>
                  <a:pt x="507" y="744"/>
                  <a:pt x="492" y="747"/>
                  <a:pt x="476" y="747"/>
                </a:cubicBezTo>
                <a:cubicBezTo>
                  <a:pt x="413" y="747"/>
                  <a:pt x="361" y="696"/>
                  <a:pt x="361" y="632"/>
                </a:cubicBezTo>
                <a:cubicBezTo>
                  <a:pt x="361" y="568"/>
                  <a:pt x="413" y="517"/>
                  <a:pt x="476" y="517"/>
                </a:cubicBezTo>
                <a:cubicBezTo>
                  <a:pt x="491" y="517"/>
                  <a:pt x="506" y="520"/>
                  <a:pt x="519" y="525"/>
                </a:cubicBezTo>
                <a:cubicBezTo>
                  <a:pt x="531" y="530"/>
                  <a:pt x="542" y="538"/>
                  <a:pt x="554" y="543"/>
                </a:cubicBezTo>
                <a:cubicBezTo>
                  <a:pt x="585" y="555"/>
                  <a:pt x="629" y="565"/>
                  <a:pt x="662" y="554"/>
                </a:cubicBezTo>
                <a:cubicBezTo>
                  <a:pt x="662" y="301"/>
                  <a:pt x="662" y="301"/>
                  <a:pt x="662" y="301"/>
                </a:cubicBezTo>
                <a:cubicBezTo>
                  <a:pt x="409" y="301"/>
                  <a:pt x="409" y="301"/>
                  <a:pt x="409" y="301"/>
                </a:cubicBezTo>
                <a:cubicBezTo>
                  <a:pt x="398" y="268"/>
                  <a:pt x="408" y="223"/>
                  <a:pt x="421" y="193"/>
                </a:cubicBezTo>
                <a:cubicBezTo>
                  <a:pt x="426" y="181"/>
                  <a:pt x="433" y="170"/>
                  <a:pt x="438" y="158"/>
                </a:cubicBezTo>
                <a:cubicBezTo>
                  <a:pt x="444" y="145"/>
                  <a:pt x="446" y="130"/>
                  <a:pt x="446" y="115"/>
                </a:cubicBezTo>
                <a:cubicBezTo>
                  <a:pt x="446" y="52"/>
                  <a:pt x="395" y="0"/>
                  <a:pt x="331" y="0"/>
                </a:cubicBezTo>
                <a:cubicBezTo>
                  <a:pt x="268" y="0"/>
                  <a:pt x="216" y="52"/>
                  <a:pt x="216" y="115"/>
                </a:cubicBezTo>
                <a:cubicBezTo>
                  <a:pt x="216" y="131"/>
                  <a:pt x="219" y="146"/>
                  <a:pt x="225" y="160"/>
                </a:cubicBezTo>
                <a:cubicBezTo>
                  <a:pt x="229" y="170"/>
                  <a:pt x="236" y="179"/>
                  <a:pt x="240" y="189"/>
                </a:cubicBezTo>
                <a:cubicBezTo>
                  <a:pt x="253" y="220"/>
                  <a:pt x="265" y="266"/>
                  <a:pt x="253" y="301"/>
                </a:cubicBezTo>
                <a:cubicBezTo>
                  <a:pt x="0" y="301"/>
                  <a:pt x="0" y="301"/>
                  <a:pt x="0" y="301"/>
                </a:cubicBezTo>
                <a:lnTo>
                  <a:pt x="0" y="963"/>
                </a:lnTo>
                <a:close/>
              </a:path>
            </a:pathLst>
          </a:custGeom>
          <a:solidFill>
            <a:schemeClr val="tx1">
              <a:lumMod val="85000"/>
              <a:lumOff val="15000"/>
            </a:schemeClr>
          </a:solidFill>
          <a:ln w="28575" cap="flat">
            <a:solidFill>
              <a:schemeClr val="bg1"/>
            </a:solidFill>
            <a:prstDash val="solid"/>
            <a:miter lim="800000"/>
          </a:ln>
        </p:spPr>
        <p:txBody>
          <a:bodyPr vert="horz" wrap="square" lIns="135000" tIns="999000" rIns="68580" bIns="34290" numCol="1" anchor="t" anchorCtr="0" compatLnSpc="1"/>
          <a:lstStyle/>
          <a:p>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5" name="Freeform 8"/>
          <p:cNvSpPr/>
          <p:nvPr/>
        </p:nvSpPr>
        <p:spPr bwMode="auto">
          <a:xfrm>
            <a:off x="3358497" y="1707655"/>
            <a:ext cx="1765732" cy="1213892"/>
          </a:xfrm>
          <a:custGeom>
            <a:avLst/>
            <a:gdLst>
              <a:gd name="T0" fmla="*/ 0 w 963"/>
              <a:gd name="T1" fmla="*/ 0 h 662"/>
              <a:gd name="T2" fmla="*/ 0 w 963"/>
              <a:gd name="T3" fmla="*/ 662 h 662"/>
              <a:gd name="T4" fmla="*/ 253 w 963"/>
              <a:gd name="T5" fmla="*/ 662 h 662"/>
              <a:gd name="T6" fmla="*/ 240 w 963"/>
              <a:gd name="T7" fmla="*/ 550 h 662"/>
              <a:gd name="T8" fmla="*/ 225 w 963"/>
              <a:gd name="T9" fmla="*/ 521 h 662"/>
              <a:gd name="T10" fmla="*/ 216 w 963"/>
              <a:gd name="T11" fmla="*/ 476 h 662"/>
              <a:gd name="T12" fmla="*/ 331 w 963"/>
              <a:gd name="T13" fmla="*/ 361 h 662"/>
              <a:gd name="T14" fmla="*/ 446 w 963"/>
              <a:gd name="T15" fmla="*/ 476 h 662"/>
              <a:gd name="T16" fmla="*/ 438 w 963"/>
              <a:gd name="T17" fmla="*/ 519 h 662"/>
              <a:gd name="T18" fmla="*/ 421 w 963"/>
              <a:gd name="T19" fmla="*/ 554 h 662"/>
              <a:gd name="T20" fmla="*/ 409 w 963"/>
              <a:gd name="T21" fmla="*/ 662 h 662"/>
              <a:gd name="T22" fmla="*/ 662 w 963"/>
              <a:gd name="T23" fmla="*/ 662 h 662"/>
              <a:gd name="T24" fmla="*/ 662 w 963"/>
              <a:gd name="T25" fmla="*/ 409 h 662"/>
              <a:gd name="T26" fmla="*/ 770 w 963"/>
              <a:gd name="T27" fmla="*/ 421 h 662"/>
              <a:gd name="T28" fmla="*/ 806 w 963"/>
              <a:gd name="T29" fmla="*/ 438 h 662"/>
              <a:gd name="T30" fmla="*/ 848 w 963"/>
              <a:gd name="T31" fmla="*/ 446 h 662"/>
              <a:gd name="T32" fmla="*/ 963 w 963"/>
              <a:gd name="T33" fmla="*/ 331 h 662"/>
              <a:gd name="T34" fmla="*/ 848 w 963"/>
              <a:gd name="T35" fmla="*/ 216 h 662"/>
              <a:gd name="T36" fmla="*/ 804 w 963"/>
              <a:gd name="T37" fmla="*/ 225 h 662"/>
              <a:gd name="T38" fmla="*/ 774 w 963"/>
              <a:gd name="T39" fmla="*/ 240 h 662"/>
              <a:gd name="T40" fmla="*/ 662 w 963"/>
              <a:gd name="T41" fmla="*/ 253 h 662"/>
              <a:gd name="T42" fmla="*/ 662 w 963"/>
              <a:gd name="T43" fmla="*/ 0 h 662"/>
              <a:gd name="T44" fmla="*/ 0 w 963"/>
              <a:gd name="T45" fmla="*/ 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3" h="662">
                <a:moveTo>
                  <a:pt x="0" y="0"/>
                </a:moveTo>
                <a:cubicBezTo>
                  <a:pt x="0" y="662"/>
                  <a:pt x="0" y="662"/>
                  <a:pt x="0" y="662"/>
                </a:cubicBezTo>
                <a:cubicBezTo>
                  <a:pt x="253" y="662"/>
                  <a:pt x="253" y="662"/>
                  <a:pt x="253" y="662"/>
                </a:cubicBezTo>
                <a:cubicBezTo>
                  <a:pt x="265" y="627"/>
                  <a:pt x="253" y="581"/>
                  <a:pt x="240" y="550"/>
                </a:cubicBezTo>
                <a:cubicBezTo>
                  <a:pt x="236" y="540"/>
                  <a:pt x="229" y="531"/>
                  <a:pt x="225" y="521"/>
                </a:cubicBezTo>
                <a:cubicBezTo>
                  <a:pt x="219" y="507"/>
                  <a:pt x="216" y="492"/>
                  <a:pt x="216" y="476"/>
                </a:cubicBezTo>
                <a:cubicBezTo>
                  <a:pt x="216" y="413"/>
                  <a:pt x="268" y="361"/>
                  <a:pt x="331" y="361"/>
                </a:cubicBezTo>
                <a:cubicBezTo>
                  <a:pt x="395" y="361"/>
                  <a:pt x="446" y="413"/>
                  <a:pt x="446" y="476"/>
                </a:cubicBezTo>
                <a:cubicBezTo>
                  <a:pt x="446" y="491"/>
                  <a:pt x="444" y="506"/>
                  <a:pt x="438" y="519"/>
                </a:cubicBezTo>
                <a:cubicBezTo>
                  <a:pt x="433" y="531"/>
                  <a:pt x="426" y="542"/>
                  <a:pt x="421" y="554"/>
                </a:cubicBezTo>
                <a:cubicBezTo>
                  <a:pt x="408" y="584"/>
                  <a:pt x="398" y="629"/>
                  <a:pt x="409" y="662"/>
                </a:cubicBezTo>
                <a:cubicBezTo>
                  <a:pt x="662" y="662"/>
                  <a:pt x="662" y="662"/>
                  <a:pt x="662" y="662"/>
                </a:cubicBezTo>
                <a:cubicBezTo>
                  <a:pt x="662" y="409"/>
                  <a:pt x="662" y="409"/>
                  <a:pt x="662" y="409"/>
                </a:cubicBezTo>
                <a:cubicBezTo>
                  <a:pt x="696" y="398"/>
                  <a:pt x="740" y="408"/>
                  <a:pt x="770" y="421"/>
                </a:cubicBezTo>
                <a:cubicBezTo>
                  <a:pt x="783" y="426"/>
                  <a:pt x="793" y="433"/>
                  <a:pt x="806" y="438"/>
                </a:cubicBezTo>
                <a:cubicBezTo>
                  <a:pt x="819" y="444"/>
                  <a:pt x="833" y="446"/>
                  <a:pt x="848" y="446"/>
                </a:cubicBezTo>
                <a:cubicBezTo>
                  <a:pt x="912" y="446"/>
                  <a:pt x="963" y="395"/>
                  <a:pt x="963" y="331"/>
                </a:cubicBezTo>
                <a:cubicBezTo>
                  <a:pt x="963" y="268"/>
                  <a:pt x="912" y="216"/>
                  <a:pt x="848" y="216"/>
                </a:cubicBezTo>
                <a:cubicBezTo>
                  <a:pt x="832" y="216"/>
                  <a:pt x="817" y="219"/>
                  <a:pt x="804" y="225"/>
                </a:cubicBezTo>
                <a:cubicBezTo>
                  <a:pt x="793" y="229"/>
                  <a:pt x="784" y="236"/>
                  <a:pt x="774" y="240"/>
                </a:cubicBezTo>
                <a:cubicBezTo>
                  <a:pt x="743" y="253"/>
                  <a:pt x="697" y="265"/>
                  <a:pt x="662" y="253"/>
                </a:cubicBezTo>
                <a:cubicBezTo>
                  <a:pt x="662" y="0"/>
                  <a:pt x="662" y="0"/>
                  <a:pt x="662" y="0"/>
                </a:cubicBezTo>
                <a:lnTo>
                  <a:pt x="0" y="0"/>
                </a:lnTo>
                <a:close/>
              </a:path>
            </a:pathLst>
          </a:custGeom>
          <a:solidFill>
            <a:srgbClr val="030729"/>
          </a:solidFill>
          <a:ln w="28575" cap="flat">
            <a:solidFill>
              <a:schemeClr val="bg1"/>
            </a:solidFill>
            <a:prstDash val="solid"/>
            <a:miter lim="800000"/>
          </a:ln>
        </p:spPr>
        <p:txBody>
          <a:bodyPr vert="horz" wrap="square" lIns="432000" tIns="135000" rIns="68580" bIns="34290" numCol="1" anchor="t" anchorCtr="0" compatLnSpc="1"/>
          <a:lstStyle/>
          <a:p>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6" name="Freeform 9"/>
          <p:cNvSpPr/>
          <p:nvPr/>
        </p:nvSpPr>
        <p:spPr bwMode="auto">
          <a:xfrm>
            <a:off x="4572389" y="1707654"/>
            <a:ext cx="1213116" cy="1765732"/>
          </a:xfrm>
          <a:custGeom>
            <a:avLst/>
            <a:gdLst>
              <a:gd name="T0" fmla="*/ 662 w 662"/>
              <a:gd name="T1" fmla="*/ 0 h 963"/>
              <a:gd name="T2" fmla="*/ 0 w 662"/>
              <a:gd name="T3" fmla="*/ 0 h 963"/>
              <a:gd name="T4" fmla="*/ 0 w 662"/>
              <a:gd name="T5" fmla="*/ 253 h 963"/>
              <a:gd name="T6" fmla="*/ 112 w 662"/>
              <a:gd name="T7" fmla="*/ 240 h 963"/>
              <a:gd name="T8" fmla="*/ 142 w 662"/>
              <a:gd name="T9" fmla="*/ 225 h 963"/>
              <a:gd name="T10" fmla="*/ 186 w 662"/>
              <a:gd name="T11" fmla="*/ 216 h 963"/>
              <a:gd name="T12" fmla="*/ 301 w 662"/>
              <a:gd name="T13" fmla="*/ 331 h 963"/>
              <a:gd name="T14" fmla="*/ 186 w 662"/>
              <a:gd name="T15" fmla="*/ 446 h 963"/>
              <a:gd name="T16" fmla="*/ 144 w 662"/>
              <a:gd name="T17" fmla="*/ 438 h 963"/>
              <a:gd name="T18" fmla="*/ 108 w 662"/>
              <a:gd name="T19" fmla="*/ 421 h 963"/>
              <a:gd name="T20" fmla="*/ 0 w 662"/>
              <a:gd name="T21" fmla="*/ 409 h 963"/>
              <a:gd name="T22" fmla="*/ 0 w 662"/>
              <a:gd name="T23" fmla="*/ 662 h 963"/>
              <a:gd name="T24" fmla="*/ 253 w 662"/>
              <a:gd name="T25" fmla="*/ 662 h 963"/>
              <a:gd name="T26" fmla="*/ 242 w 662"/>
              <a:gd name="T27" fmla="*/ 770 h 963"/>
              <a:gd name="T28" fmla="*/ 224 w 662"/>
              <a:gd name="T29" fmla="*/ 806 h 963"/>
              <a:gd name="T30" fmla="*/ 216 w 662"/>
              <a:gd name="T31" fmla="*/ 848 h 963"/>
              <a:gd name="T32" fmla="*/ 331 w 662"/>
              <a:gd name="T33" fmla="*/ 963 h 963"/>
              <a:gd name="T34" fmla="*/ 446 w 662"/>
              <a:gd name="T35" fmla="*/ 848 h 963"/>
              <a:gd name="T36" fmla="*/ 437 w 662"/>
              <a:gd name="T37" fmla="*/ 804 h 963"/>
              <a:gd name="T38" fmla="*/ 422 w 662"/>
              <a:gd name="T39" fmla="*/ 774 h 963"/>
              <a:gd name="T40" fmla="*/ 409 w 662"/>
              <a:gd name="T41" fmla="*/ 662 h 963"/>
              <a:gd name="T42" fmla="*/ 662 w 662"/>
              <a:gd name="T43" fmla="*/ 662 h 963"/>
              <a:gd name="T44" fmla="*/ 662 w 662"/>
              <a:gd name="T45" fmla="*/ 0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2" h="963">
                <a:moveTo>
                  <a:pt x="662" y="0"/>
                </a:moveTo>
                <a:cubicBezTo>
                  <a:pt x="0" y="0"/>
                  <a:pt x="0" y="0"/>
                  <a:pt x="0" y="0"/>
                </a:cubicBezTo>
                <a:cubicBezTo>
                  <a:pt x="0" y="253"/>
                  <a:pt x="0" y="253"/>
                  <a:pt x="0" y="253"/>
                </a:cubicBezTo>
                <a:cubicBezTo>
                  <a:pt x="35" y="265"/>
                  <a:pt x="81" y="253"/>
                  <a:pt x="112" y="240"/>
                </a:cubicBezTo>
                <a:cubicBezTo>
                  <a:pt x="122" y="236"/>
                  <a:pt x="131" y="229"/>
                  <a:pt x="142" y="225"/>
                </a:cubicBezTo>
                <a:cubicBezTo>
                  <a:pt x="155" y="219"/>
                  <a:pt x="170" y="216"/>
                  <a:pt x="186" y="216"/>
                </a:cubicBezTo>
                <a:cubicBezTo>
                  <a:pt x="250" y="216"/>
                  <a:pt x="301" y="268"/>
                  <a:pt x="301" y="331"/>
                </a:cubicBezTo>
                <a:cubicBezTo>
                  <a:pt x="301" y="395"/>
                  <a:pt x="250" y="446"/>
                  <a:pt x="186" y="446"/>
                </a:cubicBezTo>
                <a:cubicBezTo>
                  <a:pt x="171" y="446"/>
                  <a:pt x="157" y="444"/>
                  <a:pt x="144" y="438"/>
                </a:cubicBezTo>
                <a:cubicBezTo>
                  <a:pt x="131" y="433"/>
                  <a:pt x="121" y="426"/>
                  <a:pt x="108" y="421"/>
                </a:cubicBezTo>
                <a:cubicBezTo>
                  <a:pt x="78" y="408"/>
                  <a:pt x="34" y="398"/>
                  <a:pt x="0" y="409"/>
                </a:cubicBezTo>
                <a:cubicBezTo>
                  <a:pt x="0" y="662"/>
                  <a:pt x="0" y="662"/>
                  <a:pt x="0" y="662"/>
                </a:cubicBezTo>
                <a:cubicBezTo>
                  <a:pt x="253" y="662"/>
                  <a:pt x="253" y="662"/>
                  <a:pt x="253" y="662"/>
                </a:cubicBezTo>
                <a:cubicBezTo>
                  <a:pt x="265" y="696"/>
                  <a:pt x="254" y="740"/>
                  <a:pt x="242" y="770"/>
                </a:cubicBezTo>
                <a:cubicBezTo>
                  <a:pt x="237" y="783"/>
                  <a:pt x="229" y="793"/>
                  <a:pt x="224" y="806"/>
                </a:cubicBezTo>
                <a:cubicBezTo>
                  <a:pt x="219" y="819"/>
                  <a:pt x="216" y="833"/>
                  <a:pt x="216" y="848"/>
                </a:cubicBezTo>
                <a:cubicBezTo>
                  <a:pt x="216" y="912"/>
                  <a:pt x="268" y="963"/>
                  <a:pt x="331" y="963"/>
                </a:cubicBezTo>
                <a:cubicBezTo>
                  <a:pt x="395" y="963"/>
                  <a:pt x="446" y="912"/>
                  <a:pt x="446" y="848"/>
                </a:cubicBezTo>
                <a:cubicBezTo>
                  <a:pt x="446" y="832"/>
                  <a:pt x="443" y="817"/>
                  <a:pt x="437" y="804"/>
                </a:cubicBezTo>
                <a:cubicBezTo>
                  <a:pt x="433" y="793"/>
                  <a:pt x="426" y="784"/>
                  <a:pt x="422" y="774"/>
                </a:cubicBezTo>
                <a:cubicBezTo>
                  <a:pt x="409" y="743"/>
                  <a:pt x="397" y="697"/>
                  <a:pt x="409" y="662"/>
                </a:cubicBezTo>
                <a:cubicBezTo>
                  <a:pt x="662" y="662"/>
                  <a:pt x="662" y="662"/>
                  <a:pt x="662" y="662"/>
                </a:cubicBezTo>
                <a:lnTo>
                  <a:pt x="662" y="0"/>
                </a:lnTo>
                <a:close/>
              </a:path>
            </a:pathLst>
          </a:custGeom>
          <a:solidFill>
            <a:schemeClr val="tx1">
              <a:lumMod val="85000"/>
              <a:lumOff val="15000"/>
            </a:schemeClr>
          </a:solidFill>
          <a:ln w="28575" cap="flat">
            <a:solidFill>
              <a:schemeClr val="bg1"/>
            </a:solidFill>
            <a:prstDash val="solid"/>
            <a:miter lim="800000"/>
          </a:ln>
        </p:spPr>
        <p:txBody>
          <a:bodyPr vert="horz" wrap="square" lIns="702000" tIns="405000" rIns="68580" bIns="34290" numCol="1" anchor="t" anchorCtr="0" compatLnSpc="1"/>
          <a:lstStyle/>
          <a:p>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7" name="Freeform 10"/>
          <p:cNvSpPr/>
          <p:nvPr/>
        </p:nvSpPr>
        <p:spPr bwMode="auto">
          <a:xfrm>
            <a:off x="4020549" y="2921547"/>
            <a:ext cx="1764956" cy="1213892"/>
          </a:xfrm>
          <a:custGeom>
            <a:avLst/>
            <a:gdLst>
              <a:gd name="T0" fmla="*/ 963 w 963"/>
              <a:gd name="T1" fmla="*/ 662 h 662"/>
              <a:gd name="T2" fmla="*/ 963 w 963"/>
              <a:gd name="T3" fmla="*/ 0 h 662"/>
              <a:gd name="T4" fmla="*/ 710 w 963"/>
              <a:gd name="T5" fmla="*/ 0 h 662"/>
              <a:gd name="T6" fmla="*/ 723 w 963"/>
              <a:gd name="T7" fmla="*/ 112 h 662"/>
              <a:gd name="T8" fmla="*/ 738 w 963"/>
              <a:gd name="T9" fmla="*/ 142 h 662"/>
              <a:gd name="T10" fmla="*/ 747 w 963"/>
              <a:gd name="T11" fmla="*/ 186 h 662"/>
              <a:gd name="T12" fmla="*/ 632 w 963"/>
              <a:gd name="T13" fmla="*/ 301 h 662"/>
              <a:gd name="T14" fmla="*/ 517 w 963"/>
              <a:gd name="T15" fmla="*/ 186 h 662"/>
              <a:gd name="T16" fmla="*/ 525 w 963"/>
              <a:gd name="T17" fmla="*/ 144 h 662"/>
              <a:gd name="T18" fmla="*/ 543 w 963"/>
              <a:gd name="T19" fmla="*/ 108 h 662"/>
              <a:gd name="T20" fmla="*/ 554 w 963"/>
              <a:gd name="T21" fmla="*/ 0 h 662"/>
              <a:gd name="T22" fmla="*/ 301 w 963"/>
              <a:gd name="T23" fmla="*/ 0 h 662"/>
              <a:gd name="T24" fmla="*/ 301 w 963"/>
              <a:gd name="T25" fmla="*/ 253 h 662"/>
              <a:gd name="T26" fmla="*/ 193 w 963"/>
              <a:gd name="T27" fmla="*/ 242 h 662"/>
              <a:gd name="T28" fmla="*/ 158 w 963"/>
              <a:gd name="T29" fmla="*/ 224 h 662"/>
              <a:gd name="T30" fmla="*/ 115 w 963"/>
              <a:gd name="T31" fmla="*/ 216 h 662"/>
              <a:gd name="T32" fmla="*/ 0 w 963"/>
              <a:gd name="T33" fmla="*/ 331 h 662"/>
              <a:gd name="T34" fmla="*/ 115 w 963"/>
              <a:gd name="T35" fmla="*/ 446 h 662"/>
              <a:gd name="T36" fmla="*/ 160 w 963"/>
              <a:gd name="T37" fmla="*/ 437 h 662"/>
              <a:gd name="T38" fmla="*/ 190 w 963"/>
              <a:gd name="T39" fmla="*/ 422 h 662"/>
              <a:gd name="T40" fmla="*/ 301 w 963"/>
              <a:gd name="T41" fmla="*/ 409 h 662"/>
              <a:gd name="T42" fmla="*/ 301 w 963"/>
              <a:gd name="T43" fmla="*/ 662 h 662"/>
              <a:gd name="T44" fmla="*/ 963 w 963"/>
              <a:gd name="T45" fmla="*/ 662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3" h="662">
                <a:moveTo>
                  <a:pt x="963" y="662"/>
                </a:moveTo>
                <a:cubicBezTo>
                  <a:pt x="963" y="0"/>
                  <a:pt x="963" y="0"/>
                  <a:pt x="963" y="0"/>
                </a:cubicBezTo>
                <a:cubicBezTo>
                  <a:pt x="710" y="0"/>
                  <a:pt x="710" y="0"/>
                  <a:pt x="710" y="0"/>
                </a:cubicBezTo>
                <a:cubicBezTo>
                  <a:pt x="698" y="35"/>
                  <a:pt x="710" y="81"/>
                  <a:pt x="723" y="112"/>
                </a:cubicBezTo>
                <a:cubicBezTo>
                  <a:pt x="727" y="122"/>
                  <a:pt x="734" y="131"/>
                  <a:pt x="738" y="142"/>
                </a:cubicBezTo>
                <a:cubicBezTo>
                  <a:pt x="744" y="155"/>
                  <a:pt x="747" y="170"/>
                  <a:pt x="747" y="186"/>
                </a:cubicBezTo>
                <a:cubicBezTo>
                  <a:pt x="747" y="250"/>
                  <a:pt x="696" y="301"/>
                  <a:pt x="632" y="301"/>
                </a:cubicBezTo>
                <a:cubicBezTo>
                  <a:pt x="569" y="301"/>
                  <a:pt x="517" y="250"/>
                  <a:pt x="517" y="186"/>
                </a:cubicBezTo>
                <a:cubicBezTo>
                  <a:pt x="517" y="171"/>
                  <a:pt x="520" y="157"/>
                  <a:pt x="525" y="144"/>
                </a:cubicBezTo>
                <a:cubicBezTo>
                  <a:pt x="530" y="131"/>
                  <a:pt x="538" y="121"/>
                  <a:pt x="543" y="108"/>
                </a:cubicBezTo>
                <a:cubicBezTo>
                  <a:pt x="555" y="78"/>
                  <a:pt x="566" y="34"/>
                  <a:pt x="554" y="0"/>
                </a:cubicBezTo>
                <a:cubicBezTo>
                  <a:pt x="301" y="0"/>
                  <a:pt x="301" y="0"/>
                  <a:pt x="301" y="0"/>
                </a:cubicBezTo>
                <a:cubicBezTo>
                  <a:pt x="301" y="253"/>
                  <a:pt x="301" y="253"/>
                  <a:pt x="301" y="253"/>
                </a:cubicBezTo>
                <a:cubicBezTo>
                  <a:pt x="268" y="264"/>
                  <a:pt x="224" y="254"/>
                  <a:pt x="193" y="242"/>
                </a:cubicBezTo>
                <a:cubicBezTo>
                  <a:pt x="181" y="237"/>
                  <a:pt x="170" y="229"/>
                  <a:pt x="158" y="224"/>
                </a:cubicBezTo>
                <a:cubicBezTo>
                  <a:pt x="145" y="219"/>
                  <a:pt x="130" y="216"/>
                  <a:pt x="115" y="216"/>
                </a:cubicBezTo>
                <a:cubicBezTo>
                  <a:pt x="52" y="216"/>
                  <a:pt x="0" y="267"/>
                  <a:pt x="0" y="331"/>
                </a:cubicBezTo>
                <a:cubicBezTo>
                  <a:pt x="0" y="395"/>
                  <a:pt x="52" y="446"/>
                  <a:pt x="115" y="446"/>
                </a:cubicBezTo>
                <a:cubicBezTo>
                  <a:pt x="131" y="446"/>
                  <a:pt x="146" y="443"/>
                  <a:pt x="160" y="437"/>
                </a:cubicBezTo>
                <a:cubicBezTo>
                  <a:pt x="170" y="433"/>
                  <a:pt x="179" y="426"/>
                  <a:pt x="190" y="422"/>
                </a:cubicBezTo>
                <a:cubicBezTo>
                  <a:pt x="220" y="409"/>
                  <a:pt x="266" y="397"/>
                  <a:pt x="301" y="409"/>
                </a:cubicBezTo>
                <a:cubicBezTo>
                  <a:pt x="301" y="662"/>
                  <a:pt x="301" y="662"/>
                  <a:pt x="301" y="662"/>
                </a:cubicBezTo>
                <a:lnTo>
                  <a:pt x="963" y="662"/>
                </a:lnTo>
                <a:close/>
              </a:path>
            </a:pathLst>
          </a:custGeom>
          <a:solidFill>
            <a:srgbClr val="030729"/>
          </a:solidFill>
          <a:ln w="28575" cap="flat">
            <a:solidFill>
              <a:schemeClr val="bg1"/>
            </a:solidFill>
            <a:prstDash val="solid"/>
            <a:miter lim="800000"/>
          </a:ln>
        </p:spPr>
        <p:txBody>
          <a:bodyPr vert="horz" wrap="square" lIns="972000" tIns="729000" rIns="67500" bIns="35100" numCol="1" anchor="t" anchorCtr="0" compatLnSpc="1"/>
          <a:lstStyle/>
          <a:p>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15" name="Rectangle 32"/>
          <p:cNvSpPr>
            <a:spLocks noChangeArrowheads="1"/>
          </p:cNvSpPr>
          <p:nvPr/>
        </p:nvSpPr>
        <p:spPr bwMode="auto">
          <a:xfrm>
            <a:off x="888478" y="1203598"/>
            <a:ext cx="1163242" cy="339137"/>
          </a:xfrm>
          <a:prstGeom prst="rect">
            <a:avLst/>
          </a:prstGeom>
          <a:solidFill>
            <a:srgbClr val="030729"/>
          </a:solidFill>
          <a:ln>
            <a:noFill/>
          </a:ln>
        </p:spPr>
        <p:txBody>
          <a:bodyPr vert="horz" wrap="square" lIns="68580" tIns="34290" rIns="68580" bIns="34290" numCol="1" anchor="ctr" anchorCtr="0" compatLnSpc="1"/>
          <a:lstStyle/>
          <a:p>
            <a:pPr algn="ctr"/>
            <a:r>
              <a:rPr lang="zh-CN" altLang="en-US" sz="1400" b="1" dirty="0">
                <a:solidFill>
                  <a:schemeClr val="bg1"/>
                </a:solidFill>
                <a:cs typeface="+mn-ea"/>
                <a:sym typeface="+mn-lt"/>
              </a:rPr>
              <a:t>添加标题</a:t>
            </a:r>
            <a:endParaRPr lang="zh-CN" altLang="en-US" sz="1400" b="1" dirty="0">
              <a:solidFill>
                <a:schemeClr val="bg1"/>
              </a:solidFill>
              <a:cs typeface="+mn-ea"/>
              <a:sym typeface="+mn-lt"/>
            </a:endParaRPr>
          </a:p>
        </p:txBody>
      </p:sp>
      <p:sp>
        <p:nvSpPr>
          <p:cNvPr id="16" name="Rectangle 33"/>
          <p:cNvSpPr>
            <a:spLocks noChangeArrowheads="1"/>
          </p:cNvSpPr>
          <p:nvPr/>
        </p:nvSpPr>
        <p:spPr bwMode="auto">
          <a:xfrm>
            <a:off x="7099560" y="1203598"/>
            <a:ext cx="1161807" cy="339137"/>
          </a:xfrm>
          <a:prstGeom prst="rect">
            <a:avLst/>
          </a:prstGeom>
          <a:solidFill>
            <a:schemeClr val="tx1">
              <a:lumMod val="85000"/>
              <a:lumOff val="15000"/>
            </a:schemeClr>
          </a:solidFill>
          <a:ln>
            <a:noFill/>
          </a:ln>
        </p:spPr>
        <p:txBody>
          <a:bodyPr vert="horz" wrap="square" lIns="68580" tIns="34290" rIns="68580" bIns="34290" numCol="1" anchor="ctr" anchorCtr="0" compatLnSpc="1"/>
          <a:lstStyle/>
          <a:p>
            <a:pPr algn="ctr"/>
            <a:r>
              <a:rPr lang="zh-CN" altLang="en-US" sz="1400" b="1">
                <a:solidFill>
                  <a:schemeClr val="bg1"/>
                </a:solidFill>
                <a:cs typeface="+mn-ea"/>
                <a:sym typeface="+mn-lt"/>
              </a:rPr>
              <a:t>添加标题</a:t>
            </a:r>
            <a:endParaRPr lang="zh-CN" altLang="en-US" sz="1400" b="1">
              <a:solidFill>
                <a:schemeClr val="bg1"/>
              </a:solidFill>
              <a:cs typeface="+mn-ea"/>
              <a:sym typeface="+mn-lt"/>
            </a:endParaRPr>
          </a:p>
        </p:txBody>
      </p:sp>
      <p:sp>
        <p:nvSpPr>
          <p:cNvPr id="17" name="Rectangle 34"/>
          <p:cNvSpPr>
            <a:spLocks noChangeArrowheads="1"/>
          </p:cNvSpPr>
          <p:nvPr/>
        </p:nvSpPr>
        <p:spPr bwMode="auto">
          <a:xfrm>
            <a:off x="888478" y="3053829"/>
            <a:ext cx="1163242" cy="339137"/>
          </a:xfrm>
          <a:prstGeom prst="rect">
            <a:avLst/>
          </a:prstGeom>
          <a:solidFill>
            <a:schemeClr val="tx1">
              <a:lumMod val="85000"/>
              <a:lumOff val="15000"/>
            </a:schemeClr>
          </a:solidFill>
          <a:ln>
            <a:noFill/>
          </a:ln>
        </p:spPr>
        <p:txBody>
          <a:bodyPr vert="horz" wrap="square" lIns="68580" tIns="34290" rIns="68580" bIns="34290" numCol="1" anchor="ctr" anchorCtr="0" compatLnSpc="1"/>
          <a:lstStyle/>
          <a:p>
            <a:pPr algn="ctr"/>
            <a:r>
              <a:rPr lang="zh-CN" altLang="en-US" sz="1400" b="1">
                <a:solidFill>
                  <a:schemeClr val="bg1"/>
                </a:solidFill>
                <a:cs typeface="+mn-ea"/>
                <a:sym typeface="+mn-lt"/>
              </a:rPr>
              <a:t>添加标题</a:t>
            </a:r>
            <a:endParaRPr lang="zh-CN" altLang="en-US" sz="1400" b="1">
              <a:solidFill>
                <a:schemeClr val="bg1"/>
              </a:solidFill>
              <a:cs typeface="+mn-ea"/>
              <a:sym typeface="+mn-lt"/>
            </a:endParaRPr>
          </a:p>
        </p:txBody>
      </p:sp>
      <p:sp>
        <p:nvSpPr>
          <p:cNvPr id="18" name="Rectangle 35"/>
          <p:cNvSpPr>
            <a:spLocks noChangeArrowheads="1"/>
          </p:cNvSpPr>
          <p:nvPr/>
        </p:nvSpPr>
        <p:spPr bwMode="auto">
          <a:xfrm>
            <a:off x="7099560" y="3053829"/>
            <a:ext cx="1161807" cy="339137"/>
          </a:xfrm>
          <a:prstGeom prst="rect">
            <a:avLst/>
          </a:prstGeom>
          <a:solidFill>
            <a:srgbClr val="030729"/>
          </a:solidFill>
          <a:ln>
            <a:noFill/>
          </a:ln>
        </p:spPr>
        <p:txBody>
          <a:bodyPr vert="horz" wrap="square" lIns="68580" tIns="34290" rIns="68580" bIns="34290" numCol="1" anchor="ctr" anchorCtr="0" compatLnSpc="1"/>
          <a:lstStyle/>
          <a:p>
            <a:pPr algn="ctr"/>
            <a:r>
              <a:rPr lang="zh-CN" altLang="en-US" sz="1400" b="1">
                <a:solidFill>
                  <a:schemeClr val="bg1"/>
                </a:solidFill>
                <a:cs typeface="+mn-ea"/>
                <a:sym typeface="+mn-lt"/>
              </a:rPr>
              <a:t>添加标题</a:t>
            </a:r>
            <a:endParaRPr lang="zh-CN" altLang="en-US" sz="1400" b="1">
              <a:solidFill>
                <a:schemeClr val="bg1"/>
              </a:solidFill>
              <a:cs typeface="+mn-ea"/>
              <a:sym typeface="+mn-lt"/>
            </a:endParaRPr>
          </a:p>
        </p:txBody>
      </p:sp>
      <p:sp>
        <p:nvSpPr>
          <p:cNvPr id="19" name="TextBox 18"/>
          <p:cNvSpPr txBox="1"/>
          <p:nvPr/>
        </p:nvSpPr>
        <p:spPr>
          <a:xfrm>
            <a:off x="888478" y="1666167"/>
            <a:ext cx="2063342" cy="1072345"/>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0" name="TextBox 19"/>
          <p:cNvSpPr txBox="1"/>
          <p:nvPr/>
        </p:nvSpPr>
        <p:spPr>
          <a:xfrm>
            <a:off x="6198025" y="1666167"/>
            <a:ext cx="2063342" cy="1092607"/>
          </a:xfrm>
          <a:prstGeom prst="rect">
            <a:avLst/>
          </a:prstGeom>
          <a:noFill/>
        </p:spPr>
        <p:txBody>
          <a:bodyPr wrap="square" rtlCol="0">
            <a:spAutoFit/>
          </a:bodyPr>
          <a:lstStyle/>
          <a:p>
            <a:pPr algn="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1" name="TextBox 20"/>
          <p:cNvSpPr txBox="1"/>
          <p:nvPr/>
        </p:nvSpPr>
        <p:spPr>
          <a:xfrm>
            <a:off x="888478" y="3496345"/>
            <a:ext cx="2063342" cy="1072345"/>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2" name="TextBox 21"/>
          <p:cNvSpPr txBox="1"/>
          <p:nvPr/>
        </p:nvSpPr>
        <p:spPr>
          <a:xfrm>
            <a:off x="6198025" y="3496345"/>
            <a:ext cx="2063342" cy="1072345"/>
          </a:xfrm>
          <a:prstGeom prst="rect">
            <a:avLst/>
          </a:prstGeom>
          <a:noFill/>
        </p:spPr>
        <p:txBody>
          <a:bodyPr wrap="square" rtlCol="0">
            <a:spAutoFit/>
          </a:bodyPr>
          <a:lstStyle/>
          <a:p>
            <a:pPr algn="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endParaRPr lang="zh-CN" altLang="en-US" sz="100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4</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3*#ppt_w"/>
                                          </p:val>
                                        </p:tav>
                                        <p:tav tm="100000">
                                          <p:val>
                                            <p:strVal val="#ppt_w"/>
                                          </p:val>
                                        </p:tav>
                                      </p:tavLst>
                                    </p:anim>
                                    <p:anim calcmode="lin" valueType="num">
                                      <p:cBhvr>
                                        <p:cTn id="8" dur="500" fill="hold"/>
                                        <p:tgtEl>
                                          <p:spTgt spid="5"/>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1500"/>
                            </p:stCondLst>
                            <p:childTnLst>
                              <p:par>
                                <p:cTn id="18" presetID="23" presetClass="entr" presetSubtype="28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strVal val="4/3*#ppt_w"/>
                                          </p:val>
                                        </p:tav>
                                        <p:tav tm="100000">
                                          <p:val>
                                            <p:strVal val="#ppt_w"/>
                                          </p:val>
                                        </p:tav>
                                      </p:tavLst>
                                    </p:anim>
                                    <p:anim calcmode="lin" valueType="num">
                                      <p:cBhvr>
                                        <p:cTn id="21" dur="500" fill="hold"/>
                                        <p:tgtEl>
                                          <p:spTgt spid="6"/>
                                        </p:tgtEl>
                                        <p:attrNameLst>
                                          <p:attrName>ppt_h</p:attrName>
                                        </p:attrNameLst>
                                      </p:cBhvr>
                                      <p:tavLst>
                                        <p:tav tm="0">
                                          <p:val>
                                            <p:strVal val="4/3*#ppt_h"/>
                                          </p:val>
                                        </p:tav>
                                        <p:tav tm="100000">
                                          <p:val>
                                            <p:strVal val="#ppt_h"/>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3000"/>
                            </p:stCondLst>
                            <p:childTnLst>
                              <p:par>
                                <p:cTn id="31" presetID="23" presetClass="entr" presetSubtype="28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strVal val="4/3*#ppt_w"/>
                                          </p:val>
                                        </p:tav>
                                        <p:tav tm="100000">
                                          <p:val>
                                            <p:strVal val="#ppt_w"/>
                                          </p:val>
                                        </p:tav>
                                      </p:tavLst>
                                    </p:anim>
                                    <p:anim calcmode="lin" valueType="num">
                                      <p:cBhvr>
                                        <p:cTn id="34" dur="500" fill="hold"/>
                                        <p:tgtEl>
                                          <p:spTgt spid="7"/>
                                        </p:tgtEl>
                                        <p:attrNameLst>
                                          <p:attrName>ppt_h</p:attrName>
                                        </p:attrNameLst>
                                      </p:cBhvr>
                                      <p:tavLst>
                                        <p:tav tm="0">
                                          <p:val>
                                            <p:strVal val="4/3*#ppt_h"/>
                                          </p:val>
                                        </p:tav>
                                        <p:tav tm="100000">
                                          <p:val>
                                            <p:strVal val="#ppt_h"/>
                                          </p:val>
                                        </p:tav>
                                      </p:tavLst>
                                    </p:anim>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4500"/>
                            </p:stCondLst>
                            <p:childTnLst>
                              <p:par>
                                <p:cTn id="44" presetID="23" presetClass="entr" presetSubtype="28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strVal val="4/3*#ppt_w"/>
                                          </p:val>
                                        </p:tav>
                                        <p:tav tm="100000">
                                          <p:val>
                                            <p:strVal val="#ppt_w"/>
                                          </p:val>
                                        </p:tav>
                                      </p:tavLst>
                                    </p:anim>
                                    <p:anim calcmode="lin" valueType="num">
                                      <p:cBhvr>
                                        <p:cTn id="47" dur="500" fill="hold"/>
                                        <p:tgtEl>
                                          <p:spTgt spid="4"/>
                                        </p:tgtEl>
                                        <p:attrNameLst>
                                          <p:attrName>ppt_h</p:attrName>
                                        </p:attrNameLst>
                                      </p:cBhvr>
                                      <p:tavLst>
                                        <p:tav tm="0">
                                          <p:val>
                                            <p:strVal val="4/3*#ppt_h"/>
                                          </p:val>
                                        </p:tav>
                                        <p:tav tm="100000">
                                          <p:val>
                                            <p:strVal val="#ppt_h"/>
                                          </p:val>
                                        </p:tav>
                                      </p:tavLst>
                                    </p:anim>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animBg="1"/>
      <p:bldP spid="16" grpId="0" animBg="1"/>
      <p:bldP spid="17" grpId="0" animBg="1"/>
      <p:bldP spid="18" grpId="0" animBg="1"/>
      <p:bldP spid="19" grpId="0"/>
      <p:bldP spid="20" grpId="0"/>
      <p:bldP spid="21"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4"/>
          <p:cNvSpPr txBox="1">
            <a:spLocks noChangeArrowheads="1"/>
          </p:cNvSpPr>
          <p:nvPr/>
        </p:nvSpPr>
        <p:spPr bwMode="auto">
          <a:xfrm>
            <a:off x="1285705" y="1945698"/>
            <a:ext cx="907621"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5</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13" name="Freeform 6"/>
          <p:cNvSpPr/>
          <p:nvPr/>
        </p:nvSpPr>
        <p:spPr bwMode="auto">
          <a:xfrm>
            <a:off x="1047170" y="2185412"/>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4" name="Freeform 6"/>
          <p:cNvSpPr/>
          <p:nvPr/>
        </p:nvSpPr>
        <p:spPr bwMode="auto">
          <a:xfrm flipH="1">
            <a:off x="2127290" y="2185412"/>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5" name="TextBox 4"/>
          <p:cNvSpPr txBox="1"/>
          <p:nvPr/>
        </p:nvSpPr>
        <p:spPr>
          <a:xfrm>
            <a:off x="2699792" y="1995686"/>
            <a:ext cx="3510484" cy="1631216"/>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N</a:t>
            </a:r>
            <a:r>
              <a:rPr lang="en-US" altLang="zh-CN" sz="2000" dirty="0">
                <a:solidFill>
                  <a:schemeClr val="bg1">
                    <a:lumMod val="65000"/>
                  </a:schemeClr>
                </a:solidFill>
                <a:cs typeface="+mn-ea"/>
                <a:sym typeface="+mn-lt"/>
              </a:rPr>
              <a:t>EXT YEAR PLAN</a:t>
            </a:r>
            <a:endParaRPr lang="en-US" altLang="zh-CN" sz="2000" dirty="0">
              <a:solidFill>
                <a:schemeClr val="bg1">
                  <a:lumMod val="65000"/>
                </a:schemeClr>
              </a:solidFill>
              <a:cs typeface="+mn-ea"/>
              <a:sym typeface="+mn-lt"/>
            </a:endParaRPr>
          </a:p>
        </p:txBody>
      </p:sp>
      <p:sp>
        <p:nvSpPr>
          <p:cNvPr id="16" name="TextBox 6"/>
          <p:cNvSpPr txBox="1"/>
          <p:nvPr/>
        </p:nvSpPr>
        <p:spPr>
          <a:xfrm>
            <a:off x="3419872" y="2355726"/>
            <a:ext cx="2877711" cy="630942"/>
          </a:xfrm>
          <a:prstGeom prst="rect">
            <a:avLst/>
          </a:prstGeom>
          <a:noFill/>
        </p:spPr>
        <p:txBody>
          <a:bodyPr wrap="none" rtlCol="0">
            <a:spAutoFit/>
          </a:bodyPr>
          <a:lstStyle/>
          <a:p>
            <a:r>
              <a:rPr lang="zh-CN" altLang="en-US" sz="3500" b="1" dirty="0">
                <a:solidFill>
                  <a:srgbClr val="030729"/>
                </a:solidFill>
                <a:cs typeface="+mn-ea"/>
                <a:sym typeface="+mn-lt"/>
              </a:rPr>
              <a:t>明年工作计划</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strVal val="4/3*#ppt_w"/>
                                          </p:val>
                                        </p:tav>
                                        <p:tav tm="100000">
                                          <p:val>
                                            <p:strVal val="#ppt_w"/>
                                          </p:val>
                                        </p:tav>
                                      </p:tavLst>
                                    </p:anim>
                                    <p:anim calcmode="lin" valueType="num">
                                      <p:cBhvr>
                                        <p:cTn id="15" dur="500" fill="hold"/>
                                        <p:tgtEl>
                                          <p:spTgt spid="1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15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063312" y="1567669"/>
            <a:ext cx="1059718" cy="1060472"/>
          </a:xfrm>
          <a:prstGeom prst="ellipse">
            <a:avLst/>
          </a:prstGeom>
          <a:solidFill>
            <a:srgbClr val="030729"/>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5" name="Oval 7"/>
          <p:cNvSpPr>
            <a:spLocks noChangeArrowheads="1"/>
          </p:cNvSpPr>
          <p:nvPr/>
        </p:nvSpPr>
        <p:spPr bwMode="auto">
          <a:xfrm>
            <a:off x="2817185" y="1832504"/>
            <a:ext cx="530425" cy="530048"/>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6" name="Oval 8"/>
          <p:cNvSpPr>
            <a:spLocks noChangeArrowheads="1"/>
          </p:cNvSpPr>
          <p:nvPr/>
        </p:nvSpPr>
        <p:spPr bwMode="auto">
          <a:xfrm>
            <a:off x="4041763" y="1567669"/>
            <a:ext cx="1059341" cy="1060472"/>
          </a:xfrm>
          <a:prstGeom prst="ellipse">
            <a:avLst/>
          </a:prstGeom>
          <a:solidFill>
            <a:srgbClr val="030729"/>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7" name="Oval 9"/>
          <p:cNvSpPr>
            <a:spLocks noChangeArrowheads="1"/>
          </p:cNvSpPr>
          <p:nvPr/>
        </p:nvSpPr>
        <p:spPr bwMode="auto">
          <a:xfrm>
            <a:off x="5796391" y="1832504"/>
            <a:ext cx="529293" cy="530048"/>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1" name="Oval 10"/>
          <p:cNvSpPr>
            <a:spLocks noChangeArrowheads="1"/>
          </p:cNvSpPr>
          <p:nvPr/>
        </p:nvSpPr>
        <p:spPr bwMode="auto">
          <a:xfrm>
            <a:off x="7020971" y="1567669"/>
            <a:ext cx="1059718" cy="1060472"/>
          </a:xfrm>
          <a:prstGeom prst="ellipse">
            <a:avLst/>
          </a:prstGeom>
          <a:solidFill>
            <a:srgbClr val="030729"/>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3" name="Oval 11"/>
          <p:cNvSpPr>
            <a:spLocks noChangeArrowheads="1"/>
          </p:cNvSpPr>
          <p:nvPr/>
        </p:nvSpPr>
        <p:spPr bwMode="auto">
          <a:xfrm>
            <a:off x="2418800" y="2046033"/>
            <a:ext cx="102614" cy="103369"/>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4" name="Oval 12"/>
          <p:cNvSpPr>
            <a:spLocks noChangeArrowheads="1"/>
          </p:cNvSpPr>
          <p:nvPr/>
        </p:nvSpPr>
        <p:spPr bwMode="auto">
          <a:xfrm>
            <a:off x="3643379" y="2046033"/>
            <a:ext cx="102237" cy="103369"/>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5" name="Oval 13"/>
          <p:cNvSpPr>
            <a:spLocks noChangeArrowheads="1"/>
          </p:cNvSpPr>
          <p:nvPr/>
        </p:nvSpPr>
        <p:spPr bwMode="auto">
          <a:xfrm>
            <a:off x="5397252" y="2046033"/>
            <a:ext cx="103369" cy="103369"/>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6" name="Oval 14"/>
          <p:cNvSpPr>
            <a:spLocks noChangeArrowheads="1"/>
          </p:cNvSpPr>
          <p:nvPr/>
        </p:nvSpPr>
        <p:spPr bwMode="auto">
          <a:xfrm>
            <a:off x="6621455" y="2046033"/>
            <a:ext cx="103746" cy="103369"/>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7" name="Line 15"/>
          <p:cNvSpPr>
            <a:spLocks noChangeShapeType="1"/>
          </p:cNvSpPr>
          <p:nvPr/>
        </p:nvSpPr>
        <p:spPr bwMode="auto">
          <a:xfrm>
            <a:off x="1592605" y="2702838"/>
            <a:ext cx="0" cy="374618"/>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18" name="Line 16"/>
          <p:cNvSpPr>
            <a:spLocks noChangeShapeType="1"/>
          </p:cNvSpPr>
          <p:nvPr/>
        </p:nvSpPr>
        <p:spPr bwMode="auto">
          <a:xfrm>
            <a:off x="3082774" y="2422159"/>
            <a:ext cx="0" cy="228995"/>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19" name="Line 17"/>
          <p:cNvSpPr>
            <a:spLocks noChangeShapeType="1"/>
          </p:cNvSpPr>
          <p:nvPr/>
        </p:nvSpPr>
        <p:spPr bwMode="auto">
          <a:xfrm>
            <a:off x="4571811" y="2702838"/>
            <a:ext cx="0" cy="374618"/>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0" name="Line 18"/>
          <p:cNvSpPr>
            <a:spLocks noChangeShapeType="1"/>
          </p:cNvSpPr>
          <p:nvPr/>
        </p:nvSpPr>
        <p:spPr bwMode="auto">
          <a:xfrm>
            <a:off x="6061226" y="2422159"/>
            <a:ext cx="0" cy="228995"/>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1" name="Line 19"/>
          <p:cNvSpPr>
            <a:spLocks noChangeShapeType="1"/>
          </p:cNvSpPr>
          <p:nvPr/>
        </p:nvSpPr>
        <p:spPr bwMode="auto">
          <a:xfrm>
            <a:off x="7550264" y="2702838"/>
            <a:ext cx="0" cy="374618"/>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5" name="Freeform 24"/>
          <p:cNvSpPr>
            <a:spLocks noEditPoints="1"/>
          </p:cNvSpPr>
          <p:nvPr/>
        </p:nvSpPr>
        <p:spPr bwMode="auto">
          <a:xfrm>
            <a:off x="2936783" y="1951915"/>
            <a:ext cx="291227" cy="291227"/>
          </a:xfrm>
          <a:custGeom>
            <a:avLst/>
            <a:gdLst>
              <a:gd name="T0" fmla="*/ 919 w 1838"/>
              <a:gd name="T1" fmla="*/ 0 h 1838"/>
              <a:gd name="T2" fmla="*/ 0 w 1838"/>
              <a:gd name="T3" fmla="*/ 919 h 1838"/>
              <a:gd name="T4" fmla="*/ 919 w 1838"/>
              <a:gd name="T5" fmla="*/ 1838 h 1838"/>
              <a:gd name="T6" fmla="*/ 1838 w 1838"/>
              <a:gd name="T7" fmla="*/ 919 h 1838"/>
              <a:gd name="T8" fmla="*/ 919 w 1838"/>
              <a:gd name="T9" fmla="*/ 0 h 1838"/>
              <a:gd name="T10" fmla="*/ 919 w 1838"/>
              <a:gd name="T11" fmla="*/ 1608 h 1838"/>
              <a:gd name="T12" fmla="*/ 919 w 1838"/>
              <a:gd name="T13" fmla="*/ 1608 h 1838"/>
              <a:gd name="T14" fmla="*/ 230 w 1838"/>
              <a:gd name="T15" fmla="*/ 919 h 1838"/>
              <a:gd name="T16" fmla="*/ 919 w 1838"/>
              <a:gd name="T17" fmla="*/ 230 h 1838"/>
              <a:gd name="T18" fmla="*/ 1608 w 1838"/>
              <a:gd name="T19" fmla="*/ 919 h 1838"/>
              <a:gd name="T20" fmla="*/ 919 w 1838"/>
              <a:gd name="T21" fmla="*/ 1608 h 1838"/>
              <a:gd name="T22" fmla="*/ 1493 w 1838"/>
              <a:gd name="T23" fmla="*/ 919 h 1838"/>
              <a:gd name="T24" fmla="*/ 1493 w 1838"/>
              <a:gd name="T25" fmla="*/ 919 h 1838"/>
              <a:gd name="T26" fmla="*/ 1378 w 1838"/>
              <a:gd name="T27" fmla="*/ 1034 h 1838"/>
              <a:gd name="T28" fmla="*/ 919 w 1838"/>
              <a:gd name="T29" fmla="*/ 1034 h 1838"/>
              <a:gd name="T30" fmla="*/ 804 w 1838"/>
              <a:gd name="T31" fmla="*/ 919 h 1838"/>
              <a:gd name="T32" fmla="*/ 804 w 1838"/>
              <a:gd name="T33" fmla="*/ 460 h 1838"/>
              <a:gd name="T34" fmla="*/ 919 w 1838"/>
              <a:gd name="T35" fmla="*/ 345 h 1838"/>
              <a:gd name="T36" fmla="*/ 1034 w 1838"/>
              <a:gd name="T37" fmla="*/ 460 h 1838"/>
              <a:gd name="T38" fmla="*/ 1034 w 1838"/>
              <a:gd name="T39" fmla="*/ 804 h 1838"/>
              <a:gd name="T40" fmla="*/ 1378 w 1838"/>
              <a:gd name="T41" fmla="*/ 804 h 1838"/>
              <a:gd name="T42" fmla="*/ 1493 w 1838"/>
              <a:gd name="T43" fmla="*/ 919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38" h="1838">
                <a:moveTo>
                  <a:pt x="919" y="0"/>
                </a:moveTo>
                <a:cubicBezTo>
                  <a:pt x="411" y="0"/>
                  <a:pt x="0" y="412"/>
                  <a:pt x="0" y="919"/>
                </a:cubicBezTo>
                <a:cubicBezTo>
                  <a:pt x="0" y="1427"/>
                  <a:pt x="411" y="1838"/>
                  <a:pt x="919" y="1838"/>
                </a:cubicBezTo>
                <a:cubicBezTo>
                  <a:pt x="1426" y="1838"/>
                  <a:pt x="1838" y="1427"/>
                  <a:pt x="1838" y="919"/>
                </a:cubicBezTo>
                <a:cubicBezTo>
                  <a:pt x="1838" y="412"/>
                  <a:pt x="1426" y="0"/>
                  <a:pt x="919" y="0"/>
                </a:cubicBezTo>
                <a:close/>
                <a:moveTo>
                  <a:pt x="919" y="1608"/>
                </a:moveTo>
                <a:cubicBezTo>
                  <a:pt x="919" y="1608"/>
                  <a:pt x="919" y="1608"/>
                  <a:pt x="919" y="1608"/>
                </a:cubicBezTo>
                <a:cubicBezTo>
                  <a:pt x="539" y="1608"/>
                  <a:pt x="230" y="1299"/>
                  <a:pt x="230" y="919"/>
                </a:cubicBezTo>
                <a:cubicBezTo>
                  <a:pt x="230" y="539"/>
                  <a:pt x="539" y="230"/>
                  <a:pt x="919" y="230"/>
                </a:cubicBezTo>
                <a:cubicBezTo>
                  <a:pt x="1299" y="230"/>
                  <a:pt x="1608" y="539"/>
                  <a:pt x="1608" y="919"/>
                </a:cubicBezTo>
                <a:cubicBezTo>
                  <a:pt x="1608" y="1299"/>
                  <a:pt x="1299" y="1608"/>
                  <a:pt x="919" y="1608"/>
                </a:cubicBezTo>
                <a:close/>
                <a:moveTo>
                  <a:pt x="1493" y="919"/>
                </a:moveTo>
                <a:cubicBezTo>
                  <a:pt x="1493" y="919"/>
                  <a:pt x="1493" y="919"/>
                  <a:pt x="1493" y="919"/>
                </a:cubicBezTo>
                <a:cubicBezTo>
                  <a:pt x="1493" y="983"/>
                  <a:pt x="1442" y="1034"/>
                  <a:pt x="1378" y="1034"/>
                </a:cubicBezTo>
                <a:cubicBezTo>
                  <a:pt x="919" y="1034"/>
                  <a:pt x="919" y="1034"/>
                  <a:pt x="919" y="1034"/>
                </a:cubicBezTo>
                <a:cubicBezTo>
                  <a:pt x="856" y="1034"/>
                  <a:pt x="804" y="983"/>
                  <a:pt x="804" y="919"/>
                </a:cubicBezTo>
                <a:cubicBezTo>
                  <a:pt x="804" y="460"/>
                  <a:pt x="804" y="460"/>
                  <a:pt x="804" y="460"/>
                </a:cubicBezTo>
                <a:cubicBezTo>
                  <a:pt x="804" y="396"/>
                  <a:pt x="856" y="345"/>
                  <a:pt x="919" y="345"/>
                </a:cubicBezTo>
                <a:cubicBezTo>
                  <a:pt x="982" y="345"/>
                  <a:pt x="1034" y="396"/>
                  <a:pt x="1034" y="460"/>
                </a:cubicBezTo>
                <a:cubicBezTo>
                  <a:pt x="1034" y="804"/>
                  <a:pt x="1034" y="804"/>
                  <a:pt x="1034" y="804"/>
                </a:cubicBezTo>
                <a:cubicBezTo>
                  <a:pt x="1378" y="804"/>
                  <a:pt x="1378" y="804"/>
                  <a:pt x="1378" y="804"/>
                </a:cubicBezTo>
                <a:cubicBezTo>
                  <a:pt x="1442" y="804"/>
                  <a:pt x="1493" y="856"/>
                  <a:pt x="1493" y="919"/>
                </a:cubicBez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6" name="Freeform 25"/>
          <p:cNvSpPr/>
          <p:nvPr/>
        </p:nvSpPr>
        <p:spPr bwMode="auto">
          <a:xfrm>
            <a:off x="1423162" y="1791325"/>
            <a:ext cx="340018" cy="613161"/>
          </a:xfrm>
          <a:custGeom>
            <a:avLst/>
            <a:gdLst>
              <a:gd name="T0" fmla="*/ 604 w 637"/>
              <a:gd name="T1" fmla="*/ 610 h 1149"/>
              <a:gd name="T2" fmla="*/ 604 w 637"/>
              <a:gd name="T3" fmla="*/ 610 h 1149"/>
              <a:gd name="T4" fmla="*/ 637 w 637"/>
              <a:gd name="T5" fmla="*/ 739 h 1149"/>
              <a:gd name="T6" fmla="*/ 569 w 637"/>
              <a:gd name="T7" fmla="*/ 929 h 1149"/>
              <a:gd name="T8" fmla="*/ 373 w 637"/>
              <a:gd name="T9" fmla="*/ 1019 h 1149"/>
              <a:gd name="T10" fmla="*/ 373 w 637"/>
              <a:gd name="T11" fmla="*/ 1149 h 1149"/>
              <a:gd name="T12" fmla="*/ 264 w 637"/>
              <a:gd name="T13" fmla="*/ 1149 h 1149"/>
              <a:gd name="T14" fmla="*/ 264 w 637"/>
              <a:gd name="T15" fmla="*/ 1019 h 1149"/>
              <a:gd name="T16" fmla="*/ 0 w 637"/>
              <a:gd name="T17" fmla="*/ 771 h 1149"/>
              <a:gd name="T18" fmla="*/ 168 w 637"/>
              <a:gd name="T19" fmla="*/ 728 h 1149"/>
              <a:gd name="T20" fmla="*/ 323 w 637"/>
              <a:gd name="T21" fmla="*/ 870 h 1149"/>
              <a:gd name="T22" fmla="*/ 413 w 637"/>
              <a:gd name="T23" fmla="*/ 839 h 1149"/>
              <a:gd name="T24" fmla="*/ 442 w 637"/>
              <a:gd name="T25" fmla="*/ 766 h 1149"/>
              <a:gd name="T26" fmla="*/ 413 w 637"/>
              <a:gd name="T27" fmla="*/ 698 h 1149"/>
              <a:gd name="T28" fmla="*/ 284 w 637"/>
              <a:gd name="T29" fmla="*/ 640 h 1149"/>
              <a:gd name="T30" fmla="*/ 144 w 637"/>
              <a:gd name="T31" fmla="*/ 578 h 1149"/>
              <a:gd name="T32" fmla="*/ 62 w 637"/>
              <a:gd name="T33" fmla="*/ 493 h 1149"/>
              <a:gd name="T34" fmla="*/ 31 w 637"/>
              <a:gd name="T35" fmla="*/ 366 h 1149"/>
              <a:gd name="T36" fmla="*/ 87 w 637"/>
              <a:gd name="T37" fmla="*/ 194 h 1149"/>
              <a:gd name="T38" fmla="*/ 264 w 637"/>
              <a:gd name="T39" fmla="*/ 101 h 1149"/>
              <a:gd name="T40" fmla="*/ 264 w 637"/>
              <a:gd name="T41" fmla="*/ 0 h 1149"/>
              <a:gd name="T42" fmla="*/ 373 w 637"/>
              <a:gd name="T43" fmla="*/ 0 h 1149"/>
              <a:gd name="T44" fmla="*/ 373 w 637"/>
              <a:gd name="T45" fmla="*/ 101 h 1149"/>
              <a:gd name="T46" fmla="*/ 609 w 637"/>
              <a:gd name="T47" fmla="*/ 307 h 1149"/>
              <a:gd name="T48" fmla="*/ 459 w 637"/>
              <a:gd name="T49" fmla="*/ 369 h 1149"/>
              <a:gd name="T50" fmla="*/ 323 w 637"/>
              <a:gd name="T51" fmla="*/ 242 h 1149"/>
              <a:gd name="T52" fmla="*/ 250 w 637"/>
              <a:gd name="T53" fmla="*/ 270 h 1149"/>
              <a:gd name="T54" fmla="*/ 222 w 637"/>
              <a:gd name="T55" fmla="*/ 339 h 1149"/>
              <a:gd name="T56" fmla="*/ 249 w 637"/>
              <a:gd name="T57" fmla="*/ 402 h 1149"/>
              <a:gd name="T58" fmla="*/ 364 w 637"/>
              <a:gd name="T59" fmla="*/ 456 h 1149"/>
              <a:gd name="T60" fmla="*/ 516 w 637"/>
              <a:gd name="T61" fmla="*/ 523 h 1149"/>
              <a:gd name="T62" fmla="*/ 604 w 637"/>
              <a:gd name="T63" fmla="*/ 610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7" h="1149">
                <a:moveTo>
                  <a:pt x="604" y="610"/>
                </a:moveTo>
                <a:cubicBezTo>
                  <a:pt x="604" y="610"/>
                  <a:pt x="604" y="610"/>
                  <a:pt x="604" y="610"/>
                </a:cubicBezTo>
                <a:cubicBezTo>
                  <a:pt x="626" y="647"/>
                  <a:pt x="637" y="690"/>
                  <a:pt x="637" y="739"/>
                </a:cubicBezTo>
                <a:cubicBezTo>
                  <a:pt x="637" y="815"/>
                  <a:pt x="614" y="879"/>
                  <a:pt x="569" y="929"/>
                </a:cubicBezTo>
                <a:cubicBezTo>
                  <a:pt x="523" y="980"/>
                  <a:pt x="458" y="1010"/>
                  <a:pt x="373" y="1019"/>
                </a:cubicBezTo>
                <a:cubicBezTo>
                  <a:pt x="373" y="1149"/>
                  <a:pt x="373" y="1149"/>
                  <a:pt x="373" y="1149"/>
                </a:cubicBezTo>
                <a:cubicBezTo>
                  <a:pt x="264" y="1149"/>
                  <a:pt x="264" y="1149"/>
                  <a:pt x="264" y="1149"/>
                </a:cubicBezTo>
                <a:cubicBezTo>
                  <a:pt x="264" y="1019"/>
                  <a:pt x="264" y="1019"/>
                  <a:pt x="264" y="1019"/>
                </a:cubicBezTo>
                <a:cubicBezTo>
                  <a:pt x="122" y="1005"/>
                  <a:pt x="34" y="922"/>
                  <a:pt x="0" y="771"/>
                </a:cubicBezTo>
                <a:cubicBezTo>
                  <a:pt x="168" y="728"/>
                  <a:pt x="168" y="728"/>
                  <a:pt x="168" y="728"/>
                </a:cubicBezTo>
                <a:cubicBezTo>
                  <a:pt x="184" y="822"/>
                  <a:pt x="235" y="870"/>
                  <a:pt x="323" y="870"/>
                </a:cubicBezTo>
                <a:cubicBezTo>
                  <a:pt x="364" y="870"/>
                  <a:pt x="394" y="860"/>
                  <a:pt x="413" y="839"/>
                </a:cubicBezTo>
                <a:cubicBezTo>
                  <a:pt x="432" y="819"/>
                  <a:pt x="442" y="795"/>
                  <a:pt x="442" y="766"/>
                </a:cubicBezTo>
                <a:cubicBezTo>
                  <a:pt x="442" y="736"/>
                  <a:pt x="432" y="714"/>
                  <a:pt x="413" y="698"/>
                </a:cubicBezTo>
                <a:cubicBezTo>
                  <a:pt x="394" y="683"/>
                  <a:pt x="351" y="664"/>
                  <a:pt x="284" y="640"/>
                </a:cubicBezTo>
                <a:cubicBezTo>
                  <a:pt x="225" y="619"/>
                  <a:pt x="178" y="599"/>
                  <a:pt x="144" y="578"/>
                </a:cubicBezTo>
                <a:cubicBezTo>
                  <a:pt x="111" y="558"/>
                  <a:pt x="83" y="530"/>
                  <a:pt x="62" y="493"/>
                </a:cubicBezTo>
                <a:cubicBezTo>
                  <a:pt x="41" y="457"/>
                  <a:pt x="31" y="414"/>
                  <a:pt x="31" y="366"/>
                </a:cubicBezTo>
                <a:cubicBezTo>
                  <a:pt x="31" y="302"/>
                  <a:pt x="50" y="245"/>
                  <a:pt x="87" y="194"/>
                </a:cubicBezTo>
                <a:cubicBezTo>
                  <a:pt x="125" y="143"/>
                  <a:pt x="184" y="112"/>
                  <a:pt x="264" y="101"/>
                </a:cubicBezTo>
                <a:cubicBezTo>
                  <a:pt x="264" y="0"/>
                  <a:pt x="264" y="0"/>
                  <a:pt x="264" y="0"/>
                </a:cubicBezTo>
                <a:cubicBezTo>
                  <a:pt x="373" y="0"/>
                  <a:pt x="373" y="0"/>
                  <a:pt x="373" y="0"/>
                </a:cubicBezTo>
                <a:cubicBezTo>
                  <a:pt x="373" y="101"/>
                  <a:pt x="373" y="101"/>
                  <a:pt x="373" y="101"/>
                </a:cubicBezTo>
                <a:cubicBezTo>
                  <a:pt x="494" y="115"/>
                  <a:pt x="573" y="184"/>
                  <a:pt x="609" y="307"/>
                </a:cubicBezTo>
                <a:cubicBezTo>
                  <a:pt x="459" y="369"/>
                  <a:pt x="459" y="369"/>
                  <a:pt x="459" y="369"/>
                </a:cubicBezTo>
                <a:cubicBezTo>
                  <a:pt x="430" y="284"/>
                  <a:pt x="385" y="242"/>
                  <a:pt x="323" y="242"/>
                </a:cubicBezTo>
                <a:cubicBezTo>
                  <a:pt x="293" y="242"/>
                  <a:pt x="268" y="252"/>
                  <a:pt x="250" y="270"/>
                </a:cubicBezTo>
                <a:cubicBezTo>
                  <a:pt x="231" y="289"/>
                  <a:pt x="222" y="312"/>
                  <a:pt x="222" y="339"/>
                </a:cubicBezTo>
                <a:cubicBezTo>
                  <a:pt x="222" y="366"/>
                  <a:pt x="231" y="387"/>
                  <a:pt x="249" y="402"/>
                </a:cubicBezTo>
                <a:cubicBezTo>
                  <a:pt x="267" y="416"/>
                  <a:pt x="305" y="435"/>
                  <a:pt x="364" y="456"/>
                </a:cubicBezTo>
                <a:cubicBezTo>
                  <a:pt x="428" y="480"/>
                  <a:pt x="479" y="502"/>
                  <a:pt x="516" y="523"/>
                </a:cubicBezTo>
                <a:cubicBezTo>
                  <a:pt x="552" y="544"/>
                  <a:pt x="582" y="573"/>
                  <a:pt x="604" y="610"/>
                </a:cubicBez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7" name="Freeform 26"/>
          <p:cNvSpPr>
            <a:spLocks noEditPoints="1"/>
          </p:cNvSpPr>
          <p:nvPr/>
        </p:nvSpPr>
        <p:spPr bwMode="auto">
          <a:xfrm>
            <a:off x="4287621" y="1822565"/>
            <a:ext cx="567626" cy="550680"/>
          </a:xfrm>
          <a:custGeom>
            <a:avLst/>
            <a:gdLst>
              <a:gd name="T0" fmla="*/ 1687 w 1687"/>
              <a:gd name="T1" fmla="*/ 89 h 1637"/>
              <a:gd name="T2" fmla="*/ 1598 w 1687"/>
              <a:gd name="T3" fmla="*/ 0 h 1637"/>
              <a:gd name="T4" fmla="*/ 959 w 1687"/>
              <a:gd name="T5" fmla="*/ 0 h 1637"/>
              <a:gd name="T6" fmla="*/ 869 w 1687"/>
              <a:gd name="T7" fmla="*/ 89 h 1637"/>
              <a:gd name="T8" fmla="*/ 869 w 1687"/>
              <a:gd name="T9" fmla="*/ 755 h 1637"/>
              <a:gd name="T10" fmla="*/ 920 w 1687"/>
              <a:gd name="T11" fmla="*/ 755 h 1637"/>
              <a:gd name="T12" fmla="*/ 920 w 1687"/>
              <a:gd name="T13" fmla="*/ 190 h 1637"/>
              <a:gd name="T14" fmla="*/ 1636 w 1687"/>
              <a:gd name="T15" fmla="*/ 190 h 1637"/>
              <a:gd name="T16" fmla="*/ 1636 w 1687"/>
              <a:gd name="T17" fmla="*/ 1214 h 1637"/>
              <a:gd name="T18" fmla="*/ 1535 w 1687"/>
              <a:gd name="T19" fmla="*/ 1214 h 1637"/>
              <a:gd name="T20" fmla="*/ 1535 w 1687"/>
              <a:gd name="T21" fmla="*/ 1469 h 1637"/>
              <a:gd name="T22" fmla="*/ 1598 w 1687"/>
              <a:gd name="T23" fmla="*/ 1469 h 1637"/>
              <a:gd name="T24" fmla="*/ 1687 w 1687"/>
              <a:gd name="T25" fmla="*/ 1380 h 1637"/>
              <a:gd name="T26" fmla="*/ 1687 w 1687"/>
              <a:gd name="T27" fmla="*/ 89 h 1637"/>
              <a:gd name="T28" fmla="*/ 1687 w 1687"/>
              <a:gd name="T29" fmla="*/ 89 h 1637"/>
              <a:gd name="T30" fmla="*/ 1548 w 1687"/>
              <a:gd name="T31" fmla="*/ 108 h 1637"/>
              <a:gd name="T32" fmla="*/ 1548 w 1687"/>
              <a:gd name="T33" fmla="*/ 108 h 1637"/>
              <a:gd name="T34" fmla="*/ 1008 w 1687"/>
              <a:gd name="T35" fmla="*/ 108 h 1637"/>
              <a:gd name="T36" fmla="*/ 990 w 1687"/>
              <a:gd name="T37" fmla="*/ 89 h 1637"/>
              <a:gd name="T38" fmla="*/ 1008 w 1687"/>
              <a:gd name="T39" fmla="*/ 71 h 1637"/>
              <a:gd name="T40" fmla="*/ 1548 w 1687"/>
              <a:gd name="T41" fmla="*/ 71 h 1637"/>
              <a:gd name="T42" fmla="*/ 1567 w 1687"/>
              <a:gd name="T43" fmla="*/ 89 h 1637"/>
              <a:gd name="T44" fmla="*/ 1548 w 1687"/>
              <a:gd name="T45" fmla="*/ 108 h 1637"/>
              <a:gd name="T46" fmla="*/ 1470 w 1687"/>
              <a:gd name="T47" fmla="*/ 1548 h 1637"/>
              <a:gd name="T48" fmla="*/ 1381 w 1687"/>
              <a:gd name="T49" fmla="*/ 1637 h 1637"/>
              <a:gd name="T50" fmla="*/ 89 w 1687"/>
              <a:gd name="T51" fmla="*/ 1637 h 1637"/>
              <a:gd name="T52" fmla="*/ 0 w 1687"/>
              <a:gd name="T53" fmla="*/ 1548 h 1637"/>
              <a:gd name="T54" fmla="*/ 0 w 1687"/>
              <a:gd name="T55" fmla="*/ 908 h 1637"/>
              <a:gd name="T56" fmla="*/ 89 w 1687"/>
              <a:gd name="T57" fmla="*/ 819 h 1637"/>
              <a:gd name="T58" fmla="*/ 1381 w 1687"/>
              <a:gd name="T59" fmla="*/ 819 h 1637"/>
              <a:gd name="T60" fmla="*/ 1470 w 1687"/>
              <a:gd name="T61" fmla="*/ 908 h 1637"/>
              <a:gd name="T62" fmla="*/ 1470 w 1687"/>
              <a:gd name="T63" fmla="*/ 1548 h 1637"/>
              <a:gd name="T64" fmla="*/ 1399 w 1687"/>
              <a:gd name="T65" fmla="*/ 958 h 1637"/>
              <a:gd name="T66" fmla="*/ 1399 w 1687"/>
              <a:gd name="T67" fmla="*/ 958 h 1637"/>
              <a:gd name="T68" fmla="*/ 1399 w 1687"/>
              <a:gd name="T69" fmla="*/ 1498 h 1637"/>
              <a:gd name="T70" fmla="*/ 1380 w 1687"/>
              <a:gd name="T71" fmla="*/ 1517 h 1637"/>
              <a:gd name="T72" fmla="*/ 1362 w 1687"/>
              <a:gd name="T73" fmla="*/ 1498 h 1637"/>
              <a:gd name="T74" fmla="*/ 1362 w 1687"/>
              <a:gd name="T75" fmla="*/ 958 h 1637"/>
              <a:gd name="T76" fmla="*/ 1380 w 1687"/>
              <a:gd name="T77" fmla="*/ 939 h 1637"/>
              <a:gd name="T78" fmla="*/ 1399 w 1687"/>
              <a:gd name="T79" fmla="*/ 958 h 1637"/>
              <a:gd name="T80" fmla="*/ 65 w 1687"/>
              <a:gd name="T81" fmla="*/ 1228 h 1637"/>
              <a:gd name="T82" fmla="*/ 118 w 1687"/>
              <a:gd name="T83" fmla="*/ 1282 h 1637"/>
              <a:gd name="T84" fmla="*/ 172 w 1687"/>
              <a:gd name="T85" fmla="*/ 1228 h 1637"/>
              <a:gd name="T86" fmla="*/ 118 w 1687"/>
              <a:gd name="T87" fmla="*/ 1174 h 1637"/>
              <a:gd name="T88" fmla="*/ 65 w 1687"/>
              <a:gd name="T89" fmla="*/ 1228 h 1637"/>
              <a:gd name="T90" fmla="*/ 65 w 1687"/>
              <a:gd name="T91" fmla="*/ 1228 h 1637"/>
              <a:gd name="T92" fmla="*/ 255 w 1687"/>
              <a:gd name="T93" fmla="*/ 870 h 1637"/>
              <a:gd name="T94" fmla="*/ 255 w 1687"/>
              <a:gd name="T95" fmla="*/ 870 h 1637"/>
              <a:gd name="T96" fmla="*/ 1280 w 1687"/>
              <a:gd name="T97" fmla="*/ 870 h 1637"/>
              <a:gd name="T98" fmla="*/ 1280 w 1687"/>
              <a:gd name="T99" fmla="*/ 1586 h 1637"/>
              <a:gd name="T100" fmla="*/ 255 w 1687"/>
              <a:gd name="T101" fmla="*/ 1586 h 1637"/>
              <a:gd name="T102" fmla="*/ 255 w 1687"/>
              <a:gd name="T103" fmla="*/ 870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7" h="1637">
                <a:moveTo>
                  <a:pt x="1687" y="89"/>
                </a:moveTo>
                <a:cubicBezTo>
                  <a:pt x="1687" y="40"/>
                  <a:pt x="1647" y="0"/>
                  <a:pt x="1598" y="0"/>
                </a:cubicBezTo>
                <a:cubicBezTo>
                  <a:pt x="959" y="0"/>
                  <a:pt x="959" y="0"/>
                  <a:pt x="959" y="0"/>
                </a:cubicBezTo>
                <a:cubicBezTo>
                  <a:pt x="909" y="0"/>
                  <a:pt x="869" y="40"/>
                  <a:pt x="869" y="89"/>
                </a:cubicBezTo>
                <a:cubicBezTo>
                  <a:pt x="869" y="755"/>
                  <a:pt x="869" y="755"/>
                  <a:pt x="869" y="755"/>
                </a:cubicBezTo>
                <a:cubicBezTo>
                  <a:pt x="920" y="755"/>
                  <a:pt x="920" y="755"/>
                  <a:pt x="920" y="755"/>
                </a:cubicBezTo>
                <a:cubicBezTo>
                  <a:pt x="920" y="190"/>
                  <a:pt x="920" y="190"/>
                  <a:pt x="920" y="190"/>
                </a:cubicBezTo>
                <a:cubicBezTo>
                  <a:pt x="1636" y="190"/>
                  <a:pt x="1636" y="190"/>
                  <a:pt x="1636" y="190"/>
                </a:cubicBezTo>
                <a:cubicBezTo>
                  <a:pt x="1636" y="1214"/>
                  <a:pt x="1636" y="1214"/>
                  <a:pt x="1636" y="1214"/>
                </a:cubicBezTo>
                <a:cubicBezTo>
                  <a:pt x="1535" y="1214"/>
                  <a:pt x="1535" y="1214"/>
                  <a:pt x="1535" y="1214"/>
                </a:cubicBezTo>
                <a:cubicBezTo>
                  <a:pt x="1535" y="1469"/>
                  <a:pt x="1535" y="1469"/>
                  <a:pt x="1535" y="1469"/>
                </a:cubicBezTo>
                <a:cubicBezTo>
                  <a:pt x="1598" y="1469"/>
                  <a:pt x="1598" y="1469"/>
                  <a:pt x="1598" y="1469"/>
                </a:cubicBezTo>
                <a:cubicBezTo>
                  <a:pt x="1647" y="1469"/>
                  <a:pt x="1687" y="1430"/>
                  <a:pt x="1687" y="1380"/>
                </a:cubicBezTo>
                <a:cubicBezTo>
                  <a:pt x="1687" y="89"/>
                  <a:pt x="1687" y="89"/>
                  <a:pt x="1687" y="89"/>
                </a:cubicBezTo>
                <a:cubicBezTo>
                  <a:pt x="1687" y="89"/>
                  <a:pt x="1687" y="89"/>
                  <a:pt x="1687" y="89"/>
                </a:cubicBezTo>
                <a:close/>
                <a:moveTo>
                  <a:pt x="1548" y="108"/>
                </a:moveTo>
                <a:cubicBezTo>
                  <a:pt x="1548" y="108"/>
                  <a:pt x="1548" y="108"/>
                  <a:pt x="1548" y="108"/>
                </a:cubicBezTo>
                <a:cubicBezTo>
                  <a:pt x="1008" y="108"/>
                  <a:pt x="1008" y="108"/>
                  <a:pt x="1008" y="108"/>
                </a:cubicBezTo>
                <a:cubicBezTo>
                  <a:pt x="998" y="108"/>
                  <a:pt x="990" y="100"/>
                  <a:pt x="990" y="89"/>
                </a:cubicBezTo>
                <a:cubicBezTo>
                  <a:pt x="990" y="79"/>
                  <a:pt x="998" y="71"/>
                  <a:pt x="1008" y="71"/>
                </a:cubicBezTo>
                <a:cubicBezTo>
                  <a:pt x="1548" y="71"/>
                  <a:pt x="1548" y="71"/>
                  <a:pt x="1548" y="71"/>
                </a:cubicBezTo>
                <a:cubicBezTo>
                  <a:pt x="1558" y="71"/>
                  <a:pt x="1567" y="79"/>
                  <a:pt x="1567" y="89"/>
                </a:cubicBezTo>
                <a:cubicBezTo>
                  <a:pt x="1567" y="100"/>
                  <a:pt x="1558" y="108"/>
                  <a:pt x="1548" y="108"/>
                </a:cubicBezTo>
                <a:close/>
                <a:moveTo>
                  <a:pt x="1470" y="1548"/>
                </a:moveTo>
                <a:cubicBezTo>
                  <a:pt x="1470" y="1597"/>
                  <a:pt x="1430" y="1637"/>
                  <a:pt x="1381" y="1637"/>
                </a:cubicBezTo>
                <a:cubicBezTo>
                  <a:pt x="89" y="1637"/>
                  <a:pt x="89" y="1637"/>
                  <a:pt x="89" y="1637"/>
                </a:cubicBezTo>
                <a:cubicBezTo>
                  <a:pt x="40" y="1637"/>
                  <a:pt x="0" y="1597"/>
                  <a:pt x="0" y="1548"/>
                </a:cubicBezTo>
                <a:cubicBezTo>
                  <a:pt x="0" y="908"/>
                  <a:pt x="0" y="908"/>
                  <a:pt x="0" y="908"/>
                </a:cubicBezTo>
                <a:cubicBezTo>
                  <a:pt x="0" y="859"/>
                  <a:pt x="40" y="819"/>
                  <a:pt x="89" y="819"/>
                </a:cubicBezTo>
                <a:cubicBezTo>
                  <a:pt x="1381" y="819"/>
                  <a:pt x="1381" y="819"/>
                  <a:pt x="1381" y="819"/>
                </a:cubicBezTo>
                <a:cubicBezTo>
                  <a:pt x="1430" y="819"/>
                  <a:pt x="1470" y="859"/>
                  <a:pt x="1470" y="908"/>
                </a:cubicBezTo>
                <a:cubicBezTo>
                  <a:pt x="1470" y="1548"/>
                  <a:pt x="1470" y="1548"/>
                  <a:pt x="1470" y="1548"/>
                </a:cubicBezTo>
                <a:close/>
                <a:moveTo>
                  <a:pt x="1399" y="958"/>
                </a:moveTo>
                <a:cubicBezTo>
                  <a:pt x="1399" y="958"/>
                  <a:pt x="1399" y="958"/>
                  <a:pt x="1399" y="958"/>
                </a:cubicBezTo>
                <a:cubicBezTo>
                  <a:pt x="1399" y="1498"/>
                  <a:pt x="1399" y="1498"/>
                  <a:pt x="1399" y="1498"/>
                </a:cubicBezTo>
                <a:cubicBezTo>
                  <a:pt x="1399" y="1508"/>
                  <a:pt x="1391" y="1517"/>
                  <a:pt x="1380" y="1517"/>
                </a:cubicBezTo>
                <a:cubicBezTo>
                  <a:pt x="1370" y="1517"/>
                  <a:pt x="1362" y="1508"/>
                  <a:pt x="1362" y="1498"/>
                </a:cubicBezTo>
                <a:cubicBezTo>
                  <a:pt x="1362" y="958"/>
                  <a:pt x="1362" y="958"/>
                  <a:pt x="1362" y="958"/>
                </a:cubicBezTo>
                <a:cubicBezTo>
                  <a:pt x="1362" y="948"/>
                  <a:pt x="1370" y="939"/>
                  <a:pt x="1380" y="939"/>
                </a:cubicBezTo>
                <a:cubicBezTo>
                  <a:pt x="1391" y="939"/>
                  <a:pt x="1399" y="948"/>
                  <a:pt x="1399" y="958"/>
                </a:cubicBezTo>
                <a:close/>
                <a:moveTo>
                  <a:pt x="65" y="1228"/>
                </a:moveTo>
                <a:cubicBezTo>
                  <a:pt x="65" y="1258"/>
                  <a:pt x="88" y="1282"/>
                  <a:pt x="118" y="1282"/>
                </a:cubicBezTo>
                <a:cubicBezTo>
                  <a:pt x="148" y="1282"/>
                  <a:pt x="172" y="1258"/>
                  <a:pt x="172" y="1228"/>
                </a:cubicBezTo>
                <a:cubicBezTo>
                  <a:pt x="172" y="1198"/>
                  <a:pt x="148" y="1174"/>
                  <a:pt x="118" y="1174"/>
                </a:cubicBezTo>
                <a:cubicBezTo>
                  <a:pt x="88" y="1174"/>
                  <a:pt x="65" y="1198"/>
                  <a:pt x="65" y="1228"/>
                </a:cubicBezTo>
                <a:cubicBezTo>
                  <a:pt x="65" y="1228"/>
                  <a:pt x="65" y="1228"/>
                  <a:pt x="65" y="1228"/>
                </a:cubicBezTo>
                <a:close/>
                <a:moveTo>
                  <a:pt x="255" y="870"/>
                </a:moveTo>
                <a:cubicBezTo>
                  <a:pt x="255" y="870"/>
                  <a:pt x="255" y="870"/>
                  <a:pt x="255" y="870"/>
                </a:cubicBezTo>
                <a:cubicBezTo>
                  <a:pt x="1280" y="870"/>
                  <a:pt x="1280" y="870"/>
                  <a:pt x="1280" y="870"/>
                </a:cubicBezTo>
                <a:cubicBezTo>
                  <a:pt x="1280" y="1586"/>
                  <a:pt x="1280" y="1586"/>
                  <a:pt x="1280" y="1586"/>
                </a:cubicBezTo>
                <a:cubicBezTo>
                  <a:pt x="255" y="1586"/>
                  <a:pt x="255" y="1586"/>
                  <a:pt x="255" y="1586"/>
                </a:cubicBezTo>
                <a:lnTo>
                  <a:pt x="255" y="870"/>
                </a:ln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8" name="Freeform 27"/>
          <p:cNvSpPr>
            <a:spLocks noEditPoints="1"/>
          </p:cNvSpPr>
          <p:nvPr/>
        </p:nvSpPr>
        <p:spPr bwMode="auto">
          <a:xfrm>
            <a:off x="5919753" y="1956243"/>
            <a:ext cx="282571" cy="282571"/>
          </a:xfrm>
          <a:custGeom>
            <a:avLst/>
            <a:gdLst>
              <a:gd name="T0" fmla="*/ 1723 w 1838"/>
              <a:gd name="T1" fmla="*/ 0 h 1838"/>
              <a:gd name="T2" fmla="*/ 115 w 1838"/>
              <a:gd name="T3" fmla="*/ 0 h 1838"/>
              <a:gd name="T4" fmla="*/ 0 w 1838"/>
              <a:gd name="T5" fmla="*/ 115 h 1838"/>
              <a:gd name="T6" fmla="*/ 0 w 1838"/>
              <a:gd name="T7" fmla="*/ 1321 h 1838"/>
              <a:gd name="T8" fmla="*/ 115 w 1838"/>
              <a:gd name="T9" fmla="*/ 1436 h 1838"/>
              <a:gd name="T10" fmla="*/ 1723 w 1838"/>
              <a:gd name="T11" fmla="*/ 1436 h 1838"/>
              <a:gd name="T12" fmla="*/ 1838 w 1838"/>
              <a:gd name="T13" fmla="*/ 1321 h 1838"/>
              <a:gd name="T14" fmla="*/ 1838 w 1838"/>
              <a:gd name="T15" fmla="*/ 115 h 1838"/>
              <a:gd name="T16" fmla="*/ 1723 w 1838"/>
              <a:gd name="T17" fmla="*/ 0 h 1838"/>
              <a:gd name="T18" fmla="*/ 1723 w 1838"/>
              <a:gd name="T19" fmla="*/ 1034 h 1838"/>
              <a:gd name="T20" fmla="*/ 1723 w 1838"/>
              <a:gd name="T21" fmla="*/ 1034 h 1838"/>
              <a:gd name="T22" fmla="*/ 1608 w 1838"/>
              <a:gd name="T23" fmla="*/ 1149 h 1838"/>
              <a:gd name="T24" fmla="*/ 230 w 1838"/>
              <a:gd name="T25" fmla="*/ 1149 h 1838"/>
              <a:gd name="T26" fmla="*/ 115 w 1838"/>
              <a:gd name="T27" fmla="*/ 1034 h 1838"/>
              <a:gd name="T28" fmla="*/ 115 w 1838"/>
              <a:gd name="T29" fmla="*/ 230 h 1838"/>
              <a:gd name="T30" fmla="*/ 230 w 1838"/>
              <a:gd name="T31" fmla="*/ 115 h 1838"/>
              <a:gd name="T32" fmla="*/ 1608 w 1838"/>
              <a:gd name="T33" fmla="*/ 115 h 1838"/>
              <a:gd name="T34" fmla="*/ 1723 w 1838"/>
              <a:gd name="T35" fmla="*/ 230 h 1838"/>
              <a:gd name="T36" fmla="*/ 1723 w 1838"/>
              <a:gd name="T37" fmla="*/ 1034 h 1838"/>
              <a:gd name="T38" fmla="*/ 1034 w 1838"/>
              <a:gd name="T39" fmla="*/ 1493 h 1838"/>
              <a:gd name="T40" fmla="*/ 1034 w 1838"/>
              <a:gd name="T41" fmla="*/ 1493 h 1838"/>
              <a:gd name="T42" fmla="*/ 1091 w 1838"/>
              <a:gd name="T43" fmla="*/ 1551 h 1838"/>
              <a:gd name="T44" fmla="*/ 1091 w 1838"/>
              <a:gd name="T45" fmla="*/ 1608 h 1838"/>
              <a:gd name="T46" fmla="*/ 1137 w 1838"/>
              <a:gd name="T47" fmla="*/ 1700 h 1838"/>
              <a:gd name="T48" fmla="*/ 1275 w 1838"/>
              <a:gd name="T49" fmla="*/ 1804 h 1838"/>
              <a:gd name="T50" fmla="*/ 1264 w 1838"/>
              <a:gd name="T51" fmla="*/ 1838 h 1838"/>
              <a:gd name="T52" fmla="*/ 574 w 1838"/>
              <a:gd name="T53" fmla="*/ 1838 h 1838"/>
              <a:gd name="T54" fmla="*/ 563 w 1838"/>
              <a:gd name="T55" fmla="*/ 1804 h 1838"/>
              <a:gd name="T56" fmla="*/ 701 w 1838"/>
              <a:gd name="T57" fmla="*/ 1700 h 1838"/>
              <a:gd name="T58" fmla="*/ 747 w 1838"/>
              <a:gd name="T59" fmla="*/ 1608 h 1838"/>
              <a:gd name="T60" fmla="*/ 747 w 1838"/>
              <a:gd name="T61" fmla="*/ 1551 h 1838"/>
              <a:gd name="T62" fmla="*/ 804 w 1838"/>
              <a:gd name="T63" fmla="*/ 1493 h 1838"/>
              <a:gd name="T64" fmla="*/ 1034 w 1838"/>
              <a:gd name="T65" fmla="*/ 1493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8" h="1838">
                <a:moveTo>
                  <a:pt x="1723" y="0"/>
                </a:moveTo>
                <a:cubicBezTo>
                  <a:pt x="115" y="0"/>
                  <a:pt x="115" y="0"/>
                  <a:pt x="115" y="0"/>
                </a:cubicBezTo>
                <a:cubicBezTo>
                  <a:pt x="52" y="0"/>
                  <a:pt x="0" y="52"/>
                  <a:pt x="0" y="115"/>
                </a:cubicBezTo>
                <a:cubicBezTo>
                  <a:pt x="0" y="1321"/>
                  <a:pt x="0" y="1321"/>
                  <a:pt x="0" y="1321"/>
                </a:cubicBezTo>
                <a:cubicBezTo>
                  <a:pt x="0" y="1385"/>
                  <a:pt x="52" y="1436"/>
                  <a:pt x="115" y="1436"/>
                </a:cubicBezTo>
                <a:cubicBezTo>
                  <a:pt x="1723" y="1436"/>
                  <a:pt x="1723" y="1436"/>
                  <a:pt x="1723" y="1436"/>
                </a:cubicBezTo>
                <a:cubicBezTo>
                  <a:pt x="1786" y="1436"/>
                  <a:pt x="1838" y="1385"/>
                  <a:pt x="1838" y="1321"/>
                </a:cubicBezTo>
                <a:cubicBezTo>
                  <a:pt x="1838" y="115"/>
                  <a:pt x="1838" y="115"/>
                  <a:pt x="1838" y="115"/>
                </a:cubicBezTo>
                <a:cubicBezTo>
                  <a:pt x="1838" y="52"/>
                  <a:pt x="1786" y="0"/>
                  <a:pt x="1723" y="0"/>
                </a:cubicBezTo>
                <a:close/>
                <a:moveTo>
                  <a:pt x="1723" y="1034"/>
                </a:moveTo>
                <a:cubicBezTo>
                  <a:pt x="1723" y="1034"/>
                  <a:pt x="1723" y="1034"/>
                  <a:pt x="1723" y="1034"/>
                </a:cubicBezTo>
                <a:cubicBezTo>
                  <a:pt x="1723" y="1098"/>
                  <a:pt x="1671" y="1149"/>
                  <a:pt x="1608" y="1149"/>
                </a:cubicBezTo>
                <a:cubicBezTo>
                  <a:pt x="230" y="1149"/>
                  <a:pt x="230" y="1149"/>
                  <a:pt x="230" y="1149"/>
                </a:cubicBezTo>
                <a:cubicBezTo>
                  <a:pt x="166" y="1149"/>
                  <a:pt x="115" y="1098"/>
                  <a:pt x="115" y="1034"/>
                </a:cubicBezTo>
                <a:cubicBezTo>
                  <a:pt x="115" y="230"/>
                  <a:pt x="115" y="230"/>
                  <a:pt x="115" y="230"/>
                </a:cubicBezTo>
                <a:cubicBezTo>
                  <a:pt x="115" y="167"/>
                  <a:pt x="167" y="115"/>
                  <a:pt x="230" y="115"/>
                </a:cubicBezTo>
                <a:cubicBezTo>
                  <a:pt x="1608" y="115"/>
                  <a:pt x="1608" y="115"/>
                  <a:pt x="1608" y="115"/>
                </a:cubicBezTo>
                <a:cubicBezTo>
                  <a:pt x="1671" y="115"/>
                  <a:pt x="1723" y="167"/>
                  <a:pt x="1723" y="230"/>
                </a:cubicBezTo>
                <a:cubicBezTo>
                  <a:pt x="1723" y="1034"/>
                  <a:pt x="1723" y="1034"/>
                  <a:pt x="1723" y="1034"/>
                </a:cubicBezTo>
                <a:close/>
                <a:moveTo>
                  <a:pt x="1034" y="1493"/>
                </a:moveTo>
                <a:cubicBezTo>
                  <a:pt x="1034" y="1493"/>
                  <a:pt x="1034" y="1493"/>
                  <a:pt x="1034" y="1493"/>
                </a:cubicBezTo>
                <a:cubicBezTo>
                  <a:pt x="1065" y="1493"/>
                  <a:pt x="1091" y="1519"/>
                  <a:pt x="1091" y="1551"/>
                </a:cubicBezTo>
                <a:cubicBezTo>
                  <a:pt x="1091" y="1608"/>
                  <a:pt x="1091" y="1608"/>
                  <a:pt x="1091" y="1608"/>
                </a:cubicBezTo>
                <a:cubicBezTo>
                  <a:pt x="1091" y="1640"/>
                  <a:pt x="1112" y="1681"/>
                  <a:pt x="1137" y="1700"/>
                </a:cubicBezTo>
                <a:cubicBezTo>
                  <a:pt x="1275" y="1804"/>
                  <a:pt x="1275" y="1804"/>
                  <a:pt x="1275" y="1804"/>
                </a:cubicBezTo>
                <a:cubicBezTo>
                  <a:pt x="1300" y="1823"/>
                  <a:pt x="1295" y="1838"/>
                  <a:pt x="1264" y="1838"/>
                </a:cubicBezTo>
                <a:cubicBezTo>
                  <a:pt x="574" y="1838"/>
                  <a:pt x="574" y="1838"/>
                  <a:pt x="574" y="1838"/>
                </a:cubicBezTo>
                <a:cubicBezTo>
                  <a:pt x="543" y="1838"/>
                  <a:pt x="538" y="1823"/>
                  <a:pt x="563" y="1804"/>
                </a:cubicBezTo>
                <a:cubicBezTo>
                  <a:pt x="701" y="1700"/>
                  <a:pt x="701" y="1700"/>
                  <a:pt x="701" y="1700"/>
                </a:cubicBezTo>
                <a:cubicBezTo>
                  <a:pt x="726" y="1681"/>
                  <a:pt x="747" y="1640"/>
                  <a:pt x="747" y="1608"/>
                </a:cubicBezTo>
                <a:cubicBezTo>
                  <a:pt x="747" y="1551"/>
                  <a:pt x="747" y="1551"/>
                  <a:pt x="747" y="1551"/>
                </a:cubicBezTo>
                <a:cubicBezTo>
                  <a:pt x="747" y="1519"/>
                  <a:pt x="773" y="1493"/>
                  <a:pt x="804" y="1493"/>
                </a:cubicBezTo>
                <a:lnTo>
                  <a:pt x="1034" y="1493"/>
                </a:ln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9" name="Freeform 28"/>
          <p:cNvSpPr>
            <a:spLocks noEditPoints="1"/>
          </p:cNvSpPr>
          <p:nvPr/>
        </p:nvSpPr>
        <p:spPr bwMode="auto">
          <a:xfrm>
            <a:off x="7352934" y="1780952"/>
            <a:ext cx="395790" cy="633906"/>
          </a:xfrm>
          <a:custGeom>
            <a:avLst/>
            <a:gdLst>
              <a:gd name="T0" fmla="*/ 804 w 1148"/>
              <a:gd name="T1" fmla="*/ 1493 h 1838"/>
              <a:gd name="T2" fmla="*/ 746 w 1148"/>
              <a:gd name="T3" fmla="*/ 1551 h 1838"/>
              <a:gd name="T4" fmla="*/ 402 w 1148"/>
              <a:gd name="T5" fmla="*/ 1551 h 1838"/>
              <a:gd name="T6" fmla="*/ 344 w 1148"/>
              <a:gd name="T7" fmla="*/ 1493 h 1838"/>
              <a:gd name="T8" fmla="*/ 402 w 1148"/>
              <a:gd name="T9" fmla="*/ 1436 h 1838"/>
              <a:gd name="T10" fmla="*/ 746 w 1148"/>
              <a:gd name="T11" fmla="*/ 1436 h 1838"/>
              <a:gd name="T12" fmla="*/ 804 w 1148"/>
              <a:gd name="T13" fmla="*/ 1493 h 1838"/>
              <a:gd name="T14" fmla="*/ 746 w 1148"/>
              <a:gd name="T15" fmla="*/ 1608 h 1838"/>
              <a:gd name="T16" fmla="*/ 746 w 1148"/>
              <a:gd name="T17" fmla="*/ 1608 h 1838"/>
              <a:gd name="T18" fmla="*/ 402 w 1148"/>
              <a:gd name="T19" fmla="*/ 1608 h 1838"/>
              <a:gd name="T20" fmla="*/ 344 w 1148"/>
              <a:gd name="T21" fmla="*/ 1666 h 1838"/>
              <a:gd name="T22" fmla="*/ 402 w 1148"/>
              <a:gd name="T23" fmla="*/ 1723 h 1838"/>
              <a:gd name="T24" fmla="*/ 516 w 1148"/>
              <a:gd name="T25" fmla="*/ 1838 h 1838"/>
              <a:gd name="T26" fmla="*/ 631 w 1148"/>
              <a:gd name="T27" fmla="*/ 1838 h 1838"/>
              <a:gd name="T28" fmla="*/ 746 w 1148"/>
              <a:gd name="T29" fmla="*/ 1723 h 1838"/>
              <a:gd name="T30" fmla="*/ 804 w 1148"/>
              <a:gd name="T31" fmla="*/ 1666 h 1838"/>
              <a:gd name="T32" fmla="*/ 746 w 1148"/>
              <a:gd name="T33" fmla="*/ 1608 h 1838"/>
              <a:gd name="T34" fmla="*/ 574 w 1148"/>
              <a:gd name="T35" fmla="*/ 115 h 1838"/>
              <a:gd name="T36" fmla="*/ 574 w 1148"/>
              <a:gd name="T37" fmla="*/ 115 h 1838"/>
              <a:gd name="T38" fmla="*/ 1033 w 1148"/>
              <a:gd name="T39" fmla="*/ 575 h 1838"/>
              <a:gd name="T40" fmla="*/ 803 w 1148"/>
              <a:gd name="T41" fmla="*/ 970 h 1838"/>
              <a:gd name="T42" fmla="*/ 746 w 1148"/>
              <a:gd name="T43" fmla="*/ 1003 h 1838"/>
              <a:gd name="T44" fmla="*/ 746 w 1148"/>
              <a:gd name="T45" fmla="*/ 1264 h 1838"/>
              <a:gd name="T46" fmla="*/ 402 w 1148"/>
              <a:gd name="T47" fmla="*/ 1264 h 1838"/>
              <a:gd name="T48" fmla="*/ 402 w 1148"/>
              <a:gd name="T49" fmla="*/ 1003 h 1838"/>
              <a:gd name="T50" fmla="*/ 345 w 1148"/>
              <a:gd name="T51" fmla="*/ 970 h 1838"/>
              <a:gd name="T52" fmla="*/ 115 w 1148"/>
              <a:gd name="T53" fmla="*/ 575 h 1838"/>
              <a:gd name="T54" fmla="*/ 574 w 1148"/>
              <a:gd name="T55" fmla="*/ 115 h 1838"/>
              <a:gd name="T56" fmla="*/ 574 w 1148"/>
              <a:gd name="T57" fmla="*/ 0 h 1838"/>
              <a:gd name="T58" fmla="*/ 574 w 1148"/>
              <a:gd name="T59" fmla="*/ 0 h 1838"/>
              <a:gd name="T60" fmla="*/ 0 w 1148"/>
              <a:gd name="T61" fmla="*/ 575 h 1838"/>
              <a:gd name="T62" fmla="*/ 287 w 1148"/>
              <a:gd name="T63" fmla="*/ 1069 h 1838"/>
              <a:gd name="T64" fmla="*/ 287 w 1148"/>
              <a:gd name="T65" fmla="*/ 1264 h 1838"/>
              <a:gd name="T66" fmla="*/ 402 w 1148"/>
              <a:gd name="T67" fmla="*/ 1379 h 1838"/>
              <a:gd name="T68" fmla="*/ 746 w 1148"/>
              <a:gd name="T69" fmla="*/ 1379 h 1838"/>
              <a:gd name="T70" fmla="*/ 861 w 1148"/>
              <a:gd name="T71" fmla="*/ 1264 h 1838"/>
              <a:gd name="T72" fmla="*/ 861 w 1148"/>
              <a:gd name="T73" fmla="*/ 1069 h 1838"/>
              <a:gd name="T74" fmla="*/ 1148 w 1148"/>
              <a:gd name="T75" fmla="*/ 575 h 1838"/>
              <a:gd name="T76" fmla="*/ 574 w 1148"/>
              <a:gd name="T77" fmla="*/ 0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8" h="1838">
                <a:moveTo>
                  <a:pt x="804" y="1493"/>
                </a:moveTo>
                <a:cubicBezTo>
                  <a:pt x="804" y="1525"/>
                  <a:pt x="778" y="1551"/>
                  <a:pt x="746" y="1551"/>
                </a:cubicBezTo>
                <a:cubicBezTo>
                  <a:pt x="402" y="1551"/>
                  <a:pt x="402" y="1551"/>
                  <a:pt x="402" y="1551"/>
                </a:cubicBezTo>
                <a:cubicBezTo>
                  <a:pt x="370" y="1551"/>
                  <a:pt x="344" y="1525"/>
                  <a:pt x="344" y="1493"/>
                </a:cubicBezTo>
                <a:cubicBezTo>
                  <a:pt x="344" y="1462"/>
                  <a:pt x="370" y="1436"/>
                  <a:pt x="402" y="1436"/>
                </a:cubicBezTo>
                <a:cubicBezTo>
                  <a:pt x="746" y="1436"/>
                  <a:pt x="746" y="1436"/>
                  <a:pt x="746" y="1436"/>
                </a:cubicBezTo>
                <a:cubicBezTo>
                  <a:pt x="778" y="1436"/>
                  <a:pt x="804" y="1462"/>
                  <a:pt x="804" y="1493"/>
                </a:cubicBezTo>
                <a:close/>
                <a:moveTo>
                  <a:pt x="746" y="1608"/>
                </a:moveTo>
                <a:cubicBezTo>
                  <a:pt x="746" y="1608"/>
                  <a:pt x="746" y="1608"/>
                  <a:pt x="746" y="1608"/>
                </a:cubicBezTo>
                <a:cubicBezTo>
                  <a:pt x="402" y="1608"/>
                  <a:pt x="402" y="1608"/>
                  <a:pt x="402" y="1608"/>
                </a:cubicBezTo>
                <a:cubicBezTo>
                  <a:pt x="370" y="1608"/>
                  <a:pt x="344" y="1634"/>
                  <a:pt x="344" y="1666"/>
                </a:cubicBezTo>
                <a:cubicBezTo>
                  <a:pt x="344" y="1697"/>
                  <a:pt x="370" y="1723"/>
                  <a:pt x="402" y="1723"/>
                </a:cubicBezTo>
                <a:cubicBezTo>
                  <a:pt x="402" y="1787"/>
                  <a:pt x="453" y="1838"/>
                  <a:pt x="516" y="1838"/>
                </a:cubicBezTo>
                <a:cubicBezTo>
                  <a:pt x="631" y="1838"/>
                  <a:pt x="631" y="1838"/>
                  <a:pt x="631" y="1838"/>
                </a:cubicBezTo>
                <a:cubicBezTo>
                  <a:pt x="695" y="1838"/>
                  <a:pt x="746" y="1787"/>
                  <a:pt x="746" y="1723"/>
                </a:cubicBezTo>
                <a:cubicBezTo>
                  <a:pt x="778" y="1723"/>
                  <a:pt x="804" y="1697"/>
                  <a:pt x="804" y="1666"/>
                </a:cubicBezTo>
                <a:cubicBezTo>
                  <a:pt x="804" y="1634"/>
                  <a:pt x="778" y="1608"/>
                  <a:pt x="746" y="1608"/>
                </a:cubicBezTo>
                <a:close/>
                <a:moveTo>
                  <a:pt x="574" y="115"/>
                </a:moveTo>
                <a:cubicBezTo>
                  <a:pt x="574" y="115"/>
                  <a:pt x="574" y="115"/>
                  <a:pt x="574" y="115"/>
                </a:cubicBezTo>
                <a:cubicBezTo>
                  <a:pt x="827" y="115"/>
                  <a:pt x="1033" y="321"/>
                  <a:pt x="1033" y="575"/>
                </a:cubicBezTo>
                <a:cubicBezTo>
                  <a:pt x="1033" y="738"/>
                  <a:pt x="947" y="886"/>
                  <a:pt x="803" y="970"/>
                </a:cubicBezTo>
                <a:cubicBezTo>
                  <a:pt x="746" y="1003"/>
                  <a:pt x="746" y="1003"/>
                  <a:pt x="746" y="1003"/>
                </a:cubicBezTo>
                <a:cubicBezTo>
                  <a:pt x="746" y="1264"/>
                  <a:pt x="746" y="1264"/>
                  <a:pt x="746" y="1264"/>
                </a:cubicBezTo>
                <a:cubicBezTo>
                  <a:pt x="402" y="1264"/>
                  <a:pt x="402" y="1264"/>
                  <a:pt x="402" y="1264"/>
                </a:cubicBezTo>
                <a:cubicBezTo>
                  <a:pt x="402" y="1003"/>
                  <a:pt x="402" y="1003"/>
                  <a:pt x="402" y="1003"/>
                </a:cubicBezTo>
                <a:cubicBezTo>
                  <a:pt x="345" y="970"/>
                  <a:pt x="345" y="970"/>
                  <a:pt x="345" y="970"/>
                </a:cubicBezTo>
                <a:cubicBezTo>
                  <a:pt x="200" y="886"/>
                  <a:pt x="115" y="738"/>
                  <a:pt x="115" y="575"/>
                </a:cubicBezTo>
                <a:cubicBezTo>
                  <a:pt x="115" y="321"/>
                  <a:pt x="321" y="115"/>
                  <a:pt x="574" y="115"/>
                </a:cubicBezTo>
                <a:close/>
                <a:moveTo>
                  <a:pt x="574" y="0"/>
                </a:moveTo>
                <a:cubicBezTo>
                  <a:pt x="574" y="0"/>
                  <a:pt x="574" y="0"/>
                  <a:pt x="574" y="0"/>
                </a:cubicBezTo>
                <a:cubicBezTo>
                  <a:pt x="257" y="0"/>
                  <a:pt x="0" y="258"/>
                  <a:pt x="0" y="575"/>
                </a:cubicBezTo>
                <a:cubicBezTo>
                  <a:pt x="0" y="787"/>
                  <a:pt x="116" y="970"/>
                  <a:pt x="287" y="1069"/>
                </a:cubicBezTo>
                <a:cubicBezTo>
                  <a:pt x="287" y="1264"/>
                  <a:pt x="287" y="1264"/>
                  <a:pt x="287" y="1264"/>
                </a:cubicBezTo>
                <a:cubicBezTo>
                  <a:pt x="287" y="1327"/>
                  <a:pt x="338" y="1379"/>
                  <a:pt x="402" y="1379"/>
                </a:cubicBezTo>
                <a:cubicBezTo>
                  <a:pt x="746" y="1379"/>
                  <a:pt x="746" y="1379"/>
                  <a:pt x="746" y="1379"/>
                </a:cubicBezTo>
                <a:cubicBezTo>
                  <a:pt x="810" y="1379"/>
                  <a:pt x="861" y="1327"/>
                  <a:pt x="861" y="1264"/>
                </a:cubicBezTo>
                <a:cubicBezTo>
                  <a:pt x="861" y="1069"/>
                  <a:pt x="861" y="1069"/>
                  <a:pt x="861" y="1069"/>
                </a:cubicBezTo>
                <a:cubicBezTo>
                  <a:pt x="1032" y="970"/>
                  <a:pt x="1148" y="787"/>
                  <a:pt x="1148" y="575"/>
                </a:cubicBezTo>
                <a:cubicBezTo>
                  <a:pt x="1148" y="258"/>
                  <a:pt x="891" y="0"/>
                  <a:pt x="574" y="0"/>
                </a:cubicBez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33" name="矩形 32"/>
          <p:cNvSpPr/>
          <p:nvPr/>
        </p:nvSpPr>
        <p:spPr>
          <a:xfrm>
            <a:off x="979599" y="3149810"/>
            <a:ext cx="1227142" cy="415498"/>
          </a:xfrm>
          <a:prstGeom prst="rect">
            <a:avLst/>
          </a:prstGeom>
        </p:spPr>
        <p:txBody>
          <a:bodyPr wrap="square" anchor="ctr" anchorCtr="0">
            <a:spAutoFit/>
          </a:bodyPr>
          <a:lstStyle/>
          <a:p>
            <a:pPr algn="ctr">
              <a:lnSpc>
                <a:spcPct val="150000"/>
              </a:lnSpc>
            </a:pPr>
            <a:r>
              <a:rPr lang="zh-CN" altLang="en-US" sz="1400" b="1">
                <a:solidFill>
                  <a:srgbClr val="030729"/>
                </a:solidFill>
                <a:cs typeface="+mn-ea"/>
                <a:sym typeface="+mn-lt"/>
              </a:rPr>
              <a:t>添加标题</a:t>
            </a:r>
            <a:endParaRPr lang="en-US" altLang="zh-CN" sz="1400" b="1" dirty="0">
              <a:solidFill>
                <a:srgbClr val="030729"/>
              </a:solidFill>
              <a:cs typeface="+mn-ea"/>
              <a:sym typeface="+mn-lt"/>
            </a:endParaRPr>
          </a:p>
        </p:txBody>
      </p:sp>
      <p:sp>
        <p:nvSpPr>
          <p:cNvPr id="34" name="矩形 33"/>
          <p:cNvSpPr/>
          <p:nvPr/>
        </p:nvSpPr>
        <p:spPr>
          <a:xfrm>
            <a:off x="979598" y="3545164"/>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5" name="矩形 34"/>
          <p:cNvSpPr/>
          <p:nvPr/>
        </p:nvSpPr>
        <p:spPr>
          <a:xfrm>
            <a:off x="2467356" y="2677732"/>
            <a:ext cx="1227142" cy="415498"/>
          </a:xfrm>
          <a:prstGeom prst="rect">
            <a:avLst/>
          </a:prstGeom>
          <a:ln>
            <a:noFill/>
          </a:ln>
        </p:spPr>
        <p:txBody>
          <a:bodyPr wrap="square" anchor="ctr" anchorCtr="0">
            <a:spAutoFit/>
          </a:bodyPr>
          <a:lstStyle/>
          <a:p>
            <a:pPr algn="ctr">
              <a:lnSpc>
                <a:spcPct val="150000"/>
              </a:lnSpc>
            </a:pPr>
            <a:r>
              <a:rPr lang="zh-CN" altLang="en-US" sz="1400" b="1">
                <a:solidFill>
                  <a:srgbClr val="030729"/>
                </a:solidFill>
                <a:cs typeface="+mn-ea"/>
                <a:sym typeface="+mn-lt"/>
              </a:rPr>
              <a:t>添加标题</a:t>
            </a:r>
            <a:endParaRPr lang="en-US" altLang="zh-CN" sz="1400" b="1" dirty="0">
              <a:solidFill>
                <a:srgbClr val="030729"/>
              </a:solidFill>
              <a:cs typeface="+mn-ea"/>
              <a:sym typeface="+mn-lt"/>
            </a:endParaRPr>
          </a:p>
        </p:txBody>
      </p:sp>
      <p:sp>
        <p:nvSpPr>
          <p:cNvPr id="36" name="矩形 35"/>
          <p:cNvSpPr/>
          <p:nvPr/>
        </p:nvSpPr>
        <p:spPr>
          <a:xfrm>
            <a:off x="2467355" y="3073086"/>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7" name="矩形 36"/>
          <p:cNvSpPr/>
          <p:nvPr/>
        </p:nvSpPr>
        <p:spPr>
          <a:xfrm>
            <a:off x="3958240" y="3149810"/>
            <a:ext cx="1227142" cy="415498"/>
          </a:xfrm>
          <a:prstGeom prst="rect">
            <a:avLst/>
          </a:prstGeom>
        </p:spPr>
        <p:txBody>
          <a:bodyPr wrap="square" anchor="ctr" anchorCtr="0">
            <a:spAutoFit/>
          </a:bodyPr>
          <a:lstStyle/>
          <a:p>
            <a:pPr algn="ctr">
              <a:lnSpc>
                <a:spcPct val="150000"/>
              </a:lnSpc>
            </a:pPr>
            <a:r>
              <a:rPr lang="zh-CN" altLang="en-US" sz="1400" b="1" dirty="0">
                <a:solidFill>
                  <a:srgbClr val="030729"/>
                </a:solidFill>
                <a:cs typeface="+mn-ea"/>
                <a:sym typeface="+mn-lt"/>
              </a:rPr>
              <a:t>添加标题</a:t>
            </a:r>
            <a:endParaRPr lang="en-US" altLang="zh-CN" sz="1400" b="1" dirty="0">
              <a:solidFill>
                <a:srgbClr val="030729"/>
              </a:solidFill>
              <a:cs typeface="+mn-ea"/>
              <a:sym typeface="+mn-lt"/>
            </a:endParaRPr>
          </a:p>
        </p:txBody>
      </p:sp>
      <p:sp>
        <p:nvSpPr>
          <p:cNvPr id="38" name="矩形 37"/>
          <p:cNvSpPr/>
          <p:nvPr/>
        </p:nvSpPr>
        <p:spPr>
          <a:xfrm>
            <a:off x="3958239" y="3545164"/>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39" name="矩形 38"/>
          <p:cNvSpPr/>
          <p:nvPr/>
        </p:nvSpPr>
        <p:spPr>
          <a:xfrm>
            <a:off x="5446186" y="2677732"/>
            <a:ext cx="1227142" cy="415498"/>
          </a:xfrm>
          <a:prstGeom prst="rect">
            <a:avLst/>
          </a:prstGeom>
          <a:ln>
            <a:noFill/>
          </a:ln>
        </p:spPr>
        <p:txBody>
          <a:bodyPr wrap="square" anchor="ctr" anchorCtr="0">
            <a:spAutoFit/>
          </a:bodyPr>
          <a:lstStyle/>
          <a:p>
            <a:pPr algn="ctr">
              <a:lnSpc>
                <a:spcPct val="150000"/>
              </a:lnSpc>
            </a:pPr>
            <a:r>
              <a:rPr lang="zh-CN" altLang="en-US" sz="1400" b="1" dirty="0">
                <a:solidFill>
                  <a:srgbClr val="030729"/>
                </a:solidFill>
                <a:cs typeface="+mn-ea"/>
                <a:sym typeface="+mn-lt"/>
              </a:rPr>
              <a:t>添加标题</a:t>
            </a:r>
            <a:endParaRPr lang="en-US" altLang="zh-CN" sz="1400" b="1" dirty="0">
              <a:solidFill>
                <a:srgbClr val="030729"/>
              </a:solidFill>
              <a:cs typeface="+mn-ea"/>
              <a:sym typeface="+mn-lt"/>
            </a:endParaRPr>
          </a:p>
        </p:txBody>
      </p:sp>
      <p:sp>
        <p:nvSpPr>
          <p:cNvPr id="40" name="矩形 39"/>
          <p:cNvSpPr/>
          <p:nvPr/>
        </p:nvSpPr>
        <p:spPr>
          <a:xfrm>
            <a:off x="5446185" y="3073086"/>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41" name="矩形 40"/>
          <p:cNvSpPr/>
          <p:nvPr/>
        </p:nvSpPr>
        <p:spPr>
          <a:xfrm>
            <a:off x="6966093" y="3149810"/>
            <a:ext cx="1227142" cy="415498"/>
          </a:xfrm>
          <a:prstGeom prst="rect">
            <a:avLst/>
          </a:prstGeom>
        </p:spPr>
        <p:txBody>
          <a:bodyPr wrap="square" anchor="ctr" anchorCtr="0">
            <a:spAutoFit/>
          </a:bodyPr>
          <a:lstStyle/>
          <a:p>
            <a:pPr algn="ctr">
              <a:lnSpc>
                <a:spcPct val="150000"/>
              </a:lnSpc>
            </a:pPr>
            <a:r>
              <a:rPr lang="zh-CN" altLang="en-US" sz="1400" b="1" dirty="0">
                <a:solidFill>
                  <a:srgbClr val="030729"/>
                </a:solidFill>
                <a:cs typeface="+mn-ea"/>
                <a:sym typeface="+mn-lt"/>
              </a:rPr>
              <a:t>添加标题</a:t>
            </a:r>
            <a:endParaRPr lang="en-US" altLang="zh-CN" sz="1400" b="1" dirty="0">
              <a:solidFill>
                <a:srgbClr val="030729"/>
              </a:solidFill>
              <a:cs typeface="+mn-ea"/>
              <a:sym typeface="+mn-lt"/>
            </a:endParaRPr>
          </a:p>
        </p:txBody>
      </p:sp>
      <p:sp>
        <p:nvSpPr>
          <p:cNvPr id="42" name="矩形 41"/>
          <p:cNvSpPr/>
          <p:nvPr/>
        </p:nvSpPr>
        <p:spPr>
          <a:xfrm>
            <a:off x="6966091" y="3545164"/>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endParaRPr lang="zh-CN" altLang="en-US" sz="100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5</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ppt_x</p:attrName>
                                        </p:attrNameLst>
                                      </p:cBhvr>
                                      <p:tavLst>
                                        <p:tav tm="0">
                                          <p:val>
                                            <p:fltVal val="0.5"/>
                                          </p:val>
                                        </p:tav>
                                        <p:tav tm="100000">
                                          <p:val>
                                            <p:strVal val="#ppt_x"/>
                                          </p:val>
                                        </p:tav>
                                      </p:tavLst>
                                    </p:anim>
                                    <p:anim calcmode="lin" valueType="num">
                                      <p:cBhvr>
                                        <p:cTn id="34" dur="500" fill="hold"/>
                                        <p:tgtEl>
                                          <p:spTgt spid="11"/>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3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3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ppt_x</p:attrName>
                                        </p:attrNameLst>
                                      </p:cBhvr>
                                      <p:tavLst>
                                        <p:tav tm="0">
                                          <p:val>
                                            <p:fltVal val="0.5"/>
                                          </p:val>
                                        </p:tav>
                                        <p:tav tm="100000">
                                          <p:val>
                                            <p:strVal val="#ppt_x"/>
                                          </p:val>
                                        </p:tav>
                                      </p:tavLst>
                                    </p:anim>
                                    <p:anim calcmode="lin" valueType="num">
                                      <p:cBhvr>
                                        <p:cTn id="46" dur="500" fill="hold"/>
                                        <p:tgtEl>
                                          <p:spTgt spid="15"/>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40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fltVal val="0.5"/>
                                          </p:val>
                                        </p:tav>
                                        <p:tav tm="100000">
                                          <p:val>
                                            <p:strVal val="#ppt_y"/>
                                          </p:val>
                                        </p:tav>
                                      </p:tavLst>
                                    </p:anim>
                                  </p:childTnLst>
                                </p:cTn>
                              </p:par>
                            </p:childTnLst>
                          </p:cTn>
                        </p:par>
                        <p:par>
                          <p:cTn id="59" fill="hold">
                            <p:stCondLst>
                              <p:cond delay="500"/>
                            </p:stCondLst>
                            <p:childTnLst>
                              <p:par>
                                <p:cTn id="60" presetID="55"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strVal val="#ppt_w*0.7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animEffect transition="in" filter="fade">
                                      <p:cBhvr>
                                        <p:cTn id="64" dur="500"/>
                                        <p:tgtEl>
                                          <p:spTgt spid="27"/>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strVal val="#ppt_w*0.70"/>
                                          </p:val>
                                        </p:tav>
                                        <p:tav tm="100000">
                                          <p:val>
                                            <p:strVal val="#ppt_w"/>
                                          </p:val>
                                        </p:tav>
                                      </p:tavLst>
                                    </p:anim>
                                    <p:anim calcmode="lin" valueType="num">
                                      <p:cBhvr>
                                        <p:cTn id="68" dur="500" fill="hold"/>
                                        <p:tgtEl>
                                          <p:spTgt spid="25"/>
                                        </p:tgtEl>
                                        <p:attrNameLst>
                                          <p:attrName>ppt_h</p:attrName>
                                        </p:attrNameLst>
                                      </p:cBhvr>
                                      <p:tavLst>
                                        <p:tav tm="0">
                                          <p:val>
                                            <p:strVal val="#ppt_h"/>
                                          </p:val>
                                        </p:tav>
                                        <p:tav tm="100000">
                                          <p:val>
                                            <p:strVal val="#ppt_h"/>
                                          </p:val>
                                        </p:tav>
                                      </p:tavLst>
                                    </p:anim>
                                    <p:animEffect transition="in" filter="fade">
                                      <p:cBhvr>
                                        <p:cTn id="69" dur="500"/>
                                        <p:tgtEl>
                                          <p:spTgt spid="25"/>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strVal val="#ppt_w*0.70"/>
                                          </p:val>
                                        </p:tav>
                                        <p:tav tm="100000">
                                          <p:val>
                                            <p:strVal val="#ppt_w"/>
                                          </p:val>
                                        </p:tav>
                                      </p:tavLst>
                                    </p:anim>
                                    <p:anim calcmode="lin" valueType="num">
                                      <p:cBhvr>
                                        <p:cTn id="73" dur="500" fill="hold"/>
                                        <p:tgtEl>
                                          <p:spTgt spid="28"/>
                                        </p:tgtEl>
                                        <p:attrNameLst>
                                          <p:attrName>ppt_h</p:attrName>
                                        </p:attrNameLst>
                                      </p:cBhvr>
                                      <p:tavLst>
                                        <p:tav tm="0">
                                          <p:val>
                                            <p:strVal val="#ppt_h"/>
                                          </p:val>
                                        </p:tav>
                                        <p:tav tm="100000">
                                          <p:val>
                                            <p:strVal val="#ppt_h"/>
                                          </p:val>
                                        </p:tav>
                                      </p:tavLst>
                                    </p:anim>
                                    <p:animEffect transition="in" filter="fade">
                                      <p:cBhvr>
                                        <p:cTn id="74" dur="500"/>
                                        <p:tgtEl>
                                          <p:spTgt spid="28"/>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strVal val="#ppt_w*0.70"/>
                                          </p:val>
                                        </p:tav>
                                        <p:tav tm="100000">
                                          <p:val>
                                            <p:strVal val="#ppt_w"/>
                                          </p:val>
                                        </p:tav>
                                      </p:tavLst>
                                    </p:anim>
                                    <p:anim calcmode="lin" valueType="num">
                                      <p:cBhvr>
                                        <p:cTn id="78" dur="500" fill="hold"/>
                                        <p:tgtEl>
                                          <p:spTgt spid="26"/>
                                        </p:tgtEl>
                                        <p:attrNameLst>
                                          <p:attrName>ppt_h</p:attrName>
                                        </p:attrNameLst>
                                      </p:cBhvr>
                                      <p:tavLst>
                                        <p:tav tm="0">
                                          <p:val>
                                            <p:strVal val="#ppt_h"/>
                                          </p:val>
                                        </p:tav>
                                        <p:tav tm="100000">
                                          <p:val>
                                            <p:strVal val="#ppt_h"/>
                                          </p:val>
                                        </p:tav>
                                      </p:tavLst>
                                    </p:anim>
                                    <p:animEffect transition="in" filter="fade">
                                      <p:cBhvr>
                                        <p:cTn id="79" dur="500"/>
                                        <p:tgtEl>
                                          <p:spTgt spid="26"/>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strVal val="#ppt_w*0.70"/>
                                          </p:val>
                                        </p:tav>
                                        <p:tav tm="100000">
                                          <p:val>
                                            <p:strVal val="#ppt_w"/>
                                          </p:val>
                                        </p:tav>
                                      </p:tavLst>
                                    </p:anim>
                                    <p:anim calcmode="lin" valueType="num">
                                      <p:cBhvr>
                                        <p:cTn id="83" dur="500" fill="hold"/>
                                        <p:tgtEl>
                                          <p:spTgt spid="29"/>
                                        </p:tgtEl>
                                        <p:attrNameLst>
                                          <p:attrName>ppt_h</p:attrName>
                                        </p:attrNameLst>
                                      </p:cBhvr>
                                      <p:tavLst>
                                        <p:tav tm="0">
                                          <p:val>
                                            <p:strVal val="#ppt_h"/>
                                          </p:val>
                                        </p:tav>
                                        <p:tav tm="100000">
                                          <p:val>
                                            <p:strVal val="#ppt_h"/>
                                          </p:val>
                                        </p:tav>
                                      </p:tavLst>
                                    </p:anim>
                                    <p:animEffect transition="in" filter="fade">
                                      <p:cBhvr>
                                        <p:cTn id="84" dur="500"/>
                                        <p:tgtEl>
                                          <p:spTgt spid="29"/>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up)">
                                      <p:cBhvr>
                                        <p:cTn id="90" dur="500"/>
                                        <p:tgtEl>
                                          <p:spTgt spid="18"/>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wipe(up)">
                                      <p:cBhvr>
                                        <p:cTn id="93" dur="500"/>
                                        <p:tgtEl>
                                          <p:spTgt spid="19"/>
                                        </p:tgtEl>
                                      </p:cBhvr>
                                    </p:animEffect>
                                  </p:childTnLst>
                                </p:cTn>
                              </p:par>
                              <p:par>
                                <p:cTn id="94" presetID="22" presetClass="entr" presetSubtype="1" fill="hold" grpId="0"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wipe(up)">
                                      <p:cBhvr>
                                        <p:cTn id="96" dur="500"/>
                                        <p:tgtEl>
                                          <p:spTgt spid="20"/>
                                        </p:tgtEl>
                                      </p:cBhvr>
                                    </p:animEffect>
                                  </p:childTnLst>
                                </p:cTn>
                              </p:par>
                              <p:par>
                                <p:cTn id="97" presetID="22" presetClass="entr" presetSubtype="1"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wipe(up)">
                                      <p:cBhvr>
                                        <p:cTn id="99" dur="500"/>
                                        <p:tgtEl>
                                          <p:spTgt spid="21"/>
                                        </p:tgtEl>
                                      </p:cBhvr>
                                    </p:animEffect>
                                  </p:childTnLst>
                                </p:cTn>
                              </p:par>
                            </p:childTnLst>
                          </p:cTn>
                        </p:par>
                        <p:par>
                          <p:cTn id="100" fill="hold">
                            <p:stCondLst>
                              <p:cond delay="10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50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childTnLst>
                          </p:cTn>
                        </p:par>
                        <p:par>
                          <p:cTn id="107" fill="hold">
                            <p:stCondLst>
                              <p:cond delay="1500"/>
                            </p:stCondLst>
                            <p:childTnLst>
                              <p:par>
                                <p:cTn id="108" presetID="10"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p:stCondLst>
                              <p:cond delay="2000"/>
                            </p:stCondLst>
                            <p:childTnLst>
                              <p:par>
                                <p:cTn id="115" presetID="10" presetClass="entr" presetSubtype="0"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childTnLst>
                          </p:cTn>
                        </p:par>
                        <p:par>
                          <p:cTn id="121" fill="hold">
                            <p:stCondLst>
                              <p:cond delay="2500"/>
                            </p:stCondLst>
                            <p:childTnLst>
                              <p:par>
                                <p:cTn id="122" presetID="10"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500"/>
                                        <p:tgtEl>
                                          <p:spTgt spid="39"/>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childTnLst>
                          </p:cTn>
                        </p:par>
                        <p:par>
                          <p:cTn id="128" fill="hold">
                            <p:stCondLst>
                              <p:cond delay="3000"/>
                            </p:stCondLst>
                            <p:childTnLst>
                              <p:par>
                                <p:cTn id="129" presetID="10" presetClass="entr" presetSubtype="0"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500"/>
                                        <p:tgtEl>
                                          <p:spTgt spid="41"/>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42"/>
                                        </p:tgtEl>
                                        <p:attrNameLst>
                                          <p:attrName>style.visibility</p:attrName>
                                        </p:attrNameLst>
                                      </p:cBhvr>
                                      <p:to>
                                        <p:strVal val="visible"/>
                                      </p:to>
                                    </p:set>
                                    <p:animEffect transition="in" filter="fade">
                                      <p:cBhvr>
                                        <p:cTn id="1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5" grpId="0" animBg="1"/>
      <p:bldP spid="26" grpId="0" animBg="1"/>
      <p:bldP spid="27" grpId="0" animBg="1"/>
      <p:bldP spid="28" grpId="0" animBg="1"/>
      <p:bldP spid="29" grpId="0" animBg="1"/>
      <p:bldP spid="33" grpId="0"/>
      <p:bldP spid="34" grpId="0"/>
      <p:bldP spid="35" grpId="0"/>
      <p:bldP spid="36" grpId="0"/>
      <p:bldP spid="37" grpId="0"/>
      <p:bldP spid="38" grpId="0"/>
      <p:bldP spid="39" grpId="0"/>
      <p:bldP spid="40" grpId="0"/>
      <p:bldP spid="41" grpId="0"/>
      <p:bldP spid="4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val 25"/>
          <p:cNvSpPr/>
          <p:nvPr/>
        </p:nvSpPr>
        <p:spPr>
          <a:xfrm>
            <a:off x="3149528" y="1394019"/>
            <a:ext cx="2916952" cy="2916952"/>
          </a:xfrm>
          <a:prstGeom prst="ellipse">
            <a:avLst/>
          </a:prstGeom>
          <a:noFill/>
          <a:ln w="28575">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AU" sz="640">
              <a:cs typeface="+mn-ea"/>
              <a:sym typeface="+mn-lt"/>
            </a:endParaRPr>
          </a:p>
        </p:txBody>
      </p:sp>
      <p:grpSp>
        <p:nvGrpSpPr>
          <p:cNvPr id="18" name="Group 17"/>
          <p:cNvGrpSpPr/>
          <p:nvPr/>
        </p:nvGrpSpPr>
        <p:grpSpPr>
          <a:xfrm>
            <a:off x="3939742" y="1637051"/>
            <a:ext cx="1336525" cy="2430889"/>
            <a:chOff x="2777030" y="1276350"/>
            <a:chExt cx="1871170" cy="3403312"/>
          </a:xfrm>
          <a:effectLst>
            <a:outerShdw blurRad="50800" dist="38100" dir="2700000" algn="tl" rotWithShape="0">
              <a:prstClr val="black">
                <a:alpha val="40000"/>
              </a:prstClr>
            </a:outerShdw>
          </a:effectLst>
        </p:grpSpPr>
        <p:pic>
          <p:nvPicPr>
            <p:cNvPr id="19" name="Picture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77030" y="1276350"/>
              <a:ext cx="1871170" cy="3403312"/>
            </a:xfrm>
            <a:prstGeom prst="rect">
              <a:avLst/>
            </a:prstGeom>
          </p:spPr>
        </p:pic>
        <p:sp>
          <p:nvSpPr>
            <p:cNvPr id="20" name="Rectangle 19"/>
            <p:cNvSpPr/>
            <p:nvPr/>
          </p:nvSpPr>
          <p:spPr>
            <a:xfrm>
              <a:off x="2945316" y="1874760"/>
              <a:ext cx="1505476" cy="223871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40">
                <a:cs typeface="+mn-ea"/>
                <a:sym typeface="+mn-lt"/>
              </a:endParaRPr>
            </a:p>
          </p:txBody>
        </p:sp>
      </p:grpSp>
      <p:grpSp>
        <p:nvGrpSpPr>
          <p:cNvPr id="29" name="Group 28"/>
          <p:cNvGrpSpPr/>
          <p:nvPr/>
        </p:nvGrpSpPr>
        <p:grpSpPr>
          <a:xfrm>
            <a:off x="5436281" y="1570859"/>
            <a:ext cx="643310" cy="643312"/>
            <a:chOff x="8197836" y="1898395"/>
            <a:chExt cx="1017919" cy="1017922"/>
          </a:xfrm>
        </p:grpSpPr>
        <p:sp>
          <p:nvSpPr>
            <p:cNvPr id="27"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panose="020B0604020202030204"/>
                </a:defRPr>
              </a:pPr>
              <a:endParaRPr sz="640">
                <a:cs typeface="+mn-ea"/>
                <a:sym typeface="+mn-lt"/>
              </a:endParaRPr>
            </a:p>
          </p:txBody>
        </p:sp>
        <p:sp>
          <p:nvSpPr>
            <p:cNvPr id="28" name="Shape 256"/>
            <p:cNvSpPr/>
            <p:nvPr/>
          </p:nvSpPr>
          <p:spPr>
            <a:xfrm>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panose="020B0604020202030204"/>
                </a:defRPr>
              </a:pPr>
              <a:endParaRPr sz="640">
                <a:cs typeface="+mn-ea"/>
                <a:sym typeface="+mn-lt"/>
              </a:endParaRPr>
            </a:p>
          </p:txBody>
        </p:sp>
      </p:grpSp>
      <p:grpSp>
        <p:nvGrpSpPr>
          <p:cNvPr id="31" name="Group 30"/>
          <p:cNvGrpSpPr/>
          <p:nvPr/>
        </p:nvGrpSpPr>
        <p:grpSpPr>
          <a:xfrm>
            <a:off x="3122016" y="1573061"/>
            <a:ext cx="643310" cy="643312"/>
            <a:chOff x="8197836" y="1898395"/>
            <a:chExt cx="1017919" cy="1017922"/>
          </a:xfrm>
        </p:grpSpPr>
        <p:sp>
          <p:nvSpPr>
            <p:cNvPr id="32"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panose="020B0604020202030204"/>
                </a:defRPr>
              </a:pPr>
              <a:endParaRPr sz="640">
                <a:cs typeface="+mn-ea"/>
                <a:sym typeface="+mn-lt"/>
              </a:endParaRPr>
            </a:p>
          </p:txBody>
        </p:sp>
        <p:sp>
          <p:nvSpPr>
            <p:cNvPr id="33" name="Shape 256"/>
            <p:cNvSpPr/>
            <p:nvPr/>
          </p:nvSpPr>
          <p:spPr>
            <a:xfrm flipH="1">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panose="020B0604020202030204"/>
                </a:defRPr>
              </a:pPr>
              <a:endParaRPr sz="640">
                <a:cs typeface="+mn-ea"/>
                <a:sym typeface="+mn-lt"/>
              </a:endParaRPr>
            </a:p>
          </p:txBody>
        </p:sp>
      </p:grpSp>
      <p:grpSp>
        <p:nvGrpSpPr>
          <p:cNvPr id="40" name="Group 39"/>
          <p:cNvGrpSpPr/>
          <p:nvPr/>
        </p:nvGrpSpPr>
        <p:grpSpPr>
          <a:xfrm>
            <a:off x="5433175" y="3484951"/>
            <a:ext cx="643310" cy="643312"/>
            <a:chOff x="8197836" y="1898395"/>
            <a:chExt cx="1017919" cy="1017922"/>
          </a:xfrm>
        </p:grpSpPr>
        <p:sp>
          <p:nvSpPr>
            <p:cNvPr id="41"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panose="020B0604020202030204"/>
                </a:defRPr>
              </a:pPr>
              <a:endParaRPr sz="640">
                <a:cs typeface="+mn-ea"/>
                <a:sym typeface="+mn-lt"/>
              </a:endParaRPr>
            </a:p>
          </p:txBody>
        </p:sp>
        <p:sp>
          <p:nvSpPr>
            <p:cNvPr id="42" name="Shape 256"/>
            <p:cNvSpPr/>
            <p:nvPr/>
          </p:nvSpPr>
          <p:spPr>
            <a:xfrm>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panose="020B0604020202030204"/>
                </a:defRPr>
              </a:pPr>
              <a:endParaRPr sz="640">
                <a:cs typeface="+mn-ea"/>
                <a:sym typeface="+mn-lt"/>
              </a:endParaRPr>
            </a:p>
          </p:txBody>
        </p:sp>
      </p:grpSp>
      <p:grpSp>
        <p:nvGrpSpPr>
          <p:cNvPr id="43" name="Group 42"/>
          <p:cNvGrpSpPr/>
          <p:nvPr/>
        </p:nvGrpSpPr>
        <p:grpSpPr>
          <a:xfrm>
            <a:off x="3145167" y="3487924"/>
            <a:ext cx="643310" cy="643312"/>
            <a:chOff x="8197836" y="1898395"/>
            <a:chExt cx="1017919" cy="1017922"/>
          </a:xfrm>
        </p:grpSpPr>
        <p:sp>
          <p:nvSpPr>
            <p:cNvPr id="44"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panose="020B0604020202030204"/>
                </a:defRPr>
              </a:pPr>
              <a:endParaRPr sz="640">
                <a:cs typeface="+mn-ea"/>
                <a:sym typeface="+mn-lt"/>
              </a:endParaRPr>
            </a:p>
          </p:txBody>
        </p:sp>
        <p:sp>
          <p:nvSpPr>
            <p:cNvPr id="45" name="Shape 256"/>
            <p:cNvSpPr/>
            <p:nvPr/>
          </p:nvSpPr>
          <p:spPr>
            <a:xfrm flipH="1">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panose="020B0604020202030204"/>
                </a:defRPr>
              </a:pPr>
              <a:endParaRPr sz="640">
                <a:cs typeface="+mn-ea"/>
                <a:sym typeface="+mn-lt"/>
              </a:endParaRPr>
            </a:p>
          </p:txBody>
        </p:sp>
      </p:grpSp>
      <p:sp>
        <p:nvSpPr>
          <p:cNvPr id="21" name="Text Placeholder 8"/>
          <p:cNvSpPr txBox="1"/>
          <p:nvPr/>
        </p:nvSpPr>
        <p:spPr>
          <a:xfrm>
            <a:off x="1378185" y="1496431"/>
            <a:ext cx="1625902" cy="3483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1400" b="1" dirty="0">
                <a:solidFill>
                  <a:srgbClr val="030729"/>
                </a:solidFill>
                <a:cs typeface="+mn-ea"/>
                <a:sym typeface="+mn-lt"/>
              </a:rPr>
              <a:t>请替换文字内容</a:t>
            </a:r>
            <a:endParaRPr lang="en-AU" sz="1400" b="1" dirty="0">
              <a:solidFill>
                <a:srgbClr val="030729"/>
              </a:solidFill>
              <a:cs typeface="+mn-ea"/>
              <a:sym typeface="+mn-lt"/>
            </a:endParaRPr>
          </a:p>
        </p:txBody>
      </p:sp>
      <p:sp>
        <p:nvSpPr>
          <p:cNvPr id="22" name="Text Placeholder 9"/>
          <p:cNvSpPr txBox="1"/>
          <p:nvPr/>
        </p:nvSpPr>
        <p:spPr>
          <a:xfrm>
            <a:off x="601396" y="1875747"/>
            <a:ext cx="2394487" cy="5037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请替换文字内容，添加相关标题，修改文字内容，也可以直接复制你的内容到此。请替换文字内容，添加相关标题，修改文字内容</a:t>
            </a:r>
            <a:endParaRPr lang="en-AU" altLang="zh-CN" sz="995" dirty="0">
              <a:solidFill>
                <a:schemeClr val="tx1">
                  <a:lumMod val="65000"/>
                  <a:lumOff val="35000"/>
                </a:schemeClr>
              </a:solidFill>
              <a:cs typeface="+mn-ea"/>
              <a:sym typeface="+mn-lt"/>
            </a:endParaRPr>
          </a:p>
        </p:txBody>
      </p:sp>
      <p:sp>
        <p:nvSpPr>
          <p:cNvPr id="23" name="Text Placeholder 8"/>
          <p:cNvSpPr txBox="1"/>
          <p:nvPr/>
        </p:nvSpPr>
        <p:spPr>
          <a:xfrm>
            <a:off x="6227064" y="1632515"/>
            <a:ext cx="1724511" cy="2122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zh-CN" altLang="en-US" sz="1400" b="1">
                <a:solidFill>
                  <a:srgbClr val="030729"/>
                </a:solidFill>
                <a:cs typeface="+mn-ea"/>
                <a:sym typeface="+mn-lt"/>
              </a:rPr>
              <a:t>请替换文字内容</a:t>
            </a:r>
            <a:endParaRPr lang="en-AU" sz="1400" b="1" dirty="0">
              <a:solidFill>
                <a:srgbClr val="030729"/>
              </a:solidFill>
              <a:cs typeface="+mn-ea"/>
              <a:sym typeface="+mn-lt"/>
            </a:endParaRPr>
          </a:p>
        </p:txBody>
      </p:sp>
      <p:sp>
        <p:nvSpPr>
          <p:cNvPr id="24" name="Text Placeholder 9"/>
          <p:cNvSpPr txBox="1"/>
          <p:nvPr/>
        </p:nvSpPr>
        <p:spPr>
          <a:xfrm>
            <a:off x="6274068" y="1932617"/>
            <a:ext cx="2189564" cy="5037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a:t>
            </a:r>
            <a:endParaRPr lang="en-AU" altLang="zh-CN" sz="995" dirty="0">
              <a:solidFill>
                <a:schemeClr val="tx1">
                  <a:lumMod val="65000"/>
                  <a:lumOff val="35000"/>
                </a:schemeClr>
              </a:solidFill>
              <a:cs typeface="+mn-ea"/>
              <a:sym typeface="+mn-lt"/>
            </a:endParaRPr>
          </a:p>
        </p:txBody>
      </p:sp>
      <p:sp>
        <p:nvSpPr>
          <p:cNvPr id="25" name="Text Placeholder 8"/>
          <p:cNvSpPr txBox="1"/>
          <p:nvPr/>
        </p:nvSpPr>
        <p:spPr>
          <a:xfrm>
            <a:off x="1378185" y="3395544"/>
            <a:ext cx="1625902" cy="3483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1400" b="1">
                <a:solidFill>
                  <a:srgbClr val="030729"/>
                </a:solidFill>
                <a:cs typeface="+mn-ea"/>
                <a:sym typeface="+mn-lt"/>
              </a:rPr>
              <a:t>请替换文字内容</a:t>
            </a:r>
            <a:endParaRPr lang="en-AU" sz="1400" b="1" dirty="0">
              <a:solidFill>
                <a:srgbClr val="030729"/>
              </a:solidFill>
              <a:cs typeface="+mn-ea"/>
              <a:sym typeface="+mn-lt"/>
            </a:endParaRPr>
          </a:p>
        </p:txBody>
      </p:sp>
      <p:sp>
        <p:nvSpPr>
          <p:cNvPr id="30" name="Text Placeholder 9"/>
          <p:cNvSpPr txBox="1"/>
          <p:nvPr/>
        </p:nvSpPr>
        <p:spPr>
          <a:xfrm>
            <a:off x="609600" y="3764090"/>
            <a:ext cx="2394487" cy="5037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请替换文字内容，添加相关标题，修改文字内容，也可以直接复制你的内容到此。请替换文字内容，添加相关标题，修改文字内容</a:t>
            </a:r>
            <a:endParaRPr lang="en-AU" altLang="zh-CN" sz="995" dirty="0">
              <a:solidFill>
                <a:schemeClr val="tx1">
                  <a:lumMod val="65000"/>
                  <a:lumOff val="35000"/>
                </a:schemeClr>
              </a:solidFill>
              <a:cs typeface="+mn-ea"/>
              <a:sym typeface="+mn-lt"/>
            </a:endParaRPr>
          </a:p>
        </p:txBody>
      </p:sp>
      <p:sp>
        <p:nvSpPr>
          <p:cNvPr id="34" name="Text Placeholder 8"/>
          <p:cNvSpPr txBox="1"/>
          <p:nvPr/>
        </p:nvSpPr>
        <p:spPr>
          <a:xfrm>
            <a:off x="6227064" y="3531628"/>
            <a:ext cx="1724511" cy="2122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zh-CN" altLang="en-US" sz="1400" b="1" dirty="0">
                <a:solidFill>
                  <a:srgbClr val="030729"/>
                </a:solidFill>
                <a:cs typeface="+mn-ea"/>
                <a:sym typeface="+mn-lt"/>
              </a:rPr>
              <a:t>请替换文字内容</a:t>
            </a:r>
            <a:endParaRPr lang="en-AU" sz="1400" b="1" dirty="0">
              <a:solidFill>
                <a:srgbClr val="030729"/>
              </a:solidFill>
              <a:cs typeface="+mn-ea"/>
              <a:sym typeface="+mn-lt"/>
            </a:endParaRPr>
          </a:p>
        </p:txBody>
      </p:sp>
      <p:sp>
        <p:nvSpPr>
          <p:cNvPr id="35" name="Text Placeholder 9"/>
          <p:cNvSpPr txBox="1"/>
          <p:nvPr/>
        </p:nvSpPr>
        <p:spPr>
          <a:xfrm>
            <a:off x="6274068" y="3816083"/>
            <a:ext cx="2189564" cy="5037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a:t>
            </a:r>
            <a:endParaRPr lang="en-AU" altLang="zh-CN" sz="995" dirty="0">
              <a:solidFill>
                <a:schemeClr val="tx1">
                  <a:lumMod val="65000"/>
                  <a:lumOff val="35000"/>
                </a:schemeClr>
              </a:solidFill>
              <a:cs typeface="+mn-ea"/>
              <a:sym typeface="+mn-lt"/>
            </a:endParaRPr>
          </a:p>
        </p:txBody>
      </p:sp>
      <p:sp>
        <p:nvSpPr>
          <p:cNvPr id="4" name="文本占位符 3"/>
          <p:cNvSpPr>
            <a:spLocks noGrp="1"/>
          </p:cNvSpPr>
          <p:nvPr>
            <p:ph type="body" sz="quarter" idx="10"/>
          </p:nvPr>
        </p:nvSpPr>
        <p:spPr/>
        <p:txBody>
          <a:bodyPr/>
          <a:lstStyle/>
          <a:p>
            <a:r>
              <a:rPr lang="en-US" altLang="zh-CN" dirty="0"/>
              <a:t>5</a:t>
            </a:r>
            <a:endParaRPr lang="zh-CN" altLang="en-US" dirty="0"/>
          </a:p>
        </p:txBody>
      </p:sp>
      <p:sp>
        <p:nvSpPr>
          <p:cNvPr id="5" name="文本占位符 4"/>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 calcmode="lin" valueType="num">
                                      <p:cBhvr>
                                        <p:cTn id="20" dur="500" fill="hold"/>
                                        <p:tgtEl>
                                          <p:spTgt spid="31"/>
                                        </p:tgtEl>
                                        <p:attrNameLst>
                                          <p:attrName>style.rotation</p:attrName>
                                        </p:attrNameLst>
                                      </p:cBhvr>
                                      <p:tavLst>
                                        <p:tav tm="0">
                                          <p:val>
                                            <p:fltVal val="360"/>
                                          </p:val>
                                        </p:tav>
                                        <p:tav tm="100000">
                                          <p:val>
                                            <p:fltVal val="0"/>
                                          </p:val>
                                        </p:tav>
                                      </p:tavLst>
                                    </p:anim>
                                    <p:animEffect transition="in" filter="fade">
                                      <p:cBhvr>
                                        <p:cTn id="21" dur="500"/>
                                        <p:tgtEl>
                                          <p:spTgt spid="31"/>
                                        </p:tgtEl>
                                      </p:cBhvr>
                                    </p:animEffect>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 calcmode="lin" valueType="num">
                                      <p:cBhvr>
                                        <p:cTn id="27" dur="500" fill="hold"/>
                                        <p:tgtEl>
                                          <p:spTgt spid="29"/>
                                        </p:tgtEl>
                                        <p:attrNameLst>
                                          <p:attrName>style.rotation</p:attrName>
                                        </p:attrNameLst>
                                      </p:cBhvr>
                                      <p:tavLst>
                                        <p:tav tm="0">
                                          <p:val>
                                            <p:fltVal val="360"/>
                                          </p:val>
                                        </p:tav>
                                        <p:tav tm="100000">
                                          <p:val>
                                            <p:fltVal val="0"/>
                                          </p:val>
                                        </p:tav>
                                      </p:tavLst>
                                    </p:anim>
                                    <p:animEffect transition="in" filter="fade">
                                      <p:cBhvr>
                                        <p:cTn id="28" dur="500"/>
                                        <p:tgtEl>
                                          <p:spTgt spid="29"/>
                                        </p:tgtEl>
                                      </p:cBhvr>
                                    </p:animEffect>
                                  </p:childTnLst>
                                </p:cTn>
                              </p:par>
                            </p:childTnLst>
                          </p:cTn>
                        </p:par>
                        <p:par>
                          <p:cTn id="29" fill="hold">
                            <p:stCondLst>
                              <p:cond delay="2000"/>
                            </p:stCondLst>
                            <p:childTnLst>
                              <p:par>
                                <p:cTn id="30" presetID="49" presetClass="entr" presetSubtype="0" decel="10000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 calcmode="lin" valueType="num">
                                      <p:cBhvr>
                                        <p:cTn id="34" dur="500" fill="hold"/>
                                        <p:tgtEl>
                                          <p:spTgt spid="43"/>
                                        </p:tgtEl>
                                        <p:attrNameLst>
                                          <p:attrName>style.rotation</p:attrName>
                                        </p:attrNameLst>
                                      </p:cBhvr>
                                      <p:tavLst>
                                        <p:tav tm="0">
                                          <p:val>
                                            <p:fltVal val="360"/>
                                          </p:val>
                                        </p:tav>
                                        <p:tav tm="100000">
                                          <p:val>
                                            <p:fltVal val="0"/>
                                          </p:val>
                                        </p:tav>
                                      </p:tavLst>
                                    </p:anim>
                                    <p:animEffect transition="in" filter="fade">
                                      <p:cBhvr>
                                        <p:cTn id="35" dur="500"/>
                                        <p:tgtEl>
                                          <p:spTgt spid="43"/>
                                        </p:tgtEl>
                                      </p:cBhvr>
                                    </p:animEffect>
                                  </p:childTnLst>
                                </p:cTn>
                              </p:par>
                            </p:childTnLst>
                          </p:cTn>
                        </p:par>
                        <p:par>
                          <p:cTn id="36" fill="hold">
                            <p:stCondLst>
                              <p:cond delay="2500"/>
                            </p:stCondLst>
                            <p:childTnLst>
                              <p:par>
                                <p:cTn id="37" presetID="49" presetClass="entr" presetSubtype="0" decel="10000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 calcmode="lin" valueType="num">
                                      <p:cBhvr>
                                        <p:cTn id="41" dur="500" fill="hold"/>
                                        <p:tgtEl>
                                          <p:spTgt spid="40"/>
                                        </p:tgtEl>
                                        <p:attrNameLst>
                                          <p:attrName>style.rotation</p:attrName>
                                        </p:attrNameLst>
                                      </p:cBhvr>
                                      <p:tavLst>
                                        <p:tav tm="0">
                                          <p:val>
                                            <p:fltVal val="360"/>
                                          </p:val>
                                        </p:tav>
                                        <p:tav tm="100000">
                                          <p:val>
                                            <p:fltVal val="0"/>
                                          </p:val>
                                        </p:tav>
                                      </p:tavLst>
                                    </p:anim>
                                    <p:animEffect transition="in" filter="fade">
                                      <p:cBhvr>
                                        <p:cTn id="42" dur="500"/>
                                        <p:tgtEl>
                                          <p:spTgt spid="40"/>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21">
                                            <p:txEl>
                                              <p:pRg st="0" end="0"/>
                                            </p:txEl>
                                          </p:spTgt>
                                        </p:tgtEl>
                                        <p:attrNameLst>
                                          <p:attrName>style.visibility</p:attrName>
                                        </p:attrNameLst>
                                      </p:cBhvr>
                                      <p:to>
                                        <p:strVal val="visible"/>
                                      </p:to>
                                    </p:set>
                                    <p:anim calcmode="lin" valueType="num">
                                      <p:cBhvr>
                                        <p:cTn id="46"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8" dur="500"/>
                                        <p:tgtEl>
                                          <p:spTgt spid="21">
                                            <p:txEl>
                                              <p:pRg st="0" end="0"/>
                                            </p:txEl>
                                          </p:spTgt>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22">
                                            <p:txEl>
                                              <p:pRg st="0" end="0"/>
                                            </p:txEl>
                                          </p:spTgt>
                                        </p:tgtEl>
                                        <p:attrNameLst>
                                          <p:attrName>style.visibility</p:attrName>
                                        </p:attrNameLst>
                                      </p:cBhvr>
                                      <p:to>
                                        <p:strVal val="visible"/>
                                      </p:to>
                                    </p:set>
                                    <p:animEffect transition="in" filter="wipe(down)">
                                      <p:cBhvr>
                                        <p:cTn id="52" dur="500"/>
                                        <p:tgtEl>
                                          <p:spTgt spid="22">
                                            <p:txEl>
                                              <p:pRg st="0" end="0"/>
                                            </p:txEl>
                                          </p:spTgt>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23">
                                            <p:txEl>
                                              <p:pRg st="0" end="0"/>
                                            </p:txEl>
                                          </p:spTgt>
                                        </p:tgtEl>
                                        <p:attrNameLst>
                                          <p:attrName>style.visibility</p:attrName>
                                        </p:attrNameLst>
                                      </p:cBhvr>
                                      <p:to>
                                        <p:strVal val="visible"/>
                                      </p:to>
                                    </p:set>
                                    <p:anim calcmode="lin" valueType="num">
                                      <p:cBhvr>
                                        <p:cTn id="56"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23">
                                            <p:txEl>
                                              <p:pRg st="0" end="0"/>
                                            </p:txEl>
                                          </p:spTgt>
                                        </p:tgtEl>
                                      </p:cBhvr>
                                    </p:animEffect>
                                  </p:childTnLst>
                                </p:cTn>
                              </p:par>
                            </p:childTnLst>
                          </p:cTn>
                        </p:par>
                        <p:par>
                          <p:cTn id="59" fill="hold">
                            <p:stCondLst>
                              <p:cond delay="4500"/>
                            </p:stCondLst>
                            <p:childTnLst>
                              <p:par>
                                <p:cTn id="60" presetID="22" presetClass="entr" presetSubtype="4" fill="hold" grpId="0" nodeType="afterEffect">
                                  <p:stCondLst>
                                    <p:cond delay="0"/>
                                  </p:stCondLst>
                                  <p:childTnLst>
                                    <p:set>
                                      <p:cBhvr>
                                        <p:cTn id="61" dur="1" fill="hold">
                                          <p:stCondLst>
                                            <p:cond delay="0"/>
                                          </p:stCondLst>
                                        </p:cTn>
                                        <p:tgtEl>
                                          <p:spTgt spid="24">
                                            <p:txEl>
                                              <p:pRg st="0" end="0"/>
                                            </p:txEl>
                                          </p:spTgt>
                                        </p:tgtEl>
                                        <p:attrNameLst>
                                          <p:attrName>style.visibility</p:attrName>
                                        </p:attrNameLst>
                                      </p:cBhvr>
                                      <p:to>
                                        <p:strVal val="visible"/>
                                      </p:to>
                                    </p:set>
                                    <p:animEffect transition="in" filter="wipe(down)">
                                      <p:cBhvr>
                                        <p:cTn id="62" dur="500"/>
                                        <p:tgtEl>
                                          <p:spTgt spid="24">
                                            <p:txEl>
                                              <p:pRg st="0" end="0"/>
                                            </p:txEl>
                                          </p:spTgt>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25">
                                            <p:txEl>
                                              <p:pRg st="0" end="0"/>
                                            </p:txEl>
                                          </p:spTgt>
                                        </p:tgtEl>
                                        <p:attrNameLst>
                                          <p:attrName>style.visibility</p:attrName>
                                        </p:attrNameLst>
                                      </p:cBhvr>
                                      <p:to>
                                        <p:strVal val="visible"/>
                                      </p:to>
                                    </p:set>
                                    <p:anim calcmode="lin" valueType="num">
                                      <p:cBhvr>
                                        <p:cTn id="66"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67"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68" dur="500"/>
                                        <p:tgtEl>
                                          <p:spTgt spid="25">
                                            <p:txEl>
                                              <p:pRg st="0" end="0"/>
                                            </p:txEl>
                                          </p:spTgt>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30">
                                            <p:txEl>
                                              <p:pRg st="0" end="0"/>
                                            </p:txEl>
                                          </p:spTgt>
                                        </p:tgtEl>
                                        <p:attrNameLst>
                                          <p:attrName>style.visibility</p:attrName>
                                        </p:attrNameLst>
                                      </p:cBhvr>
                                      <p:to>
                                        <p:strVal val="visible"/>
                                      </p:to>
                                    </p:set>
                                    <p:animEffect transition="in" filter="wipe(down)">
                                      <p:cBhvr>
                                        <p:cTn id="72" dur="500"/>
                                        <p:tgtEl>
                                          <p:spTgt spid="30">
                                            <p:txEl>
                                              <p:pRg st="0" end="0"/>
                                            </p:txEl>
                                          </p:spTgt>
                                        </p:tgtEl>
                                      </p:cBhvr>
                                    </p:animEffect>
                                  </p:childTnLst>
                                </p:cTn>
                              </p:par>
                            </p:childTnLst>
                          </p:cTn>
                        </p:par>
                        <p:par>
                          <p:cTn id="73" fill="hold">
                            <p:stCondLst>
                              <p:cond delay="6000"/>
                            </p:stCondLst>
                            <p:childTnLst>
                              <p:par>
                                <p:cTn id="74" presetID="53" presetClass="entr" presetSubtype="16" fill="hold" grpId="0" nodeType="afterEffect">
                                  <p:stCondLst>
                                    <p:cond delay="0"/>
                                  </p:stCondLst>
                                  <p:childTnLst>
                                    <p:set>
                                      <p:cBhvr>
                                        <p:cTn id="75" dur="1" fill="hold">
                                          <p:stCondLst>
                                            <p:cond delay="0"/>
                                          </p:stCondLst>
                                        </p:cTn>
                                        <p:tgtEl>
                                          <p:spTgt spid="34">
                                            <p:txEl>
                                              <p:pRg st="0" end="0"/>
                                            </p:txEl>
                                          </p:spTgt>
                                        </p:tgtEl>
                                        <p:attrNameLst>
                                          <p:attrName>style.visibility</p:attrName>
                                        </p:attrNameLst>
                                      </p:cBhvr>
                                      <p:to>
                                        <p:strVal val="visible"/>
                                      </p:to>
                                    </p:set>
                                    <p:anim calcmode="lin" valueType="num">
                                      <p:cBhvr>
                                        <p:cTn id="76"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34">
                                            <p:txEl>
                                              <p:pRg st="0" end="0"/>
                                            </p:txEl>
                                          </p:spTgt>
                                        </p:tgtEl>
                                      </p:cBhvr>
                                    </p:animEffect>
                                  </p:childTnLst>
                                </p:cTn>
                              </p:par>
                            </p:childTnLst>
                          </p:cTn>
                        </p:par>
                        <p:par>
                          <p:cTn id="79" fill="hold">
                            <p:stCondLst>
                              <p:cond delay="6500"/>
                            </p:stCondLst>
                            <p:childTnLst>
                              <p:par>
                                <p:cTn id="80" presetID="22" presetClass="entr" presetSubtype="4" fill="hold" grpId="0" nodeType="afterEffect">
                                  <p:stCondLst>
                                    <p:cond delay="0"/>
                                  </p:stCondLst>
                                  <p:childTnLst>
                                    <p:set>
                                      <p:cBhvr>
                                        <p:cTn id="81" dur="1" fill="hold">
                                          <p:stCondLst>
                                            <p:cond delay="0"/>
                                          </p:stCondLst>
                                        </p:cTn>
                                        <p:tgtEl>
                                          <p:spTgt spid="35">
                                            <p:txEl>
                                              <p:pRg st="0" end="0"/>
                                            </p:txEl>
                                          </p:spTgt>
                                        </p:tgtEl>
                                        <p:attrNameLst>
                                          <p:attrName>style.visibility</p:attrName>
                                        </p:attrNameLst>
                                      </p:cBhvr>
                                      <p:to>
                                        <p:strVal val="visible"/>
                                      </p:to>
                                    </p:set>
                                    <p:animEffect transition="in" filter="wipe(down)">
                                      <p:cBhvr>
                                        <p:cTn id="82"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1" grpId="0" build="p"/>
      <p:bldP spid="22" grpId="0" build="p"/>
      <p:bldP spid="23" grpId="0" build="p"/>
      <p:bldP spid="24" grpId="0" build="p"/>
      <p:bldP spid="25" grpId="0" build="p"/>
      <p:bldP spid="30" grpId="0" build="p"/>
      <p:bldP spid="34" grpId="0" build="p"/>
      <p:bldP spid="3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
          <p:cNvGrpSpPr/>
          <p:nvPr/>
        </p:nvGrpSpPr>
        <p:grpSpPr bwMode="auto">
          <a:xfrm>
            <a:off x="3306189" y="1287189"/>
            <a:ext cx="1080360" cy="1796610"/>
            <a:chOff x="0" y="0"/>
            <a:chExt cx="1081794" cy="1800000"/>
          </a:xfrm>
          <a:solidFill>
            <a:srgbClr val="0C4C8A"/>
          </a:solidFill>
        </p:grpSpPr>
        <p:sp>
          <p:nvSpPr>
            <p:cNvPr id="5" name="矩形 38"/>
            <p:cNvSpPr>
              <a:spLocks noChangeArrowheads="1"/>
            </p:cNvSpPr>
            <p:nvPr/>
          </p:nvSpPr>
          <p:spPr bwMode="auto">
            <a:xfrm rot="2700000">
              <a:off x="-259117" y="891000"/>
              <a:ext cx="180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8" name="矩形 39"/>
            <p:cNvSpPr>
              <a:spLocks noChangeArrowheads="1"/>
            </p:cNvSpPr>
            <p:nvPr/>
          </p:nvSpPr>
          <p:spPr bwMode="auto">
            <a:xfrm>
              <a:off x="1794" y="25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9" name="矩形 40"/>
            <p:cNvSpPr>
              <a:spLocks noChangeArrowheads="1"/>
            </p:cNvSpPr>
            <p:nvPr/>
          </p:nvSpPr>
          <p:spPr bwMode="auto">
            <a:xfrm rot="5400000">
              <a:off x="-531000" y="79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10" name="Group 14"/>
          <p:cNvGrpSpPr/>
          <p:nvPr/>
        </p:nvGrpSpPr>
        <p:grpSpPr bwMode="auto">
          <a:xfrm flipH="1">
            <a:off x="4923561" y="1287189"/>
            <a:ext cx="1080360" cy="1796610"/>
            <a:chOff x="0" y="0"/>
            <a:chExt cx="1081794" cy="1800000"/>
          </a:xfrm>
          <a:solidFill>
            <a:srgbClr val="0C4C8A"/>
          </a:solidFill>
        </p:grpSpPr>
        <p:sp>
          <p:nvSpPr>
            <p:cNvPr id="11" name="矩形 43"/>
            <p:cNvSpPr>
              <a:spLocks noChangeArrowheads="1"/>
            </p:cNvSpPr>
            <p:nvPr/>
          </p:nvSpPr>
          <p:spPr bwMode="auto">
            <a:xfrm rot="2700000">
              <a:off x="-259117" y="891000"/>
              <a:ext cx="180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12" name="矩形 44"/>
            <p:cNvSpPr>
              <a:spLocks noChangeArrowheads="1"/>
            </p:cNvSpPr>
            <p:nvPr/>
          </p:nvSpPr>
          <p:spPr bwMode="auto">
            <a:xfrm>
              <a:off x="1794" y="25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13" name="矩形 45"/>
            <p:cNvSpPr>
              <a:spLocks noChangeArrowheads="1"/>
            </p:cNvSpPr>
            <p:nvPr/>
          </p:nvSpPr>
          <p:spPr bwMode="auto">
            <a:xfrm rot="5400000">
              <a:off x="-531000" y="79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14" name="Group 18"/>
          <p:cNvGrpSpPr/>
          <p:nvPr/>
        </p:nvGrpSpPr>
        <p:grpSpPr bwMode="auto">
          <a:xfrm>
            <a:off x="888889" y="1540727"/>
            <a:ext cx="2355812" cy="1263481"/>
            <a:chOff x="0" y="0"/>
            <a:chExt cx="2361131" cy="1266315"/>
          </a:xfrm>
        </p:grpSpPr>
        <p:grpSp>
          <p:nvGrpSpPr>
            <p:cNvPr id="15" name="Group 19"/>
            <p:cNvGrpSpPr/>
            <p:nvPr/>
          </p:nvGrpSpPr>
          <p:grpSpPr bwMode="auto">
            <a:xfrm>
              <a:off x="1899403" y="0"/>
              <a:ext cx="360314" cy="360356"/>
              <a:chOff x="-510" y="0"/>
              <a:chExt cx="360314" cy="360356"/>
            </a:xfrm>
          </p:grpSpPr>
          <p:sp>
            <p:nvSpPr>
              <p:cNvPr id="17" name="矩形 56"/>
              <p:cNvSpPr>
                <a:spLocks noChangeArrowheads="1"/>
              </p:cNvSpPr>
              <p:nvPr/>
            </p:nvSpPr>
            <p:spPr bwMode="auto">
              <a:xfrm>
                <a:off x="-510" y="0"/>
                <a:ext cx="360314" cy="360356"/>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18" name="文本框 57"/>
              <p:cNvSpPr>
                <a:spLocks noChangeArrowheads="1"/>
              </p:cNvSpPr>
              <p:nvPr/>
            </p:nvSpPr>
            <p:spPr bwMode="auto">
              <a:xfrm>
                <a:off x="65640" y="0"/>
                <a:ext cx="263809" cy="33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1</a:t>
                </a:r>
                <a:endParaRPr lang="zh-CN" altLang="en-US" sz="1595" dirty="0">
                  <a:solidFill>
                    <a:schemeClr val="bg1"/>
                  </a:solidFill>
                  <a:cs typeface="+mn-ea"/>
                  <a:sym typeface="+mn-lt"/>
                </a:endParaRPr>
              </a:p>
            </p:txBody>
          </p:sp>
        </p:grpSp>
        <p:sp>
          <p:nvSpPr>
            <p:cNvPr id="16" name="矩形 59"/>
            <p:cNvSpPr>
              <a:spLocks noChangeArrowheads="1"/>
            </p:cNvSpPr>
            <p:nvPr/>
          </p:nvSpPr>
          <p:spPr bwMode="auto">
            <a:xfrm>
              <a:off x="0" y="375103"/>
              <a:ext cx="2361131" cy="89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grpSp>
        <p:nvGrpSpPr>
          <p:cNvPr id="19" name="Group 23"/>
          <p:cNvGrpSpPr/>
          <p:nvPr/>
        </p:nvGrpSpPr>
        <p:grpSpPr bwMode="auto">
          <a:xfrm flipV="1">
            <a:off x="3312525" y="2675046"/>
            <a:ext cx="1080360" cy="1796610"/>
            <a:chOff x="0" y="0"/>
            <a:chExt cx="1081794" cy="1800000"/>
          </a:xfrm>
          <a:solidFill>
            <a:srgbClr val="0C4C8A"/>
          </a:solidFill>
        </p:grpSpPr>
        <p:sp>
          <p:nvSpPr>
            <p:cNvPr id="20" name="矩形 61"/>
            <p:cNvSpPr>
              <a:spLocks noChangeArrowheads="1"/>
            </p:cNvSpPr>
            <p:nvPr/>
          </p:nvSpPr>
          <p:spPr bwMode="auto">
            <a:xfrm rot="2700000">
              <a:off x="-259117" y="891000"/>
              <a:ext cx="180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1" name="矩形 62"/>
            <p:cNvSpPr>
              <a:spLocks noChangeArrowheads="1"/>
            </p:cNvSpPr>
            <p:nvPr/>
          </p:nvSpPr>
          <p:spPr bwMode="auto">
            <a:xfrm>
              <a:off x="1794" y="25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2" name="矩形 63"/>
            <p:cNvSpPr>
              <a:spLocks noChangeArrowheads="1"/>
            </p:cNvSpPr>
            <p:nvPr/>
          </p:nvSpPr>
          <p:spPr bwMode="auto">
            <a:xfrm rot="5400000">
              <a:off x="-531000" y="79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23" name="Group 27"/>
          <p:cNvGrpSpPr/>
          <p:nvPr/>
        </p:nvGrpSpPr>
        <p:grpSpPr bwMode="auto">
          <a:xfrm flipH="1" flipV="1">
            <a:off x="4929898" y="2675046"/>
            <a:ext cx="1080360" cy="1796610"/>
            <a:chOff x="0" y="0"/>
            <a:chExt cx="1081794" cy="1800000"/>
          </a:xfrm>
          <a:solidFill>
            <a:srgbClr val="0C4C8A"/>
          </a:solidFill>
        </p:grpSpPr>
        <p:sp>
          <p:nvSpPr>
            <p:cNvPr id="24" name="矩形 65"/>
            <p:cNvSpPr>
              <a:spLocks noChangeArrowheads="1"/>
            </p:cNvSpPr>
            <p:nvPr/>
          </p:nvSpPr>
          <p:spPr bwMode="auto">
            <a:xfrm rot="2700000">
              <a:off x="-259117" y="891000"/>
              <a:ext cx="180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5" name="矩形 66"/>
            <p:cNvSpPr>
              <a:spLocks noChangeArrowheads="1"/>
            </p:cNvSpPr>
            <p:nvPr/>
          </p:nvSpPr>
          <p:spPr bwMode="auto">
            <a:xfrm>
              <a:off x="1794" y="25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6" name="矩形 67"/>
            <p:cNvSpPr>
              <a:spLocks noChangeArrowheads="1"/>
            </p:cNvSpPr>
            <p:nvPr/>
          </p:nvSpPr>
          <p:spPr bwMode="auto">
            <a:xfrm rot="5400000">
              <a:off x="-531000" y="79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27" name="Group 31"/>
          <p:cNvGrpSpPr/>
          <p:nvPr/>
        </p:nvGrpSpPr>
        <p:grpSpPr bwMode="auto">
          <a:xfrm>
            <a:off x="3754490" y="1989040"/>
            <a:ext cx="1796376" cy="1796610"/>
            <a:chOff x="0" y="0"/>
            <a:chExt cx="1800000" cy="1800000"/>
          </a:xfrm>
          <a:solidFill>
            <a:srgbClr val="0C4C8A"/>
          </a:solidFill>
        </p:grpSpPr>
        <p:sp>
          <p:nvSpPr>
            <p:cNvPr id="28" name="椭圆 69"/>
            <p:cNvSpPr>
              <a:spLocks noChangeArrowheads="1"/>
            </p:cNvSpPr>
            <p:nvPr/>
          </p:nvSpPr>
          <p:spPr bwMode="auto">
            <a:xfrm>
              <a:off x="0" y="0"/>
              <a:ext cx="1800000" cy="1800000"/>
            </a:xfrm>
            <a:prstGeom prst="ellipse">
              <a:avLst/>
            </a:prstGeom>
            <a:solidFill>
              <a:srgbClr val="030729"/>
            </a:solidFill>
            <a:ln w="9525">
              <a:noFill/>
              <a:round/>
            </a:ln>
          </p:spPr>
          <p:txBody>
            <a:bodyPr anchor="ctr"/>
            <a:lstStyle/>
            <a:p>
              <a:pPr algn="ctr">
                <a:defRPr/>
              </a:pPr>
              <a:endParaRPr lang="zh-CN" altLang="zh-CN" sz="1725">
                <a:cs typeface="+mn-ea"/>
                <a:sym typeface="+mn-lt"/>
              </a:endParaRPr>
            </a:p>
          </p:txBody>
        </p:sp>
        <p:sp>
          <p:nvSpPr>
            <p:cNvPr id="29" name="文本框 70"/>
            <p:cNvSpPr>
              <a:spLocks noChangeArrowheads="1"/>
            </p:cNvSpPr>
            <p:nvPr/>
          </p:nvSpPr>
          <p:spPr bwMode="auto">
            <a:xfrm>
              <a:off x="388268" y="583811"/>
              <a:ext cx="1023465" cy="7400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100" dirty="0">
                  <a:solidFill>
                    <a:schemeClr val="bg1"/>
                  </a:solidFill>
                  <a:cs typeface="+mn-ea"/>
                  <a:sym typeface="+mn-lt"/>
                </a:rPr>
                <a:t>添加</a:t>
              </a:r>
              <a:endParaRPr lang="en-US" altLang="zh-CN" sz="2100" dirty="0">
                <a:solidFill>
                  <a:schemeClr val="bg1"/>
                </a:solidFill>
                <a:cs typeface="+mn-ea"/>
                <a:sym typeface="+mn-lt"/>
              </a:endParaRPr>
            </a:p>
            <a:p>
              <a:pPr algn="ctr">
                <a:defRPr/>
              </a:pPr>
              <a:r>
                <a:rPr lang="zh-CN" altLang="en-US" sz="2100" dirty="0">
                  <a:solidFill>
                    <a:schemeClr val="bg1"/>
                  </a:solidFill>
                  <a:cs typeface="+mn-ea"/>
                  <a:sym typeface="+mn-lt"/>
                </a:rPr>
                <a:t>文字</a:t>
              </a:r>
              <a:endParaRPr lang="zh-CN" altLang="en-US" sz="2100" dirty="0">
                <a:solidFill>
                  <a:schemeClr val="bg1"/>
                </a:solidFill>
                <a:cs typeface="+mn-ea"/>
                <a:sym typeface="+mn-lt"/>
              </a:endParaRPr>
            </a:p>
          </p:txBody>
        </p:sp>
      </p:grpSp>
      <p:grpSp>
        <p:nvGrpSpPr>
          <p:cNvPr id="30" name="Group 34"/>
          <p:cNvGrpSpPr/>
          <p:nvPr/>
        </p:nvGrpSpPr>
        <p:grpSpPr bwMode="auto">
          <a:xfrm>
            <a:off x="899603" y="3149173"/>
            <a:ext cx="2355811" cy="1263475"/>
            <a:chOff x="0" y="0"/>
            <a:chExt cx="2361131" cy="1266332"/>
          </a:xfrm>
        </p:grpSpPr>
        <p:grpSp>
          <p:nvGrpSpPr>
            <p:cNvPr id="31" name="Group 35"/>
            <p:cNvGrpSpPr/>
            <p:nvPr/>
          </p:nvGrpSpPr>
          <p:grpSpPr bwMode="auto">
            <a:xfrm>
              <a:off x="1899404" y="0"/>
              <a:ext cx="360315" cy="360363"/>
              <a:chOff x="-509" y="0"/>
              <a:chExt cx="360315" cy="360363"/>
            </a:xfrm>
          </p:grpSpPr>
          <p:sp>
            <p:nvSpPr>
              <p:cNvPr id="33" name="矩形 75"/>
              <p:cNvSpPr>
                <a:spLocks noChangeArrowheads="1"/>
              </p:cNvSpPr>
              <p:nvPr/>
            </p:nvSpPr>
            <p:spPr bwMode="auto">
              <a:xfrm>
                <a:off x="-509" y="0"/>
                <a:ext cx="360315" cy="360363"/>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34" name="文本框 76"/>
              <p:cNvSpPr>
                <a:spLocks noChangeArrowheads="1"/>
              </p:cNvSpPr>
              <p:nvPr/>
            </p:nvSpPr>
            <p:spPr bwMode="auto">
              <a:xfrm>
                <a:off x="50377" y="0"/>
                <a:ext cx="294333" cy="338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3</a:t>
                </a:r>
                <a:endParaRPr lang="zh-CN" altLang="en-US" sz="1595" dirty="0">
                  <a:solidFill>
                    <a:schemeClr val="bg1"/>
                  </a:solidFill>
                  <a:cs typeface="+mn-ea"/>
                  <a:sym typeface="+mn-lt"/>
                </a:endParaRPr>
              </a:p>
            </p:txBody>
          </p:sp>
        </p:grpSp>
        <p:sp>
          <p:nvSpPr>
            <p:cNvPr id="32" name="矩形 74"/>
            <p:cNvSpPr>
              <a:spLocks noChangeArrowheads="1"/>
            </p:cNvSpPr>
            <p:nvPr/>
          </p:nvSpPr>
          <p:spPr bwMode="auto">
            <a:xfrm>
              <a:off x="0" y="375103"/>
              <a:ext cx="2361131" cy="89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grpSp>
        <p:nvGrpSpPr>
          <p:cNvPr id="35" name="Group 39"/>
          <p:cNvGrpSpPr/>
          <p:nvPr/>
        </p:nvGrpSpPr>
        <p:grpSpPr bwMode="auto">
          <a:xfrm>
            <a:off x="6070721" y="1556204"/>
            <a:ext cx="2355811" cy="1263862"/>
            <a:chOff x="0" y="0"/>
            <a:chExt cx="2361131" cy="1265410"/>
          </a:xfrm>
        </p:grpSpPr>
        <p:grpSp>
          <p:nvGrpSpPr>
            <p:cNvPr id="36" name="Group 40"/>
            <p:cNvGrpSpPr/>
            <p:nvPr/>
          </p:nvGrpSpPr>
          <p:grpSpPr bwMode="auto">
            <a:xfrm>
              <a:off x="100220" y="0"/>
              <a:ext cx="359122" cy="359989"/>
              <a:chOff x="532" y="0"/>
              <a:chExt cx="359122" cy="359989"/>
            </a:xfrm>
          </p:grpSpPr>
          <p:sp>
            <p:nvSpPr>
              <p:cNvPr id="38" name="矩形 80"/>
              <p:cNvSpPr>
                <a:spLocks noChangeArrowheads="1"/>
              </p:cNvSpPr>
              <p:nvPr/>
            </p:nvSpPr>
            <p:spPr bwMode="auto">
              <a:xfrm>
                <a:off x="532" y="0"/>
                <a:ext cx="359122" cy="359989"/>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39" name="文本框 81"/>
              <p:cNvSpPr>
                <a:spLocks noChangeArrowheads="1"/>
              </p:cNvSpPr>
              <p:nvPr/>
            </p:nvSpPr>
            <p:spPr bwMode="auto">
              <a:xfrm>
                <a:off x="36138" y="0"/>
                <a:ext cx="287908" cy="338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2</a:t>
                </a:r>
                <a:endParaRPr lang="zh-CN" altLang="en-US" sz="1595" dirty="0">
                  <a:solidFill>
                    <a:schemeClr val="bg1"/>
                  </a:solidFill>
                  <a:cs typeface="+mn-ea"/>
                  <a:sym typeface="+mn-lt"/>
                </a:endParaRPr>
              </a:p>
            </p:txBody>
          </p:sp>
        </p:grpSp>
        <p:sp>
          <p:nvSpPr>
            <p:cNvPr id="37" name="矩形 79"/>
            <p:cNvSpPr>
              <a:spLocks noChangeArrowheads="1"/>
            </p:cNvSpPr>
            <p:nvPr/>
          </p:nvSpPr>
          <p:spPr bwMode="auto">
            <a:xfrm>
              <a:off x="0" y="375103"/>
              <a:ext cx="2361131" cy="89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grpSp>
        <p:nvGrpSpPr>
          <p:cNvPr id="40" name="Group 44"/>
          <p:cNvGrpSpPr/>
          <p:nvPr/>
        </p:nvGrpSpPr>
        <p:grpSpPr bwMode="auto">
          <a:xfrm>
            <a:off x="6081435" y="3146791"/>
            <a:ext cx="2355812" cy="1263866"/>
            <a:chOff x="0" y="0"/>
            <a:chExt cx="2361131" cy="1265401"/>
          </a:xfrm>
        </p:grpSpPr>
        <p:grpSp>
          <p:nvGrpSpPr>
            <p:cNvPr id="41" name="Group 45"/>
            <p:cNvGrpSpPr/>
            <p:nvPr/>
          </p:nvGrpSpPr>
          <p:grpSpPr bwMode="auto">
            <a:xfrm>
              <a:off x="100220" y="0"/>
              <a:ext cx="359122" cy="359986"/>
              <a:chOff x="532" y="0"/>
              <a:chExt cx="359122" cy="359986"/>
            </a:xfrm>
          </p:grpSpPr>
          <p:sp>
            <p:nvSpPr>
              <p:cNvPr id="43" name="矩形 85"/>
              <p:cNvSpPr>
                <a:spLocks noChangeArrowheads="1"/>
              </p:cNvSpPr>
              <p:nvPr/>
            </p:nvSpPr>
            <p:spPr bwMode="auto">
              <a:xfrm>
                <a:off x="532" y="0"/>
                <a:ext cx="359122" cy="359986"/>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44" name="文本框 86"/>
              <p:cNvSpPr>
                <a:spLocks noChangeArrowheads="1"/>
              </p:cNvSpPr>
              <p:nvPr/>
            </p:nvSpPr>
            <p:spPr bwMode="auto">
              <a:xfrm>
                <a:off x="25403" y="10728"/>
                <a:ext cx="287908" cy="338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4</a:t>
                </a:r>
                <a:endParaRPr lang="zh-CN" altLang="en-US" sz="1595" dirty="0">
                  <a:solidFill>
                    <a:schemeClr val="bg1"/>
                  </a:solidFill>
                  <a:cs typeface="+mn-ea"/>
                  <a:sym typeface="+mn-lt"/>
                </a:endParaRPr>
              </a:p>
            </p:txBody>
          </p:sp>
        </p:grpSp>
        <p:sp>
          <p:nvSpPr>
            <p:cNvPr id="42" name="矩形 84"/>
            <p:cNvSpPr>
              <a:spLocks noChangeArrowheads="1"/>
            </p:cNvSpPr>
            <p:nvPr/>
          </p:nvSpPr>
          <p:spPr bwMode="auto">
            <a:xfrm>
              <a:off x="0" y="375103"/>
              <a:ext cx="2361131" cy="890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sp>
        <p:nvSpPr>
          <p:cNvPr id="6" name="文本占位符 5"/>
          <p:cNvSpPr>
            <a:spLocks noGrp="1"/>
          </p:cNvSpPr>
          <p:nvPr>
            <p:ph type="body" sz="quarter" idx="10"/>
          </p:nvPr>
        </p:nvSpPr>
        <p:spPr/>
        <p:txBody>
          <a:bodyPr/>
          <a:lstStyle/>
          <a:p>
            <a:r>
              <a:rPr lang="en-US" altLang="zh-CN" dirty="0"/>
              <a:t>5</a:t>
            </a:r>
            <a:endParaRPr lang="zh-CN" altLang="en-US" dirty="0"/>
          </a:p>
        </p:txBody>
      </p:sp>
      <p:sp>
        <p:nvSpPr>
          <p:cNvPr id="7" name="文本占位符 6"/>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750"/>
                                        <p:tgtEl>
                                          <p:spTgt spid="27"/>
                                        </p:tgtEl>
                                      </p:cBhvr>
                                    </p:animEffect>
                                  </p:childTnLst>
                                </p:cTn>
                              </p:par>
                            </p:childTnLst>
                          </p:cTn>
                        </p:par>
                        <p:par>
                          <p:cTn id="8" fill="hold">
                            <p:stCondLst>
                              <p:cond delay="1000"/>
                            </p:stCondLst>
                            <p:childTnLst>
                              <p:par>
                                <p:cTn id="9" presetID="23" presetClass="entr" presetSubtype="52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ppt_x</p:attrName>
                                        </p:attrNameLst>
                                      </p:cBhvr>
                                      <p:tavLst>
                                        <p:tav tm="0">
                                          <p:val>
                                            <p:fltVal val="0.5"/>
                                          </p:val>
                                        </p:tav>
                                        <p:tav tm="100000">
                                          <p:val>
                                            <p:strVal val="#ppt_x"/>
                                          </p:val>
                                        </p:tav>
                                      </p:tavLst>
                                    </p:anim>
                                    <p:anim calcmode="lin" valueType="num">
                                      <p:cBhvr>
                                        <p:cTn id="14" dur="500" fill="hold"/>
                                        <p:tgtEl>
                                          <p:spTgt spid="4"/>
                                        </p:tgtEl>
                                        <p:attrNameLst>
                                          <p:attrName>ppt_y</p:attrName>
                                        </p:attrNameLst>
                                      </p:cBhvr>
                                      <p:tavLst>
                                        <p:tav tm="0">
                                          <p:val>
                                            <p:fltVal val="0.5"/>
                                          </p:val>
                                        </p:tav>
                                        <p:tav tm="100000">
                                          <p:val>
                                            <p:strVal val="#ppt_y"/>
                                          </p:val>
                                        </p:tav>
                                      </p:tavLst>
                                    </p:anim>
                                  </p:childTnLst>
                                </p:cTn>
                              </p:par>
                            </p:childTnLst>
                          </p:cTn>
                        </p:par>
                        <p:par>
                          <p:cTn id="15" fill="hold">
                            <p:stCondLst>
                              <p:cond delay="1500"/>
                            </p:stCondLst>
                            <p:childTnLst>
                              <p:par>
                                <p:cTn id="16" presetID="23" presetClass="entr" presetSubtype="52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 calcmode="lin" valueType="num">
                                      <p:cBhvr>
                                        <p:cTn id="20" dur="500" fill="hold"/>
                                        <p:tgtEl>
                                          <p:spTgt spid="10"/>
                                        </p:tgtEl>
                                        <p:attrNameLst>
                                          <p:attrName>ppt_x</p:attrName>
                                        </p:attrNameLst>
                                      </p:cBhvr>
                                      <p:tavLst>
                                        <p:tav tm="0">
                                          <p:val>
                                            <p:fltVal val="0.5"/>
                                          </p:val>
                                        </p:tav>
                                        <p:tav tm="100000">
                                          <p:val>
                                            <p:strVal val="#ppt_x"/>
                                          </p:val>
                                        </p:tav>
                                      </p:tavLst>
                                    </p:anim>
                                    <p:anim calcmode="lin" valueType="num">
                                      <p:cBhvr>
                                        <p:cTn id="21" dur="500" fill="hold"/>
                                        <p:tgtEl>
                                          <p:spTgt spid="10"/>
                                        </p:tgtEl>
                                        <p:attrNameLst>
                                          <p:attrName>ppt_y</p:attrName>
                                        </p:attrNameLst>
                                      </p:cBhvr>
                                      <p:tavLst>
                                        <p:tav tm="0">
                                          <p:val>
                                            <p:fltVal val="0.5"/>
                                          </p:val>
                                        </p:tav>
                                        <p:tav tm="100000">
                                          <p:val>
                                            <p:strVal val="#ppt_y"/>
                                          </p:val>
                                        </p:tav>
                                      </p:tavLst>
                                    </p:anim>
                                  </p:childTnLst>
                                </p:cTn>
                              </p:par>
                            </p:childTnLst>
                          </p:cTn>
                        </p:par>
                        <p:par>
                          <p:cTn id="22" fill="hold">
                            <p:stCondLst>
                              <p:cond delay="2000"/>
                            </p:stCondLst>
                            <p:childTnLst>
                              <p:par>
                                <p:cTn id="23" presetID="23" presetClass="entr" presetSubtype="52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2500"/>
                            </p:stCondLst>
                            <p:childTnLst>
                              <p:par>
                                <p:cTn id="30" presetID="23" presetClass="entr" presetSubtype="52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 calcmode="lin" valueType="num">
                                      <p:cBhvr>
                                        <p:cTn id="34" dur="500" fill="hold"/>
                                        <p:tgtEl>
                                          <p:spTgt spid="23"/>
                                        </p:tgtEl>
                                        <p:attrNameLst>
                                          <p:attrName>ppt_x</p:attrName>
                                        </p:attrNameLst>
                                      </p:cBhvr>
                                      <p:tavLst>
                                        <p:tav tm="0">
                                          <p:val>
                                            <p:fltVal val="0.5"/>
                                          </p:val>
                                        </p:tav>
                                        <p:tav tm="100000">
                                          <p:val>
                                            <p:strVal val="#ppt_x"/>
                                          </p:val>
                                        </p:tav>
                                      </p:tavLst>
                                    </p:anim>
                                    <p:anim calcmode="lin" valueType="num">
                                      <p:cBhvr>
                                        <p:cTn id="35" dur="500" fill="hold"/>
                                        <p:tgtEl>
                                          <p:spTgt spid="23"/>
                                        </p:tgtEl>
                                        <p:attrNameLst>
                                          <p:attrName>ppt_y</p:attrName>
                                        </p:attrNameLst>
                                      </p:cBhvr>
                                      <p:tavLst>
                                        <p:tav tm="0">
                                          <p:val>
                                            <p:fltVal val="0.5"/>
                                          </p:val>
                                        </p:tav>
                                        <p:tav tm="100000">
                                          <p:val>
                                            <p:strVal val="#ppt_y"/>
                                          </p:val>
                                        </p:tav>
                                      </p:tavLst>
                                    </p:anim>
                                  </p:childTnLst>
                                </p:cTn>
                              </p:par>
                            </p:childTnLst>
                          </p:cTn>
                        </p:par>
                        <p:par>
                          <p:cTn id="36" fill="hold">
                            <p:stCondLst>
                              <p:cond delay="3000"/>
                            </p:stCondLst>
                            <p:childTnLst>
                              <p:par>
                                <p:cTn id="37" presetID="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2"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2" presetClass="entr" presetSubtype="8"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0-#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2" fill="hold" nodeType="after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additive="base">
                                        <p:cTn id="54" dur="500" fill="hold"/>
                                        <p:tgtEl>
                                          <p:spTgt spid="40"/>
                                        </p:tgtEl>
                                        <p:attrNameLst>
                                          <p:attrName>ppt_x</p:attrName>
                                        </p:attrNameLst>
                                      </p:cBhvr>
                                      <p:tavLst>
                                        <p:tav tm="0">
                                          <p:val>
                                            <p:strVal val="1+#ppt_w/2"/>
                                          </p:val>
                                        </p:tav>
                                        <p:tav tm="100000">
                                          <p:val>
                                            <p:strVal val="#ppt_x"/>
                                          </p:val>
                                        </p:tav>
                                      </p:tavLst>
                                    </p:anim>
                                    <p:anim calcmode="lin" valueType="num">
                                      <p:cBhvr additive="base">
                                        <p:cTn id="55"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1435178" y="1801682"/>
            <a:ext cx="697627"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1</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3" name="Freeform 6"/>
          <p:cNvSpPr/>
          <p:nvPr/>
        </p:nvSpPr>
        <p:spPr bwMode="auto">
          <a:xfrm>
            <a:off x="1091646" y="2041396"/>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4" name="Freeform 6"/>
          <p:cNvSpPr/>
          <p:nvPr/>
        </p:nvSpPr>
        <p:spPr bwMode="auto">
          <a:xfrm flipH="1">
            <a:off x="2171766" y="2041396"/>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5" name="TextBox 4"/>
          <p:cNvSpPr txBox="1"/>
          <p:nvPr/>
        </p:nvSpPr>
        <p:spPr>
          <a:xfrm>
            <a:off x="2699792" y="1851670"/>
            <a:ext cx="3597791" cy="1631216"/>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A</a:t>
            </a:r>
            <a:r>
              <a:rPr lang="en-US" altLang="zh-CN" sz="2000" dirty="0">
                <a:solidFill>
                  <a:schemeClr val="bg1">
                    <a:lumMod val="65000"/>
                  </a:schemeClr>
                </a:solidFill>
                <a:cs typeface="+mn-ea"/>
                <a:sym typeface="+mn-lt"/>
              </a:rPr>
              <a:t>NNUAL WORK SUMMARY</a:t>
            </a:r>
            <a:endParaRPr lang="zh-CN" altLang="en-US" sz="2000" dirty="0">
              <a:solidFill>
                <a:schemeClr val="bg1">
                  <a:lumMod val="65000"/>
                </a:schemeClr>
              </a:solidFill>
              <a:cs typeface="+mn-ea"/>
              <a:sym typeface="+mn-lt"/>
            </a:endParaRPr>
          </a:p>
        </p:txBody>
      </p:sp>
      <p:sp>
        <p:nvSpPr>
          <p:cNvPr id="7" name="TextBox 6"/>
          <p:cNvSpPr txBox="1"/>
          <p:nvPr/>
        </p:nvSpPr>
        <p:spPr>
          <a:xfrm>
            <a:off x="3419872" y="2211710"/>
            <a:ext cx="2877711" cy="630942"/>
          </a:xfrm>
          <a:prstGeom prst="rect">
            <a:avLst/>
          </a:prstGeom>
          <a:noFill/>
        </p:spPr>
        <p:txBody>
          <a:bodyPr wrap="none" rtlCol="0">
            <a:spAutoFit/>
          </a:bodyPr>
          <a:lstStyle/>
          <a:p>
            <a:r>
              <a:rPr lang="zh-CN" altLang="en-US" sz="3500" b="1" dirty="0">
                <a:solidFill>
                  <a:srgbClr val="030729"/>
                </a:solidFill>
                <a:cs typeface="+mn-ea"/>
                <a:sym typeface="+mn-lt"/>
              </a:rPr>
              <a:t>年度工作概述</a:t>
            </a:r>
            <a:endParaRPr lang="zh-CN" altLang="en-US" sz="3500" b="1" dirty="0">
              <a:solidFill>
                <a:srgbClr val="03072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4/3*#ppt_w"/>
                                          </p:val>
                                        </p:tav>
                                        <p:tav tm="100000">
                                          <p:val>
                                            <p:strVal val="#ppt_w"/>
                                          </p:val>
                                        </p:tav>
                                      </p:tavLst>
                                    </p:anim>
                                    <p:anim calcmode="lin" valueType="num">
                                      <p:cBhvr>
                                        <p:cTn id="15" dur="500" fill="hold"/>
                                        <p:tgtEl>
                                          <p:spTgt spid="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124525" y="1275607"/>
            <a:ext cx="2214430" cy="3132348"/>
          </a:xfrm>
          <a:prstGeom prst="rect">
            <a:avLst/>
          </a:prstGeom>
          <a:noFill/>
          <a:extLst>
            <a:ext uri="{909E8E84-426E-40DD-AFC4-6F175D3DCCD1}">
              <a14:hiddenFill xmlns:a14="http://schemas.microsoft.com/office/drawing/2010/main">
                <a:solidFill>
                  <a:srgbClr val="FFFFFF"/>
                </a:solidFill>
              </a14:hiddenFill>
            </a:ext>
          </a:extLst>
        </p:spPr>
      </p:pic>
      <p:sp>
        <p:nvSpPr>
          <p:cNvPr id="7" name="Freeform 6"/>
          <p:cNvSpPr/>
          <p:nvPr/>
        </p:nvSpPr>
        <p:spPr bwMode="auto">
          <a:xfrm>
            <a:off x="3911544" y="2783012"/>
            <a:ext cx="4224853" cy="305872"/>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lumMod val="75000"/>
              <a:alpha val="4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7"/>
          <p:cNvSpPr/>
          <p:nvPr/>
        </p:nvSpPr>
        <p:spPr bwMode="auto">
          <a:xfrm>
            <a:off x="3911543" y="2783012"/>
            <a:ext cx="1730087" cy="305872"/>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030729"/>
          </a:solidFill>
          <a:ln>
            <a:noFill/>
          </a:ln>
        </p:spPr>
        <p:txBody>
          <a:bodyPr vert="horz" wrap="square" lIns="68580" tIns="34290" rIns="68580" bIns="34290" numCol="1" anchor="ctr" anchorCtr="0" compatLnSpc="1"/>
          <a:lstStyle/>
          <a:p>
            <a:pPr algn="r"/>
            <a:r>
              <a:rPr lang="en-US" altLang="zh-CN" sz="1200">
                <a:solidFill>
                  <a:schemeClr val="bg1"/>
                </a:solidFill>
                <a:cs typeface="+mn-ea"/>
                <a:sym typeface="+mn-lt"/>
              </a:rPr>
              <a:t>28743.76</a:t>
            </a:r>
            <a:endParaRPr lang="zh-CN" altLang="en-US" sz="1200">
              <a:solidFill>
                <a:schemeClr val="bg1"/>
              </a:solidFill>
              <a:cs typeface="+mn-ea"/>
              <a:sym typeface="+mn-lt"/>
            </a:endParaRPr>
          </a:p>
        </p:txBody>
      </p:sp>
      <p:sp>
        <p:nvSpPr>
          <p:cNvPr id="13" name="Freeform 8"/>
          <p:cNvSpPr/>
          <p:nvPr/>
        </p:nvSpPr>
        <p:spPr bwMode="auto">
          <a:xfrm>
            <a:off x="3911544" y="3437768"/>
            <a:ext cx="4224853" cy="315430"/>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lumMod val="75000"/>
              <a:alpha val="4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4" name="Freeform 9"/>
          <p:cNvSpPr/>
          <p:nvPr/>
        </p:nvSpPr>
        <p:spPr bwMode="auto">
          <a:xfrm>
            <a:off x="3911544" y="4092525"/>
            <a:ext cx="4224853" cy="315430"/>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lumMod val="75000"/>
              <a:alpha val="4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5" name="Freeform 10"/>
          <p:cNvSpPr/>
          <p:nvPr/>
        </p:nvSpPr>
        <p:spPr bwMode="auto">
          <a:xfrm>
            <a:off x="3911543" y="3437768"/>
            <a:ext cx="3187757" cy="315430"/>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030729"/>
          </a:solidFill>
          <a:ln>
            <a:noFill/>
          </a:ln>
        </p:spPr>
        <p:txBody>
          <a:bodyPr vert="horz" wrap="square" lIns="68580" tIns="34290" rIns="68580" bIns="34290" numCol="1" anchor="ctr" anchorCtr="0" compatLnSpc="1"/>
          <a:lstStyle/>
          <a:p>
            <a:pPr algn="r"/>
            <a:r>
              <a:rPr lang="en-US" altLang="zh-CN" sz="1200">
                <a:solidFill>
                  <a:schemeClr val="bg1"/>
                </a:solidFill>
                <a:cs typeface="+mn-ea"/>
                <a:sym typeface="+mn-lt"/>
              </a:rPr>
              <a:t>51443.98</a:t>
            </a:r>
            <a:endParaRPr lang="zh-CN" altLang="en-US" sz="1200">
              <a:solidFill>
                <a:schemeClr val="bg1"/>
              </a:solidFill>
              <a:cs typeface="+mn-ea"/>
              <a:sym typeface="+mn-lt"/>
            </a:endParaRPr>
          </a:p>
        </p:txBody>
      </p:sp>
      <p:sp>
        <p:nvSpPr>
          <p:cNvPr id="16" name="Freeform 11"/>
          <p:cNvSpPr/>
          <p:nvPr/>
        </p:nvSpPr>
        <p:spPr bwMode="auto">
          <a:xfrm>
            <a:off x="3911544" y="4092525"/>
            <a:ext cx="2351389" cy="315430"/>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030729"/>
          </a:solidFill>
          <a:ln>
            <a:noFill/>
          </a:ln>
        </p:spPr>
        <p:txBody>
          <a:bodyPr vert="horz" wrap="square" lIns="68580" tIns="34290" rIns="68580" bIns="34290" numCol="1" anchor="ctr" anchorCtr="0" compatLnSpc="1"/>
          <a:lstStyle/>
          <a:p>
            <a:pPr algn="r"/>
            <a:r>
              <a:rPr lang="en-US" altLang="zh-CN" sz="1200">
                <a:solidFill>
                  <a:schemeClr val="bg1"/>
                </a:solidFill>
                <a:cs typeface="+mn-ea"/>
                <a:sym typeface="+mn-lt"/>
              </a:rPr>
              <a:t>36618.46</a:t>
            </a:r>
            <a:endParaRPr lang="zh-CN" altLang="en-US" sz="1200">
              <a:solidFill>
                <a:schemeClr val="bg1"/>
              </a:solidFill>
              <a:cs typeface="+mn-ea"/>
              <a:sym typeface="+mn-lt"/>
            </a:endParaRPr>
          </a:p>
        </p:txBody>
      </p:sp>
      <p:sp>
        <p:nvSpPr>
          <p:cNvPr id="17" name="TextBox 16"/>
          <p:cNvSpPr txBox="1"/>
          <p:nvPr/>
        </p:nvSpPr>
        <p:spPr>
          <a:xfrm>
            <a:off x="3852904" y="1166025"/>
            <a:ext cx="2220800" cy="323165"/>
          </a:xfrm>
          <a:prstGeom prst="rect">
            <a:avLst/>
          </a:prstGeom>
          <a:noFill/>
        </p:spPr>
        <p:txBody>
          <a:bodyPr wrap="square" tIns="0" bIns="0" rtlCol="0" anchor="t">
            <a:spAutoFit/>
          </a:bodyPr>
          <a:lstStyle/>
          <a:p>
            <a:pPr>
              <a:lnSpc>
                <a:spcPct val="150000"/>
              </a:lnSpc>
            </a:pPr>
            <a:r>
              <a:rPr lang="zh-CN" altLang="en-US" sz="1400" b="1" dirty="0">
                <a:solidFill>
                  <a:srgbClr val="030729"/>
                </a:solidFill>
                <a:cs typeface="+mn-ea"/>
                <a:sym typeface="+mn-lt"/>
              </a:rPr>
              <a:t>点击添加标题</a:t>
            </a:r>
            <a:endParaRPr lang="zh-CN" altLang="en-US" sz="1400" b="1" dirty="0">
              <a:solidFill>
                <a:srgbClr val="030729"/>
              </a:solidFill>
              <a:cs typeface="+mn-ea"/>
              <a:sym typeface="+mn-lt"/>
            </a:endParaRPr>
          </a:p>
        </p:txBody>
      </p:sp>
      <p:sp>
        <p:nvSpPr>
          <p:cNvPr id="18" name="TextBox 17"/>
          <p:cNvSpPr txBox="1"/>
          <p:nvPr/>
        </p:nvSpPr>
        <p:spPr>
          <a:xfrm>
            <a:off x="3853605" y="1512273"/>
            <a:ext cx="4282791" cy="872290"/>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endParaRPr lang="zh-CN" altLang="en-US" sz="1000" dirty="0">
              <a:solidFill>
                <a:srgbClr val="262626"/>
              </a:solidFill>
              <a:cs typeface="+mn-ea"/>
              <a:sym typeface="+mn-lt"/>
            </a:endParaRPr>
          </a:p>
        </p:txBody>
      </p:sp>
      <p:sp>
        <p:nvSpPr>
          <p:cNvPr id="19" name="TextBox 18"/>
          <p:cNvSpPr txBox="1"/>
          <p:nvPr/>
        </p:nvSpPr>
        <p:spPr>
          <a:xfrm>
            <a:off x="3890131" y="2510972"/>
            <a:ext cx="1329941" cy="253916"/>
          </a:xfrm>
          <a:prstGeom prst="rect">
            <a:avLst/>
          </a:prstGeom>
          <a:noFill/>
        </p:spPr>
        <p:txBody>
          <a:bodyPr wrap="square" tIns="0" bIns="0" rtlCol="0" anchor="t">
            <a:spAutoFit/>
          </a:bodyPr>
          <a:lstStyle/>
          <a:p>
            <a:pPr>
              <a:lnSpc>
                <a:spcPct val="150000"/>
              </a:lnSpc>
            </a:pPr>
            <a:r>
              <a:rPr lang="zh-CN" altLang="en-US" sz="1100" b="1">
                <a:solidFill>
                  <a:srgbClr val="030729"/>
                </a:solidFill>
                <a:cs typeface="+mn-ea"/>
                <a:sym typeface="+mn-lt"/>
              </a:rPr>
              <a:t>点击添加标题</a:t>
            </a:r>
            <a:endParaRPr lang="zh-CN" altLang="en-US" sz="1100" b="1">
              <a:solidFill>
                <a:srgbClr val="030729"/>
              </a:solidFill>
              <a:cs typeface="+mn-ea"/>
              <a:sym typeface="+mn-lt"/>
            </a:endParaRPr>
          </a:p>
        </p:txBody>
      </p:sp>
      <p:sp>
        <p:nvSpPr>
          <p:cNvPr id="20" name="TextBox 19"/>
          <p:cNvSpPr txBox="1"/>
          <p:nvPr/>
        </p:nvSpPr>
        <p:spPr>
          <a:xfrm>
            <a:off x="3890131" y="3173332"/>
            <a:ext cx="1329941" cy="253916"/>
          </a:xfrm>
          <a:prstGeom prst="rect">
            <a:avLst/>
          </a:prstGeom>
          <a:noFill/>
        </p:spPr>
        <p:txBody>
          <a:bodyPr wrap="square" tIns="0" bIns="0" rtlCol="0" anchor="t">
            <a:spAutoFit/>
          </a:bodyPr>
          <a:lstStyle/>
          <a:p>
            <a:pPr>
              <a:lnSpc>
                <a:spcPct val="150000"/>
              </a:lnSpc>
            </a:pPr>
            <a:r>
              <a:rPr lang="zh-CN" altLang="en-US" sz="1100" b="1">
                <a:solidFill>
                  <a:srgbClr val="030729"/>
                </a:solidFill>
                <a:cs typeface="+mn-ea"/>
                <a:sym typeface="+mn-lt"/>
              </a:rPr>
              <a:t>点击添加标题</a:t>
            </a:r>
            <a:endParaRPr lang="zh-CN" altLang="en-US" sz="1100" b="1">
              <a:solidFill>
                <a:srgbClr val="030729"/>
              </a:solidFill>
              <a:cs typeface="+mn-ea"/>
              <a:sym typeface="+mn-lt"/>
            </a:endParaRPr>
          </a:p>
        </p:txBody>
      </p:sp>
      <p:sp>
        <p:nvSpPr>
          <p:cNvPr id="21" name="TextBox 20"/>
          <p:cNvSpPr txBox="1"/>
          <p:nvPr/>
        </p:nvSpPr>
        <p:spPr>
          <a:xfrm>
            <a:off x="3890131" y="3842430"/>
            <a:ext cx="1329941" cy="253916"/>
          </a:xfrm>
          <a:prstGeom prst="rect">
            <a:avLst/>
          </a:prstGeom>
          <a:noFill/>
        </p:spPr>
        <p:txBody>
          <a:bodyPr wrap="square" tIns="0" bIns="0" rtlCol="0" anchor="t">
            <a:spAutoFit/>
          </a:bodyPr>
          <a:lstStyle/>
          <a:p>
            <a:pPr>
              <a:lnSpc>
                <a:spcPct val="150000"/>
              </a:lnSpc>
            </a:pPr>
            <a:r>
              <a:rPr lang="zh-CN" altLang="en-US" sz="1100" b="1">
                <a:solidFill>
                  <a:srgbClr val="030729"/>
                </a:solidFill>
                <a:cs typeface="+mn-ea"/>
                <a:sym typeface="+mn-lt"/>
              </a:rPr>
              <a:t>点击添加标题</a:t>
            </a:r>
            <a:endParaRPr lang="zh-CN" altLang="en-US" sz="1100" b="1">
              <a:solidFill>
                <a:srgbClr val="030729"/>
              </a:solidFill>
              <a:cs typeface="+mn-ea"/>
              <a:sym typeface="+mn-lt"/>
            </a:endParaRPr>
          </a:p>
        </p:txBody>
      </p:sp>
      <p:sp>
        <p:nvSpPr>
          <p:cNvPr id="2" name="文本占位符 1"/>
          <p:cNvSpPr>
            <a:spLocks noGrp="1"/>
          </p:cNvSpPr>
          <p:nvPr>
            <p:ph type="body" sz="quarter" idx="10"/>
          </p:nvPr>
        </p:nvSpPr>
        <p:spPr/>
        <p:txBody>
          <a:bodyPr/>
          <a:lstStyle/>
          <a:p>
            <a:r>
              <a:rPr lang="en-US" altLang="zh-CN" dirty="0"/>
              <a:t>5</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3" grpId="0" animBg="1"/>
      <p:bldP spid="14" grpId="0" animBg="1"/>
      <p:bldP spid="15" grpId="0" animBg="1"/>
      <p:bldP spid="16" grpId="0" animBg="1"/>
      <p:bldP spid="17" grpId="0"/>
      <p:bldP spid="18" grpId="0"/>
      <p:bldP spid="19" grpId="0"/>
      <p:bldP spid="20" grpId="0"/>
      <p:bldP spid="2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2338409" y="1769472"/>
            <a:ext cx="4512062" cy="25267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tx1">
              <a:lumMod val="50000"/>
              <a:lumOff val="50000"/>
            </a:schemeClr>
          </a:solidFill>
          <a:ln w="12700">
            <a:miter lim="400000"/>
          </a:ln>
        </p:spPr>
        <p:txBody>
          <a:bodyPr lIns="0" tIns="0" rIns="0" bIns="0"/>
          <a:lstStyle/>
          <a:p>
            <a:pPr lvl="0">
              <a:lnSpc>
                <a:spcPct val="120000"/>
              </a:lnSpc>
            </a:pPr>
            <a:endParaRPr sz="1140">
              <a:cs typeface="+mn-ea"/>
              <a:sym typeface="+mn-lt"/>
            </a:endParaRPr>
          </a:p>
        </p:txBody>
      </p:sp>
      <p:sp>
        <p:nvSpPr>
          <p:cNvPr id="3" name="Text Placeholder 3"/>
          <p:cNvSpPr txBox="1"/>
          <p:nvPr/>
        </p:nvSpPr>
        <p:spPr>
          <a:xfrm>
            <a:off x="730511" y="2936350"/>
            <a:ext cx="1670500" cy="258532"/>
          </a:xfrm>
          <a:prstGeom prst="rect">
            <a:avLst/>
          </a:prstGeom>
        </p:spPr>
        <p:txBody>
          <a:bodyPr wrap="square" lIns="0" tIns="0" rIns="0" bIns="0" anchor="ctr">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400" b="1" dirty="0">
                <a:solidFill>
                  <a:srgbClr val="030729"/>
                </a:solidFill>
                <a:cs typeface="+mn-ea"/>
                <a:sym typeface="+mn-lt"/>
              </a:rPr>
              <a:t>请替换文字内容</a:t>
            </a:r>
            <a:endParaRPr lang="zh-CN" altLang="en-US" sz="1400" b="1" dirty="0">
              <a:solidFill>
                <a:srgbClr val="030729"/>
              </a:solidFill>
              <a:cs typeface="+mn-ea"/>
              <a:sym typeface="+mn-lt"/>
            </a:endParaRPr>
          </a:p>
        </p:txBody>
      </p:sp>
      <p:sp>
        <p:nvSpPr>
          <p:cNvPr id="4" name="Text Placeholder 4"/>
          <p:cNvSpPr txBox="1"/>
          <p:nvPr/>
        </p:nvSpPr>
        <p:spPr>
          <a:xfrm>
            <a:off x="233942" y="3279364"/>
            <a:ext cx="2175083" cy="551689"/>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a:t>
            </a:r>
            <a:endParaRPr lang="en-US" altLang="zh-CN" sz="995" dirty="0">
              <a:solidFill>
                <a:schemeClr val="tx1">
                  <a:lumMod val="65000"/>
                  <a:lumOff val="35000"/>
                </a:schemeClr>
              </a:solidFill>
              <a:cs typeface="+mn-ea"/>
              <a:sym typeface="+mn-lt"/>
            </a:endParaRPr>
          </a:p>
        </p:txBody>
      </p:sp>
      <p:sp>
        <p:nvSpPr>
          <p:cNvPr id="5" name="Shape 1626"/>
          <p:cNvSpPr/>
          <p:nvPr/>
        </p:nvSpPr>
        <p:spPr>
          <a:xfrm flipV="1">
            <a:off x="2674489" y="3040800"/>
            <a:ext cx="1" cy="903258"/>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6" name="Shape 1627"/>
          <p:cNvSpPr/>
          <p:nvPr/>
        </p:nvSpPr>
        <p:spPr>
          <a:xfrm flipV="1">
            <a:off x="3539520" y="2054381"/>
            <a:ext cx="1" cy="1282773"/>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7" name="Shape 1628"/>
          <p:cNvSpPr/>
          <p:nvPr/>
        </p:nvSpPr>
        <p:spPr>
          <a:xfrm flipV="1">
            <a:off x="4373516" y="1617297"/>
            <a:ext cx="1" cy="1334775"/>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8" name="Shape 1629"/>
          <p:cNvSpPr/>
          <p:nvPr/>
        </p:nvSpPr>
        <p:spPr>
          <a:xfrm flipV="1">
            <a:off x="5542031" y="2589693"/>
            <a:ext cx="1" cy="886324"/>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9" name="Shape 1630"/>
          <p:cNvSpPr/>
          <p:nvPr/>
        </p:nvSpPr>
        <p:spPr>
          <a:xfrm>
            <a:off x="2536832" y="2904292"/>
            <a:ext cx="275313" cy="275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0" name="Shape 1636"/>
          <p:cNvSpPr/>
          <p:nvPr/>
        </p:nvSpPr>
        <p:spPr>
          <a:xfrm>
            <a:off x="3399685" y="1904075"/>
            <a:ext cx="275313" cy="275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1" name="Shape 1642"/>
          <p:cNvSpPr/>
          <p:nvPr/>
        </p:nvSpPr>
        <p:spPr>
          <a:xfrm>
            <a:off x="4237699" y="1358529"/>
            <a:ext cx="275313" cy="275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2" name="Shape 1648"/>
          <p:cNvSpPr/>
          <p:nvPr/>
        </p:nvSpPr>
        <p:spPr>
          <a:xfrm>
            <a:off x="5403216" y="3364626"/>
            <a:ext cx="275313" cy="275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3" name="Shape 1653"/>
          <p:cNvSpPr/>
          <p:nvPr/>
        </p:nvSpPr>
        <p:spPr>
          <a:xfrm>
            <a:off x="2636862" y="3911787"/>
            <a:ext cx="75250" cy="752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4" name="Shape 1654"/>
          <p:cNvSpPr/>
          <p:nvPr/>
        </p:nvSpPr>
        <p:spPr>
          <a:xfrm>
            <a:off x="3480982" y="3280216"/>
            <a:ext cx="117072" cy="117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5" name="Shape 1655"/>
          <p:cNvSpPr/>
          <p:nvPr/>
        </p:nvSpPr>
        <p:spPr>
          <a:xfrm>
            <a:off x="4298272" y="2879189"/>
            <a:ext cx="150487" cy="15048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6" name="Shape 1656"/>
          <p:cNvSpPr/>
          <p:nvPr/>
        </p:nvSpPr>
        <p:spPr>
          <a:xfrm>
            <a:off x="5446953" y="2498489"/>
            <a:ext cx="186096" cy="1860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8" name="Text Placeholder 3"/>
          <p:cNvSpPr txBox="1"/>
          <p:nvPr/>
        </p:nvSpPr>
        <p:spPr>
          <a:xfrm>
            <a:off x="1469825" y="1879698"/>
            <a:ext cx="1802360" cy="2585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1400" b="1" dirty="0">
                <a:solidFill>
                  <a:srgbClr val="030729"/>
                </a:solidFill>
                <a:latin typeface="+mn-lt"/>
                <a:ea typeface="+mn-ea"/>
                <a:cs typeface="+mn-ea"/>
                <a:sym typeface="+mn-lt"/>
              </a:rPr>
              <a:t>请替换文字内容</a:t>
            </a:r>
            <a:endParaRPr lang="zh-CN" altLang="en-US" sz="1400" b="1" dirty="0">
              <a:solidFill>
                <a:srgbClr val="030729"/>
              </a:solidFill>
              <a:latin typeface="+mn-lt"/>
              <a:ea typeface="+mn-ea"/>
              <a:cs typeface="+mn-ea"/>
              <a:sym typeface="+mn-lt"/>
            </a:endParaRPr>
          </a:p>
        </p:txBody>
      </p:sp>
      <p:sp>
        <p:nvSpPr>
          <p:cNvPr id="19" name="Text Placeholder 4"/>
          <p:cNvSpPr txBox="1"/>
          <p:nvPr/>
        </p:nvSpPr>
        <p:spPr>
          <a:xfrm>
            <a:off x="1062566" y="2174624"/>
            <a:ext cx="2168486" cy="551689"/>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995" dirty="0">
                <a:solidFill>
                  <a:schemeClr val="tx1">
                    <a:lumMod val="65000"/>
                    <a:lumOff val="35000"/>
                  </a:schemeClr>
                </a:solidFill>
                <a:latin typeface="+mn-lt"/>
                <a:ea typeface="+mn-ea"/>
                <a:cs typeface="+mn-ea"/>
                <a:sym typeface="+mn-lt"/>
              </a:rPr>
              <a:t>请替换文字内容，添加相关标题，修改文字内容，也可以直接复制你的内容到此。请替换文字内容</a:t>
            </a:r>
            <a:endParaRPr lang="en-US" altLang="zh-CN" sz="995" dirty="0">
              <a:solidFill>
                <a:schemeClr val="tx1">
                  <a:lumMod val="65000"/>
                  <a:lumOff val="35000"/>
                </a:schemeClr>
              </a:solidFill>
              <a:latin typeface="+mn-lt"/>
              <a:ea typeface="+mn-ea"/>
              <a:cs typeface="+mn-ea"/>
              <a:sym typeface="+mn-lt"/>
            </a:endParaRPr>
          </a:p>
        </p:txBody>
      </p:sp>
      <p:sp>
        <p:nvSpPr>
          <p:cNvPr id="20" name="Text Placeholder 3"/>
          <p:cNvSpPr txBox="1"/>
          <p:nvPr/>
        </p:nvSpPr>
        <p:spPr>
          <a:xfrm>
            <a:off x="4619831" y="1307216"/>
            <a:ext cx="1544039" cy="2585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b="1">
                <a:solidFill>
                  <a:srgbClr val="030729"/>
                </a:solidFill>
                <a:latin typeface="+mn-lt"/>
                <a:ea typeface="+mn-ea"/>
                <a:cs typeface="+mn-ea"/>
                <a:sym typeface="+mn-lt"/>
              </a:rPr>
              <a:t>请替换文字内容</a:t>
            </a:r>
            <a:endParaRPr lang="zh-CN" altLang="en-US" sz="1400" b="1" dirty="0">
              <a:solidFill>
                <a:srgbClr val="030729"/>
              </a:solidFill>
              <a:latin typeface="+mn-lt"/>
              <a:ea typeface="+mn-ea"/>
              <a:cs typeface="+mn-ea"/>
              <a:sym typeface="+mn-lt"/>
            </a:endParaRPr>
          </a:p>
        </p:txBody>
      </p:sp>
      <p:sp>
        <p:nvSpPr>
          <p:cNvPr id="21" name="Text Placeholder 4"/>
          <p:cNvSpPr txBox="1"/>
          <p:nvPr/>
        </p:nvSpPr>
        <p:spPr>
          <a:xfrm>
            <a:off x="6024573" y="1111668"/>
            <a:ext cx="1798845" cy="551689"/>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995" dirty="0">
                <a:solidFill>
                  <a:schemeClr val="tx1">
                    <a:lumMod val="65000"/>
                    <a:lumOff val="35000"/>
                  </a:schemeClr>
                </a:solidFill>
                <a:latin typeface="+mn-lt"/>
                <a:ea typeface="+mn-ea"/>
                <a:cs typeface="+mn-ea"/>
                <a:sym typeface="+mn-lt"/>
              </a:rPr>
              <a:t>请替换文字内容，添加相关标题，修改文字内容，也可以直接复制你的内容到此</a:t>
            </a:r>
            <a:endParaRPr lang="en-US" altLang="zh-CN" sz="995" dirty="0">
              <a:solidFill>
                <a:schemeClr val="tx1">
                  <a:lumMod val="65000"/>
                  <a:lumOff val="35000"/>
                </a:schemeClr>
              </a:solidFill>
              <a:latin typeface="+mn-lt"/>
              <a:ea typeface="+mn-ea"/>
              <a:cs typeface="+mn-ea"/>
              <a:sym typeface="+mn-lt"/>
            </a:endParaRPr>
          </a:p>
        </p:txBody>
      </p:sp>
      <p:sp>
        <p:nvSpPr>
          <p:cNvPr id="22" name="Text Placeholder 3"/>
          <p:cNvSpPr txBox="1"/>
          <p:nvPr/>
        </p:nvSpPr>
        <p:spPr>
          <a:xfrm>
            <a:off x="5787162" y="3312173"/>
            <a:ext cx="1543071" cy="2585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b="1">
                <a:solidFill>
                  <a:srgbClr val="030729"/>
                </a:solidFill>
                <a:latin typeface="+mn-lt"/>
                <a:ea typeface="+mn-ea"/>
                <a:cs typeface="+mn-ea"/>
                <a:sym typeface="+mn-lt"/>
              </a:rPr>
              <a:t>请替换文字内容</a:t>
            </a:r>
            <a:endParaRPr lang="zh-CN" altLang="en-US" sz="1400" b="1" dirty="0">
              <a:solidFill>
                <a:srgbClr val="030729"/>
              </a:solidFill>
              <a:latin typeface="+mn-lt"/>
              <a:ea typeface="+mn-ea"/>
              <a:cs typeface="+mn-ea"/>
              <a:sym typeface="+mn-lt"/>
            </a:endParaRPr>
          </a:p>
        </p:txBody>
      </p:sp>
      <p:sp>
        <p:nvSpPr>
          <p:cNvPr id="23" name="Text Placeholder 4"/>
          <p:cNvSpPr txBox="1"/>
          <p:nvPr/>
        </p:nvSpPr>
        <p:spPr>
          <a:xfrm>
            <a:off x="5801073" y="3658728"/>
            <a:ext cx="2168486" cy="551689"/>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995" dirty="0">
                <a:solidFill>
                  <a:schemeClr val="tx1">
                    <a:lumMod val="65000"/>
                    <a:lumOff val="35000"/>
                  </a:schemeClr>
                </a:solidFill>
                <a:latin typeface="+mn-lt"/>
                <a:ea typeface="+mn-ea"/>
                <a:cs typeface="+mn-ea"/>
                <a:sym typeface="+mn-lt"/>
              </a:rPr>
              <a:t>请替换文字内容，添加相关标题，修改文字内容，也可以直接复制你的内容到此。请替换文字内容</a:t>
            </a:r>
            <a:endParaRPr lang="en-US" altLang="zh-CN" sz="995" dirty="0">
              <a:solidFill>
                <a:schemeClr val="tx1">
                  <a:lumMod val="65000"/>
                  <a:lumOff val="35000"/>
                </a:schemeClr>
              </a:solidFill>
              <a:latin typeface="+mn-lt"/>
              <a:ea typeface="+mn-ea"/>
              <a:cs typeface="+mn-ea"/>
              <a:sym typeface="+mn-lt"/>
            </a:endParaRPr>
          </a:p>
        </p:txBody>
      </p:sp>
      <p:sp>
        <p:nvSpPr>
          <p:cNvPr id="24" name="Text Placeholder 4"/>
          <p:cNvSpPr txBox="1"/>
          <p:nvPr/>
        </p:nvSpPr>
        <p:spPr>
          <a:xfrm>
            <a:off x="2590756" y="2950479"/>
            <a:ext cx="167462" cy="20127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01</a:t>
            </a:r>
            <a:endParaRPr lang="id-ID" sz="995" dirty="0">
              <a:solidFill>
                <a:srgbClr val="FCFCFC"/>
              </a:solidFill>
              <a:latin typeface="+mn-lt"/>
              <a:ea typeface="+mn-ea"/>
              <a:cs typeface="+mn-ea"/>
              <a:sym typeface="+mn-lt"/>
            </a:endParaRPr>
          </a:p>
        </p:txBody>
      </p:sp>
      <p:sp>
        <p:nvSpPr>
          <p:cNvPr id="25" name="Text Placeholder 4"/>
          <p:cNvSpPr txBox="1"/>
          <p:nvPr/>
        </p:nvSpPr>
        <p:spPr>
          <a:xfrm>
            <a:off x="3453612" y="1941094"/>
            <a:ext cx="167462" cy="20127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02</a:t>
            </a:r>
            <a:endParaRPr lang="id-ID" sz="995" dirty="0">
              <a:solidFill>
                <a:srgbClr val="FCFCFC"/>
              </a:solidFill>
              <a:latin typeface="+mn-lt"/>
              <a:ea typeface="+mn-ea"/>
              <a:cs typeface="+mn-ea"/>
              <a:sym typeface="+mn-lt"/>
            </a:endParaRPr>
          </a:p>
        </p:txBody>
      </p:sp>
      <p:sp>
        <p:nvSpPr>
          <p:cNvPr id="26" name="Text Placeholder 4"/>
          <p:cNvSpPr txBox="1"/>
          <p:nvPr/>
        </p:nvSpPr>
        <p:spPr>
          <a:xfrm>
            <a:off x="4294089" y="1395551"/>
            <a:ext cx="167462" cy="20127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03</a:t>
            </a:r>
            <a:endParaRPr lang="id-ID" sz="995" dirty="0">
              <a:solidFill>
                <a:srgbClr val="FCFCFC"/>
              </a:solidFill>
              <a:latin typeface="+mn-lt"/>
              <a:ea typeface="+mn-ea"/>
              <a:cs typeface="+mn-ea"/>
              <a:sym typeface="+mn-lt"/>
            </a:endParaRPr>
          </a:p>
        </p:txBody>
      </p:sp>
      <p:sp>
        <p:nvSpPr>
          <p:cNvPr id="27" name="Text Placeholder 4"/>
          <p:cNvSpPr txBox="1"/>
          <p:nvPr/>
        </p:nvSpPr>
        <p:spPr>
          <a:xfrm>
            <a:off x="5457142" y="3415090"/>
            <a:ext cx="167462" cy="20127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04</a:t>
            </a:r>
            <a:endParaRPr lang="id-ID" sz="995" dirty="0">
              <a:solidFill>
                <a:srgbClr val="FCFCFC"/>
              </a:solidFill>
              <a:latin typeface="+mn-lt"/>
              <a:ea typeface="+mn-ea"/>
              <a:cs typeface="+mn-ea"/>
              <a:sym typeface="+mn-lt"/>
            </a:endParaRPr>
          </a:p>
        </p:txBody>
      </p:sp>
      <p:sp>
        <p:nvSpPr>
          <p:cNvPr id="28" name="Shape 1625"/>
          <p:cNvSpPr/>
          <p:nvPr/>
        </p:nvSpPr>
        <p:spPr>
          <a:xfrm>
            <a:off x="6920161" y="1731019"/>
            <a:ext cx="903258" cy="9032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30729"/>
          </a:solidFill>
          <a:ln w="12700">
            <a:miter lim="400000"/>
          </a:ln>
        </p:spPr>
        <p:txBody>
          <a:bodyPr lIns="0" tIns="0" rIns="0" bIns="0"/>
          <a:lstStyle/>
          <a:p>
            <a:pPr lvl="0">
              <a:lnSpc>
                <a:spcPct val="120000"/>
              </a:lnSpc>
            </a:pPr>
            <a:endParaRPr sz="1140">
              <a:cs typeface="+mn-ea"/>
              <a:sym typeface="+mn-lt"/>
            </a:endParaRPr>
          </a:p>
        </p:txBody>
      </p:sp>
      <p:sp>
        <p:nvSpPr>
          <p:cNvPr id="29" name="Shape 1657"/>
          <p:cNvSpPr/>
          <p:nvPr/>
        </p:nvSpPr>
        <p:spPr>
          <a:xfrm>
            <a:off x="7237214" y="1852608"/>
            <a:ext cx="269313" cy="275313"/>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lnSpc>
                <a:spcPct val="120000"/>
              </a:lnSpc>
            </a:pPr>
            <a:endParaRPr sz="1140">
              <a:cs typeface="+mn-ea"/>
              <a:sym typeface="+mn-lt"/>
            </a:endParaRPr>
          </a:p>
        </p:txBody>
      </p:sp>
      <p:sp>
        <p:nvSpPr>
          <p:cNvPr id="30" name="Text Placeholder 3"/>
          <p:cNvSpPr txBox="1"/>
          <p:nvPr/>
        </p:nvSpPr>
        <p:spPr>
          <a:xfrm>
            <a:off x="7034075" y="2165245"/>
            <a:ext cx="664289" cy="26619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280" b="1" dirty="0">
                <a:solidFill>
                  <a:schemeClr val="bg1"/>
                </a:solidFill>
                <a:latin typeface="+mn-lt"/>
                <a:ea typeface="+mn-ea"/>
                <a:cs typeface="+mn-ea"/>
                <a:sym typeface="+mn-lt"/>
              </a:rPr>
              <a:t>输入文本</a:t>
            </a:r>
            <a:endParaRPr lang="id-ID" sz="1280" b="1" dirty="0">
              <a:solidFill>
                <a:schemeClr val="bg1"/>
              </a:solidFill>
              <a:latin typeface="+mn-lt"/>
              <a:ea typeface="+mn-ea"/>
              <a:cs typeface="+mn-ea"/>
              <a:sym typeface="+mn-lt"/>
            </a:endParaRPr>
          </a:p>
        </p:txBody>
      </p:sp>
      <p:sp>
        <p:nvSpPr>
          <p:cNvPr id="32" name="文本占位符 31"/>
          <p:cNvSpPr>
            <a:spLocks noGrp="1"/>
          </p:cNvSpPr>
          <p:nvPr>
            <p:ph type="body" sz="quarter" idx="10"/>
          </p:nvPr>
        </p:nvSpPr>
        <p:spPr/>
        <p:txBody>
          <a:bodyPr/>
          <a:lstStyle/>
          <a:p>
            <a:r>
              <a:rPr lang="en-US" altLang="zh-CN" dirty="0"/>
              <a:t>5</a:t>
            </a:r>
            <a:endParaRPr lang="zh-CN" altLang="en-US" dirty="0"/>
          </a:p>
        </p:txBody>
      </p:sp>
      <p:sp>
        <p:nvSpPr>
          <p:cNvPr id="33" name="文本占位符 3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strips(downLeft)">
                                      <p:cBhvr>
                                        <p:cTn id="30" dur="500"/>
                                        <p:tgtEl>
                                          <p:spTgt spid="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strips(downLeft)">
                                      <p:cBhvr>
                                        <p:cTn id="33" dur="500"/>
                                        <p:tgtEl>
                                          <p:spTgt spid="4">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strips(downLeft)">
                                      <p:cBhvr>
                                        <p:cTn id="56" dur="500"/>
                                        <p:tgtEl>
                                          <p:spTgt spid="1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strips(downLeft)">
                                      <p:cBhvr>
                                        <p:cTn id="59" dur="500"/>
                                        <p:tgtEl>
                                          <p:spTgt spid="1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down)">
                                      <p:cBhvr>
                                        <p:cTn id="67" dur="500"/>
                                        <p:tgtEl>
                                          <p:spTgt spid="7"/>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strips(downRight)">
                                      <p:cBhvr>
                                        <p:cTn id="82" dur="500"/>
                                        <p:tgtEl>
                                          <p:spTgt spid="2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strips(downRight)">
                                      <p:cBhvr>
                                        <p:cTn id="85" dur="500"/>
                                        <p:tgtEl>
                                          <p:spTgt spid="2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up)">
                                      <p:cBhvr>
                                        <p:cTn id="93" dur="500"/>
                                        <p:tgtEl>
                                          <p:spTgt spid="8"/>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strips(downRight)">
                                      <p:cBhvr>
                                        <p:cTn id="108" dur="500"/>
                                        <p:tgtEl>
                                          <p:spTgt spid="2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strips(downRight)">
                                      <p:cBhvr>
                                        <p:cTn id="111" dur="500"/>
                                        <p:tgtEl>
                                          <p:spTgt spid="2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28"/>
                                        </p:tgtEl>
                                        <p:attrNameLst>
                                          <p:attrName>style.color</p:attrName>
                                        </p:attrNameLst>
                                      </p:cBhvr>
                                      <p:to>
                                        <a:schemeClr val="bg1"/>
                                      </p:to>
                                    </p:animClr>
                                    <p:animClr clrSpc="rgb" dir="cw">
                                      <p:cBhvr>
                                        <p:cTn id="117" dur="250" autoRev="1" fill="remove"/>
                                        <p:tgtEl>
                                          <p:spTgt spid="28"/>
                                        </p:tgtEl>
                                        <p:attrNameLst>
                                          <p:attrName>fillcolor</p:attrName>
                                        </p:attrNameLst>
                                      </p:cBhvr>
                                      <p:to>
                                        <a:schemeClr val="bg1"/>
                                      </p:to>
                                    </p:animClr>
                                    <p:set>
                                      <p:cBhvr>
                                        <p:cTn id="118" dur="250" autoRev="1" fill="remove"/>
                                        <p:tgtEl>
                                          <p:spTgt spid="28"/>
                                        </p:tgtEl>
                                        <p:attrNameLst>
                                          <p:attrName>fill.type</p:attrName>
                                        </p:attrNameLst>
                                      </p:cBhvr>
                                      <p:to>
                                        <p:strVal val="solid"/>
                                      </p:to>
                                    </p:set>
                                    <p:set>
                                      <p:cBhvr>
                                        <p:cTn id="119" dur="250" autoRev="1" fill="remove"/>
                                        <p:tgtEl>
                                          <p:spTgt spid="28"/>
                                        </p:tgtEl>
                                        <p:attrNameLst>
                                          <p:attrName>fill.on</p:attrName>
                                        </p:attrNameLst>
                                      </p:cBhvr>
                                      <p:to>
                                        <p:strVal val="true"/>
                                      </p:to>
                                    </p:se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595" y="1113588"/>
            <a:ext cx="5381495" cy="2970330"/>
          </a:xfrm>
          <a:prstGeom prst="rect">
            <a:avLst/>
          </a:prstGeom>
          <a:solidFill>
            <a:srgbClr val="030729">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cs typeface="+mn-ea"/>
              <a:sym typeface="+mn-lt"/>
            </a:endParaRPr>
          </a:p>
        </p:txBody>
      </p:sp>
      <p:sp>
        <p:nvSpPr>
          <p:cNvPr id="11" name="TextBox 10"/>
          <p:cNvSpPr txBox="1"/>
          <p:nvPr/>
        </p:nvSpPr>
        <p:spPr>
          <a:xfrm>
            <a:off x="883940" y="2141656"/>
            <a:ext cx="3558098" cy="1472454"/>
          </a:xfrm>
          <a:prstGeom prst="rect">
            <a:avLst/>
          </a:prstGeom>
          <a:noFill/>
        </p:spPr>
        <p:txBody>
          <a:bodyPr wrap="square" rtlCol="0">
            <a:spAutoFit/>
          </a:bodyPr>
          <a:lstStyle/>
          <a:p>
            <a:pPr>
              <a:lnSpc>
                <a:spcPct val="130000"/>
              </a:lnSpc>
            </a:pPr>
            <a:r>
              <a:rPr lang="zh-CN" altLang="en-US" sz="10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cs typeface="+mn-ea"/>
              <a:sym typeface="+mn-lt"/>
            </a:endParaRPr>
          </a:p>
          <a:p>
            <a:pPr>
              <a:lnSpc>
                <a:spcPct val="130000"/>
              </a:lnSpc>
            </a:pPr>
            <a:endParaRPr lang="en-US" altLang="zh-CN" sz="1000" dirty="0">
              <a:solidFill>
                <a:schemeClr val="bg1"/>
              </a:solidFill>
              <a:cs typeface="+mn-ea"/>
              <a:sym typeface="+mn-lt"/>
            </a:endParaRPr>
          </a:p>
          <a:p>
            <a:pPr>
              <a:lnSpc>
                <a:spcPct val="130000"/>
              </a:lnSpc>
            </a:pPr>
            <a:r>
              <a:rPr lang="zh-CN" altLang="en-US" sz="10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cs typeface="+mn-ea"/>
              <a:sym typeface="+mn-lt"/>
            </a:endParaRPr>
          </a:p>
        </p:txBody>
      </p:sp>
      <p:sp>
        <p:nvSpPr>
          <p:cNvPr id="13" name="TextBox 12"/>
          <p:cNvSpPr txBox="1"/>
          <p:nvPr/>
        </p:nvSpPr>
        <p:spPr>
          <a:xfrm>
            <a:off x="883940" y="1468972"/>
            <a:ext cx="3292007" cy="405752"/>
          </a:xfrm>
          <a:prstGeom prst="rect">
            <a:avLst/>
          </a:prstGeom>
          <a:noFill/>
        </p:spPr>
        <p:txBody>
          <a:bodyPr wrap="square" tIns="0" bIns="0" rtlCol="0" anchor="t">
            <a:spAutoFit/>
          </a:bodyPr>
          <a:lstStyle/>
          <a:p>
            <a:pPr>
              <a:lnSpc>
                <a:spcPct val="150000"/>
              </a:lnSpc>
            </a:pPr>
            <a:r>
              <a:rPr lang="zh-CN" altLang="en-US" sz="2000" b="1" dirty="0">
                <a:solidFill>
                  <a:schemeClr val="bg1"/>
                </a:solidFill>
                <a:cs typeface="+mn-ea"/>
                <a:sym typeface="+mn-lt"/>
              </a:rPr>
              <a:t>点击添加标题</a:t>
            </a:r>
            <a:endParaRPr lang="zh-CN" altLang="en-US" sz="2000" b="1" dirty="0">
              <a:solidFill>
                <a:schemeClr val="bg1"/>
              </a:solidFill>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 presetClass="entr" presetSubtype="4"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2000"/>
                            </p:stCondLst>
                            <p:childTnLst>
                              <p:par>
                                <p:cTn id="18" presetID="22" presetClass="entr" presetSubtype="8" fill="hold" grpId="0" nodeType="afterEffect">
                                  <p:stCondLst>
                                    <p:cond delay="0"/>
                                  </p:stCondLst>
                                  <p:iterate type="lt">
                                    <p:tmPct val="50000"/>
                                  </p:iterate>
                                  <p:childTnLst>
                                    <p:set>
                                      <p:cBhvr>
                                        <p:cTn id="19" dur="1" fill="hold">
                                          <p:stCondLst>
                                            <p:cond delay="0"/>
                                          </p:stCondLst>
                                        </p:cTn>
                                        <p:tgtEl>
                                          <p:spTgt spid="11"/>
                                        </p:tgtEl>
                                        <p:attrNameLst>
                                          <p:attrName>style.visibility</p:attrName>
                                        </p:attrNameLst>
                                      </p:cBhvr>
                                      <p:to>
                                        <p:strVal val="visible"/>
                                      </p:to>
                                    </p:set>
                                    <p:animEffect transition="in" filter="wipe(left)">
                                      <p:cBhvr>
                                        <p:cTn id="20" dur="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6960081" cy="5143500"/>
          </a:xfrm>
          <a:prstGeom prst="rect">
            <a:avLst/>
          </a:prstGeom>
        </p:spPr>
      </p:pic>
      <p:sp>
        <p:nvSpPr>
          <p:cNvPr id="6" name="TextBox 5"/>
          <p:cNvSpPr txBox="1"/>
          <p:nvPr/>
        </p:nvSpPr>
        <p:spPr>
          <a:xfrm>
            <a:off x="5137472" y="1818696"/>
            <a:ext cx="3052887" cy="1200329"/>
          </a:xfrm>
          <a:prstGeom prst="rect">
            <a:avLst/>
          </a:prstGeom>
          <a:noFill/>
        </p:spPr>
        <p:txBody>
          <a:bodyPr wrap="none" rtlCol="0">
            <a:spAutoFit/>
          </a:bodyPr>
          <a:lstStyle/>
          <a:p>
            <a:pPr algn="ctr"/>
            <a:r>
              <a:rPr lang="en-US" altLang="zh-CN" sz="7200" dirty="0">
                <a:solidFill>
                  <a:srgbClr val="030729"/>
                </a:solidFill>
                <a:cs typeface="+mn-ea"/>
                <a:sym typeface="+mn-lt"/>
              </a:rPr>
              <a:t>THANKS</a:t>
            </a:r>
            <a:endParaRPr lang="zh-CN" altLang="en-US" sz="7200" dirty="0">
              <a:solidFill>
                <a:srgbClr val="030729"/>
              </a:solidFill>
              <a:cs typeface="+mn-ea"/>
              <a:sym typeface="+mn-lt"/>
            </a:endParaRPr>
          </a:p>
        </p:txBody>
      </p:sp>
      <p:sp>
        <p:nvSpPr>
          <p:cNvPr id="7" name="TextBox 6"/>
          <p:cNvSpPr txBox="1"/>
          <p:nvPr/>
        </p:nvSpPr>
        <p:spPr>
          <a:xfrm>
            <a:off x="5673901" y="2807934"/>
            <a:ext cx="1980029" cy="630942"/>
          </a:xfrm>
          <a:prstGeom prst="rect">
            <a:avLst/>
          </a:prstGeom>
          <a:noFill/>
        </p:spPr>
        <p:txBody>
          <a:bodyPr wrap="none" rtlCol="0">
            <a:spAutoFit/>
          </a:bodyPr>
          <a:lstStyle/>
          <a:p>
            <a:pPr algn="ctr"/>
            <a:r>
              <a:rPr lang="zh-CN" altLang="en-US" sz="3500" dirty="0">
                <a:solidFill>
                  <a:srgbClr val="030729"/>
                </a:solidFill>
                <a:cs typeface="+mn-ea"/>
                <a:sym typeface="+mn-lt"/>
              </a:rPr>
              <a:t>谢谢观看</a:t>
            </a:r>
            <a:endParaRPr lang="zh-CN" altLang="en-US" sz="3500" dirty="0">
              <a:solidFill>
                <a:srgbClr val="030729"/>
              </a:solidFill>
              <a:cs typeface="+mn-ea"/>
              <a:sym typeface="+mn-lt"/>
            </a:endParaRPr>
          </a:p>
        </p:txBody>
      </p:sp>
      <p:sp>
        <p:nvSpPr>
          <p:cNvPr id="13" name="Freeform 16"/>
          <p:cNvSpPr>
            <a:spLocks noEditPoints="1"/>
          </p:cNvSpPr>
          <p:nvPr/>
        </p:nvSpPr>
        <p:spPr bwMode="auto">
          <a:xfrm>
            <a:off x="7740352" y="3075806"/>
            <a:ext cx="1029797" cy="146447"/>
          </a:xfrm>
          <a:custGeom>
            <a:avLst/>
            <a:gdLst>
              <a:gd name="T0" fmla="*/ 0 w 698"/>
              <a:gd name="T1" fmla="*/ 0 h 123"/>
              <a:gd name="T2" fmla="*/ 698 w 698"/>
              <a:gd name="T3" fmla="*/ 0 h 123"/>
              <a:gd name="T4" fmla="*/ 698 w 698"/>
              <a:gd name="T5" fmla="*/ 26 h 123"/>
              <a:gd name="T6" fmla="*/ 0 w 698"/>
              <a:gd name="T7" fmla="*/ 26 h 123"/>
              <a:gd name="T8" fmla="*/ 0 w 698"/>
              <a:gd name="T9" fmla="*/ 0 h 123"/>
              <a:gd name="T10" fmla="*/ 0 w 698"/>
              <a:gd name="T11" fmla="*/ 0 h 123"/>
              <a:gd name="T12" fmla="*/ 0 w 698"/>
              <a:gd name="T13" fmla="*/ 48 h 123"/>
              <a:gd name="T14" fmla="*/ 698 w 698"/>
              <a:gd name="T15" fmla="*/ 48 h 123"/>
              <a:gd name="T16" fmla="*/ 698 w 698"/>
              <a:gd name="T17" fmla="*/ 76 h 123"/>
              <a:gd name="T18" fmla="*/ 0 w 698"/>
              <a:gd name="T19" fmla="*/ 76 h 123"/>
              <a:gd name="T20" fmla="*/ 0 w 698"/>
              <a:gd name="T21" fmla="*/ 48 h 123"/>
              <a:gd name="T22" fmla="*/ 0 w 698"/>
              <a:gd name="T23" fmla="*/ 48 h 123"/>
              <a:gd name="T24" fmla="*/ 0 w 698"/>
              <a:gd name="T25" fmla="*/ 95 h 123"/>
              <a:gd name="T26" fmla="*/ 698 w 698"/>
              <a:gd name="T27" fmla="*/ 95 h 123"/>
              <a:gd name="T28" fmla="*/ 698 w 698"/>
              <a:gd name="T29" fmla="*/ 123 h 123"/>
              <a:gd name="T30" fmla="*/ 0 w 698"/>
              <a:gd name="T31" fmla="*/ 123 h 123"/>
              <a:gd name="T32" fmla="*/ 0 w 698"/>
              <a:gd name="T33"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8" h="123">
                <a:moveTo>
                  <a:pt x="0" y="0"/>
                </a:moveTo>
                <a:lnTo>
                  <a:pt x="698" y="0"/>
                </a:lnTo>
                <a:lnTo>
                  <a:pt x="698" y="26"/>
                </a:lnTo>
                <a:lnTo>
                  <a:pt x="0" y="26"/>
                </a:lnTo>
                <a:lnTo>
                  <a:pt x="0" y="0"/>
                </a:lnTo>
                <a:lnTo>
                  <a:pt x="0" y="0"/>
                </a:lnTo>
                <a:close/>
                <a:moveTo>
                  <a:pt x="0" y="48"/>
                </a:moveTo>
                <a:lnTo>
                  <a:pt x="698" y="48"/>
                </a:lnTo>
                <a:lnTo>
                  <a:pt x="698" y="76"/>
                </a:lnTo>
                <a:lnTo>
                  <a:pt x="0" y="76"/>
                </a:lnTo>
                <a:lnTo>
                  <a:pt x="0" y="48"/>
                </a:lnTo>
                <a:lnTo>
                  <a:pt x="0" y="48"/>
                </a:lnTo>
                <a:close/>
                <a:moveTo>
                  <a:pt x="0" y="95"/>
                </a:moveTo>
                <a:lnTo>
                  <a:pt x="698" y="95"/>
                </a:lnTo>
                <a:lnTo>
                  <a:pt x="698" y="123"/>
                </a:lnTo>
                <a:lnTo>
                  <a:pt x="0" y="123"/>
                </a:lnTo>
                <a:lnTo>
                  <a:pt x="0" y="95"/>
                </a:ln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4" name="Freeform 16"/>
          <p:cNvSpPr>
            <a:spLocks noEditPoints="1"/>
          </p:cNvSpPr>
          <p:nvPr/>
        </p:nvSpPr>
        <p:spPr bwMode="auto">
          <a:xfrm>
            <a:off x="4530720" y="3075806"/>
            <a:ext cx="1029797" cy="146447"/>
          </a:xfrm>
          <a:custGeom>
            <a:avLst/>
            <a:gdLst>
              <a:gd name="T0" fmla="*/ 0 w 698"/>
              <a:gd name="T1" fmla="*/ 0 h 123"/>
              <a:gd name="T2" fmla="*/ 698 w 698"/>
              <a:gd name="T3" fmla="*/ 0 h 123"/>
              <a:gd name="T4" fmla="*/ 698 w 698"/>
              <a:gd name="T5" fmla="*/ 26 h 123"/>
              <a:gd name="T6" fmla="*/ 0 w 698"/>
              <a:gd name="T7" fmla="*/ 26 h 123"/>
              <a:gd name="T8" fmla="*/ 0 w 698"/>
              <a:gd name="T9" fmla="*/ 0 h 123"/>
              <a:gd name="T10" fmla="*/ 0 w 698"/>
              <a:gd name="T11" fmla="*/ 0 h 123"/>
              <a:gd name="T12" fmla="*/ 0 w 698"/>
              <a:gd name="T13" fmla="*/ 48 h 123"/>
              <a:gd name="T14" fmla="*/ 698 w 698"/>
              <a:gd name="T15" fmla="*/ 48 h 123"/>
              <a:gd name="T16" fmla="*/ 698 w 698"/>
              <a:gd name="T17" fmla="*/ 76 h 123"/>
              <a:gd name="T18" fmla="*/ 0 w 698"/>
              <a:gd name="T19" fmla="*/ 76 h 123"/>
              <a:gd name="T20" fmla="*/ 0 w 698"/>
              <a:gd name="T21" fmla="*/ 48 h 123"/>
              <a:gd name="T22" fmla="*/ 0 w 698"/>
              <a:gd name="T23" fmla="*/ 48 h 123"/>
              <a:gd name="T24" fmla="*/ 0 w 698"/>
              <a:gd name="T25" fmla="*/ 95 h 123"/>
              <a:gd name="T26" fmla="*/ 698 w 698"/>
              <a:gd name="T27" fmla="*/ 95 h 123"/>
              <a:gd name="T28" fmla="*/ 698 w 698"/>
              <a:gd name="T29" fmla="*/ 123 h 123"/>
              <a:gd name="T30" fmla="*/ 0 w 698"/>
              <a:gd name="T31" fmla="*/ 123 h 123"/>
              <a:gd name="T32" fmla="*/ 0 w 698"/>
              <a:gd name="T33"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8" h="123">
                <a:moveTo>
                  <a:pt x="0" y="0"/>
                </a:moveTo>
                <a:lnTo>
                  <a:pt x="698" y="0"/>
                </a:lnTo>
                <a:lnTo>
                  <a:pt x="698" y="26"/>
                </a:lnTo>
                <a:lnTo>
                  <a:pt x="0" y="26"/>
                </a:lnTo>
                <a:lnTo>
                  <a:pt x="0" y="0"/>
                </a:lnTo>
                <a:lnTo>
                  <a:pt x="0" y="0"/>
                </a:lnTo>
                <a:close/>
                <a:moveTo>
                  <a:pt x="0" y="48"/>
                </a:moveTo>
                <a:lnTo>
                  <a:pt x="698" y="48"/>
                </a:lnTo>
                <a:lnTo>
                  <a:pt x="698" y="76"/>
                </a:lnTo>
                <a:lnTo>
                  <a:pt x="0" y="76"/>
                </a:lnTo>
                <a:lnTo>
                  <a:pt x="0" y="48"/>
                </a:lnTo>
                <a:lnTo>
                  <a:pt x="0" y="48"/>
                </a:lnTo>
                <a:close/>
                <a:moveTo>
                  <a:pt x="0" y="95"/>
                </a:moveTo>
                <a:lnTo>
                  <a:pt x="698" y="95"/>
                </a:lnTo>
                <a:lnTo>
                  <a:pt x="698" y="123"/>
                </a:lnTo>
                <a:lnTo>
                  <a:pt x="0" y="123"/>
                </a:lnTo>
                <a:lnTo>
                  <a:pt x="0" y="95"/>
                </a:ln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iterate type="lt">
                                    <p:tmPct val="6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649"/>
                            </p:stCondLst>
                            <p:childTnLst>
                              <p:par>
                                <p:cTn id="10" presetID="2" presetClass="entr" presetSubtype="8" decel="10000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par>
                          <p:cTn id="18" fill="hold">
                            <p:stCondLst>
                              <p:cond delay="1149"/>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3"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9144" y="2086841"/>
            <a:ext cx="2111702" cy="629221"/>
            <a:chOff x="742382" y="2233563"/>
            <a:chExt cx="2815602" cy="838960"/>
          </a:xfrm>
          <a:effectLst/>
        </p:grpSpPr>
        <p:cxnSp>
          <p:nvCxnSpPr>
            <p:cNvPr id="9" name="Straight Connector 8"/>
            <p:cNvCxnSpPr/>
            <p:nvPr/>
          </p:nvCxnSpPr>
          <p:spPr>
            <a:xfrm>
              <a:off x="742382" y="2887466"/>
              <a:ext cx="2445488"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0" name="Arc 9"/>
            <p:cNvSpPr/>
            <p:nvPr/>
          </p:nvSpPr>
          <p:spPr>
            <a:xfrm>
              <a:off x="3187870" y="2702409"/>
              <a:ext cx="370114" cy="370114"/>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1" name="TextBox 20"/>
            <p:cNvSpPr txBox="1"/>
            <p:nvPr/>
          </p:nvSpPr>
          <p:spPr>
            <a:xfrm>
              <a:off x="918863" y="2233563"/>
              <a:ext cx="1288396" cy="615552"/>
            </a:xfrm>
            <a:prstGeom prst="rect">
              <a:avLst/>
            </a:prstGeom>
            <a:noFill/>
          </p:spPr>
          <p:txBody>
            <a:bodyPr wrap="square" rtlCol="0">
              <a:spAutoFit/>
            </a:bodyPr>
            <a:lstStyle/>
            <a:p>
              <a:r>
                <a:rPr lang="en-US" sz="2400" b="1" dirty="0">
                  <a:solidFill>
                    <a:srgbClr val="030729"/>
                  </a:solidFill>
                  <a:cs typeface="+mn-ea"/>
                  <a:sym typeface="+mn-lt"/>
                </a:rPr>
                <a:t>201</a:t>
              </a:r>
              <a:r>
                <a:rPr lang="en-US" altLang="zh-CN" sz="2400" b="1" dirty="0">
                  <a:solidFill>
                    <a:srgbClr val="030729"/>
                  </a:solidFill>
                  <a:cs typeface="+mn-ea"/>
                  <a:sym typeface="+mn-lt"/>
                </a:rPr>
                <a:t>X</a:t>
              </a:r>
              <a:endParaRPr lang="en-US" sz="2400" b="1" dirty="0">
                <a:solidFill>
                  <a:srgbClr val="030729"/>
                </a:solidFill>
                <a:cs typeface="+mn-ea"/>
                <a:sym typeface="+mn-lt"/>
              </a:endParaRPr>
            </a:p>
          </p:txBody>
        </p:sp>
      </p:grpSp>
      <p:sp>
        <p:nvSpPr>
          <p:cNvPr id="22" name="TextBox 21"/>
          <p:cNvSpPr txBox="1"/>
          <p:nvPr/>
        </p:nvSpPr>
        <p:spPr>
          <a:xfrm>
            <a:off x="748494" y="2715766"/>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grpSp>
        <p:nvGrpSpPr>
          <p:cNvPr id="3" name="组合 2"/>
          <p:cNvGrpSpPr/>
          <p:nvPr/>
        </p:nvGrpSpPr>
        <p:grpSpPr>
          <a:xfrm>
            <a:off x="2654902" y="2063576"/>
            <a:ext cx="2108853" cy="652483"/>
            <a:chOff x="3376725" y="2202546"/>
            <a:chExt cx="2811804" cy="869977"/>
          </a:xfrm>
          <a:effectLst/>
        </p:grpSpPr>
        <p:cxnSp>
          <p:nvCxnSpPr>
            <p:cNvPr id="11" name="Straight Connector 10"/>
            <p:cNvCxnSpPr/>
            <p:nvPr/>
          </p:nvCxnSpPr>
          <p:spPr>
            <a:xfrm>
              <a:off x="3376725" y="2887466"/>
              <a:ext cx="2445488"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7" name="Arc 16"/>
            <p:cNvSpPr/>
            <p:nvPr/>
          </p:nvSpPr>
          <p:spPr>
            <a:xfrm>
              <a:off x="5818415" y="2702409"/>
              <a:ext cx="370114" cy="370114"/>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3" name="TextBox 22"/>
            <p:cNvSpPr txBox="1"/>
            <p:nvPr/>
          </p:nvSpPr>
          <p:spPr>
            <a:xfrm>
              <a:off x="3616189" y="2202546"/>
              <a:ext cx="1032761" cy="615553"/>
            </a:xfrm>
            <a:prstGeom prst="rect">
              <a:avLst/>
            </a:prstGeom>
            <a:noFill/>
          </p:spPr>
          <p:txBody>
            <a:bodyPr wrap="none" rtlCol="0">
              <a:spAutoFit/>
            </a:bodyPr>
            <a:lstStyle/>
            <a:p>
              <a:r>
                <a:rPr lang="en-US" altLang="zh-CN" sz="2400" b="1" dirty="0">
                  <a:solidFill>
                    <a:srgbClr val="030729"/>
                  </a:solidFill>
                  <a:cs typeface="+mn-ea"/>
                  <a:sym typeface="+mn-lt"/>
                </a:rPr>
                <a:t>201X</a:t>
              </a:r>
              <a:endParaRPr lang="en-US" altLang="zh-CN" sz="2400" b="1" dirty="0">
                <a:solidFill>
                  <a:srgbClr val="030729"/>
                </a:solidFill>
                <a:cs typeface="+mn-ea"/>
                <a:sym typeface="+mn-lt"/>
              </a:endParaRPr>
            </a:p>
          </p:txBody>
        </p:sp>
      </p:grpSp>
      <p:sp>
        <p:nvSpPr>
          <p:cNvPr id="24" name="TextBox 23"/>
          <p:cNvSpPr txBox="1"/>
          <p:nvPr/>
        </p:nvSpPr>
        <p:spPr>
          <a:xfrm>
            <a:off x="2790846" y="2716059"/>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grpSp>
        <p:nvGrpSpPr>
          <p:cNvPr id="4" name="组合 3"/>
          <p:cNvGrpSpPr/>
          <p:nvPr/>
        </p:nvGrpSpPr>
        <p:grpSpPr>
          <a:xfrm>
            <a:off x="4630659" y="2049329"/>
            <a:ext cx="2106005" cy="666732"/>
            <a:chOff x="6011068" y="2183548"/>
            <a:chExt cx="2808006" cy="888975"/>
          </a:xfrm>
          <a:effectLst/>
        </p:grpSpPr>
        <p:cxnSp>
          <p:nvCxnSpPr>
            <p:cNvPr id="13" name="Straight Connector 12"/>
            <p:cNvCxnSpPr/>
            <p:nvPr/>
          </p:nvCxnSpPr>
          <p:spPr>
            <a:xfrm>
              <a:off x="6011068" y="2887466"/>
              <a:ext cx="2445488"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8" name="Arc 17"/>
            <p:cNvSpPr/>
            <p:nvPr/>
          </p:nvSpPr>
          <p:spPr>
            <a:xfrm>
              <a:off x="8448960" y="2702409"/>
              <a:ext cx="370114" cy="370114"/>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5" name="TextBox 24"/>
            <p:cNvSpPr txBox="1"/>
            <p:nvPr/>
          </p:nvSpPr>
          <p:spPr>
            <a:xfrm>
              <a:off x="6254785" y="2183548"/>
              <a:ext cx="1045585" cy="615552"/>
            </a:xfrm>
            <a:prstGeom prst="rect">
              <a:avLst/>
            </a:prstGeom>
            <a:noFill/>
          </p:spPr>
          <p:txBody>
            <a:bodyPr wrap="none" rtlCol="0">
              <a:spAutoFit/>
            </a:bodyPr>
            <a:lstStyle/>
            <a:p>
              <a:r>
                <a:rPr lang="en-US" altLang="zh-CN" sz="2400" b="1" dirty="0">
                  <a:solidFill>
                    <a:srgbClr val="030729"/>
                  </a:solidFill>
                  <a:cs typeface="+mn-ea"/>
                  <a:sym typeface="+mn-lt"/>
                </a:rPr>
                <a:t>201X</a:t>
              </a:r>
              <a:endParaRPr lang="en-US" altLang="zh-CN" sz="2400" b="1" dirty="0">
                <a:solidFill>
                  <a:srgbClr val="030729"/>
                </a:solidFill>
                <a:cs typeface="+mn-ea"/>
                <a:sym typeface="+mn-lt"/>
              </a:endParaRPr>
            </a:p>
          </p:txBody>
        </p:sp>
      </p:grpSp>
      <p:sp>
        <p:nvSpPr>
          <p:cNvPr id="26" name="TextBox 25"/>
          <p:cNvSpPr txBox="1"/>
          <p:nvPr/>
        </p:nvSpPr>
        <p:spPr>
          <a:xfrm>
            <a:off x="4829867" y="2715766"/>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grpSp>
        <p:nvGrpSpPr>
          <p:cNvPr id="5" name="组合 4"/>
          <p:cNvGrpSpPr/>
          <p:nvPr/>
        </p:nvGrpSpPr>
        <p:grpSpPr>
          <a:xfrm>
            <a:off x="6606416" y="2086839"/>
            <a:ext cx="2103156" cy="629223"/>
            <a:chOff x="8645411" y="2233560"/>
            <a:chExt cx="2804208" cy="838963"/>
          </a:xfrm>
          <a:effectLst/>
        </p:grpSpPr>
        <p:cxnSp>
          <p:nvCxnSpPr>
            <p:cNvPr id="15" name="Straight Connector 14"/>
            <p:cNvCxnSpPr/>
            <p:nvPr/>
          </p:nvCxnSpPr>
          <p:spPr>
            <a:xfrm>
              <a:off x="8645411" y="2887466"/>
              <a:ext cx="2445488"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9" name="Arc 18"/>
            <p:cNvSpPr/>
            <p:nvPr/>
          </p:nvSpPr>
          <p:spPr>
            <a:xfrm>
              <a:off x="11079505" y="2702409"/>
              <a:ext cx="370114" cy="370114"/>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7" name="TextBox 26"/>
            <p:cNvSpPr txBox="1"/>
            <p:nvPr/>
          </p:nvSpPr>
          <p:spPr>
            <a:xfrm>
              <a:off x="8835394" y="2233560"/>
              <a:ext cx="1032761" cy="615552"/>
            </a:xfrm>
            <a:prstGeom prst="rect">
              <a:avLst/>
            </a:prstGeom>
            <a:noFill/>
          </p:spPr>
          <p:txBody>
            <a:bodyPr wrap="none" rtlCol="0">
              <a:spAutoFit/>
            </a:bodyPr>
            <a:lstStyle/>
            <a:p>
              <a:r>
                <a:rPr lang="en-US" altLang="zh-CN" sz="2400" b="1" dirty="0">
                  <a:solidFill>
                    <a:srgbClr val="030729"/>
                  </a:solidFill>
                  <a:cs typeface="+mn-ea"/>
                  <a:sym typeface="+mn-lt"/>
                </a:rPr>
                <a:t>201X</a:t>
              </a:r>
              <a:endParaRPr lang="en-US" altLang="zh-CN" sz="2400" b="1" dirty="0">
                <a:solidFill>
                  <a:srgbClr val="030729"/>
                </a:solidFill>
                <a:cs typeface="+mn-ea"/>
                <a:sym typeface="+mn-lt"/>
              </a:endParaRPr>
            </a:p>
          </p:txBody>
        </p:sp>
      </p:grpSp>
      <p:sp>
        <p:nvSpPr>
          <p:cNvPr id="28" name="TextBox 27"/>
          <p:cNvSpPr txBox="1"/>
          <p:nvPr/>
        </p:nvSpPr>
        <p:spPr>
          <a:xfrm>
            <a:off x="6829853" y="2715766"/>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sp>
        <p:nvSpPr>
          <p:cNvPr id="6" name="文本占位符 5"/>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7" name="文本占位符 6"/>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1000">
        <p14:doors dir="vert"/>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nodeType="click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strVal val="#ppt_w+.3"/>
                                              </p:val>
                                            </p:tav>
                                            <p:tav tm="100000">
                                              <p:val>
                                                <p:strVal val="#ppt_w"/>
                                              </p:val>
                                            </p:tav>
                                          </p:tavLst>
                                        </p:anim>
                                        <p:anim calcmode="lin" valueType="num">
                                          <p:cBhvr>
                                            <p:cTn id="13" dur="1000" fill="hold"/>
                                            <p:tgtEl>
                                              <p:spTgt spid="22"/>
                                            </p:tgtEl>
                                            <p:attrNameLst>
                                              <p:attrName>ppt_h</p:attrName>
                                            </p:attrNameLst>
                                          </p:cBhvr>
                                          <p:tavLst>
                                            <p:tav tm="0">
                                              <p:val>
                                                <p:strVal val="#ppt_h"/>
                                              </p:val>
                                            </p:tav>
                                            <p:tav tm="100000">
                                              <p:val>
                                                <p:strVal val="#ppt_h"/>
                                              </p:val>
                                            </p:tav>
                                          </p:tavLst>
                                        </p:anim>
                                        <p:animEffect transition="in" filter="fade">
                                          <p:cBhvr>
                                            <p:cTn id="14" dur="1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fill="hold" nodeType="clickEffect" p14:presetBounceEnd="50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50000">
                                          <p:cBhvr additive="base">
                                            <p:cTn id="19"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0"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strVal val="#ppt_w+.3"/>
                                              </p:val>
                                            </p:tav>
                                            <p:tav tm="100000">
                                              <p:val>
                                                <p:strVal val="#ppt_w"/>
                                              </p:val>
                                            </p:tav>
                                          </p:tavLst>
                                        </p:anim>
                                        <p:anim calcmode="lin" valueType="num">
                                          <p:cBhvr>
                                            <p:cTn id="25" dur="1000" fill="hold"/>
                                            <p:tgtEl>
                                              <p:spTgt spid="24"/>
                                            </p:tgtEl>
                                            <p:attrNameLst>
                                              <p:attrName>ppt_h</p:attrName>
                                            </p:attrNameLst>
                                          </p:cBhvr>
                                          <p:tavLst>
                                            <p:tav tm="0">
                                              <p:val>
                                                <p:strVal val="#ppt_h"/>
                                              </p:val>
                                            </p:tav>
                                            <p:tav tm="100000">
                                              <p:val>
                                                <p:strVal val="#ppt_h"/>
                                              </p:val>
                                            </p:tav>
                                          </p:tavLst>
                                        </p:anim>
                                        <p:animEffect transition="in" filter="fade">
                                          <p:cBhvr>
                                            <p:cTn id="26" dur="1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accel="50000" fill="hold" nodeType="clickEffect" p14:presetBounceEnd="50000">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50000">
                                          <p:cBhvr additive="base">
                                            <p:cTn id="31"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50" presetClass="entr" presetSubtype="0"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ppt_w+.3"/>
                                              </p:val>
                                            </p:tav>
                                            <p:tav tm="100000">
                                              <p:val>
                                                <p:strVal val="#ppt_w"/>
                                              </p:val>
                                            </p:tav>
                                          </p:tavLst>
                                        </p:anim>
                                        <p:anim calcmode="lin" valueType="num">
                                          <p:cBhvr>
                                            <p:cTn id="37" dur="1000" fill="hold"/>
                                            <p:tgtEl>
                                              <p:spTgt spid="26"/>
                                            </p:tgtEl>
                                            <p:attrNameLst>
                                              <p:attrName>ppt_h</p:attrName>
                                            </p:attrNameLst>
                                          </p:cBhvr>
                                          <p:tavLst>
                                            <p:tav tm="0">
                                              <p:val>
                                                <p:strVal val="#ppt_h"/>
                                              </p:val>
                                            </p:tav>
                                            <p:tav tm="100000">
                                              <p:val>
                                                <p:strVal val="#ppt_h"/>
                                              </p:val>
                                            </p:tav>
                                          </p:tavLst>
                                        </p:anim>
                                        <p:animEffect transition="in" filter="fade">
                                          <p:cBhvr>
                                            <p:cTn id="38" dur="10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accel="50000" fill="hold" nodeType="clickEffect" p14:presetBounceEnd="50000">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14:bounceEnd="50000">
                                          <p:cBhvr additive="base">
                                            <p:cTn id="43"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44" dur="1000" fill="hold"/>
                                            <p:tgtEl>
                                              <p:spTgt spid="5"/>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50" presetClass="entr" presetSubtype="0" decel="10000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1000" fill="hold"/>
                                            <p:tgtEl>
                                              <p:spTgt spid="28"/>
                                            </p:tgtEl>
                                            <p:attrNameLst>
                                              <p:attrName>ppt_w</p:attrName>
                                            </p:attrNameLst>
                                          </p:cBhvr>
                                          <p:tavLst>
                                            <p:tav tm="0">
                                              <p:val>
                                                <p:strVal val="#ppt_w+.3"/>
                                              </p:val>
                                            </p:tav>
                                            <p:tav tm="100000">
                                              <p:val>
                                                <p:strVal val="#ppt_w"/>
                                              </p:val>
                                            </p:tav>
                                          </p:tavLst>
                                        </p:anim>
                                        <p:anim calcmode="lin" valueType="num">
                                          <p:cBhvr>
                                            <p:cTn id="49" dur="1000" fill="hold"/>
                                            <p:tgtEl>
                                              <p:spTgt spid="28"/>
                                            </p:tgtEl>
                                            <p:attrNameLst>
                                              <p:attrName>ppt_h</p:attrName>
                                            </p:attrNameLst>
                                          </p:cBhvr>
                                          <p:tavLst>
                                            <p:tav tm="0">
                                              <p:val>
                                                <p:strVal val="#ppt_h"/>
                                              </p:val>
                                            </p:tav>
                                            <p:tav tm="100000">
                                              <p:val>
                                                <p:strVal val="#ppt_h"/>
                                              </p:val>
                                            </p:tav>
                                          </p:tavLst>
                                        </p:anim>
                                        <p:animEffect transition="in" filter="fade">
                                          <p:cBhvr>
                                            <p:cTn id="5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strVal val="#ppt_w+.3"/>
                                              </p:val>
                                            </p:tav>
                                            <p:tav tm="100000">
                                              <p:val>
                                                <p:strVal val="#ppt_w"/>
                                              </p:val>
                                            </p:tav>
                                          </p:tavLst>
                                        </p:anim>
                                        <p:anim calcmode="lin" valueType="num">
                                          <p:cBhvr>
                                            <p:cTn id="13" dur="1000" fill="hold"/>
                                            <p:tgtEl>
                                              <p:spTgt spid="22"/>
                                            </p:tgtEl>
                                            <p:attrNameLst>
                                              <p:attrName>ppt_h</p:attrName>
                                            </p:attrNameLst>
                                          </p:cBhvr>
                                          <p:tavLst>
                                            <p:tav tm="0">
                                              <p:val>
                                                <p:strVal val="#ppt_h"/>
                                              </p:val>
                                            </p:tav>
                                            <p:tav tm="100000">
                                              <p:val>
                                                <p:strVal val="#ppt_h"/>
                                              </p:val>
                                            </p:tav>
                                          </p:tavLst>
                                        </p:anim>
                                        <p:animEffect transition="in" filter="fade">
                                          <p:cBhvr>
                                            <p:cTn id="14" dur="1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1+#ppt_w/2"/>
                                              </p:val>
                                            </p:tav>
                                            <p:tav tm="100000">
                                              <p:val>
                                                <p:strVal val="#ppt_x"/>
                                              </p:val>
                                            </p:tav>
                                          </p:tavLst>
                                        </p:anim>
                                        <p:anim calcmode="lin" valueType="num">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0"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strVal val="#ppt_w+.3"/>
                                              </p:val>
                                            </p:tav>
                                            <p:tav tm="100000">
                                              <p:val>
                                                <p:strVal val="#ppt_w"/>
                                              </p:val>
                                            </p:tav>
                                          </p:tavLst>
                                        </p:anim>
                                        <p:anim calcmode="lin" valueType="num">
                                          <p:cBhvr>
                                            <p:cTn id="25" dur="1000" fill="hold"/>
                                            <p:tgtEl>
                                              <p:spTgt spid="24"/>
                                            </p:tgtEl>
                                            <p:attrNameLst>
                                              <p:attrName>ppt_h</p:attrName>
                                            </p:attrNameLst>
                                          </p:cBhvr>
                                          <p:tavLst>
                                            <p:tav tm="0">
                                              <p:val>
                                                <p:strVal val="#ppt_h"/>
                                              </p:val>
                                            </p:tav>
                                            <p:tav tm="100000">
                                              <p:val>
                                                <p:strVal val="#ppt_h"/>
                                              </p:val>
                                            </p:tav>
                                          </p:tavLst>
                                        </p:anim>
                                        <p:animEffect transition="in" filter="fade">
                                          <p:cBhvr>
                                            <p:cTn id="26" dur="1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accel="5000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000" fill="hold"/>
                                            <p:tgtEl>
                                              <p:spTgt spid="4"/>
                                            </p:tgtEl>
                                            <p:attrNameLst>
                                              <p:attrName>ppt_x</p:attrName>
                                            </p:attrNameLst>
                                          </p:cBhvr>
                                          <p:tavLst>
                                            <p:tav tm="0">
                                              <p:val>
                                                <p:strVal val="1+#ppt_w/2"/>
                                              </p:val>
                                            </p:tav>
                                            <p:tav tm="100000">
                                              <p:val>
                                                <p:strVal val="#ppt_x"/>
                                              </p:val>
                                            </p:tav>
                                          </p:tavLst>
                                        </p:anim>
                                        <p:anim calcmode="lin" valueType="num">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50" presetClass="entr" presetSubtype="0"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ppt_w+.3"/>
                                              </p:val>
                                            </p:tav>
                                            <p:tav tm="100000">
                                              <p:val>
                                                <p:strVal val="#ppt_w"/>
                                              </p:val>
                                            </p:tav>
                                          </p:tavLst>
                                        </p:anim>
                                        <p:anim calcmode="lin" valueType="num">
                                          <p:cBhvr>
                                            <p:cTn id="37" dur="1000" fill="hold"/>
                                            <p:tgtEl>
                                              <p:spTgt spid="26"/>
                                            </p:tgtEl>
                                            <p:attrNameLst>
                                              <p:attrName>ppt_h</p:attrName>
                                            </p:attrNameLst>
                                          </p:cBhvr>
                                          <p:tavLst>
                                            <p:tav tm="0">
                                              <p:val>
                                                <p:strVal val="#ppt_h"/>
                                              </p:val>
                                            </p:tav>
                                            <p:tav tm="100000">
                                              <p:val>
                                                <p:strVal val="#ppt_h"/>
                                              </p:val>
                                            </p:tav>
                                          </p:tavLst>
                                        </p:anim>
                                        <p:animEffect transition="in" filter="fade">
                                          <p:cBhvr>
                                            <p:cTn id="38" dur="10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accel="5000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1+#ppt_w/2"/>
                                              </p:val>
                                            </p:tav>
                                            <p:tav tm="100000">
                                              <p:val>
                                                <p:strVal val="#ppt_x"/>
                                              </p:val>
                                            </p:tav>
                                          </p:tavLst>
                                        </p:anim>
                                        <p:anim calcmode="lin" valueType="num">
                                          <p:cBhvr additive="base">
                                            <p:cTn id="44" dur="1000" fill="hold"/>
                                            <p:tgtEl>
                                              <p:spTgt spid="5"/>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50" presetClass="entr" presetSubtype="0" decel="10000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1000" fill="hold"/>
                                            <p:tgtEl>
                                              <p:spTgt spid="28"/>
                                            </p:tgtEl>
                                            <p:attrNameLst>
                                              <p:attrName>ppt_w</p:attrName>
                                            </p:attrNameLst>
                                          </p:cBhvr>
                                          <p:tavLst>
                                            <p:tav tm="0">
                                              <p:val>
                                                <p:strVal val="#ppt_w+.3"/>
                                              </p:val>
                                            </p:tav>
                                            <p:tav tm="100000">
                                              <p:val>
                                                <p:strVal val="#ppt_w"/>
                                              </p:val>
                                            </p:tav>
                                          </p:tavLst>
                                        </p:anim>
                                        <p:anim calcmode="lin" valueType="num">
                                          <p:cBhvr>
                                            <p:cTn id="49" dur="1000" fill="hold"/>
                                            <p:tgtEl>
                                              <p:spTgt spid="28"/>
                                            </p:tgtEl>
                                            <p:attrNameLst>
                                              <p:attrName>ppt_h</p:attrName>
                                            </p:attrNameLst>
                                          </p:cBhvr>
                                          <p:tavLst>
                                            <p:tav tm="0">
                                              <p:val>
                                                <p:strVal val="#ppt_h"/>
                                              </p:val>
                                            </p:tav>
                                            <p:tav tm="100000">
                                              <p:val>
                                                <p:strVal val="#ppt_h"/>
                                              </p:val>
                                            </p:tav>
                                          </p:tavLst>
                                        </p:anim>
                                        <p:animEffect transition="in" filter="fade">
                                          <p:cBhvr>
                                            <p:cTn id="5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6410326" y="951570"/>
            <a:ext cx="1146572" cy="1147763"/>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0070C0"/>
              </a:solidFill>
              <a:cs typeface="+mn-ea"/>
              <a:sym typeface="+mn-lt"/>
            </a:endParaRPr>
          </a:p>
        </p:txBody>
      </p:sp>
      <p:sp>
        <p:nvSpPr>
          <p:cNvPr id="14" name="椭圆 13"/>
          <p:cNvSpPr/>
          <p:nvPr/>
        </p:nvSpPr>
        <p:spPr>
          <a:xfrm>
            <a:off x="1495426" y="951570"/>
            <a:ext cx="1146572" cy="1147763"/>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5" name="Text Box 10"/>
          <p:cNvSpPr txBox="1">
            <a:spLocks noChangeArrowheads="1"/>
          </p:cNvSpPr>
          <p:nvPr/>
        </p:nvSpPr>
        <p:spPr bwMode="auto">
          <a:xfrm>
            <a:off x="6600007" y="1183743"/>
            <a:ext cx="780306" cy="692497"/>
          </a:xfrm>
          <a:prstGeom prst="rect">
            <a:avLst/>
          </a:prstGeom>
          <a:noFill/>
          <a:ln w="9525">
            <a:noFill/>
            <a:miter lim="800000"/>
          </a:ln>
        </p:spPr>
        <p:txBody>
          <a:bodyPr wrap="square">
            <a:spAutoFit/>
          </a:bodyPr>
          <a:lstStyle/>
          <a:p>
            <a:pPr algn="ctr"/>
            <a:r>
              <a:rPr lang="zh-CN" altLang="en-US" sz="1950" b="1" dirty="0">
                <a:solidFill>
                  <a:schemeClr val="bg1"/>
                </a:solidFill>
                <a:cs typeface="+mn-ea"/>
                <a:sym typeface="+mn-lt"/>
              </a:rPr>
              <a:t>添加标题</a:t>
            </a:r>
            <a:endParaRPr lang="zh-CN" altLang="en-US" sz="1950" b="1" dirty="0">
              <a:solidFill>
                <a:schemeClr val="bg1"/>
              </a:solidFill>
              <a:cs typeface="+mn-ea"/>
              <a:sym typeface="+mn-lt"/>
            </a:endParaRPr>
          </a:p>
        </p:txBody>
      </p:sp>
      <p:sp>
        <p:nvSpPr>
          <p:cNvPr id="16" name="Text Box 15"/>
          <p:cNvSpPr txBox="1">
            <a:spLocks noChangeArrowheads="1"/>
          </p:cNvSpPr>
          <p:nvPr/>
        </p:nvSpPr>
        <p:spPr bwMode="auto">
          <a:xfrm>
            <a:off x="1703785" y="1183743"/>
            <a:ext cx="702469" cy="692497"/>
          </a:xfrm>
          <a:prstGeom prst="rect">
            <a:avLst/>
          </a:prstGeom>
          <a:noFill/>
          <a:ln w="9525">
            <a:noFill/>
            <a:miter lim="800000"/>
          </a:ln>
        </p:spPr>
        <p:txBody>
          <a:bodyPr>
            <a:spAutoFit/>
          </a:bodyPr>
          <a:lstStyle/>
          <a:p>
            <a:pPr algn="ctr"/>
            <a:r>
              <a:rPr lang="zh-CN" altLang="en-US" sz="1950" b="1" dirty="0">
                <a:solidFill>
                  <a:schemeClr val="bg1"/>
                </a:solidFill>
                <a:cs typeface="+mn-ea"/>
                <a:sym typeface="+mn-lt"/>
              </a:rPr>
              <a:t>添加标题</a:t>
            </a:r>
            <a:endParaRPr lang="zh-CN" altLang="en-US" sz="1950" b="1" dirty="0">
              <a:solidFill>
                <a:schemeClr val="bg1"/>
              </a:solidFill>
              <a:cs typeface="+mn-ea"/>
              <a:sym typeface="+mn-lt"/>
            </a:endParaRPr>
          </a:p>
        </p:txBody>
      </p:sp>
      <p:sp>
        <p:nvSpPr>
          <p:cNvPr id="17" name="Freeform 10"/>
          <p:cNvSpPr/>
          <p:nvPr/>
        </p:nvSpPr>
        <p:spPr bwMode="gray">
          <a:xfrm>
            <a:off x="2897721" y="1052774"/>
            <a:ext cx="3294459" cy="238125"/>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030729"/>
          </a:solidFill>
          <a:ln>
            <a:noFill/>
          </a:ln>
        </p:spPr>
        <p:txBody>
          <a:bodyPr wrap="none" anchor="ctr"/>
          <a:lstStyle/>
          <a:p>
            <a:pPr>
              <a:defRPr/>
            </a:pPr>
            <a:endParaRPr lang="zh-CN" altLang="en-US" sz="1015">
              <a:solidFill>
                <a:srgbClr val="0070C0"/>
              </a:solidFill>
              <a:cs typeface="+mn-ea"/>
              <a:sym typeface="+mn-lt"/>
            </a:endParaRPr>
          </a:p>
        </p:txBody>
      </p:sp>
      <p:sp>
        <p:nvSpPr>
          <p:cNvPr id="19" name="Text Box 18"/>
          <p:cNvSpPr txBox="1">
            <a:spLocks noChangeArrowheads="1"/>
          </p:cNvSpPr>
          <p:nvPr/>
        </p:nvSpPr>
        <p:spPr bwMode="auto">
          <a:xfrm>
            <a:off x="1007025" y="2142702"/>
            <a:ext cx="3202781" cy="1131079"/>
          </a:xfrm>
          <a:prstGeom prst="rect">
            <a:avLst/>
          </a:prstGeom>
          <a:noFill/>
          <a:ln>
            <a:noFill/>
          </a:ln>
          <a:effectLst/>
        </p:spPr>
        <p:txBody>
          <a:bodyPr anchor="b">
            <a:spAutoFit/>
          </a:bodyPr>
          <a:lstStyle/>
          <a:p>
            <a:pPr algn="r">
              <a:lnSpc>
                <a:spcPct val="150000"/>
              </a:lnSpc>
              <a:defRPr/>
            </a:pPr>
            <a:r>
              <a:rPr lang="zh-CN" altLang="en-US" b="1" dirty="0">
                <a:solidFill>
                  <a:srgbClr val="030729"/>
                </a:solidFill>
                <a:cs typeface="+mn-ea"/>
                <a:sym typeface="+mn-lt"/>
              </a:rPr>
              <a:t>添加标题</a:t>
            </a:r>
            <a:endParaRPr lang="zh-CN" altLang="en-US" b="1" dirty="0">
              <a:solidFill>
                <a:srgbClr val="030729"/>
              </a:solidFill>
              <a:cs typeface="+mn-ea"/>
              <a:sym typeface="+mn-lt"/>
            </a:endParaRPr>
          </a:p>
          <a:p>
            <a:pPr marL="257175" indent="-257175" algn="r">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a:p>
            <a:pPr marL="257175" indent="-257175" algn="r">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a:p>
            <a:pPr marL="257175" indent="-257175" algn="r">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p:txBody>
      </p:sp>
      <p:sp>
        <p:nvSpPr>
          <p:cNvPr id="20" name="Text Box 19"/>
          <p:cNvSpPr txBox="1">
            <a:spLocks noChangeArrowheads="1"/>
          </p:cNvSpPr>
          <p:nvPr/>
        </p:nvSpPr>
        <p:spPr bwMode="auto">
          <a:xfrm>
            <a:off x="2985827" y="1356383"/>
            <a:ext cx="2970609" cy="369332"/>
          </a:xfrm>
          <a:prstGeom prst="rect">
            <a:avLst/>
          </a:prstGeom>
          <a:noFill/>
          <a:ln w="9525">
            <a:noFill/>
            <a:miter lim="800000"/>
          </a:ln>
        </p:spPr>
        <p:txBody>
          <a:bodyPr>
            <a:spAutoFit/>
          </a:bodyPr>
          <a:lstStyle/>
          <a:p>
            <a:pPr algn="ctr">
              <a:spcBef>
                <a:spcPct val="50000"/>
              </a:spcBef>
            </a:pPr>
            <a:r>
              <a:rPr lang="zh-CN" altLang="en-US" sz="1800" dirty="0">
                <a:solidFill>
                  <a:srgbClr val="030729"/>
                </a:solidFill>
                <a:cs typeface="+mn-ea"/>
                <a:sym typeface="+mn-lt"/>
              </a:rPr>
              <a:t>点击添加内容</a:t>
            </a:r>
            <a:endParaRPr lang="zh-CN" altLang="en-US" sz="1800" dirty="0">
              <a:solidFill>
                <a:srgbClr val="030729"/>
              </a:solidFill>
              <a:cs typeface="+mn-ea"/>
              <a:sym typeface="+mn-lt"/>
            </a:endParaRPr>
          </a:p>
        </p:txBody>
      </p:sp>
      <p:sp>
        <p:nvSpPr>
          <p:cNvPr id="21" name="Text Box 20"/>
          <p:cNvSpPr txBox="1">
            <a:spLocks noChangeArrowheads="1"/>
          </p:cNvSpPr>
          <p:nvPr/>
        </p:nvSpPr>
        <p:spPr bwMode="auto">
          <a:xfrm>
            <a:off x="4587479" y="2214685"/>
            <a:ext cx="3679031" cy="1053302"/>
          </a:xfrm>
          <a:prstGeom prst="rect">
            <a:avLst/>
          </a:prstGeom>
          <a:noFill/>
          <a:ln>
            <a:noFill/>
          </a:ln>
          <a:effectLst/>
        </p:spPr>
        <p:txBody>
          <a:bodyPr anchor="b">
            <a:spAutoFit/>
          </a:bodyPr>
          <a:lstStyle/>
          <a:p>
            <a:pPr>
              <a:lnSpc>
                <a:spcPct val="150000"/>
              </a:lnSpc>
              <a:defRPr/>
            </a:pPr>
            <a:r>
              <a:rPr lang="zh-CN" altLang="en-US" sz="1015" b="1" dirty="0">
                <a:solidFill>
                  <a:srgbClr val="030729"/>
                </a:solidFill>
                <a:cs typeface="+mn-ea"/>
                <a:sym typeface="+mn-lt"/>
              </a:rPr>
              <a:t>添加标题</a:t>
            </a:r>
            <a:endParaRPr lang="zh-CN" altLang="en-US" b="1" dirty="0">
              <a:solidFill>
                <a:srgbClr val="030729"/>
              </a:solidFill>
              <a:cs typeface="+mn-ea"/>
              <a:sym typeface="+mn-lt"/>
            </a:endParaRPr>
          </a:p>
          <a:p>
            <a:pPr marL="257175" indent="-257175">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a:p>
            <a:pPr marL="257175" indent="-257175">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a:p>
            <a:pPr marL="257175" indent="-257175">
              <a:lnSpc>
                <a:spcPct val="150000"/>
              </a:lnSpc>
              <a:buFont typeface="+mj-lt"/>
              <a:buAutoNum type="arabicPeriod"/>
              <a:defRPr/>
            </a:pPr>
            <a:r>
              <a:rPr lang="zh-CN" altLang="en-US" sz="1050" dirty="0">
                <a:solidFill>
                  <a:srgbClr val="030729"/>
                </a:solidFill>
                <a:cs typeface="+mn-ea"/>
                <a:sym typeface="+mn-lt"/>
              </a:rPr>
              <a:t>点击输入文本内容</a:t>
            </a:r>
            <a:endParaRPr lang="zh-CN" altLang="en-US" sz="1050" dirty="0">
              <a:solidFill>
                <a:srgbClr val="030729"/>
              </a:solidFill>
              <a:cs typeface="+mn-ea"/>
              <a:sym typeface="+mn-lt"/>
            </a:endParaRPr>
          </a:p>
        </p:txBody>
      </p:sp>
      <p:cxnSp>
        <p:nvCxnSpPr>
          <p:cNvPr id="23" name="直接连接符 22"/>
          <p:cNvCxnSpPr/>
          <p:nvPr/>
        </p:nvCxnSpPr>
        <p:spPr>
          <a:xfrm>
            <a:off x="4385072" y="2085696"/>
            <a:ext cx="0" cy="1215628"/>
          </a:xfrm>
          <a:prstGeom prst="line">
            <a:avLst/>
          </a:prstGeom>
          <a:ln>
            <a:solidFill>
              <a:srgbClr val="030729"/>
            </a:solidFill>
          </a:ln>
        </p:spPr>
        <p:style>
          <a:lnRef idx="1">
            <a:schemeClr val="accent1"/>
          </a:lnRef>
          <a:fillRef idx="0">
            <a:schemeClr val="accent1"/>
          </a:fillRef>
          <a:effectRef idx="0">
            <a:schemeClr val="accent1"/>
          </a:effectRef>
          <a:fontRef idx="minor">
            <a:schemeClr val="tx1"/>
          </a:fontRef>
        </p:style>
      </p:cxnSp>
      <p:sp>
        <p:nvSpPr>
          <p:cNvPr id="24" name="AutoShape 18"/>
          <p:cNvSpPr>
            <a:spLocks noChangeArrowheads="1"/>
          </p:cNvSpPr>
          <p:nvPr/>
        </p:nvSpPr>
        <p:spPr bwMode="auto">
          <a:xfrm>
            <a:off x="877491" y="3595743"/>
            <a:ext cx="7389019" cy="963216"/>
          </a:xfrm>
          <a:prstGeom prst="roundRect">
            <a:avLst>
              <a:gd name="adj" fmla="val 4690"/>
            </a:avLst>
          </a:prstGeom>
          <a:noFill/>
          <a:ln w="34925">
            <a:solidFill>
              <a:srgbClr val="030729">
                <a:alpha val="60000"/>
              </a:srgbClr>
            </a:solidFill>
            <a:round/>
          </a:ln>
        </p:spPr>
        <p:txBody>
          <a:bodyPr wrap="none" anchor="ctr"/>
          <a:lstStyle/>
          <a:p>
            <a:endParaRPr lang="zh-CN" altLang="en-US" sz="1015">
              <a:cs typeface="+mn-ea"/>
              <a:sym typeface="+mn-lt"/>
            </a:endParaRPr>
          </a:p>
        </p:txBody>
      </p:sp>
      <p:sp>
        <p:nvSpPr>
          <p:cNvPr id="26" name="AutoShape 19"/>
          <p:cNvSpPr>
            <a:spLocks noChangeArrowheads="1"/>
          </p:cNvSpPr>
          <p:nvPr/>
        </p:nvSpPr>
        <p:spPr bwMode="gray">
          <a:xfrm>
            <a:off x="3507000" y="3408881"/>
            <a:ext cx="1880279" cy="322260"/>
          </a:xfrm>
          <a:prstGeom prst="roundRect">
            <a:avLst>
              <a:gd name="adj" fmla="val 18719"/>
            </a:avLst>
          </a:prstGeom>
          <a:solidFill>
            <a:srgbClr val="030729"/>
          </a:solidFill>
          <a:ln w="9525">
            <a:noFill/>
            <a:round/>
          </a:ln>
          <a:effectLst/>
        </p:spPr>
        <p:txBody>
          <a:bodyPr wrap="none" anchor="ctr"/>
          <a:lstStyle/>
          <a:p>
            <a:pPr algn="ctr">
              <a:defRPr/>
            </a:pPr>
            <a:r>
              <a:rPr lang="zh-CN" altLang="en-US" sz="1015">
                <a:solidFill>
                  <a:schemeClr val="bg1"/>
                </a:solidFill>
                <a:cs typeface="+mn-ea"/>
                <a:sym typeface="+mn-lt"/>
              </a:rPr>
              <a:t>点击添加标题</a:t>
            </a:r>
            <a:endParaRPr lang="zh-CN" altLang="en-US" sz="1015">
              <a:solidFill>
                <a:schemeClr val="bg1"/>
              </a:solidFill>
              <a:cs typeface="+mn-ea"/>
              <a:sym typeface="+mn-lt"/>
            </a:endParaRPr>
          </a:p>
        </p:txBody>
      </p:sp>
      <p:sp>
        <p:nvSpPr>
          <p:cNvPr id="32" name="Freeform 10"/>
          <p:cNvSpPr/>
          <p:nvPr/>
        </p:nvSpPr>
        <p:spPr bwMode="gray">
          <a:xfrm flipH="1" flipV="1">
            <a:off x="2897721" y="1759275"/>
            <a:ext cx="3294459" cy="238125"/>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030729"/>
          </a:solidFill>
          <a:ln>
            <a:noFill/>
          </a:ln>
        </p:spPr>
        <p:txBody>
          <a:bodyPr wrap="none" anchor="ctr"/>
          <a:lstStyle/>
          <a:p>
            <a:pPr>
              <a:defRPr/>
            </a:pPr>
            <a:endParaRPr lang="zh-CN" altLang="en-US" sz="1015">
              <a:solidFill>
                <a:srgbClr val="0070C0"/>
              </a:solidFill>
              <a:cs typeface="+mn-ea"/>
              <a:sym typeface="+mn-lt"/>
            </a:endParaRPr>
          </a:p>
        </p:txBody>
      </p:sp>
      <p:sp>
        <p:nvSpPr>
          <p:cNvPr id="33" name="TextBox 32"/>
          <p:cNvSpPr txBox="1"/>
          <p:nvPr/>
        </p:nvSpPr>
        <p:spPr>
          <a:xfrm>
            <a:off x="1080577" y="3798557"/>
            <a:ext cx="6991349" cy="632481"/>
          </a:xfrm>
          <a:prstGeom prst="rect">
            <a:avLst/>
          </a:prstGeom>
          <a:noFill/>
        </p:spPr>
        <p:txBody>
          <a:bodyPr wrap="square" rtlCol="0">
            <a:spAutoFit/>
          </a:bodyPr>
          <a:lstStyle/>
          <a:p>
            <a:pPr>
              <a:lnSpc>
                <a:spcPct val="130000"/>
              </a:lnSpc>
            </a:pPr>
            <a:r>
              <a:rPr lang="zh-CN" altLang="en-US" sz="90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90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3*#ppt_w"/>
                                          </p:val>
                                        </p:tav>
                                        <p:tav tm="100000">
                                          <p:val>
                                            <p:strVal val="#ppt_w"/>
                                          </p:val>
                                        </p:tav>
                                      </p:tavLst>
                                    </p:anim>
                                    <p:anim calcmode="lin" valueType="num">
                                      <p:cBhvr>
                                        <p:cTn id="8" dur="500" fill="hold"/>
                                        <p:tgtEl>
                                          <p:spTgt spid="14"/>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4/3*#ppt_w"/>
                                          </p:val>
                                        </p:tav>
                                        <p:tav tm="100000">
                                          <p:val>
                                            <p:strVal val="#ppt_w"/>
                                          </p:val>
                                        </p:tav>
                                      </p:tavLst>
                                    </p:anim>
                                    <p:anim calcmode="lin" valueType="num">
                                      <p:cBhvr>
                                        <p:cTn id="12" dur="500" fill="hold"/>
                                        <p:tgtEl>
                                          <p:spTgt spid="13"/>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500"/>
                                        <p:tgtEl>
                                          <p:spTgt spid="1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ppt_x</p:attrName>
                                        </p:attrNameLst>
                                      </p:cBhvr>
                                      <p:tavLst>
                                        <p:tav tm="0">
                                          <p:val>
                                            <p:strVal val="#ppt_x-#ppt_w*1.125000"/>
                                          </p:val>
                                        </p:tav>
                                        <p:tav tm="100000">
                                          <p:val>
                                            <p:strVal val="#ppt_x"/>
                                          </p:val>
                                        </p:tav>
                                      </p:tavLst>
                                    </p:anim>
                                    <p:animEffect transition="in" filter="wipe(right)">
                                      <p:cBhvr>
                                        <p:cTn id="23" dur="500"/>
                                        <p:tgtEl>
                                          <p:spTgt spid="17"/>
                                        </p:tgtEl>
                                      </p:cBhvr>
                                    </p:animEffect>
                                  </p:childTnLst>
                                </p:cTn>
                              </p:par>
                              <p:par>
                                <p:cTn id="24" presetID="12" presetClass="entr" presetSubtype="2"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left)">
                                      <p:cBhvr>
                                        <p:cTn id="27" dur="500"/>
                                        <p:tgtEl>
                                          <p:spTgt spid="32"/>
                                        </p:tgtEl>
                                      </p:cBhvr>
                                    </p:animEffect>
                                  </p:childTnLst>
                                </p:cTn>
                              </p:par>
                            </p:childTnLst>
                          </p:cTn>
                        </p:par>
                        <p:par>
                          <p:cTn id="28" fill="hold">
                            <p:stCondLst>
                              <p:cond delay="1000"/>
                            </p:stCondLst>
                            <p:childTnLst>
                              <p:par>
                                <p:cTn id="29" presetID="16" presetClass="entr" presetSubtype="37"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outVertical)">
                                      <p:cBhvr>
                                        <p:cTn id="31" dur="500"/>
                                        <p:tgtEl>
                                          <p:spTgt spid="20"/>
                                        </p:tgtEl>
                                      </p:cBhvr>
                                    </p:animEffect>
                                  </p:childTnLst>
                                </p:cTn>
                              </p:par>
                            </p:childTnLst>
                          </p:cTn>
                        </p:par>
                        <p:par>
                          <p:cTn id="32" fill="hold">
                            <p:stCondLst>
                              <p:cond delay="15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500"/>
                                        <p:tgtEl>
                                          <p:spTgt spid="23"/>
                                        </p:tgtEl>
                                      </p:cBhvr>
                                    </p:animEffect>
                                  </p:childTnLst>
                                </p:cTn>
                              </p:par>
                            </p:childTnLst>
                          </p:cTn>
                        </p:par>
                        <p:par>
                          <p:cTn id="36" fill="hold">
                            <p:stCondLst>
                              <p:cond delay="2000"/>
                            </p:stCondLst>
                            <p:childTnLst>
                              <p:par>
                                <p:cTn id="37" presetID="1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p:tgtEl>
                                          <p:spTgt spid="21"/>
                                        </p:tgtEl>
                                        <p:attrNameLst>
                                          <p:attrName>ppt_x</p:attrName>
                                        </p:attrNameLst>
                                      </p:cBhvr>
                                      <p:tavLst>
                                        <p:tav tm="0">
                                          <p:val>
                                            <p:strVal val="#ppt_x-#ppt_w*1.125000"/>
                                          </p:val>
                                        </p:tav>
                                        <p:tav tm="100000">
                                          <p:val>
                                            <p:strVal val="#ppt_x"/>
                                          </p:val>
                                        </p:tav>
                                      </p:tavLst>
                                    </p:anim>
                                    <p:animEffect transition="in" filter="wipe(right)">
                                      <p:cBhvr>
                                        <p:cTn id="40" dur="500"/>
                                        <p:tgtEl>
                                          <p:spTgt spid="21"/>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ppt_x</p:attrName>
                                        </p:attrNameLst>
                                      </p:cBhvr>
                                      <p:tavLst>
                                        <p:tav tm="0">
                                          <p:val>
                                            <p:strVal val="#ppt_x+#ppt_w*1.125000"/>
                                          </p:val>
                                        </p:tav>
                                        <p:tav tm="100000">
                                          <p:val>
                                            <p:strVal val="#ppt_x"/>
                                          </p:val>
                                        </p:tav>
                                      </p:tavLst>
                                    </p:anim>
                                    <p:animEffect transition="in" filter="wipe(left)">
                                      <p:cBhvr>
                                        <p:cTn id="44" dur="500"/>
                                        <p:tgtEl>
                                          <p:spTgt spid="19"/>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up)">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6" grpId="0"/>
      <p:bldP spid="17" grpId="0" animBg="1"/>
      <p:bldP spid="19" grpId="0"/>
      <p:bldP spid="20" grpId="0"/>
      <p:bldP spid="21" grpId="0"/>
      <p:bldP spid="24" grpId="0" animBg="1"/>
      <p:bldP spid="26" grpId="0" animBg="1"/>
      <p:bldP spid="32" grpId="0" animBg="1"/>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auto">
          <a:xfrm>
            <a:off x="899592" y="1572394"/>
            <a:ext cx="2016224" cy="1359396"/>
          </a:xfrm>
          <a:prstGeom prst="rect">
            <a:avLst/>
          </a:prstGeom>
          <a:blipFill dpi="0" rotWithShape="1">
            <a:blip r:embed="rId1" cstate="print">
              <a:grayscl/>
              <a:extLst>
                <a:ext uri="{28A0092B-C50C-407E-A947-70E740481C1C}">
                  <a14:useLocalDpi xmlns:a14="http://schemas.microsoft.com/office/drawing/2010/main" val="0"/>
                </a:ext>
              </a:extLst>
            </a:blip>
            <a:srcRect/>
            <a:stretch>
              <a:fillRect/>
            </a:stretch>
          </a:blipFill>
          <a:ln w="28575" cap="flat">
            <a:solidFill>
              <a:srgbClr val="030729"/>
            </a:solid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5" name="Oval 7"/>
          <p:cNvSpPr>
            <a:spLocks noChangeArrowheads="1"/>
          </p:cNvSpPr>
          <p:nvPr/>
        </p:nvSpPr>
        <p:spPr bwMode="auto">
          <a:xfrm>
            <a:off x="1468312" y="1115827"/>
            <a:ext cx="848057" cy="848057"/>
          </a:xfrm>
          <a:prstGeom prst="ellipse">
            <a:avLst/>
          </a:prstGeom>
          <a:solidFill>
            <a:srgbClr val="030729"/>
          </a:solidFill>
          <a:ln w="28575" cap="flat">
            <a:noFill/>
            <a:prstDash val="solid"/>
            <a:miter lim="800000"/>
          </a:ln>
        </p:spPr>
        <p:txBody>
          <a:bodyPr vert="horz" wrap="square" lIns="68580" tIns="34290" rIns="68580" bIns="34290" numCol="1" anchor="ctr" anchorCtr="0" compatLnSpc="1"/>
          <a:lstStyle/>
          <a:p>
            <a:pPr algn="ctr"/>
            <a:r>
              <a:rPr lang="zh-CN" altLang="en-US" sz="1500" b="1">
                <a:solidFill>
                  <a:schemeClr val="bg1"/>
                </a:solidFill>
                <a:cs typeface="+mn-ea"/>
                <a:sym typeface="+mn-lt"/>
              </a:rPr>
              <a:t>添加标题</a:t>
            </a:r>
            <a:endParaRPr lang="zh-CN" altLang="en-US" sz="1500" b="1">
              <a:solidFill>
                <a:schemeClr val="bg1"/>
              </a:solidFill>
              <a:cs typeface="+mn-ea"/>
              <a:sym typeface="+mn-lt"/>
            </a:endParaRPr>
          </a:p>
        </p:txBody>
      </p:sp>
      <p:sp>
        <p:nvSpPr>
          <p:cNvPr id="6" name="Rectangle 8"/>
          <p:cNvSpPr>
            <a:spLocks noChangeArrowheads="1"/>
          </p:cNvSpPr>
          <p:nvPr/>
        </p:nvSpPr>
        <p:spPr bwMode="auto">
          <a:xfrm>
            <a:off x="3578133" y="1572394"/>
            <a:ext cx="2019026" cy="1359396"/>
          </a:xfrm>
          <a:prstGeom prst="rect">
            <a:avLst/>
          </a:prstGeom>
          <a:blipFill dpi="0" rotWithShape="1">
            <a:blip r:embed="rId2" cstate="print">
              <a:grayscl/>
              <a:extLst>
                <a:ext uri="{28A0092B-C50C-407E-A947-70E740481C1C}">
                  <a14:useLocalDpi xmlns:a14="http://schemas.microsoft.com/office/drawing/2010/main" val="0"/>
                </a:ext>
              </a:extLst>
            </a:blip>
            <a:srcRect/>
            <a:stretch>
              <a:fillRect/>
            </a:stretch>
          </a:blipFill>
          <a:ln w="28575" cap="flat">
            <a:solidFill>
              <a:srgbClr val="030729"/>
            </a:solid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7" name="Oval 9"/>
          <p:cNvSpPr>
            <a:spLocks noChangeArrowheads="1"/>
          </p:cNvSpPr>
          <p:nvPr/>
        </p:nvSpPr>
        <p:spPr bwMode="auto">
          <a:xfrm>
            <a:off x="4148742" y="1115827"/>
            <a:ext cx="848057" cy="848057"/>
          </a:xfrm>
          <a:prstGeom prst="ellipse">
            <a:avLst/>
          </a:prstGeom>
          <a:solidFill>
            <a:srgbClr val="030729"/>
          </a:solidFill>
          <a:ln w="28575" cap="flat">
            <a:noFill/>
            <a:prstDash val="solid"/>
            <a:miter lim="800000"/>
          </a:ln>
        </p:spPr>
        <p:txBody>
          <a:bodyPr vert="horz" wrap="square" lIns="68580" tIns="34290" rIns="68580" bIns="34290" numCol="1" anchor="ctr" anchorCtr="0" compatLnSpc="1"/>
          <a:lstStyle/>
          <a:p>
            <a:pPr algn="ctr"/>
            <a:r>
              <a:rPr lang="zh-CN" altLang="en-US" sz="1500" b="1">
                <a:solidFill>
                  <a:schemeClr val="bg1"/>
                </a:solidFill>
                <a:cs typeface="+mn-ea"/>
                <a:sym typeface="+mn-lt"/>
              </a:rPr>
              <a:t>添加标题</a:t>
            </a:r>
            <a:endParaRPr lang="zh-CN" altLang="en-US" sz="1500" b="1">
              <a:solidFill>
                <a:schemeClr val="bg1"/>
              </a:solidFill>
              <a:cs typeface="+mn-ea"/>
              <a:sym typeface="+mn-lt"/>
            </a:endParaRPr>
          </a:p>
        </p:txBody>
      </p:sp>
      <p:sp>
        <p:nvSpPr>
          <p:cNvPr id="11" name="Rectangle 10"/>
          <p:cNvSpPr>
            <a:spLocks noChangeArrowheads="1"/>
          </p:cNvSpPr>
          <p:nvPr/>
        </p:nvSpPr>
        <p:spPr bwMode="auto">
          <a:xfrm>
            <a:off x="6259532" y="1572394"/>
            <a:ext cx="2018092" cy="1359396"/>
          </a:xfrm>
          <a:prstGeom prst="rect">
            <a:avLst/>
          </a:prstGeom>
          <a:blipFill dpi="0" rotWithShape="1">
            <a:blip r:embed="rId1" cstate="print">
              <a:grayscl/>
              <a:extLst>
                <a:ext uri="{28A0092B-C50C-407E-A947-70E740481C1C}">
                  <a14:useLocalDpi xmlns:a14="http://schemas.microsoft.com/office/drawing/2010/main" val="0"/>
                </a:ext>
              </a:extLst>
            </a:blip>
            <a:srcRect/>
            <a:stretch>
              <a:fillRect/>
            </a:stretch>
          </a:blipFill>
          <a:ln w="28575" cap="flat">
            <a:solidFill>
              <a:srgbClr val="030729"/>
            </a:solid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3" name="Oval 11"/>
          <p:cNvSpPr>
            <a:spLocks noChangeArrowheads="1"/>
          </p:cNvSpPr>
          <p:nvPr/>
        </p:nvSpPr>
        <p:spPr bwMode="auto">
          <a:xfrm>
            <a:off x="6829172" y="1115827"/>
            <a:ext cx="848057" cy="848057"/>
          </a:xfrm>
          <a:prstGeom prst="ellipse">
            <a:avLst/>
          </a:prstGeom>
          <a:solidFill>
            <a:srgbClr val="030729"/>
          </a:solidFill>
          <a:ln w="28575" cap="flat">
            <a:noFill/>
            <a:prstDash val="solid"/>
            <a:miter lim="800000"/>
          </a:ln>
        </p:spPr>
        <p:txBody>
          <a:bodyPr vert="horz" wrap="square" lIns="68580" tIns="34290" rIns="68580" bIns="34290" numCol="1" anchor="ctr" anchorCtr="0" compatLnSpc="1"/>
          <a:lstStyle/>
          <a:p>
            <a:pPr algn="ctr"/>
            <a:r>
              <a:rPr lang="zh-CN" altLang="en-US" sz="1500" b="1">
                <a:solidFill>
                  <a:schemeClr val="bg1"/>
                </a:solidFill>
                <a:cs typeface="+mn-ea"/>
                <a:sym typeface="+mn-lt"/>
              </a:rPr>
              <a:t>添加标题</a:t>
            </a:r>
            <a:endParaRPr lang="zh-CN" altLang="en-US" sz="1500" b="1">
              <a:solidFill>
                <a:schemeClr val="bg1"/>
              </a:solidFill>
              <a:cs typeface="+mn-ea"/>
              <a:sym typeface="+mn-lt"/>
            </a:endParaRPr>
          </a:p>
        </p:txBody>
      </p:sp>
      <p:sp>
        <p:nvSpPr>
          <p:cNvPr id="16" name="矩形 30"/>
          <p:cNvSpPr>
            <a:spLocks noChangeArrowheads="1"/>
          </p:cNvSpPr>
          <p:nvPr/>
        </p:nvSpPr>
        <p:spPr bwMode="auto">
          <a:xfrm>
            <a:off x="795154" y="3111810"/>
            <a:ext cx="2195390" cy="1131079"/>
          </a:xfrm>
          <a:prstGeom prst="rect">
            <a:avLst/>
          </a:prstGeom>
          <a:noFill/>
          <a:ln w="9525">
            <a:noFill/>
            <a:miter lim="800000"/>
          </a:ln>
        </p:spPr>
        <p:txBody>
          <a:bodyPr wrap="square">
            <a:spAutoFit/>
          </a:bodyPr>
          <a:lstStyle/>
          <a:p>
            <a:pPr algn="just">
              <a:lnSpc>
                <a:spcPct val="150000"/>
              </a:lnSpc>
            </a:pPr>
            <a:r>
              <a:rPr lang="zh-CN" altLang="en-US" sz="90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900">
              <a:solidFill>
                <a:srgbClr val="262626"/>
              </a:solidFill>
              <a:cs typeface="+mn-ea"/>
              <a:sym typeface="+mn-lt"/>
            </a:endParaRPr>
          </a:p>
        </p:txBody>
      </p:sp>
      <p:sp>
        <p:nvSpPr>
          <p:cNvPr id="17" name="矩形 30"/>
          <p:cNvSpPr>
            <a:spLocks noChangeArrowheads="1"/>
          </p:cNvSpPr>
          <p:nvPr/>
        </p:nvSpPr>
        <p:spPr bwMode="auto">
          <a:xfrm>
            <a:off x="3473551" y="3111811"/>
            <a:ext cx="2195390" cy="923330"/>
          </a:xfrm>
          <a:prstGeom prst="rect">
            <a:avLst/>
          </a:prstGeom>
          <a:noFill/>
          <a:ln w="9525">
            <a:noFill/>
            <a:miter lim="800000"/>
          </a:ln>
        </p:spPr>
        <p:txBody>
          <a:bodyPr wrap="square">
            <a:spAutoFit/>
          </a:bodyPr>
          <a:lstStyle/>
          <a:p>
            <a:pPr algn="just">
              <a:lnSpc>
                <a:spcPct val="150000"/>
              </a:lnSpc>
            </a:pPr>
            <a:r>
              <a:rPr lang="zh-CN" altLang="en-US" sz="900" dirty="0">
                <a:solidFill>
                  <a:srgbClr val="262626"/>
                </a:solidFill>
                <a:cs typeface="+mn-ea"/>
                <a:sym typeface="+mn-lt"/>
              </a:rPr>
              <a:t>您的内容打在这里，或者通过复制您的文本后，在此框中选择粘贴，并选择只保留文字。您的内容打在这里，或者通过复制您的文本后。</a:t>
            </a:r>
            <a:endParaRPr lang="zh-CN" altLang="en-US" sz="900" dirty="0">
              <a:solidFill>
                <a:srgbClr val="262626"/>
              </a:solidFill>
              <a:cs typeface="+mn-ea"/>
              <a:sym typeface="+mn-lt"/>
            </a:endParaRPr>
          </a:p>
        </p:txBody>
      </p:sp>
      <p:sp>
        <p:nvSpPr>
          <p:cNvPr id="18" name="矩形 30"/>
          <p:cNvSpPr>
            <a:spLocks noChangeArrowheads="1"/>
          </p:cNvSpPr>
          <p:nvPr/>
        </p:nvSpPr>
        <p:spPr bwMode="auto">
          <a:xfrm>
            <a:off x="6154997" y="3111810"/>
            <a:ext cx="2195390" cy="1131079"/>
          </a:xfrm>
          <a:prstGeom prst="rect">
            <a:avLst/>
          </a:prstGeom>
          <a:noFill/>
          <a:ln w="9525">
            <a:noFill/>
            <a:miter lim="800000"/>
          </a:ln>
        </p:spPr>
        <p:txBody>
          <a:bodyPr wrap="square">
            <a:spAutoFit/>
          </a:bodyPr>
          <a:lstStyle/>
          <a:p>
            <a:pPr algn="just">
              <a:lnSpc>
                <a:spcPct val="150000"/>
              </a:lnSpc>
            </a:pPr>
            <a:r>
              <a:rPr lang="zh-CN" altLang="en-US" sz="90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90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360"/>
                                          </p:val>
                                        </p:tav>
                                        <p:tav tm="100000">
                                          <p:val>
                                            <p:fltVal val="0"/>
                                          </p:val>
                                        </p:tav>
                                      </p:tavLst>
                                    </p:anim>
                                    <p:animEffect transition="in" filter="fade">
                                      <p:cBhvr>
                                        <p:cTn id="34" dur="500"/>
                                        <p:tgtEl>
                                          <p:spTgt spid="13"/>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V="1">
            <a:off x="9000" y="2675744"/>
            <a:ext cx="9126000" cy="46435"/>
          </a:xfrm>
          <a:prstGeom prst="rect">
            <a:avLst/>
          </a:prstGeom>
          <a:solidFill>
            <a:srgbClr val="03072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153" tIns="38576" rIns="77153" bIns="38576" anchor="ctr"/>
          <a:lstStyle/>
          <a:p>
            <a:pPr algn="ctr">
              <a:defRPr/>
            </a:pPr>
            <a:endParaRPr lang="zh-CN" altLang="en-US" sz="1015">
              <a:cs typeface="+mn-ea"/>
              <a:sym typeface="+mn-lt"/>
            </a:endParaRPr>
          </a:p>
        </p:txBody>
      </p:sp>
      <p:sp>
        <p:nvSpPr>
          <p:cNvPr id="7" name="椭圆 6"/>
          <p:cNvSpPr/>
          <p:nvPr/>
        </p:nvSpPr>
        <p:spPr>
          <a:xfrm>
            <a:off x="2448277"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1" name="椭圆 10"/>
          <p:cNvSpPr/>
          <p:nvPr/>
        </p:nvSpPr>
        <p:spPr>
          <a:xfrm>
            <a:off x="3554368"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3" name="椭圆 12"/>
          <p:cNvSpPr/>
          <p:nvPr/>
        </p:nvSpPr>
        <p:spPr>
          <a:xfrm>
            <a:off x="4659268"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4" name="椭圆 13"/>
          <p:cNvSpPr/>
          <p:nvPr/>
        </p:nvSpPr>
        <p:spPr>
          <a:xfrm>
            <a:off x="5764168" y="2416187"/>
            <a:ext cx="520304"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5" name="椭圆 14"/>
          <p:cNvSpPr/>
          <p:nvPr/>
        </p:nvSpPr>
        <p:spPr>
          <a:xfrm>
            <a:off x="6870259"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6" name="椭圆 15"/>
          <p:cNvSpPr/>
          <p:nvPr/>
        </p:nvSpPr>
        <p:spPr>
          <a:xfrm>
            <a:off x="2505427"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2</a:t>
            </a:r>
            <a:endParaRPr lang="zh-CN" altLang="en-US" sz="1015" dirty="0">
              <a:cs typeface="+mn-ea"/>
              <a:sym typeface="+mn-lt"/>
            </a:endParaRPr>
          </a:p>
        </p:txBody>
      </p:sp>
      <p:sp>
        <p:nvSpPr>
          <p:cNvPr id="17" name="椭圆 16"/>
          <p:cNvSpPr/>
          <p:nvPr/>
        </p:nvSpPr>
        <p:spPr>
          <a:xfrm>
            <a:off x="3611518"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3</a:t>
            </a:r>
            <a:endParaRPr lang="zh-CN" altLang="en-US" sz="1015" dirty="0">
              <a:cs typeface="+mn-ea"/>
              <a:sym typeface="+mn-lt"/>
            </a:endParaRPr>
          </a:p>
        </p:txBody>
      </p:sp>
      <p:sp>
        <p:nvSpPr>
          <p:cNvPr id="18" name="椭圆 17"/>
          <p:cNvSpPr/>
          <p:nvPr/>
        </p:nvSpPr>
        <p:spPr>
          <a:xfrm>
            <a:off x="4715227"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4</a:t>
            </a:r>
            <a:endParaRPr lang="zh-CN" altLang="en-US" sz="1015" dirty="0">
              <a:cs typeface="+mn-ea"/>
              <a:sym typeface="+mn-lt"/>
            </a:endParaRPr>
          </a:p>
        </p:txBody>
      </p:sp>
      <p:sp>
        <p:nvSpPr>
          <p:cNvPr id="19" name="椭圆 18"/>
          <p:cNvSpPr/>
          <p:nvPr/>
        </p:nvSpPr>
        <p:spPr>
          <a:xfrm>
            <a:off x="5820127"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5</a:t>
            </a:r>
            <a:endParaRPr lang="zh-CN" altLang="en-US" sz="1015" dirty="0">
              <a:cs typeface="+mn-ea"/>
              <a:sym typeface="+mn-lt"/>
            </a:endParaRPr>
          </a:p>
        </p:txBody>
      </p:sp>
      <p:sp>
        <p:nvSpPr>
          <p:cNvPr id="20" name="椭圆 19"/>
          <p:cNvSpPr/>
          <p:nvPr/>
        </p:nvSpPr>
        <p:spPr>
          <a:xfrm>
            <a:off x="6926218"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6</a:t>
            </a:r>
            <a:endParaRPr lang="zh-CN" altLang="en-US" sz="1015" dirty="0">
              <a:cs typeface="+mn-ea"/>
              <a:sym typeface="+mn-lt"/>
            </a:endParaRPr>
          </a:p>
        </p:txBody>
      </p:sp>
      <p:sp>
        <p:nvSpPr>
          <p:cNvPr id="21" name="任意多边形 20"/>
          <p:cNvSpPr/>
          <p:nvPr/>
        </p:nvSpPr>
        <p:spPr>
          <a:xfrm flipH="1" flipV="1">
            <a:off x="2924527" y="2887675"/>
            <a:ext cx="251222"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22" name="矩形 24"/>
          <p:cNvSpPr>
            <a:spLocks noChangeArrowheads="1"/>
          </p:cNvSpPr>
          <p:nvPr/>
        </p:nvSpPr>
        <p:spPr bwMode="auto">
          <a:xfrm>
            <a:off x="1331640" y="3309156"/>
            <a:ext cx="1851254" cy="715581"/>
          </a:xfrm>
          <a:prstGeom prst="rect">
            <a:avLst/>
          </a:prstGeom>
          <a:noFill/>
          <a:ln w="9525">
            <a:noFill/>
            <a:miter lim="800000"/>
          </a:ln>
        </p:spPr>
        <p:txBody>
          <a:bodyPr wrap="square">
            <a:spAutoFit/>
          </a:bodyPr>
          <a:lstStyle/>
          <a:p>
            <a:pPr lvl="0">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23" name="任意多边形 22"/>
          <p:cNvSpPr/>
          <p:nvPr/>
        </p:nvSpPr>
        <p:spPr>
          <a:xfrm flipH="1" flipV="1">
            <a:off x="5100991" y="2887675"/>
            <a:ext cx="250031"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24" name="任意多边形 23"/>
          <p:cNvSpPr/>
          <p:nvPr/>
        </p:nvSpPr>
        <p:spPr>
          <a:xfrm flipH="1" flipV="1">
            <a:off x="7361987" y="2887675"/>
            <a:ext cx="251222"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25" name="任意多边形 24"/>
          <p:cNvSpPr/>
          <p:nvPr/>
        </p:nvSpPr>
        <p:spPr>
          <a:xfrm>
            <a:off x="3461500" y="1299382"/>
            <a:ext cx="250031"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262626"/>
              </a:solidFill>
              <a:cs typeface="+mn-ea"/>
              <a:sym typeface="+mn-lt"/>
            </a:endParaRPr>
          </a:p>
        </p:txBody>
      </p:sp>
      <p:sp>
        <p:nvSpPr>
          <p:cNvPr id="26" name="任意多边形 25"/>
          <p:cNvSpPr/>
          <p:nvPr/>
        </p:nvSpPr>
        <p:spPr>
          <a:xfrm>
            <a:off x="5639153" y="1299382"/>
            <a:ext cx="250031"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262626"/>
              </a:solidFill>
              <a:cs typeface="+mn-ea"/>
              <a:sym typeface="+mn-lt"/>
            </a:endParaRPr>
          </a:p>
        </p:txBody>
      </p:sp>
      <p:sp>
        <p:nvSpPr>
          <p:cNvPr id="27" name="矩形 30"/>
          <p:cNvSpPr>
            <a:spLocks noChangeArrowheads="1"/>
          </p:cNvSpPr>
          <p:nvPr/>
        </p:nvSpPr>
        <p:spPr bwMode="auto">
          <a:xfrm>
            <a:off x="3482930" y="1300572"/>
            <a:ext cx="2025254" cy="715581"/>
          </a:xfrm>
          <a:prstGeom prst="rect">
            <a:avLst/>
          </a:prstGeom>
          <a:noFill/>
          <a:ln w="9525">
            <a:noFill/>
            <a:miter lim="800000"/>
          </a:ln>
        </p:spPr>
        <p:txBody>
          <a:bodyPr>
            <a:spAutoFit/>
          </a:bodyPr>
          <a:lstStyle/>
          <a:p>
            <a:pPr algn="just">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28" name="矩形 31"/>
          <p:cNvSpPr>
            <a:spLocks noChangeArrowheads="1"/>
          </p:cNvSpPr>
          <p:nvPr/>
        </p:nvSpPr>
        <p:spPr bwMode="auto">
          <a:xfrm>
            <a:off x="3461499" y="3309156"/>
            <a:ext cx="1815704" cy="715581"/>
          </a:xfrm>
          <a:prstGeom prst="rect">
            <a:avLst/>
          </a:prstGeom>
          <a:noFill/>
          <a:ln w="9525">
            <a:noFill/>
            <a:miter lim="800000"/>
          </a:ln>
        </p:spPr>
        <p:txBody>
          <a:bodyPr wrap="square">
            <a:spAutoFit/>
          </a:bodyPr>
          <a:lstStyle/>
          <a:p>
            <a:pPr lvl="0">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29" name="矩形 32"/>
          <p:cNvSpPr>
            <a:spLocks noChangeArrowheads="1"/>
          </p:cNvSpPr>
          <p:nvPr/>
        </p:nvSpPr>
        <p:spPr bwMode="auto">
          <a:xfrm>
            <a:off x="5717734" y="1300572"/>
            <a:ext cx="2085975" cy="715581"/>
          </a:xfrm>
          <a:prstGeom prst="rect">
            <a:avLst/>
          </a:prstGeom>
          <a:noFill/>
          <a:ln w="9525">
            <a:noFill/>
            <a:miter lim="800000"/>
          </a:ln>
        </p:spPr>
        <p:txBody>
          <a:bodyPr>
            <a:spAutoFit/>
          </a:bodyPr>
          <a:lstStyle/>
          <a:p>
            <a:pPr lvl="0" algn="just">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30" name="矩形 33"/>
          <p:cNvSpPr>
            <a:spLocks noChangeArrowheads="1"/>
          </p:cNvSpPr>
          <p:nvPr/>
        </p:nvSpPr>
        <p:spPr bwMode="auto">
          <a:xfrm>
            <a:off x="5639153" y="3309156"/>
            <a:ext cx="1926431" cy="715581"/>
          </a:xfrm>
          <a:prstGeom prst="rect">
            <a:avLst/>
          </a:prstGeom>
          <a:noFill/>
          <a:ln w="9525">
            <a:noFill/>
            <a:miter lim="800000"/>
          </a:ln>
        </p:spPr>
        <p:txBody>
          <a:bodyPr wrap="square">
            <a:spAutoFit/>
          </a:bodyPr>
          <a:lstStyle/>
          <a:p>
            <a:pPr lvl="0">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38" name="椭圆 37"/>
          <p:cNvSpPr/>
          <p:nvPr/>
        </p:nvSpPr>
        <p:spPr>
          <a:xfrm>
            <a:off x="1424509"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39" name="椭圆 38"/>
          <p:cNvSpPr/>
          <p:nvPr/>
        </p:nvSpPr>
        <p:spPr>
          <a:xfrm>
            <a:off x="1481659"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1</a:t>
            </a:r>
            <a:endParaRPr lang="zh-CN" altLang="en-US" sz="1015" dirty="0">
              <a:cs typeface="+mn-ea"/>
              <a:sym typeface="+mn-lt"/>
            </a:endParaRPr>
          </a:p>
        </p:txBody>
      </p:sp>
      <p:sp>
        <p:nvSpPr>
          <p:cNvPr id="40" name="任意多边形 39"/>
          <p:cNvSpPr/>
          <p:nvPr/>
        </p:nvSpPr>
        <p:spPr>
          <a:xfrm>
            <a:off x="1331641" y="1299382"/>
            <a:ext cx="250031"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262626"/>
              </a:solidFill>
              <a:cs typeface="+mn-ea"/>
              <a:sym typeface="+mn-lt"/>
            </a:endParaRPr>
          </a:p>
        </p:txBody>
      </p:sp>
      <p:sp>
        <p:nvSpPr>
          <p:cNvPr id="41" name="矩形 30"/>
          <p:cNvSpPr>
            <a:spLocks noChangeArrowheads="1"/>
          </p:cNvSpPr>
          <p:nvPr/>
        </p:nvSpPr>
        <p:spPr bwMode="auto">
          <a:xfrm>
            <a:off x="1353071" y="1300572"/>
            <a:ext cx="2025254" cy="715581"/>
          </a:xfrm>
          <a:prstGeom prst="rect">
            <a:avLst/>
          </a:prstGeom>
          <a:noFill/>
          <a:ln w="9525">
            <a:noFill/>
            <a:miter lim="800000"/>
          </a:ln>
        </p:spPr>
        <p:txBody>
          <a:bodyPr>
            <a:spAutoFit/>
          </a:bodyPr>
          <a:lstStyle/>
          <a:p>
            <a:pPr algn="just">
              <a:lnSpc>
                <a:spcPct val="150000"/>
              </a:lnSpc>
            </a:pPr>
            <a:r>
              <a:rPr lang="zh-CN" altLang="en-US" sz="900" dirty="0">
                <a:solidFill>
                  <a:srgbClr val="262626"/>
                </a:solidFill>
                <a:cs typeface="+mn-ea"/>
                <a:sym typeface="+mn-lt"/>
              </a:rPr>
              <a:t>您的内容打在这里，或者通过复制您的文本后，在此框中选择粘贴，并选择只保留文字。</a:t>
            </a:r>
            <a:endParaRPr lang="zh-CN" altLang="en-US" sz="900" dirty="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a:cs typeface="+mn-ea"/>
                <a:sym typeface="+mn-lt"/>
              </a:rPr>
              <a:t>点击添加标题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8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childTnLst>
                                </p:cTn>
                              </p:par>
                              <p:par>
                                <p:cTn id="33" presetID="23" presetClass="entr" presetSubtype="288" fill="hold" grpId="0" nodeType="withEffect">
                                  <p:stCondLst>
                                    <p:cond delay="80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strVal val="4/3*#ppt_w"/>
                                          </p:val>
                                        </p:tav>
                                        <p:tav tm="100000">
                                          <p:val>
                                            <p:strVal val="#ppt_w"/>
                                          </p:val>
                                        </p:tav>
                                      </p:tavLst>
                                    </p:anim>
                                    <p:anim calcmode="lin" valueType="num">
                                      <p:cBhvr>
                                        <p:cTn id="36" dur="500" fill="hold"/>
                                        <p:tgtEl>
                                          <p:spTgt spid="39"/>
                                        </p:tgtEl>
                                        <p:attrNameLst>
                                          <p:attrName>ppt_h</p:attrName>
                                        </p:attrNameLst>
                                      </p:cBhvr>
                                      <p:tavLst>
                                        <p:tav tm="0">
                                          <p:val>
                                            <p:strVal val="4/3*#ppt_h"/>
                                          </p:val>
                                        </p:tav>
                                        <p:tav tm="100000">
                                          <p:val>
                                            <p:strVal val="#ppt_h"/>
                                          </p:val>
                                        </p:tav>
                                      </p:tavLst>
                                    </p:anim>
                                  </p:childTnLst>
                                </p:cTn>
                              </p:par>
                            </p:childTnLst>
                          </p:cTn>
                        </p:par>
                        <p:par>
                          <p:cTn id="37" fill="hold">
                            <p:stCondLst>
                              <p:cond delay="1000"/>
                            </p:stCondLst>
                            <p:childTnLst>
                              <p:par>
                                <p:cTn id="38" presetID="23" presetClass="entr" presetSubtype="28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strVal val="4/3*#ppt_w"/>
                                          </p:val>
                                        </p:tav>
                                        <p:tav tm="100000">
                                          <p:val>
                                            <p:strVal val="#ppt_w"/>
                                          </p:val>
                                        </p:tav>
                                      </p:tavLst>
                                    </p:anim>
                                    <p:anim calcmode="lin" valueType="num">
                                      <p:cBhvr>
                                        <p:cTn id="41" dur="500" fill="hold"/>
                                        <p:tgtEl>
                                          <p:spTgt spid="16"/>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strVal val="4/3*#ppt_w"/>
                                          </p:val>
                                        </p:tav>
                                        <p:tav tm="100000">
                                          <p:val>
                                            <p:strVal val="#ppt_w"/>
                                          </p:val>
                                        </p:tav>
                                      </p:tavLst>
                                    </p:anim>
                                    <p:anim calcmode="lin" valueType="num">
                                      <p:cBhvr>
                                        <p:cTn id="45" dur="500" fill="hold"/>
                                        <p:tgtEl>
                                          <p:spTgt spid="17"/>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4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strVal val="4/3*#ppt_w"/>
                                          </p:val>
                                        </p:tav>
                                        <p:tav tm="100000">
                                          <p:val>
                                            <p:strVal val="#ppt_w"/>
                                          </p:val>
                                        </p:tav>
                                      </p:tavLst>
                                    </p:anim>
                                    <p:anim calcmode="lin" valueType="num">
                                      <p:cBhvr>
                                        <p:cTn id="49" dur="500" fill="hold"/>
                                        <p:tgtEl>
                                          <p:spTgt spid="18"/>
                                        </p:tgtEl>
                                        <p:attrNameLst>
                                          <p:attrName>ppt_h</p:attrName>
                                        </p:attrNameLst>
                                      </p:cBhvr>
                                      <p:tavLst>
                                        <p:tav tm="0">
                                          <p:val>
                                            <p:strVal val="4/3*#ppt_h"/>
                                          </p:val>
                                        </p:tav>
                                        <p:tav tm="100000">
                                          <p:val>
                                            <p:strVal val="#ppt_h"/>
                                          </p:val>
                                        </p:tav>
                                      </p:tavLst>
                                    </p:anim>
                                  </p:childTnLst>
                                </p:cTn>
                              </p:par>
                              <p:par>
                                <p:cTn id="50" presetID="23" presetClass="entr" presetSubtype="288" fill="hold" grpId="0" nodeType="withEffect">
                                  <p:stCondLst>
                                    <p:cond delay="60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strVal val="4/3*#ppt_w"/>
                                          </p:val>
                                        </p:tav>
                                        <p:tav tm="100000">
                                          <p:val>
                                            <p:strVal val="#ppt_w"/>
                                          </p:val>
                                        </p:tav>
                                      </p:tavLst>
                                    </p:anim>
                                    <p:anim calcmode="lin" valueType="num">
                                      <p:cBhvr>
                                        <p:cTn id="53" dur="500" fill="hold"/>
                                        <p:tgtEl>
                                          <p:spTgt spid="19"/>
                                        </p:tgtEl>
                                        <p:attrNameLst>
                                          <p:attrName>ppt_h</p:attrName>
                                        </p:attrNameLst>
                                      </p:cBhvr>
                                      <p:tavLst>
                                        <p:tav tm="0">
                                          <p:val>
                                            <p:strVal val="4/3*#ppt_h"/>
                                          </p:val>
                                        </p:tav>
                                        <p:tav tm="100000">
                                          <p:val>
                                            <p:strVal val="#ppt_h"/>
                                          </p:val>
                                        </p:tav>
                                      </p:tavLst>
                                    </p:anim>
                                  </p:childTnLst>
                                </p:cTn>
                              </p:par>
                              <p:par>
                                <p:cTn id="54" presetID="23" presetClass="entr" presetSubtype="288" fill="hold" grpId="0" nodeType="withEffect">
                                  <p:stCondLst>
                                    <p:cond delay="8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strVal val="4/3*#ppt_w"/>
                                          </p:val>
                                        </p:tav>
                                        <p:tav tm="100000">
                                          <p:val>
                                            <p:strVal val="#ppt_w"/>
                                          </p:val>
                                        </p:tav>
                                      </p:tavLst>
                                    </p:anim>
                                    <p:anim calcmode="lin" valueType="num">
                                      <p:cBhvr>
                                        <p:cTn id="57" dur="500" fill="hold"/>
                                        <p:tgtEl>
                                          <p:spTgt spid="20"/>
                                        </p:tgtEl>
                                        <p:attrNameLst>
                                          <p:attrName>ppt_h</p:attrName>
                                        </p:attrNameLst>
                                      </p:cBhvr>
                                      <p:tavLst>
                                        <p:tav tm="0">
                                          <p:val>
                                            <p:strVal val="4/3*#ppt_h"/>
                                          </p:val>
                                        </p:tav>
                                        <p:tav tm="100000">
                                          <p:val>
                                            <p:strVal val="#ppt_h"/>
                                          </p:val>
                                        </p:tav>
                                      </p:tavLst>
                                    </p:anim>
                                  </p:childTnLst>
                                </p:cTn>
                              </p:par>
                              <p:par>
                                <p:cTn id="58" presetID="22" presetClass="entr" presetSubtype="4" fill="hold" grpId="0" nodeType="withEffect">
                                  <p:stCondLst>
                                    <p:cond delay="800"/>
                                  </p:stCondLst>
                                  <p:childTnLst>
                                    <p:set>
                                      <p:cBhvr>
                                        <p:cTn id="59" dur="1" fill="hold">
                                          <p:stCondLst>
                                            <p:cond delay="0"/>
                                          </p:stCondLst>
                                        </p:cTn>
                                        <p:tgtEl>
                                          <p:spTgt spid="40"/>
                                        </p:tgtEl>
                                        <p:attrNameLst>
                                          <p:attrName>style.visibility</p:attrName>
                                        </p:attrNameLst>
                                      </p:cBhvr>
                                      <p:to>
                                        <p:strVal val="visible"/>
                                      </p:to>
                                    </p:set>
                                    <p:animEffect transition="in" filter="wipe(down)">
                                      <p:cBhvr>
                                        <p:cTn id="60" dur="500"/>
                                        <p:tgtEl>
                                          <p:spTgt spid="40"/>
                                        </p:tgtEl>
                                      </p:cBhvr>
                                    </p:animEffect>
                                  </p:childTnLst>
                                </p:cTn>
                              </p:par>
                            </p:childTnLst>
                          </p:cTn>
                        </p:par>
                        <p:par>
                          <p:cTn id="61" fill="hold">
                            <p:stCondLst>
                              <p:cond delay="1500"/>
                            </p:stCondLst>
                            <p:childTnLst>
                              <p:par>
                                <p:cTn id="62" presetID="22" presetClass="entr" presetSubtype="1"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00"/>
                                        <p:tgtEl>
                                          <p:spTgt spid="2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down)">
                                      <p:cBhvr>
                                        <p:cTn id="73" dur="500"/>
                                        <p:tgtEl>
                                          <p:spTgt spid="26"/>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up)">
                                      <p:cBhvr>
                                        <p:cTn id="76" dur="500"/>
                                        <p:tgtEl>
                                          <p:spTgt spid="24"/>
                                        </p:tgtEl>
                                      </p:cBhvr>
                                    </p:animEffect>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left)">
                                      <p:cBhvr>
                                        <p:cTn id="80" dur="500"/>
                                        <p:tgtEl>
                                          <p:spTgt spid="2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left)">
                                      <p:cBhvr>
                                        <p:cTn id="83" dur="500"/>
                                        <p:tgtEl>
                                          <p:spTgt spid="29"/>
                                        </p:tgtEl>
                                      </p:cBhvr>
                                    </p:animEffect>
                                  </p:childTnLst>
                                </p:cTn>
                              </p:par>
                            </p:childTnLst>
                          </p:cTn>
                        </p:par>
                        <p:par>
                          <p:cTn id="84" fill="hold">
                            <p:stCondLst>
                              <p:cond delay="2500"/>
                            </p:stCondLst>
                            <p:childTnLst>
                              <p:par>
                                <p:cTn id="85" presetID="22" presetClass="entr" presetSubtype="8"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left)">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wipe(left)">
                                      <p:cBhvr>
                                        <p:cTn id="90" dur="500"/>
                                        <p:tgtEl>
                                          <p:spTgt spid="2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lef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animBg="1"/>
      <p:bldP spid="24" grpId="0" animBg="1"/>
      <p:bldP spid="25" grpId="0" animBg="1"/>
      <p:bldP spid="26" grpId="0" animBg="1"/>
      <p:bldP spid="27" grpId="0"/>
      <p:bldP spid="28" grpId="0"/>
      <p:bldP spid="29" grpId="0"/>
      <p:bldP spid="30" grpId="0"/>
      <p:bldP spid="38" grpId="0" animBg="1"/>
      <p:bldP spid="39" grpId="0" animBg="1"/>
      <p:bldP spid="40" grpId="0" animBg="1"/>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637086" y="1256834"/>
            <a:ext cx="1388149" cy="324743"/>
          </a:xfrm>
          <a:prstGeom prst="rect">
            <a:avLst/>
          </a:prstGeom>
        </p:spPr>
        <p:txBody>
          <a:bodyPr wrap="none" lIns="77762" tIns="38881" rIns="77762" bIns="38881">
            <a:spAutoFit/>
          </a:bodyPr>
          <a:lstStyle/>
          <a:p>
            <a:r>
              <a:rPr lang="zh-CN" altLang="en-US" sz="1600" b="1" dirty="0">
                <a:solidFill>
                  <a:srgbClr val="030729"/>
                </a:solidFill>
                <a:cs typeface="+mn-ea"/>
                <a:sym typeface="+mn-lt"/>
              </a:rPr>
              <a:t>此处添加标题</a:t>
            </a:r>
            <a:endParaRPr lang="en-US" altLang="zh-CN" sz="1600" b="1" dirty="0">
              <a:solidFill>
                <a:srgbClr val="030729"/>
              </a:solidFill>
              <a:cs typeface="+mn-ea"/>
              <a:sym typeface="+mn-lt"/>
            </a:endParaRPr>
          </a:p>
        </p:txBody>
      </p:sp>
      <p:sp>
        <p:nvSpPr>
          <p:cNvPr id="23" name="矩形 22"/>
          <p:cNvSpPr/>
          <p:nvPr/>
        </p:nvSpPr>
        <p:spPr>
          <a:xfrm>
            <a:off x="5625601" y="3201885"/>
            <a:ext cx="1388149" cy="324743"/>
          </a:xfrm>
          <a:prstGeom prst="rect">
            <a:avLst/>
          </a:prstGeom>
        </p:spPr>
        <p:txBody>
          <a:bodyPr wrap="none" lIns="77762" tIns="38881" rIns="77762" bIns="38881">
            <a:spAutoFit/>
          </a:bodyPr>
          <a:lstStyle/>
          <a:p>
            <a:r>
              <a:rPr lang="zh-CN" altLang="en-US" sz="1600" b="1" dirty="0">
                <a:solidFill>
                  <a:srgbClr val="030729"/>
                </a:solidFill>
                <a:cs typeface="+mn-ea"/>
                <a:sym typeface="+mn-lt"/>
              </a:rPr>
              <a:t>此处添加标题</a:t>
            </a:r>
            <a:endParaRPr lang="en-US" altLang="zh-CN" sz="1600" b="1" dirty="0">
              <a:solidFill>
                <a:srgbClr val="030729"/>
              </a:solidFill>
              <a:cs typeface="+mn-ea"/>
              <a:sym typeface="+mn-lt"/>
            </a:endParaRPr>
          </a:p>
        </p:txBody>
      </p:sp>
      <p:sp>
        <p:nvSpPr>
          <p:cNvPr id="24" name="矩形 23"/>
          <p:cNvSpPr/>
          <p:nvPr/>
        </p:nvSpPr>
        <p:spPr>
          <a:xfrm>
            <a:off x="1255998" y="2199765"/>
            <a:ext cx="1234261" cy="293965"/>
          </a:xfrm>
          <a:prstGeom prst="rect">
            <a:avLst/>
          </a:prstGeom>
        </p:spPr>
        <p:txBody>
          <a:bodyPr wrap="none" lIns="77762" tIns="38881" rIns="77762" bIns="38881">
            <a:spAutoFit/>
          </a:bodyPr>
          <a:lstStyle/>
          <a:p>
            <a:pPr algn="r"/>
            <a:r>
              <a:rPr lang="zh-CN" altLang="en-US" sz="1400" b="1" dirty="0">
                <a:solidFill>
                  <a:srgbClr val="030729"/>
                </a:solidFill>
                <a:cs typeface="+mn-ea"/>
                <a:sym typeface="+mn-lt"/>
              </a:rPr>
              <a:t>此处添加标题</a:t>
            </a:r>
            <a:endParaRPr lang="en-US" altLang="zh-CN" sz="1400" b="1" dirty="0">
              <a:solidFill>
                <a:srgbClr val="030729"/>
              </a:solidFill>
              <a:cs typeface="+mn-ea"/>
              <a:sym typeface="+mn-lt"/>
            </a:endParaRPr>
          </a:p>
        </p:txBody>
      </p:sp>
      <p:sp>
        <p:nvSpPr>
          <p:cNvPr id="25" name="等腰三角形 24"/>
          <p:cNvSpPr>
            <a:spLocks noChangeAspect="1" noChangeArrowheads="1"/>
          </p:cNvSpPr>
          <p:nvPr/>
        </p:nvSpPr>
        <p:spPr bwMode="auto">
          <a:xfrm rot="5400000" flipV="1">
            <a:off x="5363115" y="1711791"/>
            <a:ext cx="213552" cy="182782"/>
          </a:xfrm>
          <a:prstGeom prst="triangle">
            <a:avLst>
              <a:gd name="adj" fmla="val 50000"/>
            </a:avLst>
          </a:prstGeom>
          <a:solidFill>
            <a:srgbClr val="030729"/>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00">
              <a:solidFill>
                <a:schemeClr val="tx1">
                  <a:lumMod val="65000"/>
                  <a:lumOff val="35000"/>
                </a:schemeClr>
              </a:solidFill>
              <a:latin typeface="+mn-lt"/>
              <a:ea typeface="+mn-ea"/>
              <a:cs typeface="+mn-ea"/>
              <a:sym typeface="+mn-lt"/>
            </a:endParaRPr>
          </a:p>
        </p:txBody>
      </p:sp>
      <p:sp>
        <p:nvSpPr>
          <p:cNvPr id="26" name="矩形 47"/>
          <p:cNvSpPr>
            <a:spLocks noChangeArrowheads="1"/>
          </p:cNvSpPr>
          <p:nvPr/>
        </p:nvSpPr>
        <p:spPr bwMode="auto">
          <a:xfrm>
            <a:off x="5625603" y="1627027"/>
            <a:ext cx="2500477"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zh-CN" altLang="en-US" sz="1200" b="0" dirty="0">
              <a:solidFill>
                <a:schemeClr val="tx1">
                  <a:lumMod val="65000"/>
                  <a:lumOff val="35000"/>
                </a:schemeClr>
              </a:solidFill>
              <a:latin typeface="+mn-lt"/>
              <a:ea typeface="+mn-ea"/>
              <a:cs typeface="+mn-ea"/>
              <a:sym typeface="+mn-lt"/>
            </a:endParaRPr>
          </a:p>
        </p:txBody>
      </p:sp>
      <p:sp>
        <p:nvSpPr>
          <p:cNvPr id="27" name="等腰三角形 18"/>
          <p:cNvSpPr>
            <a:spLocks noChangeAspect="1" noChangeArrowheads="1"/>
          </p:cNvSpPr>
          <p:nvPr/>
        </p:nvSpPr>
        <p:spPr bwMode="auto">
          <a:xfrm rot="5400000" flipV="1">
            <a:off x="5363115" y="3660381"/>
            <a:ext cx="213552" cy="182782"/>
          </a:xfrm>
          <a:prstGeom prst="triangle">
            <a:avLst>
              <a:gd name="adj" fmla="val 50000"/>
            </a:avLst>
          </a:prstGeom>
          <a:solidFill>
            <a:srgbClr val="030729"/>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00">
              <a:solidFill>
                <a:schemeClr val="tx1">
                  <a:lumMod val="65000"/>
                  <a:lumOff val="35000"/>
                </a:schemeClr>
              </a:solidFill>
              <a:latin typeface="+mn-lt"/>
              <a:ea typeface="+mn-ea"/>
              <a:cs typeface="+mn-ea"/>
              <a:sym typeface="+mn-lt"/>
            </a:endParaRPr>
          </a:p>
        </p:txBody>
      </p:sp>
      <p:sp>
        <p:nvSpPr>
          <p:cNvPr id="28" name="矩形 47"/>
          <p:cNvSpPr>
            <a:spLocks noChangeArrowheads="1"/>
          </p:cNvSpPr>
          <p:nvPr/>
        </p:nvSpPr>
        <p:spPr bwMode="auto">
          <a:xfrm>
            <a:off x="5625603" y="3575621"/>
            <a:ext cx="2500477"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zh-CN" altLang="en-US" sz="1200" b="0" dirty="0">
              <a:solidFill>
                <a:schemeClr val="tx1">
                  <a:lumMod val="65000"/>
                  <a:lumOff val="35000"/>
                </a:schemeClr>
              </a:solidFill>
              <a:latin typeface="+mn-lt"/>
              <a:ea typeface="+mn-ea"/>
              <a:cs typeface="+mn-ea"/>
              <a:sym typeface="+mn-lt"/>
            </a:endParaRPr>
          </a:p>
        </p:txBody>
      </p:sp>
      <p:sp>
        <p:nvSpPr>
          <p:cNvPr id="29" name="等腰三角形 18"/>
          <p:cNvSpPr>
            <a:spLocks noChangeAspect="1" noChangeArrowheads="1"/>
          </p:cNvSpPr>
          <p:nvPr/>
        </p:nvSpPr>
        <p:spPr bwMode="auto">
          <a:xfrm rot="16200000" flipH="1" flipV="1">
            <a:off x="2643012" y="2651791"/>
            <a:ext cx="213552" cy="182782"/>
          </a:xfrm>
          <a:prstGeom prst="triangle">
            <a:avLst>
              <a:gd name="adj" fmla="val 50000"/>
            </a:avLst>
          </a:prstGeom>
          <a:solidFill>
            <a:srgbClr val="030729"/>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00">
              <a:solidFill>
                <a:schemeClr val="accent3">
                  <a:lumMod val="75000"/>
                </a:schemeClr>
              </a:solidFill>
              <a:latin typeface="+mn-lt"/>
              <a:ea typeface="+mn-ea"/>
              <a:cs typeface="+mn-ea"/>
              <a:sym typeface="+mn-lt"/>
            </a:endParaRPr>
          </a:p>
        </p:txBody>
      </p:sp>
      <p:sp>
        <p:nvSpPr>
          <p:cNvPr id="30" name="矩形 47"/>
          <p:cNvSpPr>
            <a:spLocks noChangeArrowheads="1"/>
          </p:cNvSpPr>
          <p:nvPr/>
        </p:nvSpPr>
        <p:spPr bwMode="auto">
          <a:xfrm>
            <a:off x="435820" y="2567021"/>
            <a:ext cx="2164570"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zh-CN" altLang="en-US" sz="1200" b="0" dirty="0">
              <a:solidFill>
                <a:schemeClr val="tx1">
                  <a:lumMod val="65000"/>
                  <a:lumOff val="35000"/>
                </a:schemeClr>
              </a:solidFill>
              <a:latin typeface="+mn-lt"/>
              <a:ea typeface="+mn-ea"/>
              <a:cs typeface="+mn-ea"/>
              <a:sym typeface="+mn-lt"/>
            </a:endParaRPr>
          </a:p>
        </p:txBody>
      </p:sp>
      <p:sp>
        <p:nvSpPr>
          <p:cNvPr id="31" name="形状 30"/>
          <p:cNvSpPr/>
          <p:nvPr/>
        </p:nvSpPr>
        <p:spPr>
          <a:xfrm>
            <a:off x="2967982" y="2135662"/>
            <a:ext cx="1654919" cy="1667601"/>
          </a:xfrm>
          <a:prstGeom prst="leftCircularArrow">
            <a:avLst>
              <a:gd name="adj1" fmla="val 8909"/>
              <a:gd name="adj2" fmla="val 1142322"/>
              <a:gd name="adj3" fmla="val 6293598"/>
              <a:gd name="adj4" fmla="val 18900002"/>
              <a:gd name="adj5" fmla="val 12500"/>
            </a:avLst>
          </a:prstGeom>
          <a:solidFill>
            <a:srgbClr val="030729"/>
          </a:solidFill>
          <a:ln>
            <a:solidFill>
              <a:srgbClr val="404040"/>
            </a:solid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32" name="空心弧 31"/>
          <p:cNvSpPr/>
          <p:nvPr/>
        </p:nvSpPr>
        <p:spPr>
          <a:xfrm>
            <a:off x="3561784" y="3226897"/>
            <a:ext cx="1421829" cy="1433085"/>
          </a:xfrm>
          <a:prstGeom prst="blockArc">
            <a:avLst>
              <a:gd name="adj1" fmla="val 13624405"/>
              <a:gd name="adj2" fmla="val 17228224"/>
              <a:gd name="adj3" fmla="val 11481"/>
            </a:avLst>
          </a:prstGeom>
          <a:solidFill>
            <a:srgbClr val="030729"/>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33" name="空心弧 32"/>
          <p:cNvSpPr/>
          <p:nvPr/>
        </p:nvSpPr>
        <p:spPr>
          <a:xfrm>
            <a:off x="3561784" y="3226897"/>
            <a:ext cx="1421829" cy="1433085"/>
          </a:xfrm>
          <a:prstGeom prst="blockArc">
            <a:avLst>
              <a:gd name="adj1" fmla="val 17085111"/>
              <a:gd name="adj2" fmla="val 10799997"/>
              <a:gd name="adj3" fmla="val 11504"/>
            </a:avLst>
          </a:prstGeom>
          <a:solidFill>
            <a:srgbClr val="030729"/>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34" name="任意多边形 33"/>
          <p:cNvSpPr/>
          <p:nvPr/>
        </p:nvSpPr>
        <p:spPr>
          <a:xfrm rot="17307692">
            <a:off x="3873116" y="1677149"/>
            <a:ext cx="1445345" cy="772921"/>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accent1">
                  <a:lumMod val="75000"/>
                </a:schemeClr>
              </a:solidFill>
              <a:cs typeface="+mn-ea"/>
              <a:sym typeface="+mn-lt"/>
            </a:endParaRPr>
          </a:p>
        </p:txBody>
      </p:sp>
      <p:sp>
        <p:nvSpPr>
          <p:cNvPr id="38" name="任意多边形 37"/>
          <p:cNvSpPr/>
          <p:nvPr/>
        </p:nvSpPr>
        <p:spPr>
          <a:xfrm rot="17307692">
            <a:off x="3524070" y="1274034"/>
            <a:ext cx="949179" cy="659640"/>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accent1">
                  <a:lumMod val="75000"/>
                </a:schemeClr>
              </a:solidFill>
              <a:cs typeface="+mn-ea"/>
              <a:sym typeface="+mn-lt"/>
            </a:endParaRPr>
          </a:p>
        </p:txBody>
      </p:sp>
      <p:sp>
        <p:nvSpPr>
          <p:cNvPr id="39" name="TextBox 38"/>
          <p:cNvSpPr txBox="1"/>
          <p:nvPr/>
        </p:nvSpPr>
        <p:spPr>
          <a:xfrm>
            <a:off x="4017359" y="1540753"/>
            <a:ext cx="437585" cy="740249"/>
          </a:xfrm>
          <a:prstGeom prst="rect">
            <a:avLst/>
          </a:prstGeom>
          <a:noFill/>
          <a:effectLst/>
        </p:spPr>
        <p:txBody>
          <a:bodyPr wrap="none" lIns="77770" tIns="38885" rIns="77770" bIns="38885" rtlCol="0">
            <a:spAutoFit/>
          </a:bodyPr>
          <a:lstStyle/>
          <a:p>
            <a:r>
              <a:rPr lang="en-US" altLang="zh-CN" sz="4300" b="1" dirty="0">
                <a:solidFill>
                  <a:srgbClr val="030729"/>
                </a:solidFill>
                <a:cs typeface="+mn-ea"/>
                <a:sym typeface="+mn-lt"/>
              </a:rPr>
              <a:t>A</a:t>
            </a:r>
            <a:endParaRPr lang="zh-CN" altLang="en-US" sz="4300" b="1" dirty="0">
              <a:solidFill>
                <a:srgbClr val="030729"/>
              </a:solidFill>
              <a:cs typeface="+mn-ea"/>
              <a:sym typeface="+mn-lt"/>
            </a:endParaRPr>
          </a:p>
        </p:txBody>
      </p:sp>
      <p:sp>
        <p:nvSpPr>
          <p:cNvPr id="40" name="TextBox 39"/>
          <p:cNvSpPr txBox="1"/>
          <p:nvPr/>
        </p:nvSpPr>
        <p:spPr>
          <a:xfrm>
            <a:off x="3498307" y="2567024"/>
            <a:ext cx="461630" cy="740249"/>
          </a:xfrm>
          <a:prstGeom prst="rect">
            <a:avLst/>
          </a:prstGeom>
          <a:noFill/>
          <a:effectLst/>
        </p:spPr>
        <p:txBody>
          <a:bodyPr wrap="none" lIns="77770" tIns="38885" rIns="77770" bIns="38885" rtlCol="0">
            <a:spAutoFit/>
          </a:bodyPr>
          <a:lstStyle/>
          <a:p>
            <a:r>
              <a:rPr lang="en-US" altLang="zh-CN" sz="4300" b="1" dirty="0">
                <a:solidFill>
                  <a:srgbClr val="030729"/>
                </a:solidFill>
                <a:cs typeface="+mn-ea"/>
                <a:sym typeface="+mn-lt"/>
              </a:rPr>
              <a:t>B</a:t>
            </a:r>
            <a:endParaRPr lang="zh-CN" altLang="en-US" sz="4300" b="1" dirty="0">
              <a:solidFill>
                <a:srgbClr val="030729"/>
              </a:solidFill>
              <a:cs typeface="+mn-ea"/>
              <a:sym typeface="+mn-lt"/>
            </a:endParaRPr>
          </a:p>
        </p:txBody>
      </p:sp>
      <p:sp>
        <p:nvSpPr>
          <p:cNvPr id="41" name="TextBox 40"/>
          <p:cNvSpPr txBox="1"/>
          <p:nvPr/>
        </p:nvSpPr>
        <p:spPr>
          <a:xfrm>
            <a:off x="4002075" y="3586485"/>
            <a:ext cx="463233" cy="740249"/>
          </a:xfrm>
          <a:prstGeom prst="rect">
            <a:avLst/>
          </a:prstGeom>
          <a:noFill/>
          <a:effectLst/>
        </p:spPr>
        <p:txBody>
          <a:bodyPr wrap="none" lIns="77770" tIns="38885" rIns="77770" bIns="38885" rtlCol="0">
            <a:spAutoFit/>
          </a:bodyPr>
          <a:lstStyle/>
          <a:p>
            <a:r>
              <a:rPr lang="en-US" altLang="zh-CN" sz="4300" b="1" dirty="0">
                <a:solidFill>
                  <a:srgbClr val="030729"/>
                </a:solidFill>
                <a:cs typeface="+mn-ea"/>
                <a:sym typeface="+mn-lt"/>
              </a:rPr>
              <a:t>C</a:t>
            </a:r>
            <a:endParaRPr lang="zh-CN" altLang="en-US" sz="4300" b="1" dirty="0">
              <a:solidFill>
                <a:srgbClr val="030729"/>
              </a:solidFill>
              <a:cs typeface="+mn-ea"/>
              <a:sym typeface="+mn-lt"/>
            </a:endParaRPr>
          </a:p>
        </p:txBody>
      </p:sp>
      <p:sp>
        <p:nvSpPr>
          <p:cNvPr id="5" name="文本占位符 4"/>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350"/>
                                        <p:tgtEl>
                                          <p:spTgt spid="3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600"/>
                                        <p:tgtEl>
                                          <p:spTgt spid="3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25"/>
                                        </p:tgtEl>
                                      </p:cBhvr>
                                    </p:animEffect>
                                    <p:animScale>
                                      <p:cBhvr>
                                        <p:cTn id="21" dur="250" autoRev="1" fill="hold"/>
                                        <p:tgtEl>
                                          <p:spTgt spid="25"/>
                                        </p:tgtEl>
                                      </p:cBhvr>
                                      <p:by x="105000" y="105000"/>
                                    </p:animScale>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750"/>
                                        <p:tgtEl>
                                          <p:spTgt spid="31"/>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par>
                          <p:cTn id="37" fill="hold">
                            <p:stCondLst>
                              <p:cond delay="4000"/>
                            </p:stCondLst>
                            <p:childTnLst>
                              <p:par>
                                <p:cTn id="38" presetID="1"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9"/>
                                        </p:tgtEl>
                                      </p:cBhvr>
                                    </p:animEffect>
                                    <p:animScale>
                                      <p:cBhvr>
                                        <p:cTn id="42" dur="250" autoRev="1" fill="hold"/>
                                        <p:tgtEl>
                                          <p:spTgt spid="29"/>
                                        </p:tgtEl>
                                      </p:cBhvr>
                                      <p:by x="105000" y="105000"/>
                                    </p:animScale>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right)">
                                      <p:cBhvr>
                                        <p:cTn id="46" dur="500"/>
                                        <p:tgtEl>
                                          <p:spTgt spid="24"/>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right)">
                                      <p:cBhvr>
                                        <p:cTn id="50" dur="500"/>
                                        <p:tgtEl>
                                          <p:spTgt spid="30"/>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250"/>
                                        <p:tgtEl>
                                          <p:spTgt spid="32"/>
                                        </p:tgtEl>
                                      </p:cBhvr>
                                    </p:animEffect>
                                  </p:childTnLst>
                                </p:cTn>
                              </p:par>
                            </p:childTnLst>
                          </p:cTn>
                        </p:par>
                        <p:par>
                          <p:cTn id="55" fill="hold">
                            <p:stCondLst>
                              <p:cond delay="5500"/>
                            </p:stCondLst>
                            <p:childTnLst>
                              <p:par>
                                <p:cTn id="56" presetID="21" presetClass="entr" presetSubtype="1"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heel(1)">
                                      <p:cBhvr>
                                        <p:cTn id="58" dur="1000"/>
                                        <p:tgtEl>
                                          <p:spTgt spid="33"/>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childTnLst>
                          </p:cTn>
                        </p:par>
                        <p:par>
                          <p:cTn id="63" fill="hold">
                            <p:stCondLst>
                              <p:cond delay="7000"/>
                            </p:stCondLst>
                            <p:childTnLst>
                              <p:par>
                                <p:cTn id="64" presetID="1"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27"/>
                                        </p:tgtEl>
                                      </p:cBhvr>
                                    </p:animEffect>
                                    <p:animScale>
                                      <p:cBhvr>
                                        <p:cTn id="68" dur="250" autoRev="1" fill="hold"/>
                                        <p:tgtEl>
                                          <p:spTgt spid="27"/>
                                        </p:tgtEl>
                                      </p:cBhvr>
                                      <p:by x="105000" y="105000"/>
                                    </p:animScale>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left)">
                                      <p:cBhvr>
                                        <p:cTn id="72" dur="500"/>
                                        <p:tgtEl>
                                          <p:spTgt spid="2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animBg="1"/>
      <p:bldP spid="25" grpId="1" animBg="1"/>
      <p:bldP spid="26" grpId="0"/>
      <p:bldP spid="27" grpId="0" animBg="1"/>
      <p:bldP spid="27" grpId="1" animBg="1"/>
      <p:bldP spid="28" grpId="0"/>
      <p:bldP spid="29" grpId="0" animBg="1"/>
      <p:bldP spid="29" grpId="1" animBg="1"/>
      <p:bldP spid="30" grpId="0"/>
      <p:bldP spid="34" grpId="0" animBg="1"/>
      <p:bldP spid="38" grpId="0" animBg="1"/>
      <p:bldP spid="39" grpId="0"/>
      <p:bldP spid="40" grpId="0"/>
      <p:bldP spid="41"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MH" val="20160830110146"/>
  <p:tag name="MH_LIBRARY" val="CONTENTS"/>
  <p:tag name="MH_TYPE" val="ENTRY"/>
  <p:tag name="ID" val="553512"/>
  <p:tag name="MH_ORDER" val="4"/>
</p:tagLst>
</file>

<file path=ppt/tags/tag11.xml><?xml version="1.0" encoding="utf-8"?>
<p:tagLst xmlns:p="http://schemas.openxmlformats.org/presentationml/2006/main">
  <p:tag name="MH" val="20160516110945"/>
  <p:tag name="MH_LIBRARY" val="CONTENTS"/>
  <p:tag name="MH_AUTOCOLOR" val="TRUE"/>
  <p:tag name="ID" val="553524"/>
  <p:tag name="MH_TYPE" val="CONTENTS_SECTION"/>
</p:tagLst>
</file>

<file path=ppt/tags/tag12.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13.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1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p="http://schemas.openxmlformats.org/presentationml/2006/main">
  <p:tag name="MH" val="20160830110146"/>
  <p:tag name="MH_LIBRARY" val="CONTENTS"/>
  <p:tag name="MH_TYPE" val="ENTRY"/>
  <p:tag name="ID" val="553512"/>
  <p:tag name="MH_ORDER" val="1"/>
</p:tagLst>
</file>

<file path=ppt/tags/tag7.xml><?xml version="1.0" encoding="utf-8"?>
<p:tagLst xmlns:p="http://schemas.openxmlformats.org/presentationml/2006/main">
  <p:tag name="MH" val="20160830110146"/>
  <p:tag name="MH_LIBRARY" val="CONTENTS"/>
  <p:tag name="MH_TYPE" val="ENTRY"/>
  <p:tag name="ID" val="553512"/>
  <p:tag name="MH_ORDER" val="2"/>
</p:tagLst>
</file>

<file path=ppt/tags/tag8.xml><?xml version="1.0" encoding="utf-8"?>
<p:tagLst xmlns:p="http://schemas.openxmlformats.org/presentationml/2006/main">
  <p:tag name="MH" val="20160830110146"/>
  <p:tag name="MH_LIBRARY" val="CONTENTS"/>
  <p:tag name="MH_TYPE" val="ENTRY"/>
  <p:tag name="ID" val="553512"/>
  <p:tag name="MH_ORDER" val="3"/>
</p:tagLst>
</file>

<file path=ppt/tags/tag9.xml><?xml version="1.0" encoding="utf-8"?>
<p:tagLst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7222</Words>
  <Application>WPS 演示</Application>
  <PresentationFormat>全屏显示(16:9)</PresentationFormat>
  <Paragraphs>812</Paragraphs>
  <Slides>44</Slides>
  <Notes>43</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44</vt:i4>
      </vt:variant>
    </vt:vector>
  </HeadingPairs>
  <TitlesOfParts>
    <vt:vector size="55" baseType="lpstr">
      <vt:lpstr>Arial</vt:lpstr>
      <vt:lpstr>宋体</vt:lpstr>
      <vt:lpstr>Wingdings</vt:lpstr>
      <vt:lpstr>Impact</vt:lpstr>
      <vt:lpstr>微软雅黑</vt:lpstr>
      <vt:lpstr>Calibri</vt:lpstr>
      <vt:lpstr>Helvetica</vt:lpstr>
      <vt:lpstr>Open Sans</vt:lpstr>
      <vt:lpstr>Open Sans</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98</cp:revision>
  <dcterms:created xsi:type="dcterms:W3CDTF">2019-01-12T14:28:00Z</dcterms:created>
  <dcterms:modified xsi:type="dcterms:W3CDTF">2021-03-15T12:43:27Z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DDB129D856324F2993D7EAF852049810</vt:lpwstr>
  </property>
</Properties>
</file>