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charts/chart7.xml" ContentType="application/vnd.openxmlformats-officedocument.drawingml.chart+xml"/>
  <Override PartName="/ppt/theme/themeOverride4.xml" ContentType="application/vnd.openxmlformats-officedocument.themeOverride+xml"/>
  <Override PartName="/ppt/charts/chart8.xml" ContentType="application/vnd.openxmlformats-officedocument.drawingml.chart+xml"/>
  <Override PartName="/ppt/theme/themeOverride5.xml" ContentType="application/vnd.openxmlformats-officedocument.themeOverride+xml"/>
  <Override PartName="/ppt/charts/chart9.xml" ContentType="application/vnd.openxmlformats-officedocument.drawingml.chart+xml"/>
  <Override PartName="/ppt/theme/themeOverride6.xml" ContentType="application/vnd.openxmlformats-officedocument.themeOverride+xml"/>
  <Override PartName="/ppt/charts/chart10.xml" ContentType="application/vnd.openxmlformats-officedocument.drawingml.chart+xml"/>
  <Override PartName="/ppt/theme/themeOverride7.xml" ContentType="application/vnd.openxmlformats-officedocument.themeOverride+xml"/>
  <Override PartName="/ppt/charts/chart11.xml" ContentType="application/vnd.openxmlformats-officedocument.drawingml.chart+xml"/>
  <Override PartName="/ppt/theme/themeOverride8.xml" ContentType="application/vnd.openxmlformats-officedocument.themeOverride+xml"/>
  <Override PartName="/ppt/charts/chart12.xml" ContentType="application/vnd.openxmlformats-officedocument.drawingml.chart+xml"/>
  <Override PartName="/ppt/theme/themeOverride9.xml" ContentType="application/vnd.openxmlformats-officedocument.themeOverride+xml"/>
  <Override PartName="/ppt/charts/chart13.xml" ContentType="application/vnd.openxmlformats-officedocument.drawingml.chart+xml"/>
  <Override PartName="/ppt/theme/themeOverride10.xml" ContentType="application/vnd.openxmlformats-officedocument.themeOverride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theme/themeOverride11.xml" ContentType="application/vnd.openxmlformats-officedocument.themeOverride+xml"/>
  <Override PartName="/ppt/charts/chart17.xml" ContentType="application/vnd.openxmlformats-officedocument.drawingml.chart+xml"/>
  <Override PartName="/ppt/theme/themeOverride12.xml" ContentType="application/vnd.openxmlformats-officedocument.themeOverride+xml"/>
  <Override PartName="/ppt/charts/chart18.xml" ContentType="application/vnd.openxmlformats-officedocument.drawingml.chart+xml"/>
  <Override PartName="/ppt/theme/themeOverride13.xml" ContentType="application/vnd.openxmlformats-officedocument.themeOverride+xml"/>
  <Override PartName="/ppt/notesSlides/notesSlide4.xml" ContentType="application/vnd.openxmlformats-officedocument.presentationml.notesSlide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theme/themeOverride14.xml" ContentType="application/vnd.openxmlformats-officedocument.themeOverride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theme/themeOverride15.xml" ContentType="application/vnd.openxmlformats-officedocument.themeOverride+xml"/>
  <Override PartName="/ppt/charts/chart26.xml" ContentType="application/vnd.openxmlformats-officedocument.drawingml.chart+xml"/>
  <Override PartName="/ppt/theme/themeOverride16.xml" ContentType="application/vnd.openxmlformats-officedocument.themeOverride+xml"/>
  <Override PartName="/ppt/charts/chart27.xml" ContentType="application/vnd.openxmlformats-officedocument.drawingml.chart+xml"/>
  <Override PartName="/ppt/theme/themeOverride17.xml" ContentType="application/vnd.openxmlformats-officedocument.themeOverride+xml"/>
  <Override PartName="/ppt/charts/chart28.xml" ContentType="application/vnd.openxmlformats-officedocument.drawingml.chart+xml"/>
  <Override PartName="/ppt/theme/themeOverride18.xml" ContentType="application/vnd.openxmlformats-officedocument.themeOverride+xml"/>
  <Override PartName="/ppt/charts/chart29.xml" ContentType="application/vnd.openxmlformats-officedocument.drawingml.chart+xml"/>
  <Override PartName="/ppt/theme/themeOverride19.xml" ContentType="application/vnd.openxmlformats-officedocument.themeOverride+xml"/>
  <Override PartName="/ppt/charts/chart30.xml" ContentType="application/vnd.openxmlformats-officedocument.drawingml.chart+xml"/>
  <Override PartName="/ppt/theme/themeOverride20.xml" ContentType="application/vnd.openxmlformats-officedocument.themeOverr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369" r:id="rId2"/>
    <p:sldId id="257" r:id="rId3"/>
    <p:sldId id="301" r:id="rId4"/>
    <p:sldId id="347" r:id="rId5"/>
    <p:sldId id="259" r:id="rId6"/>
    <p:sldId id="327" r:id="rId7"/>
    <p:sldId id="329" r:id="rId8"/>
    <p:sldId id="328" r:id="rId9"/>
    <p:sldId id="365" r:id="rId10"/>
    <p:sldId id="279" r:id="rId11"/>
    <p:sldId id="336" r:id="rId12"/>
    <p:sldId id="266" r:id="rId13"/>
    <p:sldId id="360" r:id="rId14"/>
    <p:sldId id="359" r:id="rId15"/>
    <p:sldId id="348" r:id="rId16"/>
    <p:sldId id="339" r:id="rId17"/>
    <p:sldId id="334" r:id="rId18"/>
    <p:sldId id="331" r:id="rId19"/>
    <p:sldId id="315" r:id="rId20"/>
    <p:sldId id="337" r:id="rId21"/>
    <p:sldId id="340" r:id="rId22"/>
    <p:sldId id="291" r:id="rId23"/>
    <p:sldId id="330" r:id="rId24"/>
    <p:sldId id="366" r:id="rId25"/>
    <p:sldId id="333" r:id="rId26"/>
    <p:sldId id="344" r:id="rId27"/>
    <p:sldId id="345" r:id="rId28"/>
    <p:sldId id="356" r:id="rId29"/>
    <p:sldId id="332" r:id="rId30"/>
    <p:sldId id="283" r:id="rId31"/>
    <p:sldId id="342" r:id="rId32"/>
    <p:sldId id="338" r:id="rId33"/>
    <p:sldId id="367" r:id="rId34"/>
    <p:sldId id="268" r:id="rId35"/>
    <p:sldId id="343" r:id="rId36"/>
    <p:sldId id="368" r:id="rId37"/>
    <p:sldId id="311" r:id="rId38"/>
    <p:sldId id="349" r:id="rId39"/>
    <p:sldId id="297" r:id="rId40"/>
    <p:sldId id="258" r:id="rId41"/>
    <p:sldId id="313" r:id="rId42"/>
    <p:sldId id="352" r:id="rId43"/>
    <p:sldId id="341" r:id="rId44"/>
    <p:sldId id="293" r:id="rId45"/>
    <p:sldId id="308" r:id="rId46"/>
    <p:sldId id="295" r:id="rId47"/>
    <p:sldId id="309" r:id="rId48"/>
    <p:sldId id="272" r:id="rId49"/>
    <p:sldId id="269" r:id="rId50"/>
    <p:sldId id="358" r:id="rId51"/>
    <p:sldId id="353" r:id="rId52"/>
    <p:sldId id="354" r:id="rId53"/>
    <p:sldId id="275" r:id="rId54"/>
    <p:sldId id="326" r:id="rId55"/>
    <p:sldId id="263" r:id="rId56"/>
    <p:sldId id="265" r:id="rId57"/>
    <p:sldId id="364" r:id="rId58"/>
    <p:sldId id="324" r:id="rId59"/>
    <p:sldId id="273" r:id="rId60"/>
    <p:sldId id="278" r:id="rId61"/>
    <p:sldId id="363" r:id="rId62"/>
    <p:sldId id="357" r:id="rId63"/>
    <p:sldId id="300" r:id="rId64"/>
    <p:sldId id="361" r:id="rId65"/>
    <p:sldId id="277" r:id="rId6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8BE6"/>
    <a:srgbClr val="2D313A"/>
    <a:srgbClr val="048BC5"/>
    <a:srgbClr val="36B1AA"/>
    <a:srgbClr val="63B72E"/>
    <a:srgbClr val="ED3645"/>
    <a:srgbClr val="E4E4E4"/>
    <a:srgbClr val="13A3D0"/>
    <a:srgbClr val="EFB513"/>
    <a:srgbClr val="D32C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67" autoAdjust="0"/>
    <p:restoredTop sz="99203" autoAdjust="0"/>
  </p:normalViewPr>
  <p:slideViewPr>
    <p:cSldViewPr>
      <p:cViewPr>
        <p:scale>
          <a:sx n="100" d="100"/>
          <a:sy n="100" d="100"/>
        </p:scale>
        <p:origin x="-912" y="-5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8" d="100"/>
        <a:sy n="17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0.xlsx"/><Relationship Id="rId1" Type="http://schemas.openxmlformats.org/officeDocument/2006/relationships/themeOverride" Target="../theme/themeOverride7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1.xlsx"/><Relationship Id="rId1" Type="http://schemas.openxmlformats.org/officeDocument/2006/relationships/themeOverride" Target="../theme/themeOverride8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2.xlsx"/><Relationship Id="rId1" Type="http://schemas.openxmlformats.org/officeDocument/2006/relationships/themeOverride" Target="../theme/themeOverride9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3.xlsx"/><Relationship Id="rId1" Type="http://schemas.openxmlformats.org/officeDocument/2006/relationships/themeOverride" Target="../theme/themeOverride10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6.xlsx"/><Relationship Id="rId1" Type="http://schemas.openxmlformats.org/officeDocument/2006/relationships/themeOverride" Target="../theme/themeOverride11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7.xlsx"/><Relationship Id="rId1" Type="http://schemas.openxmlformats.org/officeDocument/2006/relationships/themeOverride" Target="../theme/themeOverride12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8.xlsx"/><Relationship Id="rId1" Type="http://schemas.openxmlformats.org/officeDocument/2006/relationships/themeOverride" Target="../theme/themeOverride13.xm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1.xml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0.xlsx"/><Relationship Id="rId1" Type="http://schemas.openxmlformats.org/officeDocument/2006/relationships/themeOverride" Target="../theme/themeOverride14.xm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4.xlsx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5.xlsx"/><Relationship Id="rId1" Type="http://schemas.openxmlformats.org/officeDocument/2006/relationships/themeOverride" Target="../theme/themeOverride15.xml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6.xlsx"/><Relationship Id="rId1" Type="http://schemas.openxmlformats.org/officeDocument/2006/relationships/themeOverride" Target="../theme/themeOverride16.xml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7.xlsx"/><Relationship Id="rId1" Type="http://schemas.openxmlformats.org/officeDocument/2006/relationships/themeOverride" Target="../theme/themeOverride17.xml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8.xlsx"/><Relationship Id="rId1" Type="http://schemas.openxmlformats.org/officeDocument/2006/relationships/themeOverride" Target="../theme/themeOverride18.xml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9.xlsx"/><Relationship Id="rId1" Type="http://schemas.openxmlformats.org/officeDocument/2006/relationships/themeOverride" Target="../theme/themeOverride19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2.xml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0.xlsx"/><Relationship Id="rId1" Type="http://schemas.openxmlformats.org/officeDocument/2006/relationships/themeOverride" Target="../theme/themeOverride20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7.xlsx"/><Relationship Id="rId1" Type="http://schemas.openxmlformats.org/officeDocument/2006/relationships/themeOverride" Target="../theme/themeOverride4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8.xlsx"/><Relationship Id="rId1" Type="http://schemas.openxmlformats.org/officeDocument/2006/relationships/themeOverride" Target="../theme/themeOverride5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9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648293963254601E-2"/>
          <c:y val="5.4624433607749601E-2"/>
          <c:w val="0.87371006977786303"/>
          <c:h val="0.880871627726862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BB57A"/>
            </a:solidFill>
            <a:effectLst/>
          </c:spPr>
          <c:dPt>
            <c:idx val="0"/>
            <c:bubble3D val="0"/>
            <c:spPr>
              <a:solidFill>
                <a:srgbClr val="4E5459"/>
              </a:solidFill>
              <a:effectLst/>
            </c:spPr>
          </c:dPt>
          <c:dPt>
            <c:idx val="1"/>
            <c:bubble3D val="0"/>
            <c:spPr>
              <a:solidFill>
                <a:srgbClr val="D9D9D9"/>
              </a:solidFill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3333280839895001"/>
                  <c:y val="-6.3819340166699295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  <a:latin typeface="Futura LT Book" pitchFamily="2" charset="0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0382177837526395E-2"/>
          <c:y val="4.0057764295856502E-2"/>
          <c:w val="0.87371006977786303"/>
          <c:h val="0.880871627726862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666973"/>
            </a:solidFill>
            <a:ln w="3175">
              <a:solidFill>
                <a:srgbClr val="FFFFFF"/>
              </a:solidFill>
            </a:ln>
            <a:effectLst/>
          </c:spPr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  <c:spPr>
              <a:solidFill>
                <a:srgbClr val="048BE6"/>
              </a:solidFill>
              <a:ln w="3175">
                <a:solidFill>
                  <a:srgbClr val="FFFFFF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  <a:latin typeface="+mn-ea"/>
                    <a:ea typeface="+mn-ea"/>
                    <a:cs typeface="Roboto Light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  <c:holeSize val="4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759777978572301"/>
          <c:y val="4.0130820153887498E-2"/>
          <c:w val="0.87240222021427605"/>
          <c:h val="0.828740695629608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404040"/>
            </a:solidFill>
            <a:ln w="19050" cmpd="sng">
              <a:noFill/>
            </a:ln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  <c:pt idx="5">
                  <c:v>7.6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0"/>
        <c:axId val="58024960"/>
        <c:axId val="44999232"/>
      </c:barChart>
      <c:catAx>
        <c:axId val="58024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44999232"/>
        <c:crosses val="autoZero"/>
        <c:auto val="1"/>
        <c:lblAlgn val="ctr"/>
        <c:lblOffset val="100"/>
        <c:noMultiLvlLbl val="0"/>
      </c:catAx>
      <c:valAx>
        <c:axId val="44999232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none"/>
        <c:minorTickMark val="none"/>
        <c:tickLblPos val="nextTo"/>
        <c:crossAx val="58024960"/>
        <c:crosses val="autoZero"/>
        <c:crossBetween val="between"/>
      </c:valAx>
      <c:spPr>
        <a:ln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900">
          <a:solidFill>
            <a:schemeClr val="bg1">
              <a:lumMod val="50000"/>
            </a:schemeClr>
          </a:solidFill>
          <a:latin typeface="+mn-ea"/>
          <a:ea typeface="+mn-ea"/>
        </a:defRPr>
      </a:pPr>
      <a:endParaRPr lang="zh-CN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759777978572301"/>
          <c:y val="4.0130820153887498E-2"/>
          <c:w val="0.87240222021427605"/>
          <c:h val="0.828740695629608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048BE6"/>
            </a:solidFill>
            <a:ln w="19050" cmpd="sng">
              <a:noFill/>
            </a:ln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  <c:pt idx="5">
                  <c:v>7.6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0"/>
        <c:axId val="58023936"/>
        <c:axId val="37419776"/>
      </c:barChart>
      <c:catAx>
        <c:axId val="58023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noFill/>
          </a:ln>
        </c:spPr>
        <c:crossAx val="37419776"/>
        <c:crosses val="autoZero"/>
        <c:auto val="1"/>
        <c:lblAlgn val="ctr"/>
        <c:lblOffset val="100"/>
        <c:noMultiLvlLbl val="0"/>
      </c:catAx>
      <c:valAx>
        <c:axId val="37419776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none"/>
        <c:minorTickMark val="none"/>
        <c:tickLblPos val="nextTo"/>
        <c:crossAx val="58023936"/>
        <c:crosses val="autoZero"/>
        <c:crossBetween val="between"/>
      </c:valAx>
      <c:spPr>
        <a:ln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800">
          <a:solidFill>
            <a:schemeClr val="bg1">
              <a:lumMod val="50000"/>
            </a:schemeClr>
          </a:solidFill>
          <a:latin typeface="+mn-ea"/>
          <a:ea typeface="+mn-ea"/>
        </a:defRPr>
      </a:pPr>
      <a:endParaRPr lang="zh-CN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759777978572301"/>
          <c:y val="4.0130820153887498E-2"/>
          <c:w val="0.87240222021427605"/>
          <c:h val="0.828740695629608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ysClr val="window" lastClr="FFFFFF">
                <a:lumMod val="85000"/>
              </a:sysClr>
            </a:solidFill>
            <a:ln w="19050" cmpd="sng">
              <a:noFill/>
            </a:ln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  <c:pt idx="5">
                  <c:v>7.6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axId val="58025472"/>
        <c:axId val="135898240"/>
      </c:barChart>
      <c:catAx>
        <c:axId val="58025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noFill/>
          </a:ln>
        </c:spPr>
        <c:crossAx val="135898240"/>
        <c:crosses val="autoZero"/>
        <c:auto val="1"/>
        <c:lblAlgn val="ctr"/>
        <c:lblOffset val="100"/>
        <c:noMultiLvlLbl val="0"/>
      </c:catAx>
      <c:valAx>
        <c:axId val="135898240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none"/>
        <c:minorTickMark val="none"/>
        <c:tickLblPos val="nextTo"/>
        <c:crossAx val="58025472"/>
        <c:crosses val="autoZero"/>
        <c:crossBetween val="between"/>
      </c:valAx>
      <c:spPr>
        <a:ln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800">
          <a:solidFill>
            <a:schemeClr val="bg1">
              <a:lumMod val="50000"/>
            </a:schemeClr>
          </a:solidFill>
          <a:latin typeface="+mn-ea"/>
          <a:ea typeface="+mn-ea"/>
        </a:defRPr>
      </a:pPr>
      <a:endParaRPr lang="zh-CN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effectLst/>
          </c:spPr>
          <c:invertIfNegative val="0"/>
          <c:dPt>
            <c:idx val="3"/>
            <c:invertIfNegative val="0"/>
            <c:bubble3D val="0"/>
          </c:dPt>
          <c:cat>
            <c:strRef>
              <c:f>Sheet1!$A$2:$A$5</c:f>
              <c:strCache>
                <c:ptCount val="4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048BE6"/>
            </a:solidFill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cat>
            <c:strRef>
              <c:f>Sheet1!$A$2:$A$5</c:f>
              <c:strCache>
                <c:ptCount val="4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5603200"/>
        <c:axId val="135901120"/>
      </c:barChart>
      <c:catAx>
        <c:axId val="13560320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>
            <a:solidFill>
              <a:schemeClr val="bg1">
                <a:lumMod val="85000"/>
              </a:schemeClr>
            </a:solidFill>
          </a:ln>
        </c:spPr>
        <c:crossAx val="135901120"/>
        <c:crosses val="autoZero"/>
        <c:auto val="1"/>
        <c:lblAlgn val="ctr"/>
        <c:lblOffset val="100"/>
        <c:noMultiLvlLbl val="0"/>
      </c:catAx>
      <c:valAx>
        <c:axId val="135901120"/>
        <c:scaling>
          <c:orientation val="minMax"/>
        </c:scaling>
        <c:delete val="0"/>
        <c:axPos val="b"/>
        <c:majorGridlines>
          <c:spPr>
            <a:ln w="3175">
              <a:solidFill>
                <a:srgbClr val="F1F1F1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85000"/>
              </a:schemeClr>
            </a:solidFill>
          </a:ln>
        </c:spPr>
        <c:crossAx val="135603200"/>
        <c:crosses val="autoZero"/>
        <c:crossBetween val="between"/>
      </c:valAx>
      <c:spPr>
        <a:effectLst/>
      </c:spPr>
    </c:plotArea>
    <c:plotVisOnly val="1"/>
    <c:dispBlanksAs val="gap"/>
    <c:showDLblsOverMax val="0"/>
  </c:chart>
  <c:spPr>
    <a:effectLst/>
  </c:spPr>
  <c:txPr>
    <a:bodyPr/>
    <a:lstStyle/>
    <a:p>
      <a:pPr>
        <a:defRPr sz="8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Lato Light"/>
        </a:defRPr>
      </a:pPr>
      <a:endParaRPr lang="zh-CN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BAD2DA"/>
            </a:solidFill>
            <a:effectLst/>
          </c:spPr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effectLst/>
            </c:spPr>
          </c:dPt>
          <c:dPt>
            <c:idx val="1"/>
            <c:bubble3D val="0"/>
            <c:spPr>
              <a:solidFill>
                <a:srgbClr val="048BE6"/>
              </a:solidFill>
              <a:effectLst/>
            </c:spPr>
          </c:dPt>
          <c:dLbls>
            <c:dLbl>
              <c:idx val="0"/>
              <c:layout>
                <c:manualLayout>
                  <c:x val="-0.23006878450538501"/>
                  <c:y val="-0.18362350539515901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70%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20401620056113701"/>
                  <c:y val="0.12019490619228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30%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effectLst/>
  </c:spPr>
  <c:txPr>
    <a:bodyPr/>
    <a:lstStyle/>
    <a:p>
      <a:pPr>
        <a:defRPr sz="1200">
          <a:solidFill>
            <a:schemeClr val="bg1"/>
          </a:solidFill>
          <a:latin typeface="+mn-ea"/>
          <a:ea typeface="+mn-ea"/>
        </a:defRPr>
      </a:pPr>
      <a:endParaRPr lang="zh-CN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BAD2DA"/>
            </a:solidFill>
            <a:effectLst/>
          </c:spPr>
          <c:dPt>
            <c:idx val="0"/>
            <c:bubble3D val="0"/>
            <c:spPr>
              <a:solidFill>
                <a:sysClr val="windowText" lastClr="000000">
                  <a:lumMod val="75000"/>
                  <a:lumOff val="25000"/>
                </a:sysClr>
              </a:solidFill>
              <a:effectLst/>
            </c:spPr>
          </c:dPt>
          <c:dPt>
            <c:idx val="1"/>
            <c:bubble3D val="0"/>
            <c:spPr>
              <a:solidFill>
                <a:srgbClr val="048BE6"/>
              </a:solidFill>
              <a:effectLst/>
            </c:spPr>
          </c:dPt>
          <c:dLbls>
            <c:dLbl>
              <c:idx val="0"/>
              <c:layout>
                <c:manualLayout>
                  <c:x val="-0.27029866956285598"/>
                  <c:y val="1.56216584038106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50%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302376233143271"/>
                  <c:y val="5.5555555555555497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50%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effectLst/>
  </c:spPr>
  <c:txPr>
    <a:bodyPr/>
    <a:lstStyle/>
    <a:p>
      <a:pPr>
        <a:defRPr sz="1200">
          <a:solidFill>
            <a:schemeClr val="bg1"/>
          </a:solidFill>
          <a:latin typeface="+mn-ea"/>
          <a:ea typeface="+mn-ea"/>
        </a:defRPr>
      </a:pPr>
      <a:endParaRPr lang="zh-CN"/>
    </a:p>
  </c:txPr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BAD2DA"/>
            </a:solidFill>
            <a:effectLst/>
          </c:spPr>
          <c:dPt>
            <c:idx val="0"/>
            <c:bubble3D val="0"/>
            <c:spPr>
              <a:solidFill>
                <a:srgbClr val="404040"/>
              </a:solidFill>
              <a:effectLst/>
            </c:spPr>
          </c:dPt>
          <c:dPt>
            <c:idx val="1"/>
            <c:bubble3D val="0"/>
            <c:spPr>
              <a:solidFill>
                <a:srgbClr val="048BE6"/>
              </a:solidFill>
              <a:effectLst/>
            </c:spPr>
          </c:dPt>
          <c:dLbls>
            <c:dLbl>
              <c:idx val="0"/>
              <c:layout>
                <c:manualLayout>
                  <c:x val="-0.16110371979364599"/>
                  <c:y val="-0.25769709341887798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90%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39080912299756"/>
                  <c:y val="2.7218819869738502E-4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defRPr>
                    </a:pPr>
                    <a:r>
                      <a:rPr lang="en-US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rPr>
                      <a:t>10%</a:t>
                    </a:r>
                  </a:p>
                </c:rich>
              </c:tx>
              <c:spPr>
                <a:noFill/>
              </c:sp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effectLst/>
  </c:spPr>
  <c:txPr>
    <a:bodyPr/>
    <a:lstStyle/>
    <a:p>
      <a:pPr>
        <a:defRPr sz="1200">
          <a:solidFill>
            <a:schemeClr val="bg1"/>
          </a:solidFill>
          <a:latin typeface="+mn-ea"/>
          <a:ea typeface="+mn-ea"/>
        </a:defRPr>
      </a:pPr>
      <a:endParaRPr lang="zh-CN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BAD2DA"/>
            </a:solidFill>
            <a:effectLst/>
          </c:spPr>
          <c:dPt>
            <c:idx val="0"/>
            <c:bubble3D val="0"/>
            <c:spPr>
              <a:solidFill>
                <a:srgbClr val="404040"/>
              </a:solidFill>
              <a:effectLst/>
            </c:spPr>
          </c:dPt>
          <c:dPt>
            <c:idx val="1"/>
            <c:bubble3D val="0"/>
            <c:spPr>
              <a:solidFill>
                <a:srgbClr val="048BE6"/>
              </a:solidFill>
              <a:effectLst/>
            </c:spPr>
          </c:dPt>
          <c:dLbls>
            <c:dLbl>
              <c:idx val="0"/>
              <c:layout>
                <c:manualLayout>
                  <c:x val="-0.24731061634537099"/>
                  <c:y val="-9.103042675221159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60%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25189293148701197"/>
                  <c:y val="6.6150967240206096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40%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effectLst/>
  </c:spPr>
  <c:txPr>
    <a:bodyPr/>
    <a:lstStyle/>
    <a:p>
      <a:pPr>
        <a:defRPr sz="1200">
          <a:solidFill>
            <a:schemeClr val="bg1"/>
          </a:solidFill>
          <a:latin typeface="+mn-ea"/>
          <a:ea typeface="+mn-ea"/>
        </a:defRPr>
      </a:pPr>
      <a:endParaRPr lang="zh-CN"/>
    </a:p>
  </c:txPr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238650724214998E-2"/>
          <c:y val="8.6821132472105003E-2"/>
          <c:w val="0.86666289977641697"/>
          <c:h val="0.7786213863937220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 cmpd="sng">
              <a:solidFill>
                <a:schemeClr val="tx1">
                  <a:lumMod val="65000"/>
                  <a:lumOff val="35000"/>
                </a:schemeClr>
              </a:solidFill>
            </a:ln>
          </c:spPr>
          <c:marker>
            <c:symbol val="circle"/>
            <c:size val="7"/>
            <c:spPr>
              <a:solidFill>
                <a:schemeClr val="bg1">
                  <a:lumMod val="95000"/>
                </a:schemeClr>
              </a:solidFill>
              <a:ln w="19050" cmpd="sng">
                <a:solidFill>
                  <a:schemeClr val="tx1">
                    <a:lumMod val="65000"/>
                    <a:lumOff val="35000"/>
                  </a:schemeClr>
                </a:solidFill>
              </a:ln>
            </c:spPr>
          </c:marker>
          <c:dPt>
            <c:idx val="8"/>
            <c:marker>
              <c:spPr>
                <a:solidFill>
                  <a:schemeClr val="bg1">
                    <a:lumMod val="95000"/>
                  </a:schemeClr>
                </a:solidFill>
                <a:ln w="19050" cmpd="sng">
                  <a:solidFill>
                    <a:srgbClr val="048BE6"/>
                  </a:solidFill>
                </a:ln>
              </c:spPr>
            </c:marker>
            <c:bubble3D val="0"/>
            <c:spPr>
              <a:ln w="19050" cmpd="sng">
                <a:solidFill>
                  <a:srgbClr val="048BE6"/>
                </a:solidFill>
              </a:ln>
            </c:spPr>
          </c:dPt>
          <c:cat>
            <c:strRef>
              <c:f>Sheet1!$A$2:$A$11</c:f>
              <c:strCache>
                <c:ptCount val="10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0</c:v>
                </c:pt>
                <c:pt idx="1">
                  <c:v>5</c:v>
                </c:pt>
                <c:pt idx="2">
                  <c:v>16</c:v>
                </c:pt>
                <c:pt idx="3">
                  <c:v>12</c:v>
                </c:pt>
                <c:pt idx="4">
                  <c:v>15</c:v>
                </c:pt>
                <c:pt idx="5">
                  <c:v>7.6</c:v>
                </c:pt>
                <c:pt idx="6">
                  <c:v>8</c:v>
                </c:pt>
                <c:pt idx="7">
                  <c:v>7</c:v>
                </c:pt>
                <c:pt idx="8">
                  <c:v>16</c:v>
                </c:pt>
                <c:pt idx="9">
                  <c:v>15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>
              <a:noFill/>
            </a:ln>
          </c:spPr>
        </c:dropLines>
        <c:hiLowLines/>
        <c:marker val="1"/>
        <c:smooth val="0"/>
        <c:axId val="152206848"/>
        <c:axId val="135771200"/>
      </c:lineChart>
      <c:catAx>
        <c:axId val="152206848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solidFill>
              <a:schemeClr val="bg1">
                <a:lumMod val="50000"/>
              </a:schemeClr>
            </a:solidFill>
          </a:ln>
        </c:spPr>
        <c:crossAx val="135771200"/>
        <c:crosses val="autoZero"/>
        <c:auto val="1"/>
        <c:lblAlgn val="ctr"/>
        <c:lblOffset val="100"/>
        <c:noMultiLvlLbl val="0"/>
      </c:catAx>
      <c:valAx>
        <c:axId val="13577120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solidFill>
              <a:schemeClr val="bg1">
                <a:lumMod val="50000"/>
              </a:schemeClr>
            </a:solidFill>
          </a:ln>
        </c:spPr>
        <c:crossAx val="152206848"/>
        <c:crosses val="autoZero"/>
        <c:crossBetween val="between"/>
      </c:valAx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600">
          <a:latin typeface="Lato Light"/>
          <a:cs typeface="Lato Ligh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5648293963254601E-2"/>
          <c:y val="5.4624433607749601E-2"/>
          <c:w val="0.87371006977786303"/>
          <c:h val="0.880871627726862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BB57A"/>
            </a:solidFill>
            <a:effectLst/>
          </c:spPr>
          <c:dPt>
            <c:idx val="0"/>
            <c:bubble3D val="0"/>
            <c:spPr>
              <a:solidFill>
                <a:srgbClr val="4E5459"/>
              </a:solidFill>
              <a:effectLst/>
            </c:spPr>
          </c:dPt>
          <c:dPt>
            <c:idx val="1"/>
            <c:bubble3D val="0"/>
            <c:spPr>
              <a:solidFill>
                <a:srgbClr val="D9D9D9"/>
              </a:solidFill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3333280839895001"/>
                  <c:y val="-6.3819340166699295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  <a:latin typeface="Futura LT Book" pitchFamily="2" charset="0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7325220711047502E-2"/>
          <c:y val="7.0532956634105207E-2"/>
          <c:w val="0.87745287520878101"/>
          <c:h val="0.828740695629608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404040"/>
            </a:solidFill>
            <a:ln w="19050" cmpd="sng">
              <a:noFill/>
            </a:ln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  <c:pt idx="5">
                  <c:v>7.6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0"/>
        <c:axId val="153663488"/>
        <c:axId val="151553152"/>
      </c:barChart>
      <c:catAx>
        <c:axId val="153663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noFill/>
          </a:ln>
        </c:spPr>
        <c:crossAx val="151553152"/>
        <c:crosses val="autoZero"/>
        <c:auto val="1"/>
        <c:lblAlgn val="ctr"/>
        <c:lblOffset val="100"/>
        <c:noMultiLvlLbl val="0"/>
      </c:catAx>
      <c:valAx>
        <c:axId val="151553152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none"/>
        <c:minorTickMark val="none"/>
        <c:tickLblPos val="nextTo"/>
        <c:crossAx val="153663488"/>
        <c:crosses val="autoZero"/>
        <c:crossBetween val="between"/>
      </c:valAx>
      <c:spPr>
        <a:ln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000">
          <a:solidFill>
            <a:srgbClr val="17252F"/>
          </a:solidFill>
          <a:latin typeface="+mn-ea"/>
          <a:ea typeface="+mn-ea"/>
        </a:defRPr>
      </a:pPr>
      <a:endParaRPr lang="zh-CN"/>
    </a:p>
  </c:tx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648293963254601E-2"/>
          <c:y val="5.4624433607749601E-2"/>
          <c:w val="0.87371006977786303"/>
          <c:h val="0.880871627726862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BB57A"/>
            </a:solidFill>
            <a:effectLst/>
          </c:spPr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3333280839895001"/>
                  <c:y val="-6.3819340166699295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  <a:latin typeface="Futura LT Book" pitchFamily="2" charset="0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397900262467195E-2"/>
          <c:y val="4.6278562400851E-2"/>
          <c:w val="0.87371006977786303"/>
          <c:h val="0.880871627726862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BB57A"/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rgbClr val="048BE6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7620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5.2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3481364829396304E-2"/>
          <c:y val="4.6278562400851E-2"/>
          <c:w val="0.87371006977786303"/>
          <c:h val="0.880871627726862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BB57A"/>
            </a:solidFill>
            <a:ln>
              <a:noFill/>
            </a:ln>
            <a:effectLst/>
          </c:spPr>
          <c:dPt>
            <c:idx val="0"/>
            <c:bubble3D val="0"/>
            <c:spPr>
              <a:solidFill>
                <a:srgbClr val="595959"/>
              </a:solidFill>
              <a:ln w="7620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4108136482939596E-2"/>
          <c:y val="4.6278562400851E-2"/>
          <c:w val="0.87371006977786303"/>
          <c:h val="0.880871627726862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BB57A"/>
            </a:solidFill>
            <a:effectLst/>
          </c:spPr>
          <c:dPt>
            <c:idx val="0"/>
            <c:bubble3D val="0"/>
            <c:spPr>
              <a:solidFill>
                <a:srgbClr val="595959"/>
              </a:solidFill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4108136482939596E-2"/>
          <c:y val="4.6278562400851E-2"/>
          <c:w val="0.87371006977786303"/>
          <c:h val="0.880871627726862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1BB57A"/>
            </a:solidFill>
            <a:effectLst/>
          </c:spPr>
          <c:dPt>
            <c:idx val="0"/>
            <c:bubble3D val="0"/>
            <c:spPr>
              <a:solidFill>
                <a:srgbClr val="939393"/>
              </a:solidFill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effectLst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4108136482939596E-2"/>
          <c:y val="4.6278562400851E-2"/>
          <c:w val="0.87371006977786303"/>
          <c:h val="0.880871627726862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1BB57A"/>
            </a:solidFill>
            <a:effectLst/>
          </c:spPr>
          <c:dPt>
            <c:idx val="0"/>
            <c:bubble3D val="0"/>
            <c:spPr>
              <a:solidFill>
                <a:srgbClr val="939393"/>
              </a:solidFill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effectLst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4108136482939596E-2"/>
          <c:y val="4.6278562400851E-2"/>
          <c:w val="0.87371006977786303"/>
          <c:h val="0.880871627726862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1BB57A"/>
            </a:solidFill>
            <a:effectLst/>
          </c:spPr>
          <c:dPt>
            <c:idx val="0"/>
            <c:bubble3D val="0"/>
            <c:spPr>
              <a:solidFill>
                <a:srgbClr val="939393"/>
              </a:solidFill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effectLst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4108136482939596E-2"/>
          <c:y val="4.6278562400851E-2"/>
          <c:w val="0.87371006977786303"/>
          <c:h val="0.880871627726862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1BB57A"/>
            </a:solidFill>
            <a:effectLst/>
          </c:spPr>
          <c:dPt>
            <c:idx val="0"/>
            <c:bubble3D val="0"/>
            <c:spPr>
              <a:solidFill>
                <a:srgbClr val="048BE6"/>
              </a:solidFill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effectLst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8650366072662002E-2"/>
          <c:y val="4.0130820153887498E-2"/>
          <c:w val="0.87240222021427605"/>
          <c:h val="0.828740695629608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ysClr val="window" lastClr="FFFFFF">
                <a:lumMod val="85000"/>
              </a:sysClr>
            </a:solidFill>
            <a:ln w="19050" cmpd="sng">
              <a:noFill/>
            </a:ln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Source Sans Pro Light"/>
                    <a:cs typeface="Source Sans Pro Ligh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  <c:pt idx="5">
                  <c:v>7.6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0"/>
        <c:axId val="204627456"/>
        <c:axId val="84190336"/>
      </c:barChart>
      <c:catAx>
        <c:axId val="204627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800">
                <a:solidFill>
                  <a:srgbClr val="595959"/>
                </a:solidFill>
                <a:latin typeface="Alegreya Sans Light"/>
                <a:cs typeface="Alegreya Sans Light"/>
              </a:defRPr>
            </a:pPr>
            <a:endParaRPr lang="zh-CN"/>
          </a:p>
        </c:txPr>
        <c:crossAx val="84190336"/>
        <c:crosses val="autoZero"/>
        <c:auto val="1"/>
        <c:lblAlgn val="ctr"/>
        <c:lblOffset val="100"/>
        <c:noMultiLvlLbl val="0"/>
      </c:catAx>
      <c:valAx>
        <c:axId val="84190336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none"/>
        <c:minorTickMark val="none"/>
        <c:tickLblPos val="nextTo"/>
        <c:crossAx val="204627456"/>
        <c:crosses val="autoZero"/>
        <c:crossBetween val="between"/>
      </c:valAx>
      <c:spPr>
        <a:ln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100">
          <a:solidFill>
            <a:srgbClr val="17252F"/>
          </a:solidFill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834028099428701"/>
          <c:y val="0"/>
          <c:w val="0.87371006977786303"/>
          <c:h val="0.880871627726862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BB57A"/>
            </a:solidFill>
            <a:effectLst/>
          </c:spPr>
          <c:dPt>
            <c:idx val="0"/>
            <c:bubble3D val="0"/>
            <c:spPr>
              <a:solidFill>
                <a:srgbClr val="048BE6"/>
              </a:solidFill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3333280839895001"/>
                  <c:y val="-6.3819340166699295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  <a:latin typeface="Futura LT Book" pitchFamily="2" charset="0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06347288272134E-2"/>
          <c:y val="3.4877515310586201E-3"/>
          <c:w val="0.86666289977641697"/>
          <c:h val="0.7786213863937220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 cmpd="sng">
              <a:solidFill>
                <a:srgbClr val="262626"/>
              </a:solidFill>
            </a:ln>
          </c:spPr>
          <c:marker>
            <c:symbol val="circle"/>
            <c:size val="7"/>
            <c:spPr>
              <a:solidFill>
                <a:schemeClr val="bg1">
                  <a:lumMod val="95000"/>
                </a:schemeClr>
              </a:solidFill>
              <a:ln w="19050" cmpd="sng">
                <a:solidFill>
                  <a:srgbClr val="262626"/>
                </a:solidFill>
              </a:ln>
            </c:spPr>
          </c:marker>
          <c:dPt>
            <c:idx val="8"/>
            <c:marker>
              <c:spPr>
                <a:solidFill>
                  <a:schemeClr val="bg1">
                    <a:lumMod val="95000"/>
                  </a:schemeClr>
                </a:solidFill>
                <a:ln w="19050" cmpd="sng">
                  <a:solidFill>
                    <a:srgbClr val="048BE6"/>
                  </a:solidFill>
                </a:ln>
              </c:spPr>
            </c:marker>
            <c:bubble3D val="0"/>
            <c:spPr>
              <a:ln w="19050" cmpd="sng">
                <a:solidFill>
                  <a:srgbClr val="048BE6"/>
                </a:solidFill>
              </a:ln>
            </c:spPr>
          </c:dPt>
          <c:dLbls>
            <c:dLbl>
              <c:idx val="2"/>
              <c:layout>
                <c:manualLayout>
                  <c:x val="-5.0724637681159403E-2"/>
                  <c:y val="-0.1166666666666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2904290429042903E-2"/>
                  <c:y val="0.1333333333333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5.4347826086956503E-3"/>
                  <c:y val="-6.11111111111111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2.7173913043478298E-2"/>
                  <c:y val="-0.1166666666666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Roboto Black"/>
                    <a:cs typeface="Roboto Black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0</c:v>
                </c:pt>
                <c:pt idx="1">
                  <c:v>5</c:v>
                </c:pt>
                <c:pt idx="2">
                  <c:v>16</c:v>
                </c:pt>
                <c:pt idx="3">
                  <c:v>12</c:v>
                </c:pt>
                <c:pt idx="4">
                  <c:v>15</c:v>
                </c:pt>
                <c:pt idx="5">
                  <c:v>7.6</c:v>
                </c:pt>
                <c:pt idx="6">
                  <c:v>8</c:v>
                </c:pt>
                <c:pt idx="7">
                  <c:v>7</c:v>
                </c:pt>
                <c:pt idx="8">
                  <c:v>16</c:v>
                </c:pt>
                <c:pt idx="9">
                  <c:v>15</c:v>
                </c:pt>
              </c:numCache>
            </c:numRef>
          </c:val>
          <c:smooth val="1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dropLines>
          <c:spPr>
            <a:ln>
              <a:noFill/>
            </a:ln>
          </c:spPr>
        </c:dropLines>
        <c:hiLowLines/>
        <c:marker val="1"/>
        <c:smooth val="0"/>
        <c:axId val="162586624"/>
        <c:axId val="84196672"/>
      </c:lineChart>
      <c:catAx>
        <c:axId val="162586624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1"/>
        <c:majorTickMark val="none"/>
        <c:minorTickMark val="none"/>
        <c:tickLblPos val="nextTo"/>
        <c:crossAx val="84196672"/>
        <c:crosses val="autoZero"/>
        <c:auto val="1"/>
        <c:lblAlgn val="ctr"/>
        <c:lblOffset val="100"/>
        <c:noMultiLvlLbl val="0"/>
      </c:catAx>
      <c:valAx>
        <c:axId val="84196672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none"/>
        <c:minorTickMark val="none"/>
        <c:tickLblPos val="nextTo"/>
        <c:crossAx val="16258662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400">
          <a:latin typeface="Lato Light"/>
          <a:cs typeface="Lato Light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5648293963254601E-2"/>
          <c:y val="5.4624433607749601E-2"/>
          <c:w val="0.87371006977786303"/>
          <c:h val="0.8808716277268620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BB57A"/>
            </a:solidFill>
            <a:effectLst/>
          </c:spPr>
          <c:dPt>
            <c:idx val="0"/>
            <c:bubble3D val="0"/>
            <c:spPr>
              <a:solidFill>
                <a:srgbClr val="048BE6"/>
              </a:solidFill>
              <a:effectLst/>
            </c:spPr>
          </c:dPt>
          <c:dPt>
            <c:idx val="1"/>
            <c:bubble3D val="0"/>
            <c:spPr>
              <a:solidFill>
                <a:srgbClr val="D9D9D9"/>
              </a:solidFill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3333280839895001"/>
                  <c:y val="-6.3819340166699295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bg1"/>
                    </a:solidFill>
                    <a:latin typeface="Futura LT Book" pitchFamily="2" charset="0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023929189702299"/>
          <c:y val="4.9733958787066497E-2"/>
          <c:w val="0.74335120343999594"/>
          <c:h val="0.89202144412799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048BE6"/>
              </a:solidFill>
              <a:effectLst/>
            </c:spPr>
          </c:dPt>
          <c:dPt>
            <c:idx val="1"/>
            <c:bubble3D val="0"/>
            <c:spPr>
              <a:solidFill>
                <a:srgbClr val="DADADA"/>
              </a:solidFill>
              <a:effectLst/>
            </c:spPr>
          </c:dPt>
          <c:dPt>
            <c:idx val="2"/>
            <c:bubble3D val="0"/>
            <c:spPr>
              <a:solidFill>
                <a:srgbClr val="C4C4C4"/>
              </a:solidFill>
              <a:effectLst/>
            </c:spPr>
          </c:dPt>
          <c:dPt>
            <c:idx val="3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>
                        <a:latin typeface="Roboto Light"/>
                        <a:cs typeface="Roboto Light"/>
                      </a:rPr>
                      <a:t>58%</a:t>
                    </a:r>
                    <a:endParaRPr lang="en-US" dirty="0">
                      <a:latin typeface="Source Sans Pro Light"/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defRPr>
                    </a:pPr>
                    <a:r>
                      <a:rPr lang="en-US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Roboto Light"/>
                        <a:cs typeface="Roboto Light"/>
                      </a:rPr>
                      <a:t>23%</a:t>
                    </a:r>
                    <a:endParaRPr lang="en-US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Source Sans Pro Light"/>
                      <a:cs typeface="Source Sans Pro Light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>
                        <a:latin typeface="Roboto Light"/>
                        <a:cs typeface="Roboto Light"/>
                      </a:rPr>
                      <a:t>10%</a:t>
                    </a:r>
                    <a:endParaRPr lang="en-US" dirty="0">
                      <a:latin typeface="Source Sans Pro Light"/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>
                        <a:latin typeface="Roboto Light"/>
                        <a:cs typeface="Roboto Light"/>
                      </a:rPr>
                      <a:t>9%</a:t>
                    </a:r>
                    <a:endParaRPr lang="en-US" dirty="0">
                      <a:latin typeface="Source Sans Pro Light"/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75"/>
      </c:doughnut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200">
          <a:latin typeface="+mn-ea"/>
          <a:ea typeface="+mn-ea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000000000000001"/>
          <c:y val="2.5000000000000001E-2"/>
          <c:w val="0.74"/>
          <c:h val="0.925000000000000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chemeClr val="bg1">
                  <a:lumMod val="95000"/>
                </a:schemeClr>
              </a:solidFill>
            </a:ln>
          </c:spPr>
          <c:dPt>
            <c:idx val="0"/>
            <c:bubble3D val="0"/>
            <c:spPr>
              <a:solidFill>
                <a:srgbClr val="048BE6"/>
              </a:solidFill>
              <a:ln>
                <a:solidFill>
                  <a:schemeClr val="bg1">
                    <a:lumMod val="95000"/>
                  </a:schemeClr>
                </a:solidFill>
              </a:ln>
            </c:spPr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c:spPr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c:spPr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0" i="0">
                    <a:solidFill>
                      <a:schemeClr val="bg1"/>
                    </a:solidFill>
                    <a:latin typeface="Roboto Light"/>
                    <a:cs typeface="Roboto Light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0238650724214998E-2"/>
          <c:y val="8.6821132472105003E-2"/>
          <c:w val="0.86666289977641697"/>
          <c:h val="0.7786213863937220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 cmpd="sng">
              <a:solidFill>
                <a:srgbClr val="048BE6"/>
              </a:solidFill>
            </a:ln>
          </c:spPr>
          <c:marker>
            <c:symbol val="circle"/>
            <c:size val="7"/>
            <c:spPr>
              <a:solidFill>
                <a:schemeClr val="bg1">
                  <a:lumMod val="95000"/>
                </a:schemeClr>
              </a:solidFill>
              <a:ln w="19050" cmpd="sng">
                <a:solidFill>
                  <a:srgbClr val="048BE6"/>
                </a:solidFill>
              </a:ln>
            </c:spPr>
          </c:marker>
          <c:dPt>
            <c:idx val="8"/>
            <c:bubble3D val="0"/>
          </c:dPt>
          <c:cat>
            <c:strRef>
              <c:f>Sheet1!$A$2:$A$11</c:f>
              <c:strCache>
                <c:ptCount val="10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0</c:v>
                </c:pt>
                <c:pt idx="1">
                  <c:v>5</c:v>
                </c:pt>
                <c:pt idx="2">
                  <c:v>16</c:v>
                </c:pt>
                <c:pt idx="3">
                  <c:v>12</c:v>
                </c:pt>
                <c:pt idx="4">
                  <c:v>15</c:v>
                </c:pt>
                <c:pt idx="5">
                  <c:v>7.6</c:v>
                </c:pt>
                <c:pt idx="6">
                  <c:v>8</c:v>
                </c:pt>
                <c:pt idx="7">
                  <c:v>7</c:v>
                </c:pt>
                <c:pt idx="8">
                  <c:v>16</c:v>
                </c:pt>
                <c:pt idx="9">
                  <c:v>15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>
              <a:noFill/>
            </a:ln>
          </c:spPr>
        </c:dropLines>
        <c:hiLowLines/>
        <c:marker val="1"/>
        <c:smooth val="0"/>
        <c:axId val="44702208"/>
        <c:axId val="45004992"/>
      </c:lineChart>
      <c:catAx>
        <c:axId val="44702208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solidFill>
              <a:schemeClr val="bg1">
                <a:lumMod val="50000"/>
              </a:schemeClr>
            </a:solidFill>
          </a:ln>
        </c:spPr>
        <c:crossAx val="45004992"/>
        <c:crosses val="autoZero"/>
        <c:auto val="1"/>
        <c:lblAlgn val="ctr"/>
        <c:lblOffset val="100"/>
        <c:noMultiLvlLbl val="0"/>
      </c:catAx>
      <c:valAx>
        <c:axId val="45004992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solidFill>
              <a:schemeClr val="bg1">
                <a:lumMod val="50000"/>
              </a:schemeClr>
            </a:solidFill>
          </a:ln>
        </c:spPr>
        <c:crossAx val="44702208"/>
        <c:crosses val="autoZero"/>
        <c:crossBetween val="between"/>
      </c:valAx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600">
          <a:latin typeface="Lato Light"/>
          <a:cs typeface="Lato Light"/>
        </a:defRPr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0238650724214998E-2"/>
          <c:y val="8.6821132472105003E-2"/>
          <c:w val="0.86666289977641697"/>
          <c:h val="0.7786213863937220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 cmpd="sng">
              <a:solidFill>
                <a:srgbClr val="048BE6"/>
              </a:solidFill>
            </a:ln>
          </c:spPr>
          <c:marker>
            <c:symbol val="circle"/>
            <c:size val="7"/>
            <c:spPr>
              <a:solidFill>
                <a:schemeClr val="bg1">
                  <a:lumMod val="95000"/>
                </a:schemeClr>
              </a:solidFill>
              <a:ln w="19050" cmpd="sng">
                <a:solidFill>
                  <a:srgbClr val="048BE6"/>
                </a:solidFill>
              </a:ln>
            </c:spPr>
          </c:marker>
          <c:dPt>
            <c:idx val="8"/>
            <c:bubble3D val="0"/>
          </c:dPt>
          <c:cat>
            <c:strRef>
              <c:f>Sheet1!$A$2:$A$11</c:f>
              <c:strCache>
                <c:ptCount val="10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0</c:v>
                </c:pt>
                <c:pt idx="1">
                  <c:v>5</c:v>
                </c:pt>
                <c:pt idx="2">
                  <c:v>16</c:v>
                </c:pt>
                <c:pt idx="3">
                  <c:v>12</c:v>
                </c:pt>
                <c:pt idx="4">
                  <c:v>15</c:v>
                </c:pt>
                <c:pt idx="5">
                  <c:v>7.6</c:v>
                </c:pt>
                <c:pt idx="6">
                  <c:v>8</c:v>
                </c:pt>
                <c:pt idx="7">
                  <c:v>7</c:v>
                </c:pt>
                <c:pt idx="8">
                  <c:v>16</c:v>
                </c:pt>
                <c:pt idx="9">
                  <c:v>15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>
              <a:noFill/>
            </a:ln>
          </c:spPr>
        </c:dropLines>
        <c:hiLowLines/>
        <c:marker val="1"/>
        <c:smooth val="0"/>
        <c:axId val="44702720"/>
        <c:axId val="45899776"/>
      </c:lineChart>
      <c:catAx>
        <c:axId val="44702720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solidFill>
              <a:schemeClr val="bg1">
                <a:lumMod val="50000"/>
              </a:schemeClr>
            </a:solidFill>
          </a:ln>
        </c:spPr>
        <c:crossAx val="45899776"/>
        <c:crosses val="autoZero"/>
        <c:auto val="1"/>
        <c:lblAlgn val="ctr"/>
        <c:lblOffset val="100"/>
        <c:noMultiLvlLbl val="0"/>
      </c:catAx>
      <c:valAx>
        <c:axId val="4589977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solidFill>
              <a:schemeClr val="bg1">
                <a:lumMod val="50000"/>
              </a:schemeClr>
            </a:solidFill>
          </a:ln>
        </c:spPr>
        <c:crossAx val="44702720"/>
        <c:crosses val="autoZero"/>
        <c:crossBetween val="between"/>
      </c:valAx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600">
          <a:latin typeface="Lato Light"/>
          <a:cs typeface="Lato Light"/>
        </a:defRPr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0238650724214998E-2"/>
          <c:y val="8.6821132472105003E-2"/>
          <c:w val="0.86666289977641697"/>
          <c:h val="0.7786213863937220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 cmpd="sng">
              <a:solidFill>
                <a:srgbClr val="048BE6"/>
              </a:solidFill>
            </a:ln>
          </c:spPr>
          <c:marker>
            <c:symbol val="circle"/>
            <c:size val="7"/>
            <c:spPr>
              <a:solidFill>
                <a:schemeClr val="bg1">
                  <a:lumMod val="95000"/>
                </a:schemeClr>
              </a:solidFill>
              <a:ln w="19050" cmpd="sng">
                <a:solidFill>
                  <a:srgbClr val="048BE6"/>
                </a:solidFill>
              </a:ln>
            </c:spPr>
          </c:marker>
          <c:dPt>
            <c:idx val="8"/>
            <c:bubble3D val="0"/>
          </c:dPt>
          <c:cat>
            <c:strRef>
              <c:f>Sheet1!$A$2:$A$11</c:f>
              <c:strCache>
                <c:ptCount val="10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0</c:v>
                </c:pt>
                <c:pt idx="1">
                  <c:v>5</c:v>
                </c:pt>
                <c:pt idx="2">
                  <c:v>16</c:v>
                </c:pt>
                <c:pt idx="3">
                  <c:v>12</c:v>
                </c:pt>
                <c:pt idx="4">
                  <c:v>15</c:v>
                </c:pt>
                <c:pt idx="5">
                  <c:v>7.6</c:v>
                </c:pt>
                <c:pt idx="6">
                  <c:v>8</c:v>
                </c:pt>
                <c:pt idx="7">
                  <c:v>7</c:v>
                </c:pt>
                <c:pt idx="8">
                  <c:v>16</c:v>
                </c:pt>
                <c:pt idx="9">
                  <c:v>15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>
              <a:noFill/>
            </a:ln>
          </c:spPr>
        </c:dropLines>
        <c:hiLowLines/>
        <c:marker val="1"/>
        <c:smooth val="0"/>
        <c:axId val="46281216"/>
        <c:axId val="45901504"/>
      </c:lineChart>
      <c:catAx>
        <c:axId val="46281216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solidFill>
              <a:schemeClr val="bg1">
                <a:lumMod val="50000"/>
              </a:schemeClr>
            </a:solidFill>
          </a:ln>
        </c:spPr>
        <c:crossAx val="45901504"/>
        <c:crosses val="autoZero"/>
        <c:auto val="1"/>
        <c:lblAlgn val="ctr"/>
        <c:lblOffset val="100"/>
        <c:noMultiLvlLbl val="0"/>
      </c:catAx>
      <c:valAx>
        <c:axId val="4590150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solidFill>
              <a:schemeClr val="bg1">
                <a:lumMod val="50000"/>
              </a:schemeClr>
            </a:solidFill>
          </a:ln>
        </c:spPr>
        <c:crossAx val="46281216"/>
        <c:crosses val="autoZero"/>
        <c:crossBetween val="between"/>
      </c:valAx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600">
          <a:latin typeface="Lato Light"/>
          <a:cs typeface="Lato Light"/>
        </a:defRPr>
      </a:pPr>
      <a:endParaRPr lang="zh-CN"/>
    </a:p>
  </c:txPr>
  <c:externalData r:id="rId2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</cdr:x>
      <cdr:y>0.25</cdr:y>
    </cdr:from>
    <cdr:to>
      <cdr:x>0.7</cdr:x>
      <cdr:y>0.7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19200" y="762000"/>
          <a:ext cx="1447800" cy="1371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JM" sz="1100" dirty="0">
            <a:latin typeface="Calibri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Roboto Ligh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98AF0F-96AB-0D45-8FBA-30E1D49F627C}" type="datetimeFigureOut">
              <a:rPr lang="en-US" smtClean="0">
                <a:latin typeface="Roboto Light"/>
              </a:rPr>
              <a:t>3/22/2016</a:t>
            </a:fld>
            <a:endParaRPr lang="en-US" dirty="0">
              <a:latin typeface="Roboto Ligh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Roboto Ligh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32D2D8-3475-7A4B-A255-5FEDE88B31CE}" type="slidenum">
              <a:rPr lang="en-US" smtClean="0">
                <a:latin typeface="Roboto Light"/>
              </a:rPr>
              <a:t>‹#›</a:t>
            </a:fld>
            <a:endParaRPr lang="en-US" dirty="0">
              <a:latin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7831802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Roboto Light"/>
              </a:defRPr>
            </a:lvl1pPr>
          </a:lstStyle>
          <a:p>
            <a:endParaRPr lang="en-JM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Roboto Light"/>
              </a:defRPr>
            </a:lvl1pPr>
          </a:lstStyle>
          <a:p>
            <a:fld id="{7D7D0FC4-79A4-4CD6-9D21-6D2AFDDF42EC}" type="datetimeFigureOut">
              <a:rPr lang="en-JM" smtClean="0"/>
              <a:pPr/>
              <a:t>22/03/2016</a:t>
            </a:fld>
            <a:endParaRPr lang="en-JM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M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Roboto Light"/>
              </a:defRPr>
            </a:lvl1pPr>
          </a:lstStyle>
          <a:p>
            <a:endParaRPr lang="en-JM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Roboto Light"/>
              </a:defRPr>
            </a:lvl1pPr>
          </a:lstStyle>
          <a:p>
            <a:fld id="{FEA829E4-7B8F-48ED-BCF8-1C0A3C644052}" type="slidenum">
              <a:rPr lang="en-JM" smtClean="0"/>
              <a:pPr/>
              <a:t>‹#›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487037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Roboto Ligh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2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587398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3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492090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13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654867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33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6926455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A829E4-7B8F-48ED-BCF8-1C0A3C644052}" type="slidenum">
              <a:rPr lang="en-JM" smtClean="0"/>
              <a:pPr/>
              <a:t>58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302220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-19050"/>
            <a:ext cx="9144000" cy="5162550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US"/>
          </a:p>
        </p:txBody>
      </p:sp>
      <p:pic>
        <p:nvPicPr>
          <p:cNvPr id="4" name="Picture 3" descr="companion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3950"/>
            <a:ext cx="7772400" cy="1102519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440781"/>
            <a:ext cx="6400800" cy="664369"/>
          </a:xfrm>
        </p:spPr>
        <p:txBody>
          <a:bodyPr/>
          <a:lstStyle>
            <a:lvl1pPr marL="0" indent="0" algn="ctr">
              <a:buNone/>
              <a:defRPr>
                <a:solidFill>
                  <a:srgbClr val="FFFFFF"/>
                </a:solidFill>
                <a:latin typeface="+mn-ea"/>
                <a:ea typeface="+mn-e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  <a:cs typeface="Roboto Light"/>
              </a:defRPr>
            </a:lvl1pPr>
          </a:lstStyle>
          <a:p>
            <a:fld id="{857B18ED-D931-45F4-8873-1BEDAB4DC03E}" type="slidenum">
              <a:rPr lang="en-JM" smtClean="0"/>
              <a:pPr/>
              <a:t>‹#›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632533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arallelogram 14"/>
          <p:cNvSpPr/>
          <p:nvPr userDrawn="1"/>
        </p:nvSpPr>
        <p:spPr>
          <a:xfrm>
            <a:off x="381000" y="1928"/>
            <a:ext cx="3200400" cy="5162550"/>
          </a:xfrm>
          <a:prstGeom prst="parallelogram">
            <a:avLst>
              <a:gd name="adj" fmla="val 52789"/>
            </a:avLst>
          </a:prstGeom>
          <a:solidFill>
            <a:srgbClr val="048BE6">
              <a:alpha val="9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  <a:ea typeface="+mn-ea"/>
            </a:endParaRPr>
          </a:p>
        </p:txBody>
      </p:sp>
      <p:pic>
        <p:nvPicPr>
          <p:cNvPr id="2" name="Picture 1" descr="iPhone-5S-3-colors-Mock-up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43" y="457200"/>
            <a:ext cx="2169657" cy="432435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42"/>
          </p:nvPr>
        </p:nvSpPr>
        <p:spPr>
          <a:xfrm>
            <a:off x="3276600" y="1885950"/>
            <a:ext cx="2362200" cy="2286000"/>
          </a:xfrm>
        </p:spPr>
        <p:txBody>
          <a:bodyPr>
            <a:normAutofit/>
          </a:bodyPr>
          <a:lstStyle>
            <a:lvl1pPr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8" name="Content Placeholder 13"/>
          <p:cNvSpPr>
            <a:spLocks noGrp="1"/>
          </p:cNvSpPr>
          <p:nvPr>
            <p:ph sz="quarter" idx="43"/>
          </p:nvPr>
        </p:nvSpPr>
        <p:spPr>
          <a:xfrm>
            <a:off x="6172200" y="1885950"/>
            <a:ext cx="2362200" cy="2286000"/>
          </a:xfrm>
        </p:spPr>
        <p:txBody>
          <a:bodyPr>
            <a:normAutofit/>
          </a:bodyPr>
          <a:lstStyle>
            <a:lvl1pPr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9" name="Content Placeholder 38"/>
          <p:cNvSpPr>
            <a:spLocks noGrp="1"/>
          </p:cNvSpPr>
          <p:nvPr>
            <p:ph sz="quarter" idx="39"/>
          </p:nvPr>
        </p:nvSpPr>
        <p:spPr>
          <a:xfrm>
            <a:off x="3352800" y="1489710"/>
            <a:ext cx="1984248" cy="3200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0" name="Content Placeholder 38"/>
          <p:cNvSpPr>
            <a:spLocks noGrp="1"/>
          </p:cNvSpPr>
          <p:nvPr>
            <p:ph sz="quarter" idx="60"/>
          </p:nvPr>
        </p:nvSpPr>
        <p:spPr>
          <a:xfrm>
            <a:off x="6245352" y="1487504"/>
            <a:ext cx="1984248" cy="3200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3" name="Picture Placeholder 19"/>
          <p:cNvSpPr>
            <a:spLocks noGrp="1"/>
          </p:cNvSpPr>
          <p:nvPr>
            <p:ph type="pic" sz="quarter" idx="64"/>
          </p:nvPr>
        </p:nvSpPr>
        <p:spPr>
          <a:xfrm>
            <a:off x="1052135" y="1143000"/>
            <a:ext cx="1655999" cy="2895600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/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3352800" y="419100"/>
            <a:ext cx="53340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2400" y="4846856"/>
            <a:ext cx="914400" cy="2870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Roboto Regular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2640439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iPhone-5S-3-colors-Mock-up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172" y="381000"/>
            <a:ext cx="2169657" cy="432435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13" name="Picture Placeholder 19"/>
          <p:cNvSpPr>
            <a:spLocks noGrp="1"/>
          </p:cNvSpPr>
          <p:nvPr>
            <p:ph type="pic" sz="quarter" idx="64"/>
          </p:nvPr>
        </p:nvSpPr>
        <p:spPr>
          <a:xfrm>
            <a:off x="3733800" y="1047750"/>
            <a:ext cx="1655999" cy="2895600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2400" y="4846856"/>
            <a:ext cx="914400" cy="2870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Roboto Regular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97740793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-iPad-Air-Mock-up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61950"/>
            <a:ext cx="2967284" cy="417195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42"/>
          </p:nvPr>
        </p:nvSpPr>
        <p:spPr>
          <a:xfrm>
            <a:off x="3810000" y="3638550"/>
            <a:ext cx="4800600" cy="609600"/>
          </a:xfrm>
        </p:spPr>
        <p:txBody>
          <a:bodyPr>
            <a:normAutofit/>
          </a:bodyPr>
          <a:lstStyle>
            <a:lvl1pPr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3733800" y="647700"/>
            <a:ext cx="47244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793042" y="895350"/>
            <a:ext cx="2448000" cy="3170725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2400" y="4846856"/>
            <a:ext cx="914400" cy="2870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Roboto Regular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421617705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-8906" y="0"/>
            <a:ext cx="9152906" cy="3105150"/>
          </a:xfrm>
          <a:prstGeom prst="rect">
            <a:avLst/>
          </a:prstGeom>
          <a:solidFill>
            <a:srgbClr val="048B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solidFill>
                <a:srgbClr val="F34F57"/>
              </a:solidFill>
              <a:latin typeface="+mn-ea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26"/>
          </p:nvPr>
        </p:nvSpPr>
        <p:spPr>
          <a:xfrm>
            <a:off x="914400" y="3890962"/>
            <a:ext cx="2098964" cy="50958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24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endParaRPr lang="en-JM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27"/>
          </p:nvPr>
        </p:nvSpPr>
        <p:spPr>
          <a:xfrm>
            <a:off x="3505200" y="3890962"/>
            <a:ext cx="2133600" cy="50958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24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endParaRPr lang="en-JM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28"/>
          </p:nvPr>
        </p:nvSpPr>
        <p:spPr>
          <a:xfrm>
            <a:off x="6128039" y="3890514"/>
            <a:ext cx="2133600" cy="50958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24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endParaRPr lang="en-JM" dirty="0"/>
          </a:p>
        </p:txBody>
      </p:sp>
      <p:sp>
        <p:nvSpPr>
          <p:cNvPr id="15" name="Picture Placeholder 17"/>
          <p:cNvSpPr>
            <a:spLocks noGrp="1" noChangeAspect="1"/>
          </p:cNvSpPr>
          <p:nvPr>
            <p:ph type="pic" sz="quarter" idx="23"/>
          </p:nvPr>
        </p:nvSpPr>
        <p:spPr>
          <a:xfrm>
            <a:off x="4086001" y="1218752"/>
            <a:ext cx="971999" cy="971998"/>
          </a:xfrm>
          <a:prstGeom prst="ellipse">
            <a:avLst/>
          </a:prstGeom>
          <a:ln w="28575" cmpd="sng">
            <a:solidFill>
              <a:srgbClr val="FFFFFF"/>
            </a:solidFill>
          </a:ln>
        </p:spPr>
        <p:txBody>
          <a:bodyPr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endParaRPr lang="en-JM"/>
          </a:p>
        </p:txBody>
      </p:sp>
      <p:sp>
        <p:nvSpPr>
          <p:cNvPr id="16" name="Title Placeholder 1"/>
          <p:cNvSpPr>
            <a:spLocks noGrp="1"/>
          </p:cNvSpPr>
          <p:nvPr>
            <p:ph type="title"/>
          </p:nvPr>
        </p:nvSpPr>
        <p:spPr>
          <a:xfrm>
            <a:off x="452747" y="225742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2400" y="4846856"/>
            <a:ext cx="914400" cy="2870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Roboto Regular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63350195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0" y="0"/>
            <a:ext cx="9144000" cy="48577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15" name="Picture Placeholder 17"/>
          <p:cNvSpPr>
            <a:spLocks noGrp="1" noChangeAspect="1"/>
          </p:cNvSpPr>
          <p:nvPr>
            <p:ph type="pic" sz="quarter" idx="23"/>
          </p:nvPr>
        </p:nvSpPr>
        <p:spPr>
          <a:xfrm>
            <a:off x="4086001" y="2666552"/>
            <a:ext cx="971999" cy="971998"/>
          </a:xfrm>
          <a:prstGeom prst="ellipse">
            <a:avLst/>
          </a:prstGeom>
          <a:ln w="28575" cmpd="sng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endParaRPr lang="en-JM"/>
          </a:p>
        </p:txBody>
      </p:sp>
      <p:sp>
        <p:nvSpPr>
          <p:cNvPr id="16" name="Title Placeholder 1"/>
          <p:cNvSpPr>
            <a:spLocks noGrp="1"/>
          </p:cNvSpPr>
          <p:nvPr>
            <p:ph type="title"/>
          </p:nvPr>
        </p:nvSpPr>
        <p:spPr>
          <a:xfrm>
            <a:off x="609600" y="97155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endParaRPr lang="en-JM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2400" y="4846856"/>
            <a:ext cx="914400" cy="2870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Roboto Regular"/>
              </a:defRPr>
            </a:lvl1pPr>
          </a:lstStyle>
          <a:p>
            <a:r>
              <a:rPr lang="en-JM" dirty="0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2877937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-8906" y="0"/>
            <a:ext cx="9152906" cy="31051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solidFill>
                <a:srgbClr val="F34F57"/>
              </a:solidFill>
              <a:latin typeface="+mn-ea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26"/>
          </p:nvPr>
        </p:nvSpPr>
        <p:spPr>
          <a:xfrm>
            <a:off x="762000" y="3867150"/>
            <a:ext cx="2098964" cy="50958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24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endParaRPr lang="en-JM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27"/>
          </p:nvPr>
        </p:nvSpPr>
        <p:spPr>
          <a:xfrm>
            <a:off x="3500747" y="3867150"/>
            <a:ext cx="2133600" cy="50958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24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endParaRPr lang="en-JM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28"/>
          </p:nvPr>
        </p:nvSpPr>
        <p:spPr>
          <a:xfrm>
            <a:off x="6274130" y="3867150"/>
            <a:ext cx="2133600" cy="50958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24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endParaRPr lang="en-JM" dirty="0"/>
          </a:p>
        </p:txBody>
      </p:sp>
      <p:sp>
        <p:nvSpPr>
          <p:cNvPr id="15" name="Picture Placeholder 17"/>
          <p:cNvSpPr>
            <a:spLocks noGrp="1" noChangeAspect="1"/>
          </p:cNvSpPr>
          <p:nvPr>
            <p:ph type="pic" sz="quarter" idx="23"/>
          </p:nvPr>
        </p:nvSpPr>
        <p:spPr>
          <a:xfrm>
            <a:off x="3672197" y="590550"/>
            <a:ext cx="1790701" cy="1790700"/>
          </a:xfrm>
          <a:prstGeom prst="ellipse">
            <a:avLst/>
          </a:prstGeom>
          <a:ln w="76200">
            <a:noFill/>
          </a:ln>
        </p:spPr>
        <p:txBody>
          <a:bodyPr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endParaRPr lang="en-JM"/>
          </a:p>
        </p:txBody>
      </p:sp>
      <p:sp>
        <p:nvSpPr>
          <p:cNvPr id="16" name="Title Placeholder 1"/>
          <p:cNvSpPr>
            <a:spLocks noGrp="1"/>
          </p:cNvSpPr>
          <p:nvPr>
            <p:ph type="title"/>
          </p:nvPr>
        </p:nvSpPr>
        <p:spPr>
          <a:xfrm>
            <a:off x="452747" y="2240573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0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17" name="Picture Placeholder 17"/>
          <p:cNvSpPr>
            <a:spLocks noGrp="1" noChangeAspect="1"/>
          </p:cNvSpPr>
          <p:nvPr>
            <p:ph type="pic" sz="quarter" idx="58"/>
          </p:nvPr>
        </p:nvSpPr>
        <p:spPr>
          <a:xfrm>
            <a:off x="2738024" y="966375"/>
            <a:ext cx="1224376" cy="1224375"/>
          </a:xfrm>
          <a:prstGeom prst="ellipse">
            <a:avLst/>
          </a:prstGeom>
          <a:ln w="76200">
            <a:noFill/>
          </a:ln>
        </p:spPr>
        <p:txBody>
          <a:bodyPr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18" name="Picture Placeholder 17"/>
          <p:cNvSpPr>
            <a:spLocks noGrp="1" noChangeAspect="1"/>
          </p:cNvSpPr>
          <p:nvPr>
            <p:ph type="pic" sz="quarter" idx="59"/>
          </p:nvPr>
        </p:nvSpPr>
        <p:spPr>
          <a:xfrm>
            <a:off x="5105400" y="966375"/>
            <a:ext cx="1224376" cy="1224375"/>
          </a:xfrm>
          <a:prstGeom prst="ellipse">
            <a:avLst/>
          </a:prstGeom>
          <a:ln w="76200">
            <a:noFill/>
          </a:ln>
        </p:spPr>
        <p:txBody>
          <a:bodyPr>
            <a:normAutofit/>
          </a:bodyPr>
          <a:lstStyle>
            <a:lvl1pPr marL="0" indent="0" algn="ctr">
              <a:buFontTx/>
              <a:buNone/>
              <a:defRPr sz="1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endParaRPr lang="en-JM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2400" y="4846856"/>
            <a:ext cx="914400" cy="2870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Roboto Regular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5014154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68"/>
          </p:nvPr>
        </p:nvSpPr>
        <p:spPr>
          <a:xfrm>
            <a:off x="1203601" y="3709988"/>
            <a:ext cx="1843230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050">
                <a:solidFill>
                  <a:srgbClr val="7F7F7F"/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5" name="Text Placeholder 5"/>
          <p:cNvSpPr>
            <a:spLocks noGrp="1"/>
          </p:cNvSpPr>
          <p:nvPr>
            <p:ph type="body" sz="quarter" idx="69"/>
          </p:nvPr>
        </p:nvSpPr>
        <p:spPr>
          <a:xfrm>
            <a:off x="2940602" y="3714750"/>
            <a:ext cx="1613026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050">
                <a:solidFill>
                  <a:srgbClr val="7F7F7F"/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6" name="Text Placeholder 11"/>
          <p:cNvSpPr>
            <a:spLocks noGrp="1"/>
          </p:cNvSpPr>
          <p:nvPr>
            <p:ph type="body" sz="quarter" idx="70"/>
          </p:nvPr>
        </p:nvSpPr>
        <p:spPr>
          <a:xfrm>
            <a:off x="1203601" y="3181350"/>
            <a:ext cx="1830387" cy="30003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Light"/>
              </a:defRPr>
            </a:lvl1pPr>
            <a:lvl2pPr>
              <a:defRPr sz="1050">
                <a:latin typeface="Mission Gothic Regular" pitchFamily="50" charset="0"/>
              </a:defRPr>
            </a:lvl2pPr>
            <a:lvl3pPr>
              <a:defRPr sz="1050">
                <a:latin typeface="Mission Gothic Regular" pitchFamily="50" charset="0"/>
              </a:defRPr>
            </a:lvl3pPr>
            <a:lvl4pPr>
              <a:defRPr sz="1050">
                <a:latin typeface="Mission Gothic Regular" pitchFamily="50" charset="0"/>
              </a:defRPr>
            </a:lvl4pPr>
            <a:lvl5pPr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7" name="Text Placeholder 13"/>
          <p:cNvSpPr>
            <a:spLocks noGrp="1"/>
          </p:cNvSpPr>
          <p:nvPr>
            <p:ph type="body" sz="quarter" idx="71"/>
          </p:nvPr>
        </p:nvSpPr>
        <p:spPr>
          <a:xfrm>
            <a:off x="1203601" y="3360738"/>
            <a:ext cx="1097280" cy="23177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8" name="Text Placeholder 11"/>
          <p:cNvSpPr>
            <a:spLocks noGrp="1"/>
          </p:cNvSpPr>
          <p:nvPr>
            <p:ph type="body" sz="quarter" idx="72"/>
          </p:nvPr>
        </p:nvSpPr>
        <p:spPr>
          <a:xfrm>
            <a:off x="2940602" y="3181350"/>
            <a:ext cx="1601787" cy="30003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Light"/>
              </a:defRPr>
            </a:lvl1pPr>
            <a:lvl2pPr>
              <a:defRPr sz="1050">
                <a:latin typeface="Mission Gothic Regular" pitchFamily="50" charset="0"/>
              </a:defRPr>
            </a:lvl2pPr>
            <a:lvl3pPr>
              <a:defRPr sz="1050">
                <a:latin typeface="Mission Gothic Regular" pitchFamily="50" charset="0"/>
              </a:defRPr>
            </a:lvl3pPr>
            <a:lvl4pPr>
              <a:defRPr sz="1050">
                <a:latin typeface="Mission Gothic Regular" pitchFamily="50" charset="0"/>
              </a:defRPr>
            </a:lvl4pPr>
            <a:lvl5pPr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9" name="Text Placeholder 13"/>
          <p:cNvSpPr>
            <a:spLocks noGrp="1"/>
          </p:cNvSpPr>
          <p:nvPr>
            <p:ph type="body" sz="quarter" idx="73"/>
          </p:nvPr>
        </p:nvSpPr>
        <p:spPr>
          <a:xfrm>
            <a:off x="2940602" y="3360738"/>
            <a:ext cx="1097280" cy="23177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74"/>
          </p:nvPr>
        </p:nvSpPr>
        <p:spPr>
          <a:xfrm>
            <a:off x="4673885" y="3714750"/>
            <a:ext cx="1675229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050">
                <a:solidFill>
                  <a:srgbClr val="7F7F7F"/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1" name="Text Placeholder 11"/>
          <p:cNvSpPr>
            <a:spLocks noGrp="1"/>
          </p:cNvSpPr>
          <p:nvPr>
            <p:ph type="body" sz="quarter" idx="75"/>
          </p:nvPr>
        </p:nvSpPr>
        <p:spPr>
          <a:xfrm>
            <a:off x="4673885" y="3181350"/>
            <a:ext cx="1663557" cy="30003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Light"/>
              </a:defRPr>
            </a:lvl1pPr>
            <a:lvl2pPr>
              <a:defRPr sz="1050">
                <a:latin typeface="Mission Gothic Regular" pitchFamily="50" charset="0"/>
              </a:defRPr>
            </a:lvl2pPr>
            <a:lvl3pPr>
              <a:defRPr sz="1050">
                <a:latin typeface="Mission Gothic Regular" pitchFamily="50" charset="0"/>
              </a:defRPr>
            </a:lvl3pPr>
            <a:lvl4pPr>
              <a:defRPr sz="1050">
                <a:latin typeface="Mission Gothic Regular" pitchFamily="50" charset="0"/>
              </a:defRPr>
            </a:lvl4pPr>
            <a:lvl5pPr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22" name="Text Placeholder 13"/>
          <p:cNvSpPr>
            <a:spLocks noGrp="1"/>
          </p:cNvSpPr>
          <p:nvPr>
            <p:ph type="body" sz="quarter" idx="76"/>
          </p:nvPr>
        </p:nvSpPr>
        <p:spPr>
          <a:xfrm>
            <a:off x="4673885" y="3360738"/>
            <a:ext cx="1097280" cy="23177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3" name="Text Placeholder 5"/>
          <p:cNvSpPr>
            <a:spLocks noGrp="1"/>
          </p:cNvSpPr>
          <p:nvPr>
            <p:ph type="body" sz="quarter" idx="77"/>
          </p:nvPr>
        </p:nvSpPr>
        <p:spPr>
          <a:xfrm>
            <a:off x="6420723" y="3714750"/>
            <a:ext cx="1751964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050">
                <a:solidFill>
                  <a:srgbClr val="7F7F7F"/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4" name="Text Placeholder 11"/>
          <p:cNvSpPr>
            <a:spLocks noGrp="1"/>
          </p:cNvSpPr>
          <p:nvPr>
            <p:ph type="body" sz="quarter" idx="78"/>
          </p:nvPr>
        </p:nvSpPr>
        <p:spPr>
          <a:xfrm>
            <a:off x="6420723" y="3181350"/>
            <a:ext cx="1739757" cy="30003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 b="0" i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Light"/>
              </a:defRPr>
            </a:lvl1pPr>
            <a:lvl2pPr>
              <a:defRPr sz="1050">
                <a:latin typeface="Mission Gothic Regular" pitchFamily="50" charset="0"/>
              </a:defRPr>
            </a:lvl2pPr>
            <a:lvl3pPr>
              <a:defRPr sz="1050">
                <a:latin typeface="Mission Gothic Regular" pitchFamily="50" charset="0"/>
              </a:defRPr>
            </a:lvl3pPr>
            <a:lvl4pPr>
              <a:defRPr sz="1050">
                <a:latin typeface="Mission Gothic Regular" pitchFamily="50" charset="0"/>
              </a:defRPr>
            </a:lvl4pPr>
            <a:lvl5pPr>
              <a:defRPr sz="1050">
                <a:latin typeface="Mission Gothic Regular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25" name="Text Placeholder 13"/>
          <p:cNvSpPr>
            <a:spLocks noGrp="1"/>
          </p:cNvSpPr>
          <p:nvPr>
            <p:ph type="body" sz="quarter" idx="79"/>
          </p:nvPr>
        </p:nvSpPr>
        <p:spPr>
          <a:xfrm>
            <a:off x="6420723" y="3360738"/>
            <a:ext cx="1097280" cy="231775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6" name="Picture Placeholder 4"/>
          <p:cNvSpPr>
            <a:spLocks noGrp="1"/>
          </p:cNvSpPr>
          <p:nvPr>
            <p:ph type="pic" sz="quarter" idx="80"/>
          </p:nvPr>
        </p:nvSpPr>
        <p:spPr>
          <a:xfrm>
            <a:off x="1203601" y="1581150"/>
            <a:ext cx="1691999" cy="1447800"/>
          </a:xfrm>
        </p:spPr>
        <p:txBody>
          <a:bodyPr>
            <a:normAutofit/>
          </a:bodyPr>
          <a:lstStyle>
            <a:lvl1pPr>
              <a:defRPr sz="1600">
                <a:latin typeface="+mn-ea"/>
                <a:ea typeface="+mn-ea"/>
                <a:cs typeface="Roboto Light"/>
              </a:defRPr>
            </a:lvl1pPr>
          </a:lstStyle>
          <a:p>
            <a:endParaRPr lang="en-US" dirty="0"/>
          </a:p>
        </p:txBody>
      </p:sp>
      <p:sp>
        <p:nvSpPr>
          <p:cNvPr id="27" name="Picture Placeholder 4"/>
          <p:cNvSpPr>
            <a:spLocks noGrp="1"/>
          </p:cNvSpPr>
          <p:nvPr>
            <p:ph type="pic" sz="quarter" idx="81"/>
          </p:nvPr>
        </p:nvSpPr>
        <p:spPr>
          <a:xfrm>
            <a:off x="2940602" y="1581150"/>
            <a:ext cx="1691999" cy="1447800"/>
          </a:xfrm>
        </p:spPr>
        <p:txBody>
          <a:bodyPr>
            <a:normAutofit/>
          </a:bodyPr>
          <a:lstStyle>
            <a:lvl1pPr>
              <a:defRPr sz="1600">
                <a:latin typeface="+mn-ea"/>
                <a:ea typeface="+mn-ea"/>
                <a:cs typeface="Roboto Light"/>
              </a:defRPr>
            </a:lvl1pPr>
          </a:lstStyle>
          <a:p>
            <a:endParaRPr lang="en-US" dirty="0"/>
          </a:p>
        </p:txBody>
      </p:sp>
      <p:sp>
        <p:nvSpPr>
          <p:cNvPr id="28" name="Picture Placeholder 4"/>
          <p:cNvSpPr>
            <a:spLocks noGrp="1"/>
          </p:cNvSpPr>
          <p:nvPr>
            <p:ph type="pic" sz="quarter" idx="82"/>
          </p:nvPr>
        </p:nvSpPr>
        <p:spPr>
          <a:xfrm>
            <a:off x="4677603" y="1580466"/>
            <a:ext cx="1691999" cy="1447800"/>
          </a:xfrm>
        </p:spPr>
        <p:txBody>
          <a:bodyPr>
            <a:normAutofit/>
          </a:bodyPr>
          <a:lstStyle>
            <a:lvl1pPr>
              <a:defRPr sz="1600">
                <a:latin typeface="+mn-ea"/>
                <a:ea typeface="+mn-ea"/>
                <a:cs typeface="Roboto Light"/>
              </a:defRPr>
            </a:lvl1pPr>
          </a:lstStyle>
          <a:p>
            <a:endParaRPr lang="en-US" dirty="0"/>
          </a:p>
        </p:txBody>
      </p:sp>
      <p:sp>
        <p:nvSpPr>
          <p:cNvPr id="29" name="Picture Placeholder 4"/>
          <p:cNvSpPr>
            <a:spLocks noGrp="1"/>
          </p:cNvSpPr>
          <p:nvPr>
            <p:ph type="pic" sz="quarter" idx="83"/>
          </p:nvPr>
        </p:nvSpPr>
        <p:spPr>
          <a:xfrm>
            <a:off x="6420723" y="1580466"/>
            <a:ext cx="1691999" cy="1447800"/>
          </a:xfrm>
        </p:spPr>
        <p:txBody>
          <a:bodyPr>
            <a:normAutofit/>
          </a:bodyPr>
          <a:lstStyle>
            <a:lvl1pPr>
              <a:defRPr sz="1600">
                <a:latin typeface="+mn-ea"/>
                <a:ea typeface="+mn-ea"/>
                <a:cs typeface="Roboto Light"/>
              </a:defRPr>
            </a:lvl1pPr>
          </a:lstStyle>
          <a:p>
            <a:endParaRPr lang="en-US" dirty="0"/>
          </a:p>
        </p:txBody>
      </p:sp>
      <p:sp>
        <p:nvSpPr>
          <p:cNvPr id="3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2400" y="4846856"/>
            <a:ext cx="914400" cy="2870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Roboto Regular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1302457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cBook-Pro-mockup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440" y="1634633"/>
            <a:ext cx="4817160" cy="29945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419600" y="1863750"/>
            <a:ext cx="3528000" cy="2232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JM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2400" y="4846856"/>
            <a:ext cx="914400" cy="2870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Roboto Regular"/>
              </a:defRPr>
            </a:lvl1pPr>
          </a:lstStyle>
          <a:p>
            <a:r>
              <a:rPr lang="en-JM" dirty="0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5213880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4857750"/>
          </a:xfrm>
        </p:spPr>
        <p:txBody>
          <a:bodyPr/>
          <a:lstStyle/>
          <a:p>
            <a:endParaRPr lang="en-JM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2400" y="4846856"/>
            <a:ext cx="914400" cy="2870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Roboto Regular"/>
              </a:defRPr>
            </a:lvl1pPr>
          </a:lstStyle>
          <a:p>
            <a:r>
              <a:rPr lang="en-JM" dirty="0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32887410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1047750"/>
            <a:ext cx="9144000" cy="3581400"/>
          </a:xfrm>
        </p:spPr>
        <p:txBody>
          <a:bodyPr/>
          <a:lstStyle/>
          <a:p>
            <a:endParaRPr lang="en-JM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6670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JM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2400" y="4846856"/>
            <a:ext cx="914400" cy="2870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Roboto Regular"/>
              </a:defRPr>
            </a:lvl1pPr>
          </a:lstStyle>
          <a:p>
            <a:r>
              <a:rPr lang="en-JM" dirty="0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80336572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8" name="Picture Placeholder 24"/>
          <p:cNvSpPr>
            <a:spLocks noGrp="1"/>
          </p:cNvSpPr>
          <p:nvPr>
            <p:ph type="pic" sz="quarter" idx="14"/>
          </p:nvPr>
        </p:nvSpPr>
        <p:spPr>
          <a:xfrm>
            <a:off x="0" y="1352550"/>
            <a:ext cx="3429000" cy="300672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defRPr>
            </a:lvl1pPr>
          </a:lstStyle>
          <a:p>
            <a:endParaRPr lang="en-JM"/>
          </a:p>
        </p:txBody>
      </p:sp>
      <p:sp>
        <p:nvSpPr>
          <p:cNvPr id="9" name="Text Placeholder 26"/>
          <p:cNvSpPr>
            <a:spLocks noGrp="1"/>
          </p:cNvSpPr>
          <p:nvPr>
            <p:ph type="body" sz="quarter" idx="15"/>
          </p:nvPr>
        </p:nvSpPr>
        <p:spPr>
          <a:xfrm>
            <a:off x="3733800" y="1817688"/>
            <a:ext cx="2127250" cy="830262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endParaRPr lang="en-JM" dirty="0"/>
          </a:p>
        </p:txBody>
      </p:sp>
      <p:sp>
        <p:nvSpPr>
          <p:cNvPr id="10" name="Text Placeholder 26"/>
          <p:cNvSpPr>
            <a:spLocks noGrp="1"/>
          </p:cNvSpPr>
          <p:nvPr>
            <p:ph type="body" sz="quarter" idx="16"/>
          </p:nvPr>
        </p:nvSpPr>
        <p:spPr>
          <a:xfrm>
            <a:off x="6407150" y="1809750"/>
            <a:ext cx="2127250" cy="830262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endParaRPr lang="en-JM" dirty="0"/>
          </a:p>
        </p:txBody>
      </p:sp>
      <p:sp>
        <p:nvSpPr>
          <p:cNvPr id="11" name="Text Placeholder 26"/>
          <p:cNvSpPr>
            <a:spLocks noGrp="1"/>
          </p:cNvSpPr>
          <p:nvPr>
            <p:ph type="body" sz="quarter" idx="17"/>
          </p:nvPr>
        </p:nvSpPr>
        <p:spPr>
          <a:xfrm>
            <a:off x="3736975" y="3405328"/>
            <a:ext cx="2127250" cy="830262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endParaRPr lang="en-JM" dirty="0"/>
          </a:p>
        </p:txBody>
      </p:sp>
      <p:sp>
        <p:nvSpPr>
          <p:cNvPr id="12" name="Text Placeholder 26"/>
          <p:cNvSpPr>
            <a:spLocks noGrp="1"/>
          </p:cNvSpPr>
          <p:nvPr>
            <p:ph type="body" sz="quarter" idx="18"/>
          </p:nvPr>
        </p:nvSpPr>
        <p:spPr>
          <a:xfrm>
            <a:off x="6410325" y="3397390"/>
            <a:ext cx="2127250" cy="830262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1200"/>
            </a:lvl2pPr>
            <a:lvl3pPr marL="914400" indent="0">
              <a:buFontTx/>
              <a:buNone/>
              <a:defRPr sz="1200"/>
            </a:lvl3pPr>
            <a:lvl4pPr marL="1371600" indent="0">
              <a:buFontTx/>
              <a:buNone/>
              <a:defRPr sz="1200"/>
            </a:lvl4pPr>
            <a:lvl5pPr marL="1828800" indent="0">
              <a:buFontTx/>
              <a:buNone/>
              <a:defRPr sz="1200"/>
            </a:lvl5pPr>
          </a:lstStyle>
          <a:p>
            <a:pPr lvl="0"/>
            <a:endParaRPr lang="en-JM" dirty="0"/>
          </a:p>
        </p:txBody>
      </p:sp>
      <p:sp>
        <p:nvSpPr>
          <p:cNvPr id="13" name="Text Placeholder 32"/>
          <p:cNvSpPr>
            <a:spLocks noGrp="1"/>
          </p:cNvSpPr>
          <p:nvPr>
            <p:ph type="body" sz="quarter" idx="19"/>
          </p:nvPr>
        </p:nvSpPr>
        <p:spPr>
          <a:xfrm>
            <a:off x="4114800" y="1444625"/>
            <a:ext cx="1600200" cy="30811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300" b="0">
                <a:solidFill>
                  <a:srgbClr val="00B0F0"/>
                </a:solidFill>
                <a:latin typeface="+mn-ea"/>
                <a:ea typeface="+mn-ea"/>
                <a:cs typeface="Roboto Ligh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14" name="Text Placeholder 32"/>
          <p:cNvSpPr>
            <a:spLocks noGrp="1"/>
          </p:cNvSpPr>
          <p:nvPr>
            <p:ph type="body" sz="quarter" idx="20"/>
          </p:nvPr>
        </p:nvSpPr>
        <p:spPr>
          <a:xfrm>
            <a:off x="6781800" y="1444625"/>
            <a:ext cx="1600200" cy="30811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300" b="0">
                <a:solidFill>
                  <a:srgbClr val="00B0F0"/>
                </a:solidFill>
                <a:latin typeface="+mn-ea"/>
                <a:ea typeface="+mn-ea"/>
                <a:cs typeface="Roboto Ligh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15" name="Text Placeholder 32"/>
          <p:cNvSpPr>
            <a:spLocks noGrp="1"/>
          </p:cNvSpPr>
          <p:nvPr>
            <p:ph type="body" sz="quarter" idx="21"/>
          </p:nvPr>
        </p:nvSpPr>
        <p:spPr>
          <a:xfrm>
            <a:off x="4114800" y="3028950"/>
            <a:ext cx="1600200" cy="30811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300" b="0">
                <a:solidFill>
                  <a:srgbClr val="00B0F0"/>
                </a:solidFill>
                <a:latin typeface="+mn-ea"/>
                <a:ea typeface="+mn-ea"/>
                <a:cs typeface="Roboto Ligh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16" name="Text Placeholder 32"/>
          <p:cNvSpPr>
            <a:spLocks noGrp="1"/>
          </p:cNvSpPr>
          <p:nvPr>
            <p:ph type="body" sz="quarter" idx="22"/>
          </p:nvPr>
        </p:nvSpPr>
        <p:spPr>
          <a:xfrm>
            <a:off x="6781800" y="3028950"/>
            <a:ext cx="1600200" cy="30811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300" b="0">
                <a:solidFill>
                  <a:srgbClr val="00B0F0"/>
                </a:solidFill>
                <a:latin typeface="+mn-ea"/>
                <a:ea typeface="+mn-ea"/>
                <a:cs typeface="Roboto Ligh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2400" y="4846856"/>
            <a:ext cx="914400" cy="2870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Roboto Regular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408817866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iPhone-5S-3-colors-Mock-up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343" y="971550"/>
            <a:ext cx="2169657" cy="4324350"/>
          </a:xfrm>
          <a:prstGeom prst="rect">
            <a:avLst/>
          </a:prstGeom>
        </p:spPr>
      </p:pic>
      <p:sp>
        <p:nvSpPr>
          <p:cNvPr id="29" name="Picture Placeholder 19"/>
          <p:cNvSpPr>
            <a:spLocks noGrp="1"/>
          </p:cNvSpPr>
          <p:nvPr>
            <p:ph type="pic" sz="quarter" idx="65"/>
          </p:nvPr>
        </p:nvSpPr>
        <p:spPr>
          <a:xfrm>
            <a:off x="2652335" y="1626600"/>
            <a:ext cx="1655999" cy="1727999"/>
          </a:xfrm>
        </p:spPr>
        <p:txBody>
          <a:bodyPr>
            <a:normAutofit/>
          </a:bodyPr>
          <a:lstStyle>
            <a:lvl1pPr>
              <a:defRPr sz="1000">
                <a:latin typeface="+mn-ea"/>
                <a:ea typeface="+mn-ea"/>
              </a:defRPr>
            </a:lvl1pPr>
          </a:lstStyle>
          <a:p>
            <a:endParaRPr lang="en-JM"/>
          </a:p>
        </p:txBody>
      </p:sp>
      <p:pic>
        <p:nvPicPr>
          <p:cNvPr id="21" name="Picture 20" descr="iPhone-5S-3-colors-Mock-up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61950"/>
            <a:ext cx="2169657" cy="4324350"/>
          </a:xfrm>
          <a:prstGeom prst="rect">
            <a:avLst/>
          </a:prstGeom>
        </p:spPr>
      </p:pic>
      <p:sp>
        <p:nvSpPr>
          <p:cNvPr id="22" name="Picture Placeholder 19"/>
          <p:cNvSpPr>
            <a:spLocks noGrp="1"/>
          </p:cNvSpPr>
          <p:nvPr>
            <p:ph type="pic" sz="quarter" idx="64"/>
          </p:nvPr>
        </p:nvSpPr>
        <p:spPr>
          <a:xfrm>
            <a:off x="630992" y="1011600"/>
            <a:ext cx="1655999" cy="2412000"/>
          </a:xfrm>
        </p:spPr>
        <p:txBody>
          <a:bodyPr>
            <a:normAutofit/>
          </a:bodyPr>
          <a:lstStyle>
            <a:lvl1pPr>
              <a:defRPr sz="1000">
                <a:latin typeface="+mn-ea"/>
                <a:ea typeface="+mn-ea"/>
              </a:defRPr>
            </a:lvl1pPr>
          </a:lstStyle>
          <a:p>
            <a:endParaRPr lang="en-JM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266700"/>
            <a:ext cx="4114800" cy="857250"/>
          </a:xfrm>
        </p:spPr>
        <p:txBody>
          <a:bodyPr/>
          <a:lstStyle>
            <a:lvl1pPr algn="l">
              <a:defRPr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  <a:cs typeface="Roboto Light"/>
              </a:defRPr>
            </a:lvl1pPr>
          </a:lstStyle>
          <a:p>
            <a:fld id="{857B18ED-D931-45F4-8873-1BEDAB4DC03E}" type="slidenum">
              <a:rPr lang="en-JM" smtClean="0"/>
              <a:pPr/>
              <a:t>‹#›</a:t>
            </a:fld>
            <a:endParaRPr lang="en-JM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3429000"/>
            <a:ext cx="9147958" cy="1733550"/>
          </a:xfrm>
          <a:prstGeom prst="rect">
            <a:avLst/>
          </a:prstGeom>
          <a:solidFill>
            <a:srgbClr val="048B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latin typeface="+mn-ea"/>
              <a:ea typeface="+mn-ea"/>
            </a:endParaRPr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4"/>
          </p:nvPr>
        </p:nvSpPr>
        <p:spPr>
          <a:xfrm>
            <a:off x="4572000" y="1177925"/>
            <a:ext cx="4114800" cy="479425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100">
                <a:latin typeface="+mn-ea"/>
                <a:ea typeface="+mn-ea"/>
              </a:defRPr>
            </a:lvl1pPr>
            <a:lvl2pPr marL="457200" indent="0" algn="ctr">
              <a:buFontTx/>
              <a:buNone/>
              <a:defRPr sz="1100"/>
            </a:lvl2pPr>
            <a:lvl3pPr marL="914400" indent="0" algn="ctr">
              <a:buFontTx/>
              <a:buNone/>
              <a:defRPr sz="1100"/>
            </a:lvl3pPr>
            <a:lvl4pPr marL="1371600" indent="0" algn="ctr">
              <a:buFontTx/>
              <a:buNone/>
              <a:defRPr sz="1100"/>
            </a:lvl4pPr>
            <a:lvl5pPr marL="1828800" indent="0" algn="ctr">
              <a:buFontTx/>
              <a:buNone/>
              <a:defRPr sz="1100"/>
            </a:lvl5pPr>
          </a:lstStyle>
          <a:p>
            <a:pPr lvl="0"/>
            <a:endParaRPr lang="en-JM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474663" y="4021138"/>
            <a:ext cx="1660525" cy="1065212"/>
          </a:xfrm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6" name="Text Placeholder 24"/>
          <p:cNvSpPr>
            <a:spLocks noGrp="1"/>
          </p:cNvSpPr>
          <p:nvPr>
            <p:ph type="body" sz="quarter" idx="16"/>
          </p:nvPr>
        </p:nvSpPr>
        <p:spPr>
          <a:xfrm>
            <a:off x="2530475" y="4019550"/>
            <a:ext cx="1660525" cy="1065212"/>
          </a:xfrm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7" name="Text Placeholder 24"/>
          <p:cNvSpPr>
            <a:spLocks noGrp="1"/>
          </p:cNvSpPr>
          <p:nvPr>
            <p:ph type="body" sz="quarter" idx="17"/>
          </p:nvPr>
        </p:nvSpPr>
        <p:spPr>
          <a:xfrm>
            <a:off x="4876800" y="4019550"/>
            <a:ext cx="1660525" cy="1065212"/>
          </a:xfrm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8" name="Text Placeholder 24"/>
          <p:cNvSpPr>
            <a:spLocks noGrp="1"/>
          </p:cNvSpPr>
          <p:nvPr>
            <p:ph type="body" sz="quarter" idx="18"/>
          </p:nvPr>
        </p:nvSpPr>
        <p:spPr>
          <a:xfrm>
            <a:off x="7026275" y="4019550"/>
            <a:ext cx="1660525" cy="1065212"/>
          </a:xfrm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9"/>
          </p:nvPr>
        </p:nvSpPr>
        <p:spPr>
          <a:xfrm>
            <a:off x="2514600" y="3562350"/>
            <a:ext cx="1736725" cy="381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rgbClr val="FFFFFF"/>
                </a:solidFill>
                <a:latin typeface="+mn-ea"/>
                <a:ea typeface="+mn-ea"/>
                <a:cs typeface="Roboto Light"/>
              </a:defRPr>
            </a:lvl1pPr>
            <a:lvl2pPr marL="457200" indent="0">
              <a:buFontTx/>
              <a:buNone/>
              <a:defRPr>
                <a:latin typeface="Open Sans" pitchFamily="34" charset="0"/>
                <a:ea typeface="Open Sans" pitchFamily="34" charset="0"/>
                <a:cs typeface="Open Sans" pitchFamily="34" charset="0"/>
              </a:defRPr>
            </a:lvl2pPr>
            <a:lvl3pPr marL="914400" indent="0">
              <a:buFontTx/>
              <a:buNone/>
              <a:defRPr>
                <a:latin typeface="Open Sans" pitchFamily="34" charset="0"/>
                <a:ea typeface="Open Sans" pitchFamily="34" charset="0"/>
                <a:cs typeface="Open Sans" pitchFamily="34" charset="0"/>
              </a:defRPr>
            </a:lvl3pPr>
            <a:lvl4pPr marL="1371600" indent="0">
              <a:buFontTx/>
              <a:buNone/>
              <a:defRPr>
                <a:latin typeface="Open Sans" pitchFamily="34" charset="0"/>
                <a:ea typeface="Open Sans" pitchFamily="34" charset="0"/>
                <a:cs typeface="Open Sans" pitchFamily="34" charset="0"/>
              </a:defRPr>
            </a:lvl4pPr>
            <a:lvl5pPr marL="1828800" indent="0">
              <a:buFontTx/>
              <a:buNone/>
              <a:defRPr>
                <a:latin typeface="Open Sans" pitchFamily="34" charset="0"/>
                <a:ea typeface="Open Sans" pitchFamily="34" charset="0"/>
                <a:cs typeface="Open Sans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20"/>
          </p:nvPr>
        </p:nvSpPr>
        <p:spPr>
          <a:xfrm>
            <a:off x="4816475" y="3562350"/>
            <a:ext cx="1736725" cy="381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rgbClr val="FFFFFF"/>
                </a:solidFill>
                <a:latin typeface="+mn-ea"/>
                <a:ea typeface="+mn-ea"/>
                <a:cs typeface="Roboto Light"/>
              </a:defRPr>
            </a:lvl1pPr>
            <a:lvl2pPr marL="457200" indent="0">
              <a:buFontTx/>
              <a:buNone/>
              <a:defRPr>
                <a:latin typeface="Open Sans" pitchFamily="34" charset="0"/>
                <a:ea typeface="Open Sans" pitchFamily="34" charset="0"/>
                <a:cs typeface="Open Sans" pitchFamily="34" charset="0"/>
              </a:defRPr>
            </a:lvl2pPr>
            <a:lvl3pPr marL="914400" indent="0">
              <a:buFontTx/>
              <a:buNone/>
              <a:defRPr>
                <a:latin typeface="Open Sans" pitchFamily="34" charset="0"/>
                <a:ea typeface="Open Sans" pitchFamily="34" charset="0"/>
                <a:cs typeface="Open Sans" pitchFamily="34" charset="0"/>
              </a:defRPr>
            </a:lvl3pPr>
            <a:lvl4pPr marL="1371600" indent="0">
              <a:buFontTx/>
              <a:buNone/>
              <a:defRPr>
                <a:latin typeface="Open Sans" pitchFamily="34" charset="0"/>
                <a:ea typeface="Open Sans" pitchFamily="34" charset="0"/>
                <a:cs typeface="Open Sans" pitchFamily="34" charset="0"/>
              </a:defRPr>
            </a:lvl4pPr>
            <a:lvl5pPr marL="1828800" indent="0">
              <a:buFontTx/>
              <a:buNone/>
              <a:defRPr>
                <a:latin typeface="Open Sans" pitchFamily="34" charset="0"/>
                <a:ea typeface="Open Sans" pitchFamily="34" charset="0"/>
                <a:cs typeface="Open Sans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21"/>
          </p:nvPr>
        </p:nvSpPr>
        <p:spPr>
          <a:xfrm>
            <a:off x="7026275" y="3562350"/>
            <a:ext cx="1736725" cy="381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rgbClr val="FFFFFF"/>
                </a:solidFill>
                <a:latin typeface="+mn-ea"/>
                <a:ea typeface="+mn-ea"/>
                <a:cs typeface="Roboto Light"/>
              </a:defRPr>
            </a:lvl1pPr>
            <a:lvl2pPr marL="457200" indent="0">
              <a:buFontTx/>
              <a:buNone/>
              <a:defRPr>
                <a:latin typeface="Open Sans" pitchFamily="34" charset="0"/>
                <a:ea typeface="Open Sans" pitchFamily="34" charset="0"/>
                <a:cs typeface="Open Sans" pitchFamily="34" charset="0"/>
              </a:defRPr>
            </a:lvl2pPr>
            <a:lvl3pPr marL="914400" indent="0">
              <a:buFontTx/>
              <a:buNone/>
              <a:defRPr>
                <a:latin typeface="Open Sans" pitchFamily="34" charset="0"/>
                <a:ea typeface="Open Sans" pitchFamily="34" charset="0"/>
                <a:cs typeface="Open Sans" pitchFamily="34" charset="0"/>
              </a:defRPr>
            </a:lvl3pPr>
            <a:lvl4pPr marL="1371600" indent="0">
              <a:buFontTx/>
              <a:buNone/>
              <a:defRPr>
                <a:latin typeface="Open Sans" pitchFamily="34" charset="0"/>
                <a:ea typeface="Open Sans" pitchFamily="34" charset="0"/>
                <a:cs typeface="Open Sans" pitchFamily="34" charset="0"/>
              </a:defRPr>
            </a:lvl4pPr>
            <a:lvl5pPr marL="1828800" indent="0">
              <a:buFontTx/>
              <a:buNone/>
              <a:defRPr>
                <a:latin typeface="Open Sans" pitchFamily="34" charset="0"/>
                <a:ea typeface="Open Sans" pitchFamily="34" charset="0"/>
                <a:cs typeface="Open Sans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22"/>
          </p:nvPr>
        </p:nvSpPr>
        <p:spPr>
          <a:xfrm>
            <a:off x="473075" y="3562350"/>
            <a:ext cx="1736725" cy="381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rgbClr val="FFFFFF"/>
                </a:solidFill>
                <a:latin typeface="+mn-ea"/>
                <a:ea typeface="+mn-ea"/>
                <a:cs typeface="Roboto Light"/>
              </a:defRPr>
            </a:lvl1pPr>
            <a:lvl2pPr marL="457200" indent="0">
              <a:buFontTx/>
              <a:buNone/>
              <a:defRPr>
                <a:latin typeface="Open Sans" pitchFamily="34" charset="0"/>
                <a:ea typeface="Open Sans" pitchFamily="34" charset="0"/>
                <a:cs typeface="Open Sans" pitchFamily="34" charset="0"/>
              </a:defRPr>
            </a:lvl2pPr>
            <a:lvl3pPr marL="914400" indent="0">
              <a:buFontTx/>
              <a:buNone/>
              <a:defRPr>
                <a:latin typeface="Open Sans" pitchFamily="34" charset="0"/>
                <a:ea typeface="Open Sans" pitchFamily="34" charset="0"/>
                <a:cs typeface="Open Sans" pitchFamily="34" charset="0"/>
              </a:defRPr>
            </a:lvl3pPr>
            <a:lvl4pPr marL="1371600" indent="0">
              <a:buFontTx/>
              <a:buNone/>
              <a:defRPr>
                <a:latin typeface="Open Sans" pitchFamily="34" charset="0"/>
                <a:ea typeface="Open Sans" pitchFamily="34" charset="0"/>
                <a:cs typeface="Open Sans" pitchFamily="34" charset="0"/>
              </a:defRPr>
            </a:lvl4pPr>
            <a:lvl5pPr marL="1828800" indent="0">
              <a:buFontTx/>
              <a:buNone/>
              <a:defRPr>
                <a:latin typeface="Open Sans" pitchFamily="34" charset="0"/>
                <a:ea typeface="Open Sans" pitchFamily="34" charset="0"/>
                <a:cs typeface="Open Sans" pitchFamily="34" charset="0"/>
              </a:defRPr>
            </a:lvl5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0858308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0" y="514350"/>
            <a:ext cx="3810000" cy="857250"/>
          </a:xfrm>
        </p:spPr>
        <p:txBody>
          <a:bodyPr>
            <a:noAutofit/>
          </a:bodyPr>
          <a:lstStyle>
            <a:lvl1pPr algn="l">
              <a:defRPr sz="2800"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 smtClean="0">
              <a:cs typeface="Roboto Light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5029200" y="1962150"/>
            <a:ext cx="3505200" cy="9906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100">
                <a:latin typeface="+mn-ea"/>
                <a:ea typeface="+mn-ea"/>
              </a:defRPr>
            </a:lvl1pPr>
            <a:lvl2pPr marL="457200" indent="0">
              <a:buFontTx/>
              <a:buNone/>
              <a:defRPr sz="1100"/>
            </a:lvl2pPr>
            <a:lvl3pPr marL="914400" indent="0">
              <a:buFontTx/>
              <a:buNone/>
              <a:defRPr sz="1100"/>
            </a:lvl3pPr>
            <a:lvl4pPr marL="1371600" indent="0">
              <a:buFontTx/>
              <a:buNone/>
              <a:defRPr sz="1100"/>
            </a:lvl4pPr>
            <a:lvl5pPr marL="1828800" indent="0">
              <a:buFontTx/>
              <a:buNone/>
              <a:defRPr sz="1100"/>
            </a:lvl5pPr>
          </a:lstStyle>
          <a:p>
            <a:pPr lvl="0"/>
            <a:endParaRPr lang="en-JM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8"/>
          </p:nvPr>
        </p:nvSpPr>
        <p:spPr>
          <a:xfrm>
            <a:off x="5029200" y="1657350"/>
            <a:ext cx="3505200" cy="357187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Roboto Light"/>
              </a:defRPr>
            </a:lvl1pPr>
            <a:lvl2pPr marL="457200" indent="0">
              <a:buFontTx/>
              <a:buNone/>
              <a:defRPr sz="1300">
                <a:latin typeface="Open Sans" pitchFamily="34" charset="0"/>
                <a:ea typeface="Open Sans" pitchFamily="34" charset="0"/>
                <a:cs typeface="Open Sans" pitchFamily="34" charset="0"/>
              </a:defRPr>
            </a:lvl2pPr>
            <a:lvl3pPr marL="914400" indent="0">
              <a:buFontTx/>
              <a:buNone/>
              <a:defRPr sz="1300">
                <a:latin typeface="Open Sans" pitchFamily="34" charset="0"/>
                <a:ea typeface="Open Sans" pitchFamily="34" charset="0"/>
                <a:cs typeface="Open Sans" pitchFamily="34" charset="0"/>
              </a:defRPr>
            </a:lvl3pPr>
            <a:lvl4pPr marL="1371600" indent="0">
              <a:buFontTx/>
              <a:buNone/>
              <a:defRPr sz="1300">
                <a:latin typeface="Open Sans" pitchFamily="34" charset="0"/>
                <a:ea typeface="Open Sans" pitchFamily="34" charset="0"/>
                <a:cs typeface="Open Sans" pitchFamily="34" charset="0"/>
              </a:defRPr>
            </a:lvl4pPr>
            <a:lvl5pPr marL="1828800" indent="0">
              <a:buFontTx/>
              <a:buNone/>
              <a:defRPr sz="1300">
                <a:latin typeface="Open Sans" pitchFamily="34" charset="0"/>
                <a:ea typeface="Open Sans" pitchFamily="34" charset="0"/>
                <a:cs typeface="Open Sans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191000" cy="5162550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140702360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+mn-ea"/>
                <a:ea typeface="+mn-ea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 smtClean="0">
              <a:cs typeface="Roboto Light"/>
            </a:endParaRPr>
          </a:p>
        </p:txBody>
      </p:sp>
      <p:sp>
        <p:nvSpPr>
          <p:cNvPr id="8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5410200" y="1276002"/>
            <a:ext cx="3735387" cy="29718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latin typeface="+mn-ea"/>
                <a:ea typeface="+mn-ea"/>
              </a:defRPr>
            </a:lvl1pPr>
          </a:lstStyle>
          <a:p>
            <a:endParaRPr lang="en-JM"/>
          </a:p>
        </p:txBody>
      </p:sp>
      <p:sp>
        <p:nvSpPr>
          <p:cNvPr id="9" name="Text Placeholder 18"/>
          <p:cNvSpPr>
            <a:spLocks noGrp="1"/>
          </p:cNvSpPr>
          <p:nvPr>
            <p:ph type="body" sz="quarter" idx="14"/>
          </p:nvPr>
        </p:nvSpPr>
        <p:spPr>
          <a:xfrm>
            <a:off x="914400" y="2571750"/>
            <a:ext cx="2057400" cy="1676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10" name="Text Placeholder 18"/>
          <p:cNvSpPr>
            <a:spLocks noGrp="1"/>
          </p:cNvSpPr>
          <p:nvPr>
            <p:ph type="body" sz="quarter" idx="15"/>
          </p:nvPr>
        </p:nvSpPr>
        <p:spPr>
          <a:xfrm>
            <a:off x="3048000" y="2571750"/>
            <a:ext cx="2057400" cy="1676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11" name="Text Placeholder 22"/>
          <p:cNvSpPr>
            <a:spLocks noGrp="1"/>
          </p:cNvSpPr>
          <p:nvPr>
            <p:ph type="body" sz="quarter" idx="16"/>
          </p:nvPr>
        </p:nvSpPr>
        <p:spPr>
          <a:xfrm>
            <a:off x="1524000" y="1428750"/>
            <a:ext cx="3657600" cy="35718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Roboto Light"/>
              </a:defRPr>
            </a:lvl1pPr>
            <a:lvl2pPr>
              <a:defRPr sz="1400">
                <a:latin typeface="Franklin Gothic Medium" pitchFamily="34" charset="0"/>
              </a:defRPr>
            </a:lvl2pPr>
            <a:lvl3pPr>
              <a:defRPr sz="1400">
                <a:latin typeface="Franklin Gothic Medium" pitchFamily="34" charset="0"/>
              </a:defRPr>
            </a:lvl3pPr>
            <a:lvl4pPr>
              <a:defRPr sz="1400">
                <a:latin typeface="Franklin Gothic Medium" pitchFamily="34" charset="0"/>
              </a:defRPr>
            </a:lvl4pPr>
            <a:lvl5pPr>
              <a:defRPr sz="1400">
                <a:latin typeface="Franklin Gothic Medium" pitchFamily="34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2" name="Text Placeholder 24"/>
          <p:cNvSpPr>
            <a:spLocks noGrp="1"/>
          </p:cNvSpPr>
          <p:nvPr>
            <p:ph type="body" sz="quarter" idx="17"/>
          </p:nvPr>
        </p:nvSpPr>
        <p:spPr>
          <a:xfrm>
            <a:off x="1447800" y="2138363"/>
            <a:ext cx="1296988" cy="357187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>
                <a:solidFill>
                  <a:srgbClr val="262626"/>
                </a:solidFill>
                <a:latin typeface="+mn-ea"/>
                <a:ea typeface="+mn-ea"/>
                <a:cs typeface="Roboto Regular"/>
              </a:defRPr>
            </a:lvl1pPr>
            <a:lvl2pPr>
              <a:defRPr sz="1300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</a:lstStyle>
          <a:p>
            <a:pPr lvl="0"/>
            <a:endParaRPr lang="en-JM" dirty="0"/>
          </a:p>
        </p:txBody>
      </p:sp>
      <p:sp>
        <p:nvSpPr>
          <p:cNvPr id="13" name="Text Placeholder 24"/>
          <p:cNvSpPr>
            <a:spLocks noGrp="1"/>
          </p:cNvSpPr>
          <p:nvPr>
            <p:ph type="body" sz="quarter" idx="18"/>
          </p:nvPr>
        </p:nvSpPr>
        <p:spPr>
          <a:xfrm>
            <a:off x="3579812" y="2138363"/>
            <a:ext cx="1296988" cy="357187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>
                <a:solidFill>
                  <a:srgbClr val="262626"/>
                </a:solidFill>
                <a:latin typeface="+mn-ea"/>
                <a:ea typeface="+mn-ea"/>
                <a:cs typeface="Roboto Regular"/>
              </a:defRPr>
            </a:lvl1pPr>
            <a:lvl2pPr>
              <a:defRPr sz="1300"/>
            </a:lvl2pPr>
            <a:lvl3pPr>
              <a:defRPr sz="1300"/>
            </a:lvl3pPr>
            <a:lvl4pPr>
              <a:defRPr sz="1300"/>
            </a:lvl4pPr>
            <a:lvl5pPr>
              <a:defRPr sz="1300"/>
            </a:lvl5pPr>
          </a:lstStyle>
          <a:p>
            <a:pPr lvl="0"/>
            <a:endParaRPr lang="en-JM" dirty="0"/>
          </a:p>
        </p:txBody>
      </p:sp>
      <p:sp>
        <p:nvSpPr>
          <p:cNvPr id="14" name="Content Placeholder 27"/>
          <p:cNvSpPr>
            <a:spLocks noGrp="1"/>
          </p:cNvSpPr>
          <p:nvPr>
            <p:ph sz="quarter" idx="19" hasCustomPrompt="1"/>
          </p:nvPr>
        </p:nvSpPr>
        <p:spPr>
          <a:xfrm>
            <a:off x="1011237" y="2137710"/>
            <a:ext cx="358775" cy="27305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None/>
              <a:defRPr sz="1100">
                <a:solidFill>
                  <a:srgbClr val="262626"/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r>
              <a:rPr lang="en-JM" dirty="0" smtClean="0"/>
              <a:t>01</a:t>
            </a:r>
            <a:endParaRPr lang="en-JM" dirty="0"/>
          </a:p>
        </p:txBody>
      </p:sp>
      <p:sp>
        <p:nvSpPr>
          <p:cNvPr id="15" name="Content Placeholder 27"/>
          <p:cNvSpPr>
            <a:spLocks noGrp="1"/>
          </p:cNvSpPr>
          <p:nvPr>
            <p:ph sz="quarter" idx="20" hasCustomPrompt="1"/>
          </p:nvPr>
        </p:nvSpPr>
        <p:spPr>
          <a:xfrm>
            <a:off x="3146425" y="2146300"/>
            <a:ext cx="358775" cy="27305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>
              <a:buNone/>
              <a:defRPr sz="1100">
                <a:solidFill>
                  <a:srgbClr val="262626"/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r>
              <a:rPr lang="en-JM" dirty="0" smtClean="0"/>
              <a:t>01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74681500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  <p:pic>
        <p:nvPicPr>
          <p:cNvPr id="3" name="Picture 2" descr="iMac-Cinema-Monitor-Style-Mock-up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1352550"/>
            <a:ext cx="4419600" cy="3437187"/>
          </a:xfrm>
          <a:prstGeom prst="rect">
            <a:avLst/>
          </a:prstGeom>
        </p:spPr>
      </p:pic>
      <p:sp>
        <p:nvSpPr>
          <p:cNvPr id="14" name="Picture Placeholder 21"/>
          <p:cNvSpPr>
            <a:spLocks noGrp="1"/>
          </p:cNvSpPr>
          <p:nvPr>
            <p:ph type="pic" sz="quarter" idx="16"/>
          </p:nvPr>
        </p:nvSpPr>
        <p:spPr>
          <a:xfrm>
            <a:off x="2743200" y="1657350"/>
            <a:ext cx="3657600" cy="2286000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120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defRPr>
            </a:lvl1pPr>
          </a:lstStyle>
          <a:p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21473338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0200" y="895350"/>
            <a:ext cx="3124200" cy="857250"/>
          </a:xfrm>
        </p:spPr>
        <p:txBody>
          <a:bodyPr/>
          <a:lstStyle>
            <a:lvl1pPr algn="l">
              <a:defRPr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  <p:pic>
        <p:nvPicPr>
          <p:cNvPr id="3" name="Picture 2" descr="iMac-Cinema-Monitor-Style-Mock-up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666750"/>
            <a:ext cx="5105456" cy="3970587"/>
          </a:xfrm>
          <a:prstGeom prst="rect">
            <a:avLst/>
          </a:prstGeom>
        </p:spPr>
      </p:pic>
      <p:sp>
        <p:nvSpPr>
          <p:cNvPr id="14" name="Picture Placeholder 21"/>
          <p:cNvSpPr>
            <a:spLocks noGrp="1"/>
          </p:cNvSpPr>
          <p:nvPr>
            <p:ph type="pic" sz="quarter" idx="16"/>
          </p:nvPr>
        </p:nvSpPr>
        <p:spPr>
          <a:xfrm>
            <a:off x="751530" y="1010550"/>
            <a:ext cx="4175997" cy="2628000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1200">
                <a:solidFill>
                  <a:schemeClr val="bg1">
                    <a:lumMod val="95000"/>
                  </a:schemeClr>
                </a:solidFill>
                <a:latin typeface="+mn-ea"/>
                <a:ea typeface="+mn-ea"/>
              </a:defRPr>
            </a:lvl1pPr>
          </a:lstStyle>
          <a:p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3943807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60"/>
          </p:nvPr>
        </p:nvSpPr>
        <p:spPr>
          <a:xfrm>
            <a:off x="4395500" y="1504950"/>
            <a:ext cx="2919699" cy="304800"/>
          </a:xfrm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2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Roboto Light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64"/>
          </p:nvPr>
        </p:nvSpPr>
        <p:spPr>
          <a:xfrm>
            <a:off x="4386781" y="3479061"/>
            <a:ext cx="4419603" cy="83820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70"/>
          </p:nvPr>
        </p:nvSpPr>
        <p:spPr>
          <a:xfrm>
            <a:off x="4395500" y="1833352"/>
            <a:ext cx="2336540" cy="30480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71"/>
          </p:nvPr>
        </p:nvSpPr>
        <p:spPr>
          <a:xfrm>
            <a:off x="4419600" y="2297961"/>
            <a:ext cx="2667000" cy="102870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3" name="Picture Placeholder 28"/>
          <p:cNvSpPr>
            <a:spLocks noGrp="1"/>
          </p:cNvSpPr>
          <p:nvPr>
            <p:ph type="pic" sz="quarter" idx="50"/>
          </p:nvPr>
        </p:nvSpPr>
        <p:spPr>
          <a:xfrm>
            <a:off x="1600200" y="1809750"/>
            <a:ext cx="1955856" cy="1955856"/>
          </a:xfrm>
          <a:prstGeom prst="ellipse">
            <a:avLst/>
          </a:prstGeom>
          <a:ln w="76200" cap="sq">
            <a:noFill/>
            <a:miter lim="800000"/>
          </a:ln>
          <a:effectLst/>
        </p:spPr>
        <p:txBody>
          <a:bodyPr>
            <a:norm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12186412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24"/>
          </p:nvPr>
        </p:nvSpPr>
        <p:spPr>
          <a:xfrm>
            <a:off x="0" y="1962150"/>
            <a:ext cx="4572000" cy="2895600"/>
          </a:xfrm>
        </p:spPr>
        <p:txBody>
          <a:bodyPr>
            <a:normAutofit/>
          </a:bodyPr>
          <a:lstStyle>
            <a:lvl1pPr>
              <a:defRPr sz="1200">
                <a:latin typeface="+mn-ea"/>
                <a:ea typeface="+mn-ea"/>
              </a:defRPr>
            </a:lvl1pPr>
          </a:lstStyle>
          <a:p>
            <a:endParaRPr lang="en-US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4572000" y="1962150"/>
            <a:ext cx="2286000" cy="1447800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US"/>
          </a:p>
        </p:txBody>
      </p:sp>
      <p:sp>
        <p:nvSpPr>
          <p:cNvPr id="22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6858000" y="1962150"/>
            <a:ext cx="2286000" cy="1447800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US"/>
          </a:p>
        </p:txBody>
      </p:sp>
      <p:sp>
        <p:nvSpPr>
          <p:cNvPr id="2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4578168" y="3409950"/>
            <a:ext cx="2286000" cy="1447800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US"/>
          </a:p>
        </p:txBody>
      </p:sp>
      <p:sp>
        <p:nvSpPr>
          <p:cNvPr id="25" name="Picture Placeholder 13"/>
          <p:cNvSpPr>
            <a:spLocks noGrp="1"/>
          </p:cNvSpPr>
          <p:nvPr>
            <p:ph type="pic" sz="quarter" idx="28"/>
          </p:nvPr>
        </p:nvSpPr>
        <p:spPr>
          <a:xfrm>
            <a:off x="6864168" y="3409950"/>
            <a:ext cx="2286000" cy="1447800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0719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reFox-Flat-Brows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41" y="819150"/>
            <a:ext cx="4622459" cy="3486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0200" y="571500"/>
            <a:ext cx="3124200" cy="857250"/>
          </a:xfrm>
        </p:spPr>
        <p:txBody>
          <a:bodyPr/>
          <a:lstStyle>
            <a:lvl1pPr algn="l">
              <a:defRPr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  <p:sp>
        <p:nvSpPr>
          <p:cNvPr id="21" name="Text Placeholder 18"/>
          <p:cNvSpPr>
            <a:spLocks noGrp="1"/>
          </p:cNvSpPr>
          <p:nvPr>
            <p:ph type="body" sz="quarter" idx="17"/>
          </p:nvPr>
        </p:nvSpPr>
        <p:spPr>
          <a:xfrm>
            <a:off x="5410200" y="1733549"/>
            <a:ext cx="1600200" cy="30480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100">
                <a:solidFill>
                  <a:srgbClr val="404040"/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3" name="Text Placeholder 26"/>
          <p:cNvSpPr>
            <a:spLocks noGrp="1"/>
          </p:cNvSpPr>
          <p:nvPr>
            <p:ph type="body" sz="quarter" idx="19"/>
          </p:nvPr>
        </p:nvSpPr>
        <p:spPr>
          <a:xfrm>
            <a:off x="5434012" y="1962150"/>
            <a:ext cx="3024188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1100"/>
            </a:lvl2pPr>
            <a:lvl3pPr marL="914400" indent="0">
              <a:buFontTx/>
              <a:buNone/>
              <a:defRPr sz="1100"/>
            </a:lvl3pPr>
            <a:lvl4pPr marL="1371600" indent="0">
              <a:buFontTx/>
              <a:buNone/>
              <a:defRPr sz="1100"/>
            </a:lvl4pPr>
            <a:lvl5pPr marL="1828800" indent="0">
              <a:buFontTx/>
              <a:buNone/>
              <a:defRPr sz="1100"/>
            </a:lvl5pPr>
          </a:lstStyle>
          <a:p>
            <a:pPr lvl="0"/>
            <a:endParaRPr lang="en-JM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482941" y="1352550"/>
            <a:ext cx="4419600" cy="2895600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/>
          </a:p>
        </p:txBody>
      </p:sp>
      <p:sp>
        <p:nvSpPr>
          <p:cNvPr id="10" name="Text Placeholder 18"/>
          <p:cNvSpPr>
            <a:spLocks noGrp="1"/>
          </p:cNvSpPr>
          <p:nvPr>
            <p:ph type="body" sz="quarter" idx="21"/>
          </p:nvPr>
        </p:nvSpPr>
        <p:spPr>
          <a:xfrm>
            <a:off x="5410200" y="2647949"/>
            <a:ext cx="1600200" cy="30480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100">
                <a:solidFill>
                  <a:srgbClr val="404040"/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1" name="Text Placeholder 26"/>
          <p:cNvSpPr>
            <a:spLocks noGrp="1"/>
          </p:cNvSpPr>
          <p:nvPr>
            <p:ph type="body" sz="quarter" idx="22"/>
          </p:nvPr>
        </p:nvSpPr>
        <p:spPr>
          <a:xfrm>
            <a:off x="5434012" y="2876550"/>
            <a:ext cx="3024188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1100"/>
            </a:lvl2pPr>
            <a:lvl3pPr marL="914400" indent="0">
              <a:buFontTx/>
              <a:buNone/>
              <a:defRPr sz="1100"/>
            </a:lvl3pPr>
            <a:lvl4pPr marL="1371600" indent="0">
              <a:buFontTx/>
              <a:buNone/>
              <a:defRPr sz="1100"/>
            </a:lvl4pPr>
            <a:lvl5pPr marL="1828800" indent="0">
              <a:buFontTx/>
              <a:buNone/>
              <a:defRPr sz="1100"/>
            </a:lvl5pPr>
          </a:lstStyle>
          <a:p>
            <a:pPr lvl="0"/>
            <a:endParaRPr lang="en-JM" dirty="0"/>
          </a:p>
        </p:txBody>
      </p:sp>
      <p:sp>
        <p:nvSpPr>
          <p:cNvPr id="12" name="Text Placeholder 18"/>
          <p:cNvSpPr>
            <a:spLocks noGrp="1"/>
          </p:cNvSpPr>
          <p:nvPr>
            <p:ph type="body" sz="quarter" idx="23"/>
          </p:nvPr>
        </p:nvSpPr>
        <p:spPr>
          <a:xfrm>
            <a:off x="5410200" y="3562349"/>
            <a:ext cx="1600200" cy="30480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1100">
                <a:solidFill>
                  <a:srgbClr val="404040"/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3" name="Text Placeholder 26"/>
          <p:cNvSpPr>
            <a:spLocks noGrp="1"/>
          </p:cNvSpPr>
          <p:nvPr>
            <p:ph type="body" sz="quarter" idx="24"/>
          </p:nvPr>
        </p:nvSpPr>
        <p:spPr>
          <a:xfrm>
            <a:off x="5434012" y="3790950"/>
            <a:ext cx="3024188" cy="5334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1100"/>
            </a:lvl2pPr>
            <a:lvl3pPr marL="914400" indent="0">
              <a:buFontTx/>
              <a:buNone/>
              <a:defRPr sz="1100"/>
            </a:lvl3pPr>
            <a:lvl4pPr marL="1371600" indent="0">
              <a:buFontTx/>
              <a:buNone/>
              <a:defRPr sz="1100"/>
            </a:lvl4pPr>
            <a:lvl5pPr marL="1828800" indent="0">
              <a:buFontTx/>
              <a:buNone/>
              <a:defRPr sz="1100"/>
            </a:lvl5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7598855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arallelogram 13"/>
          <p:cNvSpPr/>
          <p:nvPr userDrawn="1"/>
        </p:nvSpPr>
        <p:spPr>
          <a:xfrm>
            <a:off x="2590800" y="0"/>
            <a:ext cx="3886200" cy="5162550"/>
          </a:xfrm>
          <a:prstGeom prst="parallelogram">
            <a:avLst>
              <a:gd name="adj" fmla="val 52789"/>
            </a:avLst>
          </a:prstGeom>
          <a:solidFill>
            <a:srgbClr val="048BE6">
              <a:alpha val="9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  <a:ea typeface="+mn-ea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600200" y="514350"/>
            <a:ext cx="3124200" cy="857250"/>
          </a:xfrm>
        </p:spPr>
        <p:txBody>
          <a:bodyPr/>
          <a:lstStyle>
            <a:lvl1pPr algn="l">
              <a:defRPr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pic>
        <p:nvPicPr>
          <p:cNvPr id="16" name="Picture 15" descr="FireFox-Flat-Browser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78"/>
          <a:stretch/>
        </p:blipFill>
        <p:spPr>
          <a:xfrm>
            <a:off x="1333500" y="1155034"/>
            <a:ext cx="6134100" cy="3720482"/>
          </a:xfrm>
          <a:prstGeom prst="rect">
            <a:avLst/>
          </a:prstGeom>
        </p:spPr>
      </p:pic>
      <p:sp>
        <p:nvSpPr>
          <p:cNvPr id="1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1447800" y="1898948"/>
            <a:ext cx="5883537" cy="2958802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165006210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+mn-ea"/>
                <a:ea typeface="+mn-ea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 smtClean="0">
              <a:cs typeface="Roboto Light"/>
            </a:endParaRP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974725" y="2013735"/>
            <a:ext cx="2987675" cy="64056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1503363" y="1663700"/>
            <a:ext cx="2459037" cy="3746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>
                <a:solidFill>
                  <a:srgbClr val="00B0F0"/>
                </a:solidFill>
                <a:latin typeface="+mn-ea"/>
                <a:ea typeface="+mn-ea"/>
                <a:cs typeface="Roboto Light"/>
              </a:defRPr>
            </a:lvl1pPr>
            <a:lvl2pPr marL="457200" indent="0">
              <a:buFontTx/>
              <a:buNone/>
              <a:defRPr sz="1400">
                <a:solidFill>
                  <a:srgbClr val="0070C0"/>
                </a:solidFill>
              </a:defRPr>
            </a:lvl2pPr>
            <a:lvl3pPr marL="914400" indent="0">
              <a:buFontTx/>
              <a:buNone/>
              <a:defRPr sz="1400">
                <a:solidFill>
                  <a:srgbClr val="0070C0"/>
                </a:solidFill>
              </a:defRPr>
            </a:lvl3pPr>
            <a:lvl4pPr marL="1371600" indent="0">
              <a:buFontTx/>
              <a:buNone/>
              <a:defRPr sz="1400">
                <a:solidFill>
                  <a:srgbClr val="0070C0"/>
                </a:solidFill>
              </a:defRPr>
            </a:lvl4pPr>
            <a:lvl5pPr marL="1828800" indent="0">
              <a:buFontTx/>
              <a:buNone/>
              <a:defRPr sz="1400">
                <a:solidFill>
                  <a:srgbClr val="0070C0"/>
                </a:solidFill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5257800" y="2007385"/>
            <a:ext cx="2987675" cy="64056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5786438" y="1657350"/>
            <a:ext cx="2459037" cy="3746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>
                <a:solidFill>
                  <a:srgbClr val="00B0F0"/>
                </a:solidFill>
                <a:latin typeface="+mn-ea"/>
                <a:ea typeface="+mn-ea"/>
                <a:cs typeface="Roboto Light"/>
              </a:defRPr>
            </a:lvl1pPr>
            <a:lvl2pPr marL="457200" indent="0">
              <a:buFontTx/>
              <a:buNone/>
              <a:defRPr sz="1400">
                <a:solidFill>
                  <a:srgbClr val="0070C0"/>
                </a:solidFill>
              </a:defRPr>
            </a:lvl2pPr>
            <a:lvl3pPr marL="914400" indent="0">
              <a:buFontTx/>
              <a:buNone/>
              <a:defRPr sz="1400">
                <a:solidFill>
                  <a:srgbClr val="0070C0"/>
                </a:solidFill>
              </a:defRPr>
            </a:lvl3pPr>
            <a:lvl4pPr marL="1371600" indent="0">
              <a:buFontTx/>
              <a:buNone/>
              <a:defRPr sz="1400">
                <a:solidFill>
                  <a:srgbClr val="0070C0"/>
                </a:solidFill>
              </a:defRPr>
            </a:lvl4pPr>
            <a:lvl5pPr marL="1828800" indent="0">
              <a:buFontTx/>
              <a:buNone/>
              <a:defRPr sz="1400">
                <a:solidFill>
                  <a:srgbClr val="0070C0"/>
                </a:solidFill>
              </a:defRPr>
            </a:lvl5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75172592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  <p:sp>
        <p:nvSpPr>
          <p:cNvPr id="7" name="Content Placeholder 13"/>
          <p:cNvSpPr>
            <a:spLocks noGrp="1"/>
          </p:cNvSpPr>
          <p:nvPr>
            <p:ph sz="quarter" idx="13"/>
          </p:nvPr>
        </p:nvSpPr>
        <p:spPr>
          <a:xfrm>
            <a:off x="609600" y="1962150"/>
            <a:ext cx="2362200" cy="2266950"/>
          </a:xfrm>
        </p:spPr>
        <p:txBody>
          <a:bodyPr>
            <a:normAutofit/>
          </a:bodyPr>
          <a:lstStyle>
            <a:lvl1pPr algn="l"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8" name="Content Placeholder 38"/>
          <p:cNvSpPr>
            <a:spLocks noGrp="1"/>
          </p:cNvSpPr>
          <p:nvPr>
            <p:ph sz="quarter" idx="39"/>
          </p:nvPr>
        </p:nvSpPr>
        <p:spPr>
          <a:xfrm>
            <a:off x="609600" y="1428750"/>
            <a:ext cx="1984248" cy="347472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400" b="0">
                <a:solidFill>
                  <a:srgbClr val="404040"/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9" name="Content Placeholder 13"/>
          <p:cNvSpPr>
            <a:spLocks noGrp="1"/>
          </p:cNvSpPr>
          <p:nvPr>
            <p:ph sz="quarter" idx="42"/>
          </p:nvPr>
        </p:nvSpPr>
        <p:spPr>
          <a:xfrm>
            <a:off x="3429000" y="1962150"/>
            <a:ext cx="2362200" cy="2266950"/>
          </a:xfrm>
        </p:spPr>
        <p:txBody>
          <a:bodyPr>
            <a:normAutofit/>
          </a:bodyPr>
          <a:lstStyle>
            <a:lvl1pPr algn="l"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0" name="Content Placeholder 13"/>
          <p:cNvSpPr>
            <a:spLocks noGrp="1"/>
          </p:cNvSpPr>
          <p:nvPr>
            <p:ph sz="quarter" idx="43"/>
          </p:nvPr>
        </p:nvSpPr>
        <p:spPr>
          <a:xfrm>
            <a:off x="6324600" y="1962150"/>
            <a:ext cx="2362200" cy="2266950"/>
          </a:xfrm>
        </p:spPr>
        <p:txBody>
          <a:bodyPr>
            <a:normAutofit/>
          </a:bodyPr>
          <a:lstStyle>
            <a:lvl1pPr algn="l"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1" name="Content Placeholder 38"/>
          <p:cNvSpPr>
            <a:spLocks noGrp="1"/>
          </p:cNvSpPr>
          <p:nvPr>
            <p:ph sz="quarter" idx="60"/>
          </p:nvPr>
        </p:nvSpPr>
        <p:spPr>
          <a:xfrm>
            <a:off x="3429000" y="1428750"/>
            <a:ext cx="1984248" cy="347472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400" b="0">
                <a:solidFill>
                  <a:srgbClr val="404040"/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2" name="Content Placeholder 38"/>
          <p:cNvSpPr>
            <a:spLocks noGrp="1"/>
          </p:cNvSpPr>
          <p:nvPr>
            <p:ph sz="quarter" idx="61"/>
          </p:nvPr>
        </p:nvSpPr>
        <p:spPr>
          <a:xfrm>
            <a:off x="6324600" y="1428750"/>
            <a:ext cx="1984248" cy="347472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>
            <a:lvl1pPr algn="l">
              <a:buNone/>
              <a:defRPr sz="1400" b="0">
                <a:solidFill>
                  <a:srgbClr val="404040"/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70488093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 smtClean="0">
              <a:cs typeface="Roboto Light"/>
            </a:endParaRPr>
          </a:p>
        </p:txBody>
      </p:sp>
      <p:sp>
        <p:nvSpPr>
          <p:cNvPr id="7" name="Picture Placeholder 17"/>
          <p:cNvSpPr>
            <a:spLocks noGrp="1"/>
          </p:cNvSpPr>
          <p:nvPr>
            <p:ph type="pic" sz="quarter" idx="13"/>
          </p:nvPr>
        </p:nvSpPr>
        <p:spPr>
          <a:xfrm>
            <a:off x="4838700" y="1809750"/>
            <a:ext cx="4305300" cy="2590800"/>
          </a:xfrm>
          <a:prstGeom prst="roundRect">
            <a:avLst>
              <a:gd name="adj" fmla="val 0"/>
            </a:avLst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8" name="Text Placeholder 19"/>
          <p:cNvSpPr>
            <a:spLocks noGrp="1"/>
          </p:cNvSpPr>
          <p:nvPr>
            <p:ph type="body" sz="quarter" idx="14"/>
          </p:nvPr>
        </p:nvSpPr>
        <p:spPr>
          <a:xfrm>
            <a:off x="1600200" y="2190750"/>
            <a:ext cx="2971800" cy="833437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9" name="Text Placeholder 21"/>
          <p:cNvSpPr>
            <a:spLocks noGrp="1"/>
          </p:cNvSpPr>
          <p:nvPr>
            <p:ph type="body" sz="quarter" idx="15"/>
          </p:nvPr>
        </p:nvSpPr>
        <p:spPr>
          <a:xfrm>
            <a:off x="838200" y="1123950"/>
            <a:ext cx="7696200" cy="479425"/>
          </a:xfrm>
        </p:spPr>
        <p:txBody>
          <a:bodyPr>
            <a:noAutofit/>
          </a:bodyPr>
          <a:lstStyle>
            <a:lvl1pPr marL="0" indent="0" algn="ctr"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  <a:lvl2pPr marL="457200" indent="0" algn="ctr">
              <a:buNone/>
              <a:defRPr sz="1100"/>
            </a:lvl2pPr>
            <a:lvl3pPr marL="914400" indent="0" algn="ctr">
              <a:buNone/>
              <a:defRPr sz="1100"/>
            </a:lvl3pPr>
            <a:lvl4pPr marL="1371600" indent="0" algn="ctr">
              <a:buNone/>
              <a:defRPr sz="1100"/>
            </a:lvl4pPr>
            <a:lvl5pPr marL="1828800" indent="0" algn="ctr">
              <a:buNone/>
              <a:defRPr sz="1100"/>
            </a:lvl5pPr>
          </a:lstStyle>
          <a:p>
            <a:pPr lvl="0"/>
            <a:endParaRPr lang="en-JM" dirty="0"/>
          </a:p>
        </p:txBody>
      </p:sp>
      <p:sp>
        <p:nvSpPr>
          <p:cNvPr id="10" name="Text Placeholder 23"/>
          <p:cNvSpPr>
            <a:spLocks noGrp="1"/>
          </p:cNvSpPr>
          <p:nvPr>
            <p:ph type="body" sz="quarter" idx="16"/>
          </p:nvPr>
        </p:nvSpPr>
        <p:spPr>
          <a:xfrm>
            <a:off x="1600200" y="1962150"/>
            <a:ext cx="1828800" cy="35718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100">
                <a:solidFill>
                  <a:srgbClr val="404040"/>
                </a:solidFill>
                <a:latin typeface="+mn-ea"/>
                <a:ea typeface="+mn-ea"/>
                <a:cs typeface="Roboto Regular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1" name="Text Placeholder 19"/>
          <p:cNvSpPr>
            <a:spLocks noGrp="1"/>
          </p:cNvSpPr>
          <p:nvPr>
            <p:ph type="body" sz="quarter" idx="17"/>
          </p:nvPr>
        </p:nvSpPr>
        <p:spPr>
          <a:xfrm>
            <a:off x="1600200" y="3414713"/>
            <a:ext cx="2971800" cy="833437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12" name="Text Placeholder 23"/>
          <p:cNvSpPr>
            <a:spLocks noGrp="1"/>
          </p:cNvSpPr>
          <p:nvPr>
            <p:ph type="body" sz="quarter" idx="18"/>
          </p:nvPr>
        </p:nvSpPr>
        <p:spPr>
          <a:xfrm>
            <a:off x="1600200" y="3186113"/>
            <a:ext cx="1828800" cy="357188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100">
                <a:solidFill>
                  <a:srgbClr val="404040"/>
                </a:solidFill>
                <a:latin typeface="+mn-ea"/>
                <a:ea typeface="+mn-ea"/>
                <a:cs typeface="Roboto Regular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3" name="Content Placeholder 27"/>
          <p:cNvSpPr>
            <a:spLocks noGrp="1"/>
          </p:cNvSpPr>
          <p:nvPr>
            <p:ph sz="quarter" idx="19" hasCustomPrompt="1"/>
          </p:nvPr>
        </p:nvSpPr>
        <p:spPr>
          <a:xfrm>
            <a:off x="914400" y="2011680"/>
            <a:ext cx="533400" cy="36576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0" indent="0" algn="ctr">
              <a:buFontTx/>
              <a:buNone/>
              <a:defRPr sz="1800">
                <a:solidFill>
                  <a:srgbClr val="262626"/>
                </a:solidFill>
                <a:latin typeface="+mn-ea"/>
                <a:ea typeface="+mn-ea"/>
                <a:cs typeface="Roboto Regular"/>
              </a:defRPr>
            </a:lvl1pPr>
          </a:lstStyle>
          <a:p>
            <a:pPr lvl="0"/>
            <a:r>
              <a:rPr lang="en-JM" dirty="0" smtClean="0"/>
              <a:t>25</a:t>
            </a:r>
            <a:endParaRPr lang="en-JM" dirty="0"/>
          </a:p>
        </p:txBody>
      </p:sp>
      <p:sp>
        <p:nvSpPr>
          <p:cNvPr id="14" name="Content Placeholder 29"/>
          <p:cNvSpPr>
            <a:spLocks noGrp="1"/>
          </p:cNvSpPr>
          <p:nvPr>
            <p:ph sz="quarter" idx="20" hasCustomPrompt="1"/>
          </p:nvPr>
        </p:nvSpPr>
        <p:spPr>
          <a:xfrm>
            <a:off x="914400" y="2417420"/>
            <a:ext cx="533400" cy="18256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05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JM" dirty="0" smtClean="0"/>
              <a:t>DEC</a:t>
            </a:r>
            <a:endParaRPr lang="en-JM" dirty="0"/>
          </a:p>
        </p:txBody>
      </p:sp>
      <p:sp>
        <p:nvSpPr>
          <p:cNvPr id="15" name="Content Placeholder 27"/>
          <p:cNvSpPr>
            <a:spLocks noGrp="1"/>
          </p:cNvSpPr>
          <p:nvPr>
            <p:ph sz="quarter" idx="21" hasCustomPrompt="1"/>
          </p:nvPr>
        </p:nvSpPr>
        <p:spPr>
          <a:xfrm>
            <a:off x="914400" y="3227832"/>
            <a:ext cx="533400" cy="36576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0" indent="0" algn="ctr">
              <a:buFontTx/>
              <a:buNone/>
              <a:defRPr sz="1800">
                <a:solidFill>
                  <a:srgbClr val="262626"/>
                </a:solidFill>
                <a:latin typeface="+mn-ea"/>
                <a:ea typeface="+mn-ea"/>
                <a:cs typeface="Roboto Regular"/>
              </a:defRPr>
            </a:lvl1pPr>
          </a:lstStyle>
          <a:p>
            <a:pPr lvl="0"/>
            <a:r>
              <a:rPr lang="en-JM" dirty="0" smtClean="0"/>
              <a:t>25</a:t>
            </a:r>
            <a:endParaRPr lang="en-JM" dirty="0"/>
          </a:p>
        </p:txBody>
      </p:sp>
      <p:sp>
        <p:nvSpPr>
          <p:cNvPr id="16" name="Content Placeholder 29"/>
          <p:cNvSpPr>
            <a:spLocks noGrp="1"/>
          </p:cNvSpPr>
          <p:nvPr>
            <p:ph sz="quarter" idx="22" hasCustomPrompt="1"/>
          </p:nvPr>
        </p:nvSpPr>
        <p:spPr>
          <a:xfrm>
            <a:off x="914400" y="3635033"/>
            <a:ext cx="533400" cy="18256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05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JM" dirty="0" smtClean="0"/>
              <a:t>DEC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90921742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7" name="Content Placeholder 37"/>
          <p:cNvSpPr>
            <a:spLocks noGrp="1"/>
          </p:cNvSpPr>
          <p:nvPr>
            <p:ph sz="quarter" idx="18"/>
          </p:nvPr>
        </p:nvSpPr>
        <p:spPr>
          <a:xfrm>
            <a:off x="2933700" y="1428750"/>
            <a:ext cx="1524000" cy="304800"/>
          </a:xfrm>
        </p:spPr>
        <p:txBody>
          <a:bodyPr>
            <a:noAutofit/>
          </a:bodyPr>
          <a:lstStyle>
            <a:lvl1pPr algn="ctr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Roboto Light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8" name="Content Placeholder 37"/>
          <p:cNvSpPr>
            <a:spLocks noGrp="1"/>
          </p:cNvSpPr>
          <p:nvPr>
            <p:ph sz="quarter" idx="19"/>
          </p:nvPr>
        </p:nvSpPr>
        <p:spPr>
          <a:xfrm>
            <a:off x="4951476" y="1428750"/>
            <a:ext cx="1524000" cy="304800"/>
          </a:xfrm>
        </p:spPr>
        <p:txBody>
          <a:bodyPr>
            <a:noAutofit/>
          </a:bodyPr>
          <a:lstStyle>
            <a:lvl1pPr algn="ctr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Roboto Light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9" name="Content Placeholder 37"/>
          <p:cNvSpPr>
            <a:spLocks noGrp="1"/>
          </p:cNvSpPr>
          <p:nvPr>
            <p:ph sz="quarter" idx="20"/>
          </p:nvPr>
        </p:nvSpPr>
        <p:spPr>
          <a:xfrm>
            <a:off x="6934200" y="1428750"/>
            <a:ext cx="1524000" cy="304800"/>
          </a:xfrm>
        </p:spPr>
        <p:txBody>
          <a:bodyPr>
            <a:noAutofit/>
          </a:bodyPr>
          <a:lstStyle>
            <a:lvl1pPr algn="ctr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Roboto Light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10" name="Content Placeholder 37"/>
          <p:cNvSpPr>
            <a:spLocks noGrp="1"/>
          </p:cNvSpPr>
          <p:nvPr>
            <p:ph sz="quarter" idx="21"/>
          </p:nvPr>
        </p:nvSpPr>
        <p:spPr>
          <a:xfrm>
            <a:off x="838200" y="1428750"/>
            <a:ext cx="1524000" cy="304800"/>
          </a:xfrm>
        </p:spPr>
        <p:txBody>
          <a:bodyPr>
            <a:noAutofit/>
          </a:bodyPr>
          <a:lstStyle>
            <a:lvl1pPr algn="ctr">
              <a:buNone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Roboto Light"/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 algn="ctr">
              <a:buNone/>
              <a:defRPr sz="1600"/>
            </a:lvl5pPr>
          </a:lstStyle>
          <a:p>
            <a:pPr lvl="0"/>
            <a:endParaRPr lang="en-JM" dirty="0"/>
          </a:p>
        </p:txBody>
      </p:sp>
      <p:sp>
        <p:nvSpPr>
          <p:cNvPr id="11" name="Picture Placeholder 28"/>
          <p:cNvSpPr>
            <a:spLocks noGrp="1"/>
          </p:cNvSpPr>
          <p:nvPr>
            <p:ph type="pic" sz="quarter" idx="50"/>
          </p:nvPr>
        </p:nvSpPr>
        <p:spPr>
          <a:xfrm>
            <a:off x="887148" y="1809750"/>
            <a:ext cx="1527048" cy="1527048"/>
          </a:xfrm>
          <a:prstGeom prst="ellipse">
            <a:avLst/>
          </a:prstGeom>
          <a:ln w="76200" cap="sq">
            <a:noFill/>
            <a:miter lim="800000"/>
          </a:ln>
          <a:effectLst>
            <a:innerShdw blurRad="114300">
              <a:schemeClr val="bg1">
                <a:lumMod val="50000"/>
              </a:schemeClr>
            </a:innerShdw>
          </a:effectLst>
        </p:spPr>
        <p:txBody>
          <a:bodyPr>
            <a:norm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endParaRPr lang="en-JM" dirty="0"/>
          </a:p>
        </p:txBody>
      </p:sp>
      <p:sp>
        <p:nvSpPr>
          <p:cNvPr id="12" name="Picture Placeholder 28"/>
          <p:cNvSpPr>
            <a:spLocks noGrp="1"/>
          </p:cNvSpPr>
          <p:nvPr>
            <p:ph type="pic" sz="quarter" idx="51"/>
          </p:nvPr>
        </p:nvSpPr>
        <p:spPr>
          <a:xfrm>
            <a:off x="2845308" y="1809750"/>
            <a:ext cx="1527048" cy="1527048"/>
          </a:xfrm>
          <a:prstGeom prst="ellipse">
            <a:avLst/>
          </a:prstGeom>
          <a:ln w="76200" cap="sq">
            <a:noFill/>
            <a:miter lim="800000"/>
          </a:ln>
          <a:effectLst>
            <a:innerShdw blurRad="114300">
              <a:schemeClr val="bg1">
                <a:lumMod val="50000"/>
              </a:schemeClr>
            </a:innerShdw>
          </a:effectLst>
        </p:spPr>
        <p:txBody>
          <a:bodyPr>
            <a:norm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endParaRPr lang="en-JM" dirty="0"/>
          </a:p>
        </p:txBody>
      </p:sp>
      <p:sp>
        <p:nvSpPr>
          <p:cNvPr id="13" name="Picture Placeholder 28"/>
          <p:cNvSpPr>
            <a:spLocks noGrp="1"/>
          </p:cNvSpPr>
          <p:nvPr>
            <p:ph type="pic" sz="quarter" idx="52"/>
          </p:nvPr>
        </p:nvSpPr>
        <p:spPr>
          <a:xfrm>
            <a:off x="4883076" y="1809750"/>
            <a:ext cx="1527048" cy="1527048"/>
          </a:xfrm>
          <a:prstGeom prst="ellipse">
            <a:avLst/>
          </a:prstGeom>
          <a:ln w="76200" cap="sq">
            <a:noFill/>
            <a:miter lim="800000"/>
          </a:ln>
          <a:effectLst>
            <a:innerShdw blurRad="114300">
              <a:schemeClr val="bg1">
                <a:lumMod val="50000"/>
              </a:schemeClr>
            </a:innerShdw>
          </a:effectLst>
        </p:spPr>
        <p:txBody>
          <a:bodyPr>
            <a:norm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endParaRPr lang="en-JM" dirty="0"/>
          </a:p>
        </p:txBody>
      </p:sp>
      <p:sp>
        <p:nvSpPr>
          <p:cNvPr id="14" name="Picture Placeholder 28"/>
          <p:cNvSpPr>
            <a:spLocks noGrp="1"/>
          </p:cNvSpPr>
          <p:nvPr>
            <p:ph type="pic" sz="quarter" idx="53"/>
          </p:nvPr>
        </p:nvSpPr>
        <p:spPr>
          <a:xfrm>
            <a:off x="6864276" y="1809750"/>
            <a:ext cx="1527048" cy="1527048"/>
          </a:xfrm>
          <a:prstGeom prst="ellipse">
            <a:avLst/>
          </a:prstGeom>
          <a:ln w="76200" cap="sq">
            <a:noFill/>
            <a:miter lim="800000"/>
          </a:ln>
          <a:effectLst>
            <a:innerShdw blurRad="114300">
              <a:schemeClr val="bg1">
                <a:lumMod val="50000"/>
              </a:schemeClr>
            </a:innerShdw>
          </a:effectLst>
        </p:spPr>
        <p:txBody>
          <a:bodyPr>
            <a:norm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endParaRPr lang="en-JM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57"/>
          </p:nvPr>
        </p:nvSpPr>
        <p:spPr>
          <a:xfrm>
            <a:off x="2857500" y="3638550"/>
            <a:ext cx="1676400" cy="3048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100">
                <a:solidFill>
                  <a:srgbClr val="404040"/>
                </a:solidFill>
                <a:latin typeface="+mn-ea"/>
                <a:ea typeface="+mn-ea"/>
                <a:cs typeface="Roboto Regular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58"/>
          </p:nvPr>
        </p:nvSpPr>
        <p:spPr>
          <a:xfrm>
            <a:off x="4875276" y="3638550"/>
            <a:ext cx="1676400" cy="3048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100">
                <a:solidFill>
                  <a:srgbClr val="404040"/>
                </a:solidFill>
                <a:latin typeface="+mn-ea"/>
                <a:ea typeface="+mn-ea"/>
                <a:cs typeface="Roboto Regular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59"/>
          </p:nvPr>
        </p:nvSpPr>
        <p:spPr>
          <a:xfrm>
            <a:off x="6858000" y="3638550"/>
            <a:ext cx="1676400" cy="3048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100">
                <a:solidFill>
                  <a:srgbClr val="404040"/>
                </a:solidFill>
                <a:latin typeface="+mn-ea"/>
                <a:ea typeface="+mn-ea"/>
                <a:cs typeface="Roboto Regular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60"/>
          </p:nvPr>
        </p:nvSpPr>
        <p:spPr>
          <a:xfrm>
            <a:off x="762000" y="3638550"/>
            <a:ext cx="1676400" cy="3048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100">
                <a:solidFill>
                  <a:srgbClr val="404040"/>
                </a:solidFill>
                <a:latin typeface="+mn-ea"/>
                <a:ea typeface="+mn-ea"/>
                <a:cs typeface="Roboto Regular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61"/>
          </p:nvPr>
        </p:nvSpPr>
        <p:spPr>
          <a:xfrm>
            <a:off x="2857500" y="3867150"/>
            <a:ext cx="1676400" cy="5334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en-JM" dirty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62"/>
          </p:nvPr>
        </p:nvSpPr>
        <p:spPr>
          <a:xfrm>
            <a:off x="4875276" y="3867150"/>
            <a:ext cx="1676400" cy="5334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en-JM" dirty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63"/>
          </p:nvPr>
        </p:nvSpPr>
        <p:spPr>
          <a:xfrm>
            <a:off x="6858000" y="3867150"/>
            <a:ext cx="1676400" cy="5334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en-JM" dirty="0"/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64"/>
          </p:nvPr>
        </p:nvSpPr>
        <p:spPr>
          <a:xfrm>
            <a:off x="762000" y="3867150"/>
            <a:ext cx="1676400" cy="5334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en-JM" dirty="0"/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4853470"/>
            <a:ext cx="1828800" cy="273844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72400" y="4846856"/>
            <a:ext cx="914400" cy="287073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 smtClean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98396827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  <p:sp>
        <p:nvSpPr>
          <p:cNvPr id="5" name="Picture Placeholder 28"/>
          <p:cNvSpPr>
            <a:spLocks noGrp="1"/>
          </p:cNvSpPr>
          <p:nvPr>
            <p:ph type="pic" sz="quarter" idx="50"/>
          </p:nvPr>
        </p:nvSpPr>
        <p:spPr>
          <a:xfrm>
            <a:off x="682752" y="1581150"/>
            <a:ext cx="1527048" cy="1527048"/>
          </a:xfrm>
          <a:prstGeom prst="ellipse">
            <a:avLst/>
          </a:prstGeom>
          <a:ln w="76200" cap="sq">
            <a:noFill/>
            <a:miter lim="800000"/>
          </a:ln>
          <a:effectLst>
            <a:innerShdw blurRad="114300">
              <a:schemeClr val="bg1">
                <a:lumMod val="50000"/>
              </a:schemeClr>
            </a:innerShdw>
          </a:effectLst>
        </p:spPr>
        <p:txBody>
          <a:bodyPr>
            <a:norm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endParaRPr lang="en-JM" dirty="0"/>
          </a:p>
        </p:txBody>
      </p:sp>
      <p:sp>
        <p:nvSpPr>
          <p:cNvPr id="6" name="Picture Placeholder 28"/>
          <p:cNvSpPr>
            <a:spLocks noGrp="1"/>
          </p:cNvSpPr>
          <p:nvPr>
            <p:ph type="pic" sz="quarter" idx="51"/>
          </p:nvPr>
        </p:nvSpPr>
        <p:spPr>
          <a:xfrm>
            <a:off x="2743200" y="1581150"/>
            <a:ext cx="1527048" cy="1527048"/>
          </a:xfrm>
          <a:prstGeom prst="ellipse">
            <a:avLst/>
          </a:prstGeom>
          <a:ln w="76200" cap="sq">
            <a:noFill/>
            <a:miter lim="800000"/>
          </a:ln>
          <a:effectLst>
            <a:innerShdw blurRad="114300">
              <a:schemeClr val="bg1">
                <a:lumMod val="50000"/>
              </a:schemeClr>
            </a:innerShdw>
          </a:effectLst>
        </p:spPr>
        <p:txBody>
          <a:bodyPr>
            <a:norm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endParaRPr lang="en-JM" dirty="0"/>
          </a:p>
        </p:txBody>
      </p:sp>
      <p:sp>
        <p:nvSpPr>
          <p:cNvPr id="7" name="Picture Placeholder 28"/>
          <p:cNvSpPr>
            <a:spLocks noGrp="1"/>
          </p:cNvSpPr>
          <p:nvPr>
            <p:ph type="pic" sz="quarter" idx="52"/>
          </p:nvPr>
        </p:nvSpPr>
        <p:spPr>
          <a:xfrm>
            <a:off x="4724400" y="1620774"/>
            <a:ext cx="1527048" cy="1527048"/>
          </a:xfrm>
          <a:prstGeom prst="ellipse">
            <a:avLst/>
          </a:prstGeom>
          <a:ln w="76200" cap="sq">
            <a:noFill/>
            <a:miter lim="800000"/>
          </a:ln>
          <a:effectLst>
            <a:innerShdw blurRad="114300">
              <a:schemeClr val="bg1">
                <a:lumMod val="50000"/>
              </a:schemeClr>
            </a:innerShdw>
          </a:effectLst>
        </p:spPr>
        <p:txBody>
          <a:bodyPr>
            <a:norm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endParaRPr lang="en-JM" dirty="0"/>
          </a:p>
        </p:txBody>
      </p:sp>
      <p:sp>
        <p:nvSpPr>
          <p:cNvPr id="8" name="Picture Placeholder 28"/>
          <p:cNvSpPr>
            <a:spLocks noGrp="1"/>
          </p:cNvSpPr>
          <p:nvPr>
            <p:ph type="pic" sz="quarter" idx="53"/>
          </p:nvPr>
        </p:nvSpPr>
        <p:spPr>
          <a:xfrm>
            <a:off x="6854952" y="1613154"/>
            <a:ext cx="1527048" cy="1527048"/>
          </a:xfrm>
          <a:prstGeom prst="ellipse">
            <a:avLst/>
          </a:prstGeom>
          <a:ln w="76200" cap="sq">
            <a:noFill/>
            <a:miter lim="800000"/>
          </a:ln>
          <a:effectLst>
            <a:innerShdw blurRad="114300">
              <a:schemeClr val="bg1">
                <a:lumMod val="50000"/>
              </a:schemeClr>
            </a:innerShdw>
          </a:effectLst>
        </p:spPr>
        <p:txBody>
          <a:bodyPr>
            <a:normAutofit/>
          </a:bodyPr>
          <a:lstStyle>
            <a:lvl1pPr marL="0" indent="0" algn="ctr"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endParaRPr lang="en-JM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57"/>
          </p:nvPr>
        </p:nvSpPr>
        <p:spPr>
          <a:xfrm>
            <a:off x="2667000" y="3333750"/>
            <a:ext cx="1676400" cy="3048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Regular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58"/>
          </p:nvPr>
        </p:nvSpPr>
        <p:spPr>
          <a:xfrm>
            <a:off x="4724400" y="3333750"/>
            <a:ext cx="1676400" cy="3048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Regular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59"/>
          </p:nvPr>
        </p:nvSpPr>
        <p:spPr>
          <a:xfrm>
            <a:off x="6781800" y="3333750"/>
            <a:ext cx="1676400" cy="3048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Regular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60"/>
          </p:nvPr>
        </p:nvSpPr>
        <p:spPr>
          <a:xfrm>
            <a:off x="609600" y="3333750"/>
            <a:ext cx="1676400" cy="3048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Regular"/>
              </a:defRPr>
            </a:lvl1pPr>
            <a:lvl2pPr marL="457200" indent="0">
              <a:buFontTx/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3pPr>
            <a:lvl4pPr marL="13716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4pPr>
            <a:lvl5pPr marL="1828800" indent="0">
              <a:buFontTx/>
              <a:buNone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61"/>
          </p:nvPr>
        </p:nvSpPr>
        <p:spPr>
          <a:xfrm>
            <a:off x="2667000" y="3562350"/>
            <a:ext cx="1676400" cy="5334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62"/>
          </p:nvPr>
        </p:nvSpPr>
        <p:spPr>
          <a:xfrm>
            <a:off x="4724400" y="3562350"/>
            <a:ext cx="1676400" cy="5334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63"/>
          </p:nvPr>
        </p:nvSpPr>
        <p:spPr>
          <a:xfrm>
            <a:off x="6781800" y="3562350"/>
            <a:ext cx="1676400" cy="5334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en-JM" dirty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64"/>
          </p:nvPr>
        </p:nvSpPr>
        <p:spPr>
          <a:xfrm>
            <a:off x="609600" y="3562350"/>
            <a:ext cx="1676400" cy="533400"/>
          </a:xfrm>
        </p:spPr>
        <p:txBody>
          <a:bodyPr>
            <a:no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698338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4016652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48"/>
          </p:nvPr>
        </p:nvSpPr>
        <p:spPr>
          <a:xfrm>
            <a:off x="3395472" y="1276350"/>
            <a:ext cx="2624328" cy="1524000"/>
          </a:xfrm>
          <a:ln w="38100" cap="sq">
            <a:noFill/>
            <a:miter lim="800000"/>
          </a:ln>
        </p:spPr>
        <p:txBody>
          <a:bodyPr>
            <a:norm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endParaRPr lang="en-JM" dirty="0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49"/>
          </p:nvPr>
        </p:nvSpPr>
        <p:spPr>
          <a:xfrm>
            <a:off x="6019800" y="1276350"/>
            <a:ext cx="2624328" cy="1524000"/>
          </a:xfrm>
          <a:ln w="38100" cap="sq">
            <a:noFill/>
            <a:miter lim="800000"/>
          </a:ln>
        </p:spPr>
        <p:txBody>
          <a:bodyPr>
            <a:norm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endParaRPr lang="en-JM" dirty="0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50"/>
          </p:nvPr>
        </p:nvSpPr>
        <p:spPr>
          <a:xfrm>
            <a:off x="771144" y="2800350"/>
            <a:ext cx="2624328" cy="1524000"/>
          </a:xfrm>
          <a:ln w="38100" cap="sq">
            <a:noFill/>
            <a:miter lim="800000"/>
          </a:ln>
        </p:spPr>
        <p:txBody>
          <a:bodyPr>
            <a:norm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endParaRPr lang="en-JM" dirty="0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51"/>
          </p:nvPr>
        </p:nvSpPr>
        <p:spPr>
          <a:xfrm>
            <a:off x="3395472" y="2800350"/>
            <a:ext cx="2624328" cy="1524000"/>
          </a:xfrm>
          <a:ln w="38100" cap="sq">
            <a:noFill/>
            <a:miter lim="800000"/>
          </a:ln>
        </p:spPr>
        <p:txBody>
          <a:bodyPr>
            <a:norm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endParaRPr lang="en-JM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52"/>
          </p:nvPr>
        </p:nvSpPr>
        <p:spPr>
          <a:xfrm>
            <a:off x="6019800" y="2800350"/>
            <a:ext cx="2624328" cy="1524000"/>
          </a:xfrm>
          <a:ln w="38100" cap="sq">
            <a:noFill/>
            <a:miter lim="800000"/>
          </a:ln>
        </p:spPr>
        <p:txBody>
          <a:bodyPr>
            <a:normAutofit/>
          </a:bodyPr>
          <a:lstStyle>
            <a:lvl1pPr marL="0" indent="0" algn="ctr">
              <a:buFontTx/>
              <a:buNone/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endParaRPr lang="en-JM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53"/>
          </p:nvPr>
        </p:nvSpPr>
        <p:spPr>
          <a:xfrm>
            <a:off x="762000" y="1276350"/>
            <a:ext cx="2633472" cy="1524000"/>
          </a:xfrm>
          <a:solidFill>
            <a:srgbClr val="048BE6"/>
          </a:solidFill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69286956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457200" y="1352550"/>
            <a:ext cx="8229600" cy="3048000"/>
          </a:xfrm>
        </p:spPr>
        <p:txBody>
          <a:bodyPr>
            <a:normAutofit/>
          </a:bodyPr>
          <a:lstStyle>
            <a:lvl1pPr marL="342900" indent="-342900">
              <a:buFont typeface="Courier New" pitchFamily="49" charset="0"/>
              <a:buChar char="o"/>
              <a:defRPr sz="1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defRPr>
            </a:lvl1pPr>
            <a:lvl2pPr marL="742950" indent="-28575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2pPr>
            <a:lvl3pPr marL="11430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3pPr>
            <a:lvl4pPr marL="16002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4pPr>
            <a:lvl5pPr marL="2057400" indent="-228600">
              <a:buFont typeface="Sketch Rockwell" pitchFamily="2" charset="0"/>
              <a:buChar char="o"/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</a:defRPr>
            </a:lvl5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51070352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  <p:sp>
        <p:nvSpPr>
          <p:cNvPr id="28" name="Text Placeholder 13"/>
          <p:cNvSpPr>
            <a:spLocks noGrp="1"/>
          </p:cNvSpPr>
          <p:nvPr>
            <p:ph type="body" sz="quarter" idx="48"/>
          </p:nvPr>
        </p:nvSpPr>
        <p:spPr>
          <a:xfrm>
            <a:off x="1142682" y="1543684"/>
            <a:ext cx="3048000" cy="403225"/>
          </a:xfrm>
        </p:spPr>
        <p:txBody>
          <a:bodyPr anchor="ctr"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5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29" name="Text Placeholder 13"/>
          <p:cNvSpPr>
            <a:spLocks noGrp="1"/>
          </p:cNvSpPr>
          <p:nvPr>
            <p:ph type="body" sz="quarter" idx="49"/>
          </p:nvPr>
        </p:nvSpPr>
        <p:spPr>
          <a:xfrm>
            <a:off x="1143000" y="2397124"/>
            <a:ext cx="3048000" cy="403225"/>
          </a:xfrm>
        </p:spPr>
        <p:txBody>
          <a:bodyPr anchor="ctr"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5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30" name="Text Placeholder 13"/>
          <p:cNvSpPr>
            <a:spLocks noGrp="1"/>
          </p:cNvSpPr>
          <p:nvPr>
            <p:ph type="body" sz="quarter" idx="50"/>
          </p:nvPr>
        </p:nvSpPr>
        <p:spPr>
          <a:xfrm>
            <a:off x="1143000" y="3235325"/>
            <a:ext cx="3048000" cy="403225"/>
          </a:xfrm>
        </p:spPr>
        <p:txBody>
          <a:bodyPr anchor="ctr"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5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31" name="Text Placeholder 13"/>
          <p:cNvSpPr>
            <a:spLocks noGrp="1"/>
          </p:cNvSpPr>
          <p:nvPr>
            <p:ph type="body" sz="quarter" idx="51"/>
          </p:nvPr>
        </p:nvSpPr>
        <p:spPr>
          <a:xfrm>
            <a:off x="1143000" y="4073524"/>
            <a:ext cx="3048000" cy="403225"/>
          </a:xfrm>
        </p:spPr>
        <p:txBody>
          <a:bodyPr anchor="ctr"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5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34" name="Text Placeholder 13"/>
          <p:cNvSpPr>
            <a:spLocks noGrp="1"/>
          </p:cNvSpPr>
          <p:nvPr>
            <p:ph type="body" sz="quarter" idx="61"/>
          </p:nvPr>
        </p:nvSpPr>
        <p:spPr>
          <a:xfrm>
            <a:off x="5334000" y="1543684"/>
            <a:ext cx="3048000" cy="403225"/>
          </a:xfrm>
        </p:spPr>
        <p:txBody>
          <a:bodyPr anchor="ctr"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5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35" name="Text Placeholder 13"/>
          <p:cNvSpPr>
            <a:spLocks noGrp="1"/>
          </p:cNvSpPr>
          <p:nvPr>
            <p:ph type="body" sz="quarter" idx="62"/>
          </p:nvPr>
        </p:nvSpPr>
        <p:spPr>
          <a:xfrm>
            <a:off x="5334000" y="2397124"/>
            <a:ext cx="3048000" cy="403225"/>
          </a:xfrm>
        </p:spPr>
        <p:txBody>
          <a:bodyPr anchor="ctr"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5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36" name="Text Placeholder 13"/>
          <p:cNvSpPr>
            <a:spLocks noGrp="1"/>
          </p:cNvSpPr>
          <p:nvPr>
            <p:ph type="body" sz="quarter" idx="63"/>
          </p:nvPr>
        </p:nvSpPr>
        <p:spPr>
          <a:xfrm>
            <a:off x="5334000" y="3235325"/>
            <a:ext cx="3048000" cy="403225"/>
          </a:xfrm>
        </p:spPr>
        <p:txBody>
          <a:bodyPr anchor="ctr"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5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37" name="Text Placeholder 13"/>
          <p:cNvSpPr>
            <a:spLocks noGrp="1"/>
          </p:cNvSpPr>
          <p:nvPr>
            <p:ph type="body" sz="quarter" idx="64"/>
          </p:nvPr>
        </p:nvSpPr>
        <p:spPr>
          <a:xfrm>
            <a:off x="5334000" y="4073524"/>
            <a:ext cx="3048000" cy="403225"/>
          </a:xfrm>
        </p:spPr>
        <p:txBody>
          <a:bodyPr anchor="ctr"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50" b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38" name="Content Placeholder 6"/>
          <p:cNvSpPr>
            <a:spLocks noGrp="1" noChangeAspect="1"/>
          </p:cNvSpPr>
          <p:nvPr>
            <p:ph sz="quarter" idx="65" hasCustomPrompt="1"/>
          </p:nvPr>
        </p:nvSpPr>
        <p:spPr>
          <a:xfrm>
            <a:off x="533401" y="1504950"/>
            <a:ext cx="503999" cy="503999"/>
          </a:xfrm>
          <a:prstGeom prst="ellipse">
            <a:avLst/>
          </a:prstGeom>
          <a:solidFill>
            <a:srgbClr val="048BE6"/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0" i="0">
                <a:solidFill>
                  <a:schemeClr val="bg1"/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r>
              <a:rPr lang="en-JM" dirty="0" smtClean="0"/>
              <a:t>1</a:t>
            </a:r>
            <a:endParaRPr lang="en-JM" dirty="0"/>
          </a:p>
        </p:txBody>
      </p:sp>
      <p:sp>
        <p:nvSpPr>
          <p:cNvPr id="39" name="Content Placeholder 6"/>
          <p:cNvSpPr>
            <a:spLocks noGrp="1" noChangeAspect="1"/>
          </p:cNvSpPr>
          <p:nvPr>
            <p:ph sz="quarter" idx="66" hasCustomPrompt="1"/>
          </p:nvPr>
        </p:nvSpPr>
        <p:spPr>
          <a:xfrm>
            <a:off x="533401" y="2343150"/>
            <a:ext cx="503999" cy="503999"/>
          </a:xfrm>
          <a:prstGeom prst="ellipse">
            <a:avLst/>
          </a:prstGeom>
          <a:solidFill>
            <a:srgbClr val="048BE6"/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0" i="0">
                <a:solidFill>
                  <a:schemeClr val="bg1"/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r>
              <a:rPr lang="en-JM" dirty="0" smtClean="0"/>
              <a:t>1</a:t>
            </a:r>
            <a:endParaRPr lang="en-JM" dirty="0"/>
          </a:p>
        </p:txBody>
      </p:sp>
      <p:sp>
        <p:nvSpPr>
          <p:cNvPr id="40" name="Content Placeholder 6"/>
          <p:cNvSpPr>
            <a:spLocks noGrp="1" noChangeAspect="1"/>
          </p:cNvSpPr>
          <p:nvPr>
            <p:ph sz="quarter" idx="67" hasCustomPrompt="1"/>
          </p:nvPr>
        </p:nvSpPr>
        <p:spPr>
          <a:xfrm>
            <a:off x="533401" y="3181351"/>
            <a:ext cx="503999" cy="503999"/>
          </a:xfrm>
          <a:prstGeom prst="ellipse">
            <a:avLst/>
          </a:prstGeom>
          <a:solidFill>
            <a:srgbClr val="048BE6"/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0" i="0">
                <a:solidFill>
                  <a:schemeClr val="bg1"/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r>
              <a:rPr lang="en-JM" dirty="0" smtClean="0"/>
              <a:t>1</a:t>
            </a:r>
            <a:endParaRPr lang="en-JM" dirty="0"/>
          </a:p>
        </p:txBody>
      </p:sp>
      <p:sp>
        <p:nvSpPr>
          <p:cNvPr id="41" name="Content Placeholder 6"/>
          <p:cNvSpPr>
            <a:spLocks noGrp="1" noChangeAspect="1"/>
          </p:cNvSpPr>
          <p:nvPr>
            <p:ph sz="quarter" idx="68" hasCustomPrompt="1"/>
          </p:nvPr>
        </p:nvSpPr>
        <p:spPr>
          <a:xfrm>
            <a:off x="533401" y="4019550"/>
            <a:ext cx="503999" cy="503999"/>
          </a:xfrm>
          <a:prstGeom prst="ellipse">
            <a:avLst/>
          </a:prstGeom>
          <a:solidFill>
            <a:srgbClr val="048BE6"/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0" i="0">
                <a:solidFill>
                  <a:schemeClr val="bg1"/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r>
              <a:rPr lang="en-JM" dirty="0" smtClean="0"/>
              <a:t>1</a:t>
            </a:r>
            <a:endParaRPr lang="en-JM" dirty="0"/>
          </a:p>
        </p:txBody>
      </p:sp>
      <p:sp>
        <p:nvSpPr>
          <p:cNvPr id="43" name="Content Placeholder 6"/>
          <p:cNvSpPr>
            <a:spLocks noGrp="1" noChangeAspect="1"/>
          </p:cNvSpPr>
          <p:nvPr>
            <p:ph sz="quarter" idx="70" hasCustomPrompt="1"/>
          </p:nvPr>
        </p:nvSpPr>
        <p:spPr>
          <a:xfrm>
            <a:off x="4693921" y="1504950"/>
            <a:ext cx="503999" cy="503999"/>
          </a:xfrm>
          <a:prstGeom prst="ellipse">
            <a:avLst/>
          </a:prstGeom>
          <a:solidFill>
            <a:srgbClr val="048BE6"/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0" i="0">
                <a:solidFill>
                  <a:schemeClr val="bg1"/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r>
              <a:rPr lang="en-JM" dirty="0" smtClean="0"/>
              <a:t>1</a:t>
            </a:r>
            <a:endParaRPr lang="en-JM" dirty="0"/>
          </a:p>
        </p:txBody>
      </p:sp>
      <p:sp>
        <p:nvSpPr>
          <p:cNvPr id="44" name="Content Placeholder 6"/>
          <p:cNvSpPr>
            <a:spLocks noGrp="1" noChangeAspect="1"/>
          </p:cNvSpPr>
          <p:nvPr>
            <p:ph sz="quarter" idx="71" hasCustomPrompt="1"/>
          </p:nvPr>
        </p:nvSpPr>
        <p:spPr>
          <a:xfrm>
            <a:off x="4693921" y="2343150"/>
            <a:ext cx="503999" cy="503999"/>
          </a:xfrm>
          <a:prstGeom prst="ellipse">
            <a:avLst/>
          </a:prstGeom>
          <a:solidFill>
            <a:srgbClr val="048BE6"/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0" i="0">
                <a:solidFill>
                  <a:schemeClr val="bg1"/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r>
              <a:rPr lang="en-JM" dirty="0" smtClean="0"/>
              <a:t>1</a:t>
            </a:r>
            <a:endParaRPr lang="en-JM" dirty="0"/>
          </a:p>
        </p:txBody>
      </p:sp>
      <p:sp>
        <p:nvSpPr>
          <p:cNvPr id="45" name="Content Placeholder 6"/>
          <p:cNvSpPr>
            <a:spLocks noGrp="1" noChangeAspect="1"/>
          </p:cNvSpPr>
          <p:nvPr>
            <p:ph sz="quarter" idx="72" hasCustomPrompt="1"/>
          </p:nvPr>
        </p:nvSpPr>
        <p:spPr>
          <a:xfrm>
            <a:off x="4693921" y="3181351"/>
            <a:ext cx="503999" cy="503999"/>
          </a:xfrm>
          <a:prstGeom prst="ellipse">
            <a:avLst/>
          </a:prstGeom>
          <a:solidFill>
            <a:srgbClr val="048BE6"/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0" i="0">
                <a:solidFill>
                  <a:schemeClr val="bg1"/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r>
              <a:rPr lang="en-JM" dirty="0" smtClean="0"/>
              <a:t>1</a:t>
            </a:r>
            <a:endParaRPr lang="en-JM" dirty="0"/>
          </a:p>
        </p:txBody>
      </p:sp>
      <p:sp>
        <p:nvSpPr>
          <p:cNvPr id="46" name="Content Placeholder 6"/>
          <p:cNvSpPr>
            <a:spLocks noGrp="1" noChangeAspect="1"/>
          </p:cNvSpPr>
          <p:nvPr>
            <p:ph sz="quarter" idx="73" hasCustomPrompt="1"/>
          </p:nvPr>
        </p:nvSpPr>
        <p:spPr>
          <a:xfrm>
            <a:off x="4693921" y="4019550"/>
            <a:ext cx="503999" cy="503999"/>
          </a:xfrm>
          <a:prstGeom prst="ellipse">
            <a:avLst/>
          </a:prstGeom>
          <a:solidFill>
            <a:srgbClr val="048BE6"/>
          </a:solidFill>
        </p:spPr>
        <p:txBody>
          <a:bodyPr anchor="ctr">
            <a:noAutofit/>
          </a:bodyPr>
          <a:lstStyle>
            <a:lvl1pPr marL="0" indent="0" algn="ctr">
              <a:buFontTx/>
              <a:buNone/>
              <a:defRPr sz="1400" b="0" i="0">
                <a:solidFill>
                  <a:schemeClr val="bg1"/>
                </a:solidFill>
                <a:latin typeface="+mn-ea"/>
                <a:ea typeface="+mn-ea"/>
                <a:cs typeface="Roboto Light"/>
              </a:defRPr>
            </a:lvl1pPr>
          </a:lstStyle>
          <a:p>
            <a:pPr lvl="0"/>
            <a:r>
              <a:rPr lang="en-JM" dirty="0" smtClean="0"/>
              <a:t>1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88901058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1888256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+mn-ea"/>
                <a:ea typeface="+mn-ea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 smtClean="0">
              <a:cs typeface="Roboto Light"/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33"/>
          </p:nvPr>
        </p:nvSpPr>
        <p:spPr>
          <a:xfrm>
            <a:off x="838200" y="1459230"/>
            <a:ext cx="2133600" cy="274320"/>
          </a:xfrm>
        </p:spPr>
        <p:txBody>
          <a:bodyPr>
            <a:noAutofit/>
          </a:bodyPr>
          <a:lstStyle>
            <a:lvl1pPr marL="0" indent="0"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9" name="Text Placeholder 14"/>
          <p:cNvSpPr>
            <a:spLocks noGrp="1"/>
          </p:cNvSpPr>
          <p:nvPr>
            <p:ph type="body" sz="quarter" idx="34"/>
          </p:nvPr>
        </p:nvSpPr>
        <p:spPr>
          <a:xfrm>
            <a:off x="838200" y="1657350"/>
            <a:ext cx="2819400" cy="6096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35"/>
          </p:nvPr>
        </p:nvSpPr>
        <p:spPr>
          <a:xfrm>
            <a:off x="838200" y="2526030"/>
            <a:ext cx="2133600" cy="274320"/>
          </a:xfrm>
        </p:spPr>
        <p:txBody>
          <a:bodyPr>
            <a:noAutofit/>
          </a:bodyPr>
          <a:lstStyle>
            <a:lvl1pPr marL="0" indent="0"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36"/>
          </p:nvPr>
        </p:nvSpPr>
        <p:spPr>
          <a:xfrm>
            <a:off x="838200" y="2724150"/>
            <a:ext cx="2819400" cy="6096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37"/>
          </p:nvPr>
        </p:nvSpPr>
        <p:spPr>
          <a:xfrm>
            <a:off x="838200" y="3592830"/>
            <a:ext cx="2133600" cy="274320"/>
          </a:xfrm>
        </p:spPr>
        <p:txBody>
          <a:bodyPr>
            <a:noAutofit/>
          </a:bodyPr>
          <a:lstStyle>
            <a:lvl1pPr marL="0" indent="0">
              <a:buNone/>
              <a:defRPr sz="13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endParaRPr lang="en-JM" dirty="0"/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38"/>
          </p:nvPr>
        </p:nvSpPr>
        <p:spPr>
          <a:xfrm>
            <a:off x="838200" y="3790950"/>
            <a:ext cx="2819400" cy="6096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42436985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6522865" y="2582862"/>
            <a:ext cx="0" cy="9144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cture Placeholder 16"/>
          <p:cNvSpPr>
            <a:spLocks noGrp="1"/>
          </p:cNvSpPr>
          <p:nvPr>
            <p:ph type="pic" sz="quarter" idx="59"/>
          </p:nvPr>
        </p:nvSpPr>
        <p:spPr>
          <a:xfrm>
            <a:off x="685800" y="1504950"/>
            <a:ext cx="3330575" cy="2449512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en-JM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60"/>
          </p:nvPr>
        </p:nvSpPr>
        <p:spPr>
          <a:xfrm>
            <a:off x="4306888" y="1516062"/>
            <a:ext cx="4227512" cy="6858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100">
                <a:latin typeface="+mn-ea"/>
                <a:ea typeface="+mn-ea"/>
              </a:defRPr>
            </a:lvl1pPr>
            <a:lvl2pPr marL="457200" indent="0">
              <a:buFontTx/>
              <a:buNone/>
              <a:defRPr sz="1100"/>
            </a:lvl2pPr>
            <a:lvl3pPr marL="914400" indent="0">
              <a:buFontTx/>
              <a:buNone/>
              <a:defRPr sz="1100"/>
            </a:lvl3pPr>
            <a:lvl4pPr marL="1371600" indent="0">
              <a:buFontTx/>
              <a:buNone/>
              <a:defRPr sz="1100"/>
            </a:lvl4pPr>
            <a:lvl5pPr marL="1828800" indent="0">
              <a:buFontTx/>
              <a:buNone/>
              <a:defRPr sz="1100"/>
            </a:lvl5pPr>
          </a:lstStyle>
          <a:p>
            <a:pPr lvl="0"/>
            <a:endParaRPr lang="en-JM" dirty="0"/>
          </a:p>
        </p:txBody>
      </p:sp>
      <p:sp>
        <p:nvSpPr>
          <p:cNvPr id="21" name="Text Placeholder 18"/>
          <p:cNvSpPr>
            <a:spLocks noGrp="1"/>
          </p:cNvSpPr>
          <p:nvPr>
            <p:ph type="body" sz="quarter" idx="61"/>
          </p:nvPr>
        </p:nvSpPr>
        <p:spPr>
          <a:xfrm>
            <a:off x="4307320" y="2354262"/>
            <a:ext cx="2093480" cy="89916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100">
                <a:latin typeface="+mn-ea"/>
                <a:ea typeface="+mn-ea"/>
              </a:defRPr>
            </a:lvl1pPr>
            <a:lvl2pPr marL="457200" indent="0">
              <a:buFontTx/>
              <a:buNone/>
              <a:defRPr sz="1100"/>
            </a:lvl2pPr>
            <a:lvl3pPr marL="914400" indent="0">
              <a:buFontTx/>
              <a:buNone/>
              <a:defRPr sz="1100"/>
            </a:lvl3pPr>
            <a:lvl4pPr marL="1371600" indent="0">
              <a:buFontTx/>
              <a:buNone/>
              <a:defRPr sz="1100"/>
            </a:lvl4pPr>
            <a:lvl5pPr marL="1828800" indent="0">
              <a:buFontTx/>
              <a:buNone/>
              <a:defRPr sz="1100"/>
            </a:lvl5pPr>
          </a:lstStyle>
          <a:p>
            <a:pPr lvl="0"/>
            <a:endParaRPr lang="en-JM" dirty="0"/>
          </a:p>
        </p:txBody>
      </p:sp>
      <p:sp>
        <p:nvSpPr>
          <p:cNvPr id="22" name="Text Placeholder 18"/>
          <p:cNvSpPr>
            <a:spLocks noGrp="1"/>
          </p:cNvSpPr>
          <p:nvPr>
            <p:ph type="body" sz="quarter" idx="62"/>
          </p:nvPr>
        </p:nvSpPr>
        <p:spPr>
          <a:xfrm>
            <a:off x="6669520" y="2354262"/>
            <a:ext cx="2093480" cy="89916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100">
                <a:latin typeface="+mn-ea"/>
                <a:ea typeface="+mn-ea"/>
              </a:defRPr>
            </a:lvl1pPr>
            <a:lvl2pPr marL="457200" indent="0">
              <a:buFontTx/>
              <a:buNone/>
              <a:defRPr sz="1100"/>
            </a:lvl2pPr>
            <a:lvl3pPr marL="914400" indent="0">
              <a:buFontTx/>
              <a:buNone/>
              <a:defRPr sz="1100"/>
            </a:lvl3pPr>
            <a:lvl4pPr marL="1371600" indent="0">
              <a:buFontTx/>
              <a:buNone/>
              <a:defRPr sz="1100"/>
            </a:lvl4pPr>
            <a:lvl5pPr marL="1828800" indent="0">
              <a:buFontTx/>
              <a:buNone/>
              <a:defRPr sz="1100"/>
            </a:lvl5pPr>
          </a:lstStyle>
          <a:p>
            <a:pPr lvl="0"/>
            <a:endParaRPr lang="en-JM" dirty="0"/>
          </a:p>
        </p:txBody>
      </p:sp>
      <p:sp>
        <p:nvSpPr>
          <p:cNvPr id="23" name="Text Placeholder 18"/>
          <p:cNvSpPr>
            <a:spLocks noGrp="1"/>
          </p:cNvSpPr>
          <p:nvPr>
            <p:ph type="body" sz="quarter" idx="63"/>
          </p:nvPr>
        </p:nvSpPr>
        <p:spPr>
          <a:xfrm>
            <a:off x="4732770" y="3344862"/>
            <a:ext cx="1668030" cy="6096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100">
                <a:latin typeface="+mn-ea"/>
                <a:ea typeface="+mn-ea"/>
              </a:defRPr>
            </a:lvl1pPr>
            <a:lvl2pPr marL="457200" indent="0">
              <a:buFontTx/>
              <a:buNone/>
              <a:defRPr sz="1100"/>
            </a:lvl2pPr>
            <a:lvl3pPr marL="914400" indent="0">
              <a:buFontTx/>
              <a:buNone/>
              <a:defRPr sz="1100"/>
            </a:lvl3pPr>
            <a:lvl4pPr marL="1371600" indent="0">
              <a:buFontTx/>
              <a:buNone/>
              <a:defRPr sz="1100"/>
            </a:lvl4pPr>
            <a:lvl5pPr marL="1828800" indent="0">
              <a:buFontTx/>
              <a:buNone/>
              <a:defRPr sz="1100"/>
            </a:lvl5pPr>
          </a:lstStyle>
          <a:p>
            <a:pPr lvl="0"/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324411507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jp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ompanion.jpg"/>
          <p:cNvPicPr>
            <a:picLocks noChangeAspect="1"/>
          </p:cNvPicPr>
          <p:nvPr userDrawn="1"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4838550"/>
            <a:ext cx="9144000" cy="32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  <a:ea typeface="+mn-ea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6670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124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JM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7600" y="4853470"/>
            <a:ext cx="18288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Roboto Light"/>
              </a:defRPr>
            </a:lvl1pPr>
          </a:lstStyle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2400" y="4846856"/>
            <a:ext cx="914400" cy="2870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Roboto Regular"/>
              </a:defRPr>
            </a:lvl1pPr>
          </a:lstStyle>
          <a:p>
            <a:r>
              <a:rPr lang="en-JM" dirty="0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‹#›</a:t>
            </a:fld>
            <a:endParaRPr lang="en-JM" dirty="0">
              <a:cs typeface="Roboto Light"/>
            </a:endParaRPr>
          </a:p>
        </p:txBody>
      </p:sp>
      <p:sp>
        <p:nvSpPr>
          <p:cNvPr id="30" name="Footer Placeholder 23"/>
          <p:cNvSpPr txBox="1">
            <a:spLocks/>
          </p:cNvSpPr>
          <p:nvPr userDrawn="1"/>
        </p:nvSpPr>
        <p:spPr>
          <a:xfrm>
            <a:off x="457200" y="4853470"/>
            <a:ext cx="10668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Roboto Black"/>
              </a:rPr>
              <a:t>企业名称</a:t>
            </a:r>
            <a:r>
              <a:rPr lang="en-US" altLang="zh-CN" sz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Roboto Black"/>
              </a:rPr>
              <a:t>/</a:t>
            </a:r>
            <a:r>
              <a:rPr lang="zh-CN" altLang="en-US" sz="800" dirty="0" smtClean="0">
                <a:solidFill>
                  <a:srgbClr val="048BE6"/>
                </a:solidFill>
                <a:latin typeface="+mn-ea"/>
                <a:ea typeface="+mn-ea"/>
                <a:cs typeface="Roboto Black"/>
              </a:rPr>
              <a:t>宣传口号</a:t>
            </a:r>
            <a:endParaRPr lang="en-JM" sz="800" dirty="0">
              <a:solidFill>
                <a:srgbClr val="048BE6"/>
              </a:solidFill>
              <a:latin typeface="+mn-ea"/>
              <a:ea typeface="+mn-ea"/>
              <a:cs typeface="Roboto Black"/>
            </a:endParaRPr>
          </a:p>
        </p:txBody>
      </p:sp>
    </p:spTree>
    <p:extLst>
      <p:ext uri="{BB962C8B-B14F-4D97-AF65-F5344CB8AC3E}">
        <p14:creationId xmlns:p14="http://schemas.microsoft.com/office/powerpoint/2010/main" val="3243337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8" r:id="rId3"/>
    <p:sldLayoutId id="2147483686" r:id="rId4"/>
    <p:sldLayoutId id="2147483684" r:id="rId5"/>
    <p:sldLayoutId id="2147483683" r:id="rId6"/>
    <p:sldLayoutId id="2147483680" r:id="rId7"/>
    <p:sldLayoutId id="2147483681" r:id="rId8"/>
    <p:sldLayoutId id="2147483678" r:id="rId9"/>
    <p:sldLayoutId id="2147483676" r:id="rId10"/>
    <p:sldLayoutId id="2147483693" r:id="rId11"/>
    <p:sldLayoutId id="2147483685" r:id="rId12"/>
    <p:sldLayoutId id="2147483674" r:id="rId13"/>
    <p:sldLayoutId id="2147483690" r:id="rId14"/>
    <p:sldLayoutId id="2147483675" r:id="rId15"/>
    <p:sldLayoutId id="2147483673" r:id="rId16"/>
    <p:sldLayoutId id="2147483672" r:id="rId17"/>
    <p:sldLayoutId id="2147483671" r:id="rId18"/>
    <p:sldLayoutId id="2147483691" r:id="rId19"/>
    <p:sldLayoutId id="2147483670" r:id="rId20"/>
    <p:sldLayoutId id="2147483669" r:id="rId21"/>
    <p:sldLayoutId id="2147483668" r:id="rId22"/>
    <p:sldLayoutId id="2147483665" r:id="rId23"/>
    <p:sldLayoutId id="2147483692" r:id="rId24"/>
    <p:sldLayoutId id="2147483663" r:id="rId25"/>
    <p:sldLayoutId id="2147483664" r:id="rId26"/>
    <p:sldLayoutId id="2147483666" r:id="rId27"/>
    <p:sldLayoutId id="2147483694" r:id="rId28"/>
    <p:sldLayoutId id="2147483662" r:id="rId29"/>
    <p:sldLayoutId id="2147483661" r:id="rId30"/>
    <p:sldLayoutId id="2147483660" r:id="rId31"/>
    <p:sldLayoutId id="2147483695" r:id="rId32"/>
    <p:sldLayoutId id="2147483654" r:id="rId33"/>
  </p:sldLayoutIdLst>
  <p:transition spd="slow">
    <p:push/>
  </p:transition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2400" kern="1200">
          <a:solidFill>
            <a:schemeClr val="tx1">
              <a:lumMod val="85000"/>
              <a:lumOff val="15000"/>
            </a:schemeClr>
          </a:solidFill>
          <a:latin typeface="+mn-ea"/>
          <a:ea typeface="+mn-ea"/>
          <a:cs typeface="Roboto Light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ea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>
              <a:lumMod val="85000"/>
              <a:lumOff val="15000"/>
            </a:schemeClr>
          </a:solidFill>
          <a:latin typeface="Roboto Ligh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Roboto Ligh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Roboto Ligh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>
              <a:lumMod val="85000"/>
              <a:lumOff val="15000"/>
            </a:schemeClr>
          </a:solidFill>
          <a:latin typeface="Roboto Ligh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3.xml"/><Relationship Id="rId4" Type="http://schemas.openxmlformats.org/officeDocument/2006/relationships/chart" Target="../charts/char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3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33.xml"/><Relationship Id="rId4" Type="http://schemas.openxmlformats.org/officeDocument/2006/relationships/chart" Target="../charts/char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3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8.xml"/><Relationship Id="rId5" Type="http://schemas.openxmlformats.org/officeDocument/2006/relationships/chart" Target="../charts/chart18.xml"/><Relationship Id="rId4" Type="http://schemas.openxmlformats.org/officeDocument/2006/relationships/chart" Target="../charts/char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3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3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33.xml"/><Relationship Id="rId5" Type="http://schemas.openxmlformats.org/officeDocument/2006/relationships/chart" Target="../charts/chart24.xml"/><Relationship Id="rId4" Type="http://schemas.openxmlformats.org/officeDocument/2006/relationships/chart" Target="../charts/chart2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33.xml"/><Relationship Id="rId5" Type="http://schemas.openxmlformats.org/officeDocument/2006/relationships/chart" Target="../charts/chart28.xml"/><Relationship Id="rId4" Type="http://schemas.openxmlformats.org/officeDocument/2006/relationships/chart" Target="../charts/chart2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jp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4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58.png"/><Relationship Id="rId5" Type="http://schemas.openxmlformats.org/officeDocument/2006/relationships/image" Target="../media/image32.png"/><Relationship Id="rId4" Type="http://schemas.openxmlformats.org/officeDocument/2006/relationships/image" Target="../media/image57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2.jpeg"/><Relationship Id="rId5" Type="http://schemas.openxmlformats.org/officeDocument/2006/relationships/image" Target="../media/image33.png"/><Relationship Id="rId4" Type="http://schemas.openxmlformats.org/officeDocument/2006/relationships/image" Target="../media/image6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20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9.pn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2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60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61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" r="140"/>
          <a:stretch>
            <a:fillRect/>
          </a:stretch>
        </p:blipFill>
        <p:spPr>
          <a:xfrm>
            <a:off x="0" y="-1"/>
            <a:ext cx="9144000" cy="5162551"/>
          </a:xfrm>
        </p:spPr>
      </p:pic>
      <p:sp>
        <p:nvSpPr>
          <p:cNvPr id="12" name="Rectangle 11"/>
          <p:cNvSpPr/>
          <p:nvPr/>
        </p:nvSpPr>
        <p:spPr>
          <a:xfrm>
            <a:off x="4876800" y="-19050"/>
            <a:ext cx="4267200" cy="5039359"/>
          </a:xfrm>
          <a:custGeom>
            <a:avLst/>
            <a:gdLst>
              <a:gd name="connsiteX0" fmla="*/ 0 w 3505200"/>
              <a:gd name="connsiteY0" fmla="*/ 0 h 5029199"/>
              <a:gd name="connsiteX1" fmla="*/ 3505200 w 3505200"/>
              <a:gd name="connsiteY1" fmla="*/ 0 h 5029199"/>
              <a:gd name="connsiteX2" fmla="*/ 3505200 w 3505200"/>
              <a:gd name="connsiteY2" fmla="*/ 5029199 h 5029199"/>
              <a:gd name="connsiteX3" fmla="*/ 0 w 3505200"/>
              <a:gd name="connsiteY3" fmla="*/ 5029199 h 5029199"/>
              <a:gd name="connsiteX4" fmla="*/ 0 w 3505200"/>
              <a:gd name="connsiteY4" fmla="*/ 0 h 5029199"/>
              <a:gd name="connsiteX0" fmla="*/ 1249680 w 4754880"/>
              <a:gd name="connsiteY0" fmla="*/ 0 h 5039359"/>
              <a:gd name="connsiteX1" fmla="*/ 4754880 w 4754880"/>
              <a:gd name="connsiteY1" fmla="*/ 0 h 5039359"/>
              <a:gd name="connsiteX2" fmla="*/ 4754880 w 4754880"/>
              <a:gd name="connsiteY2" fmla="*/ 5029199 h 5039359"/>
              <a:gd name="connsiteX3" fmla="*/ 0 w 4754880"/>
              <a:gd name="connsiteY3" fmla="*/ 5039359 h 5039359"/>
              <a:gd name="connsiteX4" fmla="*/ 1249680 w 4754880"/>
              <a:gd name="connsiteY4" fmla="*/ 0 h 5039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4880" h="5039359">
                <a:moveTo>
                  <a:pt x="1249680" y="0"/>
                </a:moveTo>
                <a:lnTo>
                  <a:pt x="4754880" y="0"/>
                </a:lnTo>
                <a:lnTo>
                  <a:pt x="4754880" y="5029199"/>
                </a:lnTo>
                <a:lnTo>
                  <a:pt x="0" y="5039359"/>
                </a:lnTo>
                <a:lnTo>
                  <a:pt x="1249680" y="0"/>
                </a:lnTo>
                <a:close/>
              </a:path>
            </a:pathLst>
          </a:custGeom>
          <a:solidFill>
            <a:srgbClr val="048BE6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715000" y="2526506"/>
            <a:ext cx="3048000" cy="110251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3400" kern="1200">
                <a:solidFill>
                  <a:schemeClr val="tx1">
                    <a:lumMod val="85000"/>
                    <a:lumOff val="15000"/>
                  </a:schemeClr>
                </a:solidFill>
                <a:latin typeface="Roboto Regular"/>
                <a:ea typeface="Roboto Regular"/>
                <a:cs typeface="Roboto Regular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bg1"/>
                </a:solidFill>
                <a:latin typeface="+mn-ea"/>
                <a:ea typeface="+mn-ea"/>
                <a:cs typeface="Roboto Black"/>
              </a:rPr>
              <a:t>欧美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  <a:ea typeface="+mn-ea"/>
                <a:cs typeface="Roboto Black"/>
              </a:rPr>
              <a:t>风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ea typeface="+mn-ea"/>
                <a:cs typeface="Roboto Black"/>
              </a:rPr>
              <a:t>格</a:t>
            </a:r>
            <a:endParaRPr lang="en-US" sz="2400" dirty="0" smtClean="0">
              <a:solidFill>
                <a:schemeClr val="bg1"/>
              </a:solidFill>
              <a:latin typeface="+mn-ea"/>
              <a:ea typeface="+mn-ea"/>
              <a:cs typeface="Roboto Black"/>
            </a:endParaRPr>
          </a:p>
          <a:p>
            <a:pPr algn="l"/>
            <a:r>
              <a:rPr lang="zh-CN" altLang="en-US" sz="2400" dirty="0" smtClean="0">
                <a:solidFill>
                  <a:schemeClr val="bg1"/>
                </a:solidFill>
                <a:latin typeface="+mn-ea"/>
                <a:ea typeface="+mn-ea"/>
                <a:cs typeface="Roboto Light"/>
              </a:rPr>
              <a:t>商务通用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  <a:ea typeface="+mn-ea"/>
                <a:cs typeface="Roboto Light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  <a:ea typeface="+mn-ea"/>
                <a:cs typeface="Roboto Light"/>
              </a:rPr>
              <a:t>模板</a:t>
            </a:r>
            <a:endParaRPr lang="en-US" sz="2400" dirty="0">
              <a:solidFill>
                <a:schemeClr val="bg1"/>
              </a:solidFill>
              <a:latin typeface="+mn-ea"/>
              <a:ea typeface="+mn-ea"/>
              <a:cs typeface="Roboto Light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5715000" y="3538537"/>
            <a:ext cx="1981200" cy="35956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dirty="0" smtClean="0">
                <a:latin typeface="+mn-ea"/>
                <a:cs typeface="Roboto Black"/>
              </a:rPr>
              <a:t>演讲人</a:t>
            </a:r>
            <a:endParaRPr lang="en-US" sz="1600" dirty="0">
              <a:latin typeface="+mn-ea"/>
              <a:cs typeface="Roboto Black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715000" y="2374106"/>
            <a:ext cx="2057400" cy="3595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050" dirty="0" smtClean="0">
                <a:solidFill>
                  <a:schemeClr val="bg1"/>
                </a:solidFill>
                <a:latin typeface="+mn-ea"/>
                <a:cs typeface="Roboto Black"/>
              </a:rPr>
              <a:t>简洁大气</a:t>
            </a:r>
            <a:endParaRPr lang="en-US" sz="1050" dirty="0">
              <a:solidFill>
                <a:schemeClr val="bg1"/>
              </a:solidFill>
              <a:latin typeface="+mn-ea"/>
              <a:cs typeface="Roboto Black"/>
            </a:endParaRPr>
          </a:p>
        </p:txBody>
      </p:sp>
      <p:sp>
        <p:nvSpPr>
          <p:cNvPr id="15" name="Parallelogram 14"/>
          <p:cNvSpPr/>
          <p:nvPr/>
        </p:nvSpPr>
        <p:spPr>
          <a:xfrm>
            <a:off x="4191000" y="3048000"/>
            <a:ext cx="1524000" cy="2114550"/>
          </a:xfrm>
          <a:prstGeom prst="parallelogram">
            <a:avLst>
              <a:gd name="adj" fmla="val 34586"/>
            </a:avLst>
          </a:prstGeom>
          <a:solidFill>
            <a:schemeClr val="tx1">
              <a:lumMod val="75000"/>
              <a:lumOff val="25000"/>
              <a:alpha val="8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1761413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dirty="0" smtClean="0">
                <a:solidFill>
                  <a:srgbClr val="262626"/>
                </a:solidFill>
                <a:latin typeface="+mn-ea"/>
                <a:ea typeface="+mn-ea"/>
              </a:rPr>
              <a:t>城市数据对比</a:t>
            </a:r>
            <a:endParaRPr lang="en-JM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sp>
        <p:nvSpPr>
          <p:cNvPr id="7" name="Text Placeholder 4"/>
          <p:cNvSpPr txBox="1">
            <a:spLocks/>
          </p:cNvSpPr>
          <p:nvPr/>
        </p:nvSpPr>
        <p:spPr>
          <a:xfrm>
            <a:off x="533400" y="1535430"/>
            <a:ext cx="2133600" cy="2743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JM" sz="1000" spc="50" dirty="0" smtClean="0">
                <a:solidFill>
                  <a:srgbClr val="048BE6"/>
                </a:solidFill>
                <a:latin typeface="+mn-ea"/>
                <a:cs typeface="Roboto Black"/>
              </a:rPr>
              <a:t>01.</a:t>
            </a:r>
            <a:r>
              <a:rPr lang="zh-CN" altLang="en-US" sz="1000" spc="50" dirty="0">
                <a:solidFill>
                  <a:srgbClr val="048BE6"/>
                </a:solidFill>
                <a:latin typeface="+mn-ea"/>
                <a:cs typeface="Roboto Black"/>
              </a:rPr>
              <a:t>单击此处添加标题</a:t>
            </a:r>
          </a:p>
          <a:p>
            <a:pPr marL="0" indent="0">
              <a:buNone/>
            </a:pPr>
            <a:endParaRPr lang="en-JM" sz="10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533400" y="1764030"/>
            <a:ext cx="3276600" cy="6096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 smtClean="0"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 smtClean="0">
                <a:latin typeface="+mn-ea"/>
                <a:cs typeface="Roboto Light"/>
              </a:rPr>
              <a:t>200</a:t>
            </a:r>
            <a:r>
              <a:rPr lang="zh-CN" altLang="en-US" sz="1000" dirty="0" smtClean="0">
                <a:latin typeface="+mn-ea"/>
                <a:cs typeface="Roboto Light"/>
              </a:rPr>
              <a:t>字以内</a:t>
            </a:r>
            <a:endParaRPr lang="en-JM" sz="1000" dirty="0" smtClean="0">
              <a:latin typeface="+mn-ea"/>
              <a:cs typeface="Roboto Light"/>
            </a:endParaRPr>
          </a:p>
          <a:p>
            <a:pPr marL="0" indent="0">
              <a:buNone/>
            </a:pPr>
            <a:endParaRPr lang="en-JM" sz="1000" dirty="0">
              <a:latin typeface="+mn-ea"/>
              <a:cs typeface="Roboto Light"/>
            </a:endParaRPr>
          </a:p>
        </p:txBody>
      </p:sp>
      <p:sp>
        <p:nvSpPr>
          <p:cNvPr id="9" name="Text Placeholder 6"/>
          <p:cNvSpPr txBox="1">
            <a:spLocks/>
          </p:cNvSpPr>
          <p:nvPr/>
        </p:nvSpPr>
        <p:spPr>
          <a:xfrm>
            <a:off x="533400" y="2632710"/>
            <a:ext cx="2133600" cy="2743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JM" sz="1000" spc="50" dirty="0" smtClean="0">
                <a:solidFill>
                  <a:srgbClr val="048BE6"/>
                </a:solidFill>
                <a:latin typeface="+mn-ea"/>
                <a:cs typeface="Roboto Black"/>
              </a:rPr>
              <a:t>02.</a:t>
            </a:r>
            <a:r>
              <a:rPr lang="zh-CN" altLang="en-US" sz="1000" spc="50" dirty="0">
                <a:solidFill>
                  <a:srgbClr val="048BE6"/>
                </a:solidFill>
                <a:latin typeface="+mn-ea"/>
                <a:cs typeface="Roboto Black"/>
              </a:rPr>
              <a:t>单击此处添加标题</a:t>
            </a:r>
          </a:p>
          <a:p>
            <a:pPr marL="0" indent="0">
              <a:buNone/>
            </a:pPr>
            <a:endParaRPr lang="en-JM" sz="10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sp>
        <p:nvSpPr>
          <p:cNvPr id="10" name="Text Placeholder 7"/>
          <p:cNvSpPr txBox="1">
            <a:spLocks/>
          </p:cNvSpPr>
          <p:nvPr/>
        </p:nvSpPr>
        <p:spPr>
          <a:xfrm>
            <a:off x="533400" y="2830830"/>
            <a:ext cx="3276600" cy="6096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latin typeface="+mn-ea"/>
                <a:cs typeface="Roboto Light"/>
              </a:rPr>
              <a:t>此处添加详细文本描述，建议与标题相关并符合整体语言风格，语言描述尽量简洁生动。</a:t>
            </a:r>
            <a:endParaRPr lang="en-JM" sz="1000" dirty="0">
              <a:latin typeface="+mn-ea"/>
              <a:cs typeface="Roboto Light"/>
            </a:endParaRPr>
          </a:p>
        </p:txBody>
      </p:sp>
      <p:sp>
        <p:nvSpPr>
          <p:cNvPr id="11" name="Text Placeholder 8"/>
          <p:cNvSpPr txBox="1">
            <a:spLocks/>
          </p:cNvSpPr>
          <p:nvPr/>
        </p:nvSpPr>
        <p:spPr>
          <a:xfrm>
            <a:off x="533400" y="3592830"/>
            <a:ext cx="2133600" cy="2743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JM" sz="1000" spc="50" dirty="0" smtClean="0">
                <a:solidFill>
                  <a:srgbClr val="048BE6"/>
                </a:solidFill>
                <a:latin typeface="+mn-ea"/>
                <a:cs typeface="Roboto Black"/>
              </a:rPr>
              <a:t>03.</a:t>
            </a:r>
            <a:r>
              <a:rPr lang="zh-CN" altLang="en-US" sz="1000" spc="50" dirty="0">
                <a:solidFill>
                  <a:srgbClr val="048BE6"/>
                </a:solidFill>
                <a:latin typeface="+mn-ea"/>
                <a:cs typeface="Roboto Black"/>
              </a:rPr>
              <a:t>单击此处添加标题</a:t>
            </a:r>
          </a:p>
        </p:txBody>
      </p:sp>
      <p:sp>
        <p:nvSpPr>
          <p:cNvPr id="12" name="Text Placeholder 9"/>
          <p:cNvSpPr txBox="1">
            <a:spLocks/>
          </p:cNvSpPr>
          <p:nvPr/>
        </p:nvSpPr>
        <p:spPr>
          <a:xfrm>
            <a:off x="533400" y="3790950"/>
            <a:ext cx="3276600" cy="6096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latin typeface="+mn-ea"/>
                <a:cs typeface="Roboto Light"/>
              </a:rPr>
              <a:t>此处添加详细文本描述，建议与标题相关并符合整体语言风格，语言描述尽量简洁生动。</a:t>
            </a:r>
            <a:endParaRPr lang="en-JM" sz="1000" dirty="0">
              <a:latin typeface="+mn-ea"/>
              <a:cs typeface="Roboto Light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3886200" y="0"/>
            <a:ext cx="1371600" cy="4824000"/>
          </a:xfrm>
          <a:prstGeom prst="line">
            <a:avLst/>
          </a:prstGeom>
          <a:ln w="317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103620" y="2569518"/>
            <a:ext cx="1668780" cy="0"/>
          </a:xfrm>
          <a:prstGeom prst="line">
            <a:avLst/>
          </a:prstGeom>
          <a:ln w="76200" cap="rnd" cmpd="sng">
            <a:solidFill>
              <a:srgbClr val="048B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346024" y="2264718"/>
            <a:ext cx="673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JM" sz="2000" dirty="0" smtClean="0">
                <a:solidFill>
                  <a:srgbClr val="048BE6"/>
                </a:solidFill>
                <a:latin typeface="+mn-ea"/>
                <a:cs typeface="Roboto Light"/>
              </a:rPr>
              <a:t>200</a:t>
            </a:r>
            <a:endParaRPr lang="en-JM" sz="20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>
            <a:off x="6103620" y="3007608"/>
            <a:ext cx="1363980" cy="0"/>
          </a:xfrm>
          <a:prstGeom prst="line">
            <a:avLst/>
          </a:prstGeom>
          <a:ln w="76200" cap="rnd" cmpd="sng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019800" y="2702808"/>
            <a:ext cx="18516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solidFill>
                  <a:srgbClr val="404040"/>
                </a:solidFill>
                <a:latin typeface="+mn-ea"/>
                <a:cs typeface="Roboto Light"/>
              </a:rPr>
              <a:t>上海</a:t>
            </a:r>
            <a:endParaRPr lang="en-JM" sz="11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34000" y="2702808"/>
            <a:ext cx="673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JM" sz="2000" dirty="0" smtClean="0">
                <a:solidFill>
                  <a:srgbClr val="404040"/>
                </a:solidFill>
                <a:latin typeface="+mn-ea"/>
                <a:cs typeface="Roboto Light"/>
              </a:rPr>
              <a:t>60</a:t>
            </a:r>
            <a:endParaRPr lang="en-JM" sz="20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cxnSp>
        <p:nvCxnSpPr>
          <p:cNvPr id="45" name="Straight Connector 44"/>
          <p:cNvCxnSpPr/>
          <p:nvPr/>
        </p:nvCxnSpPr>
        <p:spPr>
          <a:xfrm>
            <a:off x="6103620" y="3464808"/>
            <a:ext cx="1078824" cy="0"/>
          </a:xfrm>
          <a:prstGeom prst="line">
            <a:avLst/>
          </a:prstGeom>
          <a:ln w="76200" cap="rnd" cmpd="sng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6019800" y="3160008"/>
            <a:ext cx="18516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solidFill>
                  <a:srgbClr val="404040"/>
                </a:solidFill>
                <a:latin typeface="+mn-ea"/>
                <a:cs typeface="Roboto Light"/>
              </a:rPr>
              <a:t>广州</a:t>
            </a:r>
            <a:endParaRPr lang="en-JM" sz="11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334000" y="3160008"/>
            <a:ext cx="673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JM" sz="2000" dirty="0" smtClean="0">
                <a:solidFill>
                  <a:srgbClr val="404040"/>
                </a:solidFill>
                <a:latin typeface="+mn-ea"/>
                <a:cs typeface="Roboto Light"/>
              </a:rPr>
              <a:t>48</a:t>
            </a:r>
            <a:endParaRPr lang="en-JM" sz="20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6103620" y="3922008"/>
            <a:ext cx="1536024" cy="0"/>
          </a:xfrm>
          <a:prstGeom prst="line">
            <a:avLst/>
          </a:prstGeom>
          <a:ln w="76200" cap="rnd" cmpd="sng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6019800" y="3636318"/>
            <a:ext cx="18516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solidFill>
                  <a:srgbClr val="404040"/>
                </a:solidFill>
                <a:latin typeface="+mn-ea"/>
                <a:cs typeface="Roboto Light"/>
              </a:rPr>
              <a:t>成都</a:t>
            </a:r>
            <a:endParaRPr lang="en-JM" sz="11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334000" y="3617208"/>
            <a:ext cx="673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JM" sz="2000" dirty="0" smtClean="0">
                <a:solidFill>
                  <a:srgbClr val="404040"/>
                </a:solidFill>
                <a:latin typeface="+mn-ea"/>
                <a:cs typeface="Roboto Light"/>
              </a:rPr>
              <a:t>57</a:t>
            </a:r>
            <a:endParaRPr lang="en-JM" sz="20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019800" y="2264718"/>
            <a:ext cx="18516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solidFill>
                  <a:srgbClr val="404040"/>
                </a:solidFill>
                <a:latin typeface="+mn-ea"/>
                <a:cs typeface="Roboto Light"/>
              </a:rPr>
              <a:t>北京</a:t>
            </a:r>
            <a:endParaRPr lang="en-JM" sz="11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486400" y="1504950"/>
            <a:ext cx="2743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分销网络</a:t>
            </a:r>
            <a:endParaRPr lang="en-JM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772400" y="2417118"/>
            <a:ext cx="533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1000" dirty="0" smtClean="0">
                <a:solidFill>
                  <a:srgbClr val="048BE6"/>
                </a:solidFill>
                <a:latin typeface="+mn-ea"/>
                <a:cs typeface="Roboto Light"/>
              </a:rPr>
              <a:t>100%</a:t>
            </a:r>
            <a:endParaRPr lang="en-JM" sz="10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467600" y="2872086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1000" dirty="0" smtClean="0">
                <a:solidFill>
                  <a:srgbClr val="048BE6"/>
                </a:solidFill>
                <a:latin typeface="+mn-ea"/>
                <a:cs typeface="Roboto Light"/>
              </a:rPr>
              <a:t>80%</a:t>
            </a:r>
            <a:endParaRPr lang="en-JM" sz="10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239000" y="3331518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1000" dirty="0" smtClean="0">
                <a:solidFill>
                  <a:srgbClr val="048BE6"/>
                </a:solidFill>
                <a:latin typeface="+mn-ea"/>
                <a:cs typeface="Roboto Light"/>
              </a:rPr>
              <a:t>60%</a:t>
            </a:r>
            <a:endParaRPr lang="en-JM" sz="10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620000" y="3788718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1000" dirty="0" smtClean="0">
                <a:solidFill>
                  <a:srgbClr val="048BE6"/>
                </a:solidFill>
                <a:latin typeface="+mn-ea"/>
                <a:cs typeface="Roboto Light"/>
              </a:rPr>
              <a:t>85%</a:t>
            </a:r>
            <a:endParaRPr lang="en-JM" sz="10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sp>
        <p:nvSpPr>
          <p:cNvPr id="57" name="Parallelogram 56"/>
          <p:cNvSpPr/>
          <p:nvPr/>
        </p:nvSpPr>
        <p:spPr>
          <a:xfrm>
            <a:off x="5486400" y="1276350"/>
            <a:ext cx="1066800" cy="228600"/>
          </a:xfrm>
          <a:prstGeom prst="parallelogram">
            <a:avLst>
              <a:gd name="adj" fmla="val 60096"/>
            </a:avLst>
          </a:prstGeom>
          <a:solidFill>
            <a:srgbClr val="048BE6">
              <a:alpha val="9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>
                <a:solidFill>
                  <a:schemeClr val="bg1"/>
                </a:solidFill>
                <a:latin typeface="+mn-ea"/>
                <a:cs typeface="Roboto Regular"/>
              </a:rPr>
              <a:t>添加标题</a:t>
            </a:r>
            <a:endParaRPr lang="en-US" sz="800" dirty="0">
              <a:solidFill>
                <a:schemeClr val="bg1"/>
              </a:solidFill>
              <a:latin typeface="+mn-ea"/>
              <a:cs typeface="Roboto Regular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10</a:t>
            </a:fld>
            <a:endParaRPr lang="en-JM" dirty="0">
              <a:cs typeface="Roboto Light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49311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rgbClr val="262626"/>
                </a:solidFill>
                <a:latin typeface="+mn-ea"/>
                <a:ea typeface="+mn-ea"/>
              </a:rPr>
              <a:t>报价单</a:t>
            </a:r>
            <a:endParaRPr lang="en-JM" sz="2400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1828800" y="1833032"/>
            <a:ext cx="1752600" cy="2700867"/>
          </a:xfrm>
          <a:prstGeom prst="rect">
            <a:avLst/>
          </a:prstGeom>
          <a:solidFill>
            <a:srgbClr val="FFFFFF"/>
          </a:solidFill>
          <a:ln w="3175" cmpd="sng">
            <a:solidFill>
              <a:srgbClr val="CFD6DC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  <a:ea typeface="Open Sans Extrabold" pitchFamily="34" charset="0"/>
                <a:cs typeface="Franklin Gothic Book" pitchFamily="34" charset="0"/>
              </a:defRPr>
            </a:lvl1pPr>
          </a:lstStyle>
          <a:p>
            <a:endParaRPr lang="en-JM" sz="900" dirty="0">
              <a:solidFill>
                <a:schemeClr val="bg1"/>
              </a:solidFill>
              <a:latin typeface="+mn-ea"/>
              <a:ea typeface="+mn-ea"/>
              <a:cs typeface="Roboto Light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1828800" y="2156883"/>
            <a:ext cx="1752600" cy="762000"/>
          </a:xfrm>
          <a:prstGeom prst="rect">
            <a:avLst/>
          </a:prstGeom>
          <a:solidFill>
            <a:srgbClr val="C4C4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+mn-ea"/>
                <a:cs typeface="Roboto Light"/>
              </a:rPr>
              <a:t>$19.99 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133600" y="2976032"/>
            <a:ext cx="114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rgbClr val="595959"/>
                </a:solidFill>
                <a:latin typeface="+mn-ea"/>
                <a:cs typeface="Roboto Light"/>
              </a:rPr>
              <a:t>添加详细文本描述</a:t>
            </a:r>
            <a:endParaRPr lang="en-US" sz="900" dirty="0">
              <a:solidFill>
                <a:srgbClr val="595959"/>
              </a:solidFill>
              <a:latin typeface="+mn-ea"/>
              <a:cs typeface="Roboto Ligh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133600" y="3357032"/>
            <a:ext cx="114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rgbClr val="595959"/>
                </a:solidFill>
                <a:latin typeface="+mn-ea"/>
                <a:cs typeface="Roboto Light"/>
              </a:rPr>
              <a:t>添加详细文本描述</a:t>
            </a:r>
            <a:endParaRPr lang="en-US" altLang="zh-CN" sz="900" dirty="0">
              <a:solidFill>
                <a:srgbClr val="595959"/>
              </a:solidFill>
              <a:latin typeface="+mn-ea"/>
              <a:cs typeface="Roboto Ligh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133600" y="3740264"/>
            <a:ext cx="114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rgbClr val="595959"/>
                </a:solidFill>
                <a:latin typeface="+mn-ea"/>
                <a:cs typeface="Roboto Light"/>
              </a:rPr>
              <a:t>添加详细文本描述</a:t>
            </a:r>
            <a:endParaRPr lang="en-US" altLang="zh-CN" sz="900" dirty="0">
              <a:solidFill>
                <a:srgbClr val="595959"/>
              </a:solidFill>
              <a:latin typeface="+mn-ea"/>
              <a:cs typeface="Roboto Ligh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133600" y="4121264"/>
            <a:ext cx="114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rgbClr val="595959"/>
                </a:solidFill>
                <a:latin typeface="+mn-ea"/>
                <a:cs typeface="Roboto Light"/>
              </a:rPr>
              <a:t>添加详细文本描述</a:t>
            </a:r>
            <a:endParaRPr lang="en-US" altLang="zh-CN" sz="900" dirty="0">
              <a:solidFill>
                <a:srgbClr val="595959"/>
              </a:solidFill>
              <a:latin typeface="+mn-ea"/>
              <a:cs typeface="Roboto Ligh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133600" y="1928283"/>
            <a:ext cx="1143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 smtClean="0">
                <a:solidFill>
                  <a:srgbClr val="595959"/>
                </a:solidFill>
                <a:latin typeface="+mn-ea"/>
                <a:cs typeface="Roboto Light"/>
              </a:rPr>
              <a:t>基础版</a:t>
            </a:r>
            <a:endParaRPr lang="en-US" sz="800" dirty="0">
              <a:solidFill>
                <a:srgbClr val="595959"/>
              </a:solidFill>
              <a:latin typeface="+mn-ea"/>
              <a:cs typeface="Roboto Light"/>
            </a:endParaRPr>
          </a:p>
        </p:txBody>
      </p:sp>
      <p:sp>
        <p:nvSpPr>
          <p:cNvPr id="66" name="Title 1"/>
          <p:cNvSpPr txBox="1">
            <a:spLocks/>
          </p:cNvSpPr>
          <p:nvPr/>
        </p:nvSpPr>
        <p:spPr>
          <a:xfrm>
            <a:off x="3581400" y="1581150"/>
            <a:ext cx="1981200" cy="3053154"/>
          </a:xfrm>
          <a:prstGeom prst="rect">
            <a:avLst/>
          </a:prstGeom>
          <a:solidFill>
            <a:srgbClr val="FFFFFF"/>
          </a:solidFill>
          <a:ln w="3175" cmpd="sng">
            <a:noFill/>
          </a:ln>
          <a:effectLst>
            <a:outerShdw blurRad="412750" sx="96000" sy="96000" algn="ctr" rotWithShape="0">
              <a:schemeClr val="tx1">
                <a:lumMod val="65000"/>
                <a:lumOff val="35000"/>
                <a:alpha val="41000"/>
              </a:scheme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  <a:ea typeface="Open Sans Extrabold" pitchFamily="34" charset="0"/>
                <a:cs typeface="Franklin Gothic Book" pitchFamily="34" charset="0"/>
              </a:defRPr>
            </a:lvl1pPr>
          </a:lstStyle>
          <a:p>
            <a:endParaRPr lang="en-JM" sz="900" dirty="0">
              <a:solidFill>
                <a:schemeClr val="bg1"/>
              </a:solidFill>
              <a:latin typeface="+mn-ea"/>
              <a:ea typeface="+mn-ea"/>
              <a:cs typeface="Roboto Light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3581400" y="2114550"/>
            <a:ext cx="1981200" cy="838200"/>
          </a:xfrm>
          <a:prstGeom prst="rect">
            <a:avLst/>
          </a:prstGeom>
          <a:solidFill>
            <a:srgbClr val="048B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+mn-ea"/>
                <a:cs typeface="Roboto Light"/>
              </a:rPr>
              <a:t>$19.99 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038600" y="2961216"/>
            <a:ext cx="114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rgbClr val="595959"/>
                </a:solidFill>
                <a:latin typeface="+mn-ea"/>
                <a:cs typeface="Roboto Light"/>
              </a:rPr>
              <a:t>添加详细文本描述</a:t>
            </a:r>
            <a:endParaRPr lang="en-US" altLang="zh-CN" sz="900" dirty="0">
              <a:solidFill>
                <a:srgbClr val="595959"/>
              </a:solidFill>
              <a:latin typeface="+mn-ea"/>
              <a:cs typeface="Roboto Ligh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038600" y="3342216"/>
            <a:ext cx="114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rgbClr val="595959"/>
                </a:solidFill>
                <a:latin typeface="+mn-ea"/>
                <a:cs typeface="Roboto Light"/>
              </a:rPr>
              <a:t>添加详细文本描述</a:t>
            </a:r>
            <a:endParaRPr lang="en-US" altLang="zh-CN" sz="900" dirty="0">
              <a:solidFill>
                <a:srgbClr val="595959"/>
              </a:solidFill>
              <a:latin typeface="+mn-ea"/>
              <a:cs typeface="Roboto Ligh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038600" y="3725448"/>
            <a:ext cx="114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rgbClr val="595959"/>
                </a:solidFill>
                <a:latin typeface="+mn-ea"/>
                <a:cs typeface="Roboto Light"/>
              </a:rPr>
              <a:t>添加详细文本描述</a:t>
            </a:r>
            <a:endParaRPr lang="en-US" altLang="zh-CN" sz="900" dirty="0">
              <a:solidFill>
                <a:srgbClr val="595959"/>
              </a:solidFill>
              <a:latin typeface="+mn-ea"/>
              <a:cs typeface="Roboto Ligh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038600" y="4106448"/>
            <a:ext cx="114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rgbClr val="595959"/>
                </a:solidFill>
                <a:latin typeface="+mn-ea"/>
                <a:cs typeface="Roboto Light"/>
              </a:rPr>
              <a:t>添加详细文本描述</a:t>
            </a:r>
            <a:endParaRPr lang="en-US" altLang="zh-CN" sz="900" dirty="0">
              <a:solidFill>
                <a:srgbClr val="595959"/>
              </a:solidFill>
              <a:latin typeface="+mn-ea"/>
              <a:cs typeface="Roboto Ligh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038600" y="1733550"/>
            <a:ext cx="1143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 smtClean="0">
                <a:solidFill>
                  <a:srgbClr val="595959"/>
                </a:solidFill>
                <a:latin typeface="+mn-ea"/>
                <a:cs typeface="Roboto Light"/>
              </a:rPr>
              <a:t>高级版</a:t>
            </a:r>
            <a:endParaRPr lang="en-US" sz="800" dirty="0">
              <a:solidFill>
                <a:srgbClr val="595959"/>
              </a:solidFill>
              <a:latin typeface="+mn-ea"/>
              <a:cs typeface="Roboto Light"/>
            </a:endParaRPr>
          </a:p>
        </p:txBody>
      </p:sp>
      <p:sp>
        <p:nvSpPr>
          <p:cNvPr id="88" name="Title 1"/>
          <p:cNvSpPr txBox="1">
            <a:spLocks/>
          </p:cNvSpPr>
          <p:nvPr/>
        </p:nvSpPr>
        <p:spPr>
          <a:xfrm>
            <a:off x="5562600" y="1809750"/>
            <a:ext cx="1752600" cy="2700867"/>
          </a:xfrm>
          <a:prstGeom prst="rect">
            <a:avLst/>
          </a:prstGeom>
          <a:solidFill>
            <a:srgbClr val="FFFFFF"/>
          </a:solidFill>
          <a:ln w="3175" cmpd="sng">
            <a:solidFill>
              <a:srgbClr val="CFD6DC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Franklin Gothic Book" pitchFamily="34" charset="0"/>
                <a:ea typeface="Open Sans Extrabold" pitchFamily="34" charset="0"/>
                <a:cs typeface="Franklin Gothic Book" pitchFamily="34" charset="0"/>
              </a:defRPr>
            </a:lvl1pPr>
          </a:lstStyle>
          <a:p>
            <a:endParaRPr lang="en-JM" sz="900" dirty="0">
              <a:solidFill>
                <a:schemeClr val="bg1"/>
              </a:solidFill>
              <a:latin typeface="+mn-ea"/>
              <a:ea typeface="+mn-ea"/>
              <a:cs typeface="Roboto Light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5562600" y="2133601"/>
            <a:ext cx="1752600" cy="762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+mn-ea"/>
                <a:cs typeface="Roboto Light"/>
              </a:rPr>
              <a:t>$19.99 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5867400" y="2952750"/>
            <a:ext cx="114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rgbClr val="595959"/>
                </a:solidFill>
                <a:latin typeface="+mn-ea"/>
                <a:cs typeface="Roboto Light"/>
              </a:rPr>
              <a:t>添加详细文本描述</a:t>
            </a:r>
            <a:endParaRPr lang="en-US" altLang="zh-CN" sz="900" dirty="0">
              <a:solidFill>
                <a:srgbClr val="595959"/>
              </a:solidFill>
              <a:latin typeface="+mn-ea"/>
              <a:cs typeface="Roboto Light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867400" y="3333750"/>
            <a:ext cx="114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rgbClr val="595959"/>
                </a:solidFill>
                <a:latin typeface="+mn-ea"/>
                <a:cs typeface="Roboto Light"/>
              </a:rPr>
              <a:t>添加详细文本描述</a:t>
            </a:r>
            <a:endParaRPr lang="en-US" altLang="zh-CN" sz="900" dirty="0">
              <a:solidFill>
                <a:srgbClr val="595959"/>
              </a:solidFill>
              <a:latin typeface="+mn-ea"/>
              <a:cs typeface="Roboto Light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867400" y="3716982"/>
            <a:ext cx="114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rgbClr val="595959"/>
                </a:solidFill>
                <a:latin typeface="+mn-ea"/>
                <a:cs typeface="Roboto Light"/>
              </a:rPr>
              <a:t>添加详细文本描述</a:t>
            </a:r>
            <a:endParaRPr lang="en-US" altLang="zh-CN" sz="900" dirty="0">
              <a:solidFill>
                <a:srgbClr val="595959"/>
              </a:solidFill>
              <a:latin typeface="+mn-ea"/>
              <a:cs typeface="Roboto Light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867400" y="4097982"/>
            <a:ext cx="1143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solidFill>
                  <a:srgbClr val="595959"/>
                </a:solidFill>
                <a:latin typeface="+mn-ea"/>
                <a:cs typeface="Roboto Light"/>
              </a:rPr>
              <a:t>添加详细文本描述</a:t>
            </a:r>
            <a:endParaRPr lang="en-US" altLang="zh-CN" sz="900" dirty="0">
              <a:solidFill>
                <a:srgbClr val="595959"/>
              </a:solidFill>
              <a:latin typeface="+mn-ea"/>
              <a:cs typeface="Roboto Light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867400" y="1905001"/>
            <a:ext cx="1143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 smtClean="0">
                <a:solidFill>
                  <a:srgbClr val="595959"/>
                </a:solidFill>
                <a:latin typeface="+mn-ea"/>
                <a:cs typeface="Roboto Light"/>
              </a:rPr>
              <a:t>企业版</a:t>
            </a:r>
            <a:endParaRPr lang="en-US" sz="800" dirty="0">
              <a:solidFill>
                <a:srgbClr val="595959"/>
              </a:solidFill>
              <a:latin typeface="+mn-ea"/>
              <a:cs typeface="Roboto Light"/>
            </a:endParaRPr>
          </a:p>
        </p:txBody>
      </p:sp>
      <p:sp>
        <p:nvSpPr>
          <p:cNvPr id="99" name="Text Placeholder 6"/>
          <p:cNvSpPr txBox="1">
            <a:spLocks/>
          </p:cNvSpPr>
          <p:nvPr/>
        </p:nvSpPr>
        <p:spPr>
          <a:xfrm>
            <a:off x="838200" y="949325"/>
            <a:ext cx="7696200" cy="4794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050" dirty="0"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+mn-ea"/>
                <a:cs typeface="Roboto Light"/>
              </a:rPr>
              <a:t>200</a:t>
            </a:r>
            <a:r>
              <a:rPr lang="zh-CN" altLang="en-US" sz="1050" dirty="0">
                <a:latin typeface="+mn-ea"/>
                <a:cs typeface="Roboto Light"/>
              </a:rPr>
              <a:t>字以内，据统计每页幻灯片的最好控制在</a:t>
            </a:r>
            <a:r>
              <a:rPr lang="en-US" altLang="zh-CN" sz="1050" dirty="0">
                <a:latin typeface="+mn-ea"/>
                <a:cs typeface="Roboto Light"/>
              </a:rPr>
              <a:t>5</a:t>
            </a:r>
            <a:r>
              <a:rPr lang="zh-CN" altLang="en-US" sz="1050" dirty="0">
                <a:latin typeface="+mn-ea"/>
                <a:cs typeface="Roboto Light"/>
              </a:rPr>
              <a:t>分钟之内。</a:t>
            </a:r>
            <a:endParaRPr lang="en-JM" sz="1050" dirty="0">
              <a:latin typeface="+mn-ea"/>
              <a:cs typeface="Roboto Light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11</a:t>
            </a:fld>
            <a:endParaRPr lang="en-JM" dirty="0">
              <a:cs typeface="Roboto Light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186576412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7" b="3807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0" y="1123950"/>
            <a:ext cx="3276600" cy="857250"/>
          </a:xfrm>
        </p:spPr>
        <p:txBody>
          <a:bodyPr/>
          <a:lstStyle/>
          <a:p>
            <a:r>
              <a:rPr lang="zh-CN" altLang="en-US" sz="2400" dirty="0" smtClean="0">
                <a:solidFill>
                  <a:srgbClr val="262626"/>
                </a:solidFill>
                <a:latin typeface="+mn-ea"/>
                <a:ea typeface="+mn-ea"/>
              </a:rPr>
              <a:t>数据分析</a:t>
            </a:r>
            <a:endParaRPr lang="en-JM" sz="2400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5486400" y="2438400"/>
            <a:ext cx="3200400" cy="990600"/>
          </a:xfrm>
        </p:spPr>
        <p:txBody>
          <a:bodyPr/>
          <a:lstStyle/>
          <a:p>
            <a:r>
              <a:rPr lang="zh-CN" altLang="en-US" sz="1000" dirty="0">
                <a:solidFill>
                  <a:srgbClr val="4E5459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4E5459"/>
                </a:solidFill>
                <a:latin typeface="+mn-ea"/>
                <a:cs typeface="Roboto Light"/>
              </a:rPr>
              <a:t>200</a:t>
            </a:r>
            <a:r>
              <a:rPr lang="zh-CN" altLang="en-US" sz="1000" dirty="0">
                <a:solidFill>
                  <a:srgbClr val="4E5459"/>
                </a:solidFill>
                <a:latin typeface="+mn-ea"/>
                <a:cs typeface="Roboto Light"/>
              </a:rPr>
              <a:t>字以内，据统计每页幻灯片的最好控制在</a:t>
            </a:r>
            <a:r>
              <a:rPr lang="en-US" altLang="zh-CN" sz="1000" dirty="0">
                <a:solidFill>
                  <a:srgbClr val="4E5459"/>
                </a:solidFill>
                <a:latin typeface="+mn-ea"/>
                <a:cs typeface="Roboto Light"/>
              </a:rPr>
              <a:t>5</a:t>
            </a:r>
            <a:r>
              <a:rPr lang="zh-CN" altLang="en-US" sz="1000" dirty="0">
                <a:solidFill>
                  <a:srgbClr val="4E5459"/>
                </a:solidFill>
                <a:latin typeface="+mn-ea"/>
                <a:cs typeface="Roboto Light"/>
              </a:rPr>
              <a:t>分钟之内</a:t>
            </a:r>
            <a:endParaRPr lang="en-JM" sz="1000" dirty="0">
              <a:solidFill>
                <a:srgbClr val="4E5459"/>
              </a:solidFill>
              <a:latin typeface="+mn-ea"/>
              <a:cs typeface="Roboto Light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6019800" y="3462215"/>
            <a:ext cx="2362200" cy="384175"/>
          </a:xfrm>
          <a:prstGeom prst="rect">
            <a:avLst/>
          </a:prstGeom>
          <a:noFill/>
        </p:spPr>
        <p:txBody>
          <a:bodyPr/>
          <a:lstStyle/>
          <a:p>
            <a:pPr marL="0" indent="0"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单击此处添加标题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294967295"/>
          </p:nvPr>
        </p:nvSpPr>
        <p:spPr>
          <a:xfrm>
            <a:off x="6019800" y="3835296"/>
            <a:ext cx="2362200" cy="465119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风格</a:t>
            </a:r>
            <a:endParaRPr lang="en-JM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486400" y="2157413"/>
            <a:ext cx="3505200" cy="357187"/>
          </a:xfrm>
        </p:spPr>
        <p:txBody>
          <a:bodyPr/>
          <a:lstStyle/>
          <a:p>
            <a:r>
              <a:rPr lang="zh-CN" altLang="en-US" sz="1050" dirty="0">
                <a:solidFill>
                  <a:srgbClr val="262626"/>
                </a:solidFill>
                <a:latin typeface="+mn-ea"/>
                <a:ea typeface="+mn-ea"/>
              </a:rPr>
              <a:t>单击此处添加标题</a:t>
            </a:r>
          </a:p>
        </p:txBody>
      </p:sp>
      <p:sp>
        <p:nvSpPr>
          <p:cNvPr id="5" name="Parallelogram 4"/>
          <p:cNvSpPr/>
          <p:nvPr/>
        </p:nvSpPr>
        <p:spPr>
          <a:xfrm>
            <a:off x="2667000" y="0"/>
            <a:ext cx="3048000" cy="5162550"/>
          </a:xfrm>
          <a:prstGeom prst="parallelogram">
            <a:avLst>
              <a:gd name="adj" fmla="val 49143"/>
            </a:avLst>
          </a:prstGeom>
          <a:solidFill>
            <a:srgbClr val="048BE6">
              <a:alpha val="9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pic>
        <p:nvPicPr>
          <p:cNvPr id="14" name="Picture 13" descr="clipboard_64px.png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1" y="3886200"/>
            <a:ext cx="266700" cy="304800"/>
          </a:xfrm>
          <a:prstGeom prst="rect">
            <a:avLst/>
          </a:prstGeom>
        </p:spPr>
      </p:pic>
      <p:pic>
        <p:nvPicPr>
          <p:cNvPr id="23" name="Picture 22" descr="compass_64px.png"/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585" y="3429000"/>
            <a:ext cx="338015" cy="338015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>
            <a:off x="5638800" y="3124200"/>
            <a:ext cx="431999" cy="0"/>
          </a:xfrm>
          <a:prstGeom prst="line">
            <a:avLst/>
          </a:prstGeom>
          <a:ln w="19050" cmpd="sng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灯片编号占位符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12</a:t>
            </a:fld>
            <a:endParaRPr lang="en-JM" dirty="0" smtClean="0">
              <a:cs typeface="Roboto Light"/>
            </a:endParaRPr>
          </a:p>
        </p:txBody>
      </p:sp>
      <p:sp>
        <p:nvSpPr>
          <p:cNvPr id="15" name="页脚占位符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424337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rgbClr val="262626"/>
                </a:solidFill>
                <a:latin typeface="+mn-ea"/>
                <a:ea typeface="+mn-ea"/>
              </a:rPr>
              <a:t>数据图表</a:t>
            </a:r>
            <a:endParaRPr lang="en-JM" sz="2400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graphicFrame>
        <p:nvGraphicFramePr>
          <p:cNvPr id="32" name="Chart 31"/>
          <p:cNvGraphicFramePr/>
          <p:nvPr>
            <p:extLst>
              <p:ext uri="{D42A27DB-BD31-4B8C-83A1-F6EECF244321}">
                <p14:modId xmlns:p14="http://schemas.microsoft.com/office/powerpoint/2010/main" val="3177386177"/>
              </p:ext>
            </p:extLst>
          </p:nvPr>
        </p:nvGraphicFramePr>
        <p:xfrm>
          <a:off x="2667000" y="1428750"/>
          <a:ext cx="3581400" cy="2984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5" name="Straight Connector 34"/>
          <p:cNvCxnSpPr/>
          <p:nvPr/>
        </p:nvCxnSpPr>
        <p:spPr>
          <a:xfrm flipH="1">
            <a:off x="4800600" y="1581150"/>
            <a:ext cx="990600" cy="0"/>
          </a:xfrm>
          <a:prstGeom prst="line">
            <a:avLst/>
          </a:prstGeom>
          <a:ln w="9525" cmpd="sng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2819401" y="3714750"/>
            <a:ext cx="609599" cy="0"/>
          </a:xfrm>
          <a:prstGeom prst="line">
            <a:avLst/>
          </a:prstGeom>
          <a:ln w="12700" cmpd="sng">
            <a:solidFill>
              <a:srgbClr val="CFD6DC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2618096" y="2114550"/>
            <a:ext cx="658504" cy="0"/>
          </a:xfrm>
          <a:prstGeom prst="line">
            <a:avLst/>
          </a:prstGeom>
          <a:ln w="12700" cmpd="sng">
            <a:solidFill>
              <a:srgbClr val="CFD6DC"/>
            </a:solidFill>
            <a:headEnd type="none"/>
            <a:tailEnd type="none" w="sm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1143000" y="2013526"/>
            <a:ext cx="453970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050" dirty="0" smtClean="0">
                <a:solidFill>
                  <a:srgbClr val="048BE6"/>
                </a:solidFill>
                <a:latin typeface="+mn-ea"/>
                <a:cs typeface="Roboto Black"/>
              </a:rPr>
              <a:t>市场</a:t>
            </a:r>
            <a:endParaRPr lang="en-JM" sz="1050" dirty="0">
              <a:solidFill>
                <a:srgbClr val="048BE6"/>
              </a:solidFill>
              <a:latin typeface="+mn-ea"/>
              <a:cs typeface="Roboto Black"/>
            </a:endParaRPr>
          </a:p>
        </p:txBody>
      </p:sp>
      <p:sp>
        <p:nvSpPr>
          <p:cNvPr id="41" name="Text Placeholder 5"/>
          <p:cNvSpPr txBox="1">
            <a:spLocks/>
          </p:cNvSpPr>
          <p:nvPr/>
        </p:nvSpPr>
        <p:spPr>
          <a:xfrm>
            <a:off x="1143000" y="2242126"/>
            <a:ext cx="1828800" cy="457200"/>
          </a:xfrm>
          <a:prstGeom prst="rect">
            <a:avLst/>
          </a:prstGeom>
          <a:noFill/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</a:t>
            </a:r>
            <a:endParaRPr lang="en-JM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886200" y="2495550"/>
            <a:ext cx="1447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JM" sz="4000" dirty="0" smtClean="0">
                <a:solidFill>
                  <a:srgbClr val="404040"/>
                </a:solidFill>
                <a:latin typeface="+mn-ea"/>
                <a:cs typeface="Roboto Light"/>
              </a:rPr>
              <a:t>2013</a:t>
            </a:r>
            <a:endParaRPr lang="en-JM" sz="40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43" name="Text Placeholder 5"/>
          <p:cNvSpPr txBox="1">
            <a:spLocks/>
          </p:cNvSpPr>
          <p:nvPr/>
        </p:nvSpPr>
        <p:spPr>
          <a:xfrm>
            <a:off x="6248400" y="1733550"/>
            <a:ext cx="1828800" cy="685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</a:t>
            </a:r>
            <a:endParaRPr lang="en-JM" sz="105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038600" y="3105150"/>
            <a:ext cx="11430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kern="0" spc="300" dirty="0">
                <a:solidFill>
                  <a:srgbClr val="404040"/>
                </a:solidFill>
                <a:latin typeface="+mn-ea"/>
                <a:cs typeface="Roboto Light"/>
              </a:rPr>
              <a:t>全球市场</a:t>
            </a:r>
            <a:endParaRPr lang="en-JM" sz="1050" kern="0" spc="3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219200" y="3483918"/>
            <a:ext cx="723275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050" dirty="0" smtClean="0">
                <a:solidFill>
                  <a:srgbClr val="048BE6"/>
                </a:solidFill>
                <a:latin typeface="+mn-ea"/>
                <a:cs typeface="Roboto Black"/>
              </a:rPr>
              <a:t>人力资源</a:t>
            </a:r>
            <a:endParaRPr lang="en-JM" sz="1050" dirty="0">
              <a:solidFill>
                <a:srgbClr val="048BE6"/>
              </a:solidFill>
              <a:latin typeface="+mn-ea"/>
              <a:cs typeface="Roboto Black"/>
            </a:endParaRPr>
          </a:p>
        </p:txBody>
      </p:sp>
      <p:sp>
        <p:nvSpPr>
          <p:cNvPr id="46" name="Text Placeholder 5"/>
          <p:cNvSpPr txBox="1">
            <a:spLocks/>
          </p:cNvSpPr>
          <p:nvPr/>
        </p:nvSpPr>
        <p:spPr>
          <a:xfrm>
            <a:off x="1219200" y="3714750"/>
            <a:ext cx="1828800" cy="685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</a:t>
            </a:r>
            <a:endParaRPr lang="en-JM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6934200" y="3102918"/>
            <a:ext cx="723275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050" dirty="0" smtClean="0">
                <a:solidFill>
                  <a:srgbClr val="048BE6"/>
                </a:solidFill>
                <a:latin typeface="+mn-ea"/>
                <a:cs typeface="Roboto Black"/>
              </a:rPr>
              <a:t>产品推广</a:t>
            </a:r>
            <a:endParaRPr lang="en-JM" sz="1050" dirty="0">
              <a:solidFill>
                <a:srgbClr val="048BE6"/>
              </a:solidFill>
              <a:latin typeface="+mn-ea"/>
              <a:cs typeface="Roboto Black"/>
            </a:endParaRPr>
          </a:p>
        </p:txBody>
      </p:sp>
      <p:sp>
        <p:nvSpPr>
          <p:cNvPr id="48" name="Text Placeholder 5"/>
          <p:cNvSpPr txBox="1">
            <a:spLocks/>
          </p:cNvSpPr>
          <p:nvPr/>
        </p:nvSpPr>
        <p:spPr>
          <a:xfrm>
            <a:off x="6934200" y="3333750"/>
            <a:ext cx="1828800" cy="685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380"/>
              </a:lnSpc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</a:t>
            </a:r>
            <a:endParaRPr lang="en-JM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6248400" y="1502718"/>
            <a:ext cx="723275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1050" dirty="0" smtClean="0">
                <a:solidFill>
                  <a:srgbClr val="048BE6"/>
                </a:solidFill>
                <a:latin typeface="+mn-ea"/>
                <a:cs typeface="Roboto Black"/>
              </a:rPr>
              <a:t>运维成本</a:t>
            </a:r>
            <a:endParaRPr lang="en-JM" sz="1050" dirty="0">
              <a:solidFill>
                <a:srgbClr val="048BE6"/>
              </a:solidFill>
              <a:latin typeface="+mn-ea"/>
              <a:cs typeface="Roboto Black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304800" y="1962150"/>
            <a:ext cx="9906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JM" sz="3200" dirty="0" smtClean="0">
                <a:solidFill>
                  <a:srgbClr val="404040"/>
                </a:solidFill>
                <a:latin typeface="+mn-ea"/>
                <a:cs typeface="Roboto Light"/>
              </a:rPr>
              <a:t>50</a:t>
            </a:r>
            <a:r>
              <a:rPr lang="zh-CN" altLang="en-US" sz="1600" dirty="0" smtClean="0">
                <a:solidFill>
                  <a:srgbClr val="404040"/>
                </a:solidFill>
                <a:latin typeface="+mn-ea"/>
                <a:cs typeface="Roboto Light"/>
              </a:rPr>
              <a:t>万</a:t>
            </a:r>
            <a:endParaRPr lang="en-JM" sz="16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304800" y="3562350"/>
            <a:ext cx="9906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JM" sz="3200" dirty="0" smtClean="0">
                <a:solidFill>
                  <a:srgbClr val="404040"/>
                </a:solidFill>
                <a:latin typeface="+mn-ea"/>
                <a:cs typeface="Roboto Light"/>
              </a:rPr>
              <a:t>67</a:t>
            </a:r>
            <a:r>
              <a:rPr lang="zh-CN" altLang="en-US" sz="1600" dirty="0" smtClean="0">
                <a:solidFill>
                  <a:srgbClr val="404040"/>
                </a:solidFill>
                <a:latin typeface="+mn-ea"/>
                <a:cs typeface="Roboto Light"/>
              </a:rPr>
              <a:t>万</a:t>
            </a:r>
            <a:endParaRPr lang="en-JM" sz="16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5451530" y="1513642"/>
            <a:ext cx="9906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JM" sz="3200" dirty="0" smtClean="0">
                <a:solidFill>
                  <a:srgbClr val="404040"/>
                </a:solidFill>
                <a:latin typeface="+mn-ea"/>
                <a:cs typeface="Roboto Light"/>
              </a:rPr>
              <a:t>12</a:t>
            </a:r>
            <a:r>
              <a:rPr lang="zh-CN" altLang="en-US" sz="1600" dirty="0" smtClean="0">
                <a:solidFill>
                  <a:srgbClr val="404040"/>
                </a:solidFill>
                <a:latin typeface="+mn-ea"/>
                <a:cs typeface="Roboto Light"/>
              </a:rPr>
              <a:t>万</a:t>
            </a:r>
            <a:endParaRPr lang="en-JM" sz="16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6019800" y="2952750"/>
            <a:ext cx="990600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JM" sz="3200" dirty="0" smtClean="0">
                <a:solidFill>
                  <a:srgbClr val="404040"/>
                </a:solidFill>
                <a:latin typeface="+mn-ea"/>
                <a:cs typeface="Roboto Light"/>
              </a:rPr>
              <a:t>80</a:t>
            </a:r>
            <a:r>
              <a:rPr lang="zh-CN" altLang="en-US" sz="1600" dirty="0" smtClean="0">
                <a:solidFill>
                  <a:srgbClr val="404040"/>
                </a:solidFill>
                <a:latin typeface="+mn-ea"/>
                <a:cs typeface="Roboto Light"/>
              </a:rPr>
              <a:t>万</a:t>
            </a:r>
            <a:endParaRPr lang="en-JM" sz="16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13</a:t>
            </a:fld>
            <a:endParaRPr lang="en-JM" dirty="0">
              <a:cs typeface="Roboto Light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13247981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rgbClr val="262626"/>
                </a:solidFill>
                <a:latin typeface="+mn-ea"/>
                <a:ea typeface="+mn-ea"/>
              </a:rPr>
              <a:t>利润统计</a:t>
            </a:r>
            <a:endParaRPr lang="en-JM" sz="2400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graphicFrame>
        <p:nvGraphicFramePr>
          <p:cNvPr id="35" name="Char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0446600"/>
              </p:ext>
            </p:extLst>
          </p:nvPr>
        </p:nvGraphicFramePr>
        <p:xfrm>
          <a:off x="228600" y="1581150"/>
          <a:ext cx="3810000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7010400" y="3181350"/>
            <a:ext cx="1447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JM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Regular"/>
              </a:rPr>
              <a:t>65,000,000</a:t>
            </a:r>
            <a:endParaRPr lang="en-JM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Regular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452800" y="2749034"/>
            <a:ext cx="144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262626"/>
                </a:solidFill>
                <a:latin typeface="+mn-ea"/>
                <a:cs typeface="Roboto Black"/>
              </a:rPr>
              <a:t>添加</a:t>
            </a:r>
            <a:endParaRPr lang="en-US" altLang="zh-CN" dirty="0" smtClean="0">
              <a:solidFill>
                <a:srgbClr val="262626"/>
              </a:solidFill>
              <a:latin typeface="+mn-ea"/>
              <a:cs typeface="Roboto Black"/>
            </a:endParaRPr>
          </a:p>
          <a:p>
            <a:pPr algn="ctr"/>
            <a:r>
              <a:rPr lang="zh-CN" altLang="en-US" dirty="0" smtClean="0">
                <a:solidFill>
                  <a:srgbClr val="262626"/>
                </a:solidFill>
                <a:latin typeface="+mn-ea"/>
                <a:cs typeface="Roboto Black"/>
              </a:rPr>
              <a:t>标题</a:t>
            </a:r>
            <a:endParaRPr lang="en-JM" dirty="0">
              <a:solidFill>
                <a:srgbClr val="262626"/>
              </a:solidFill>
              <a:latin typeface="+mn-ea"/>
              <a:cs typeface="Roboto Black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6492242" y="2804815"/>
            <a:ext cx="611979" cy="0"/>
          </a:xfrm>
          <a:prstGeom prst="line">
            <a:avLst/>
          </a:prstGeom>
          <a:ln w="6350" cmpd="sng"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/>
        </p:nvGrpSpPr>
        <p:grpSpPr bwMode="black">
          <a:xfrm>
            <a:off x="4130040" y="3181350"/>
            <a:ext cx="160931" cy="418663"/>
            <a:chOff x="7858105" y="406909"/>
            <a:chExt cx="211138" cy="549275"/>
          </a:xfrm>
          <a:solidFill>
            <a:srgbClr val="048BE6"/>
          </a:solidFill>
        </p:grpSpPr>
        <p:sp>
          <p:nvSpPr>
            <p:cNvPr id="42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43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44" name="Group 43"/>
          <p:cNvGrpSpPr/>
          <p:nvPr/>
        </p:nvGrpSpPr>
        <p:grpSpPr bwMode="black">
          <a:xfrm>
            <a:off x="4358640" y="3181350"/>
            <a:ext cx="160931" cy="418663"/>
            <a:chOff x="7858105" y="406909"/>
            <a:chExt cx="211138" cy="549275"/>
          </a:xfrm>
          <a:solidFill>
            <a:srgbClr val="048BE6"/>
          </a:solidFill>
        </p:grpSpPr>
        <p:sp>
          <p:nvSpPr>
            <p:cNvPr id="45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46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47" name="Group 46"/>
          <p:cNvGrpSpPr/>
          <p:nvPr/>
        </p:nvGrpSpPr>
        <p:grpSpPr bwMode="black">
          <a:xfrm>
            <a:off x="4587240" y="3181350"/>
            <a:ext cx="160931" cy="418663"/>
            <a:chOff x="7858105" y="406909"/>
            <a:chExt cx="211138" cy="549275"/>
          </a:xfrm>
          <a:solidFill>
            <a:srgbClr val="048BE6"/>
          </a:solidFill>
        </p:grpSpPr>
        <p:sp>
          <p:nvSpPr>
            <p:cNvPr id="57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58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59" name="Group 58"/>
          <p:cNvGrpSpPr/>
          <p:nvPr/>
        </p:nvGrpSpPr>
        <p:grpSpPr bwMode="black">
          <a:xfrm>
            <a:off x="4815840" y="3181350"/>
            <a:ext cx="160931" cy="418663"/>
            <a:chOff x="7858105" y="406909"/>
            <a:chExt cx="211138" cy="549275"/>
          </a:xfrm>
          <a:solidFill>
            <a:srgbClr val="048BE6"/>
          </a:solidFill>
        </p:grpSpPr>
        <p:sp>
          <p:nvSpPr>
            <p:cNvPr id="60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61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62" name="Group 61"/>
          <p:cNvGrpSpPr/>
          <p:nvPr/>
        </p:nvGrpSpPr>
        <p:grpSpPr bwMode="black">
          <a:xfrm>
            <a:off x="5044440" y="3181350"/>
            <a:ext cx="160931" cy="418663"/>
            <a:chOff x="7858105" y="406909"/>
            <a:chExt cx="211138" cy="549275"/>
          </a:xfrm>
          <a:solidFill>
            <a:srgbClr val="048BE6"/>
          </a:solidFill>
        </p:grpSpPr>
        <p:sp>
          <p:nvSpPr>
            <p:cNvPr id="63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64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65" name="Group 64"/>
          <p:cNvGrpSpPr/>
          <p:nvPr/>
        </p:nvGrpSpPr>
        <p:grpSpPr bwMode="black">
          <a:xfrm>
            <a:off x="5273040" y="3181350"/>
            <a:ext cx="160931" cy="418663"/>
            <a:chOff x="7858105" y="406909"/>
            <a:chExt cx="211138" cy="549275"/>
          </a:xfrm>
          <a:solidFill>
            <a:srgbClr val="DADADA"/>
          </a:solidFill>
        </p:grpSpPr>
        <p:sp>
          <p:nvSpPr>
            <p:cNvPr id="66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67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68" name="Group 67"/>
          <p:cNvGrpSpPr/>
          <p:nvPr/>
        </p:nvGrpSpPr>
        <p:grpSpPr bwMode="black">
          <a:xfrm>
            <a:off x="5501640" y="3181350"/>
            <a:ext cx="160931" cy="418663"/>
            <a:chOff x="7858105" y="406909"/>
            <a:chExt cx="211138" cy="549275"/>
          </a:xfrm>
          <a:solidFill>
            <a:srgbClr val="DADADA"/>
          </a:solidFill>
        </p:grpSpPr>
        <p:sp>
          <p:nvSpPr>
            <p:cNvPr id="69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70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71" name="Group 70"/>
          <p:cNvGrpSpPr/>
          <p:nvPr/>
        </p:nvGrpSpPr>
        <p:grpSpPr bwMode="black">
          <a:xfrm>
            <a:off x="5730240" y="3181350"/>
            <a:ext cx="160931" cy="418663"/>
            <a:chOff x="7858105" y="406909"/>
            <a:chExt cx="211138" cy="549275"/>
          </a:xfrm>
          <a:solidFill>
            <a:srgbClr val="DADADA"/>
          </a:solidFill>
        </p:grpSpPr>
        <p:sp>
          <p:nvSpPr>
            <p:cNvPr id="72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74" name="Group 73"/>
          <p:cNvGrpSpPr/>
          <p:nvPr/>
        </p:nvGrpSpPr>
        <p:grpSpPr bwMode="black">
          <a:xfrm>
            <a:off x="5958840" y="3181350"/>
            <a:ext cx="160931" cy="418663"/>
            <a:chOff x="7858105" y="406909"/>
            <a:chExt cx="211138" cy="549275"/>
          </a:xfrm>
          <a:solidFill>
            <a:srgbClr val="DADADA"/>
          </a:solidFill>
        </p:grpSpPr>
        <p:sp>
          <p:nvSpPr>
            <p:cNvPr id="75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76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77" name="Group 76"/>
          <p:cNvGrpSpPr/>
          <p:nvPr/>
        </p:nvGrpSpPr>
        <p:grpSpPr bwMode="black">
          <a:xfrm>
            <a:off x="6187440" y="3181350"/>
            <a:ext cx="160931" cy="418663"/>
            <a:chOff x="7858105" y="406909"/>
            <a:chExt cx="211138" cy="549275"/>
          </a:xfrm>
          <a:solidFill>
            <a:srgbClr val="DADADA"/>
          </a:solidFill>
        </p:grpSpPr>
        <p:sp>
          <p:nvSpPr>
            <p:cNvPr id="78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79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7010400" y="3786485"/>
            <a:ext cx="1447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JM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Regular"/>
              </a:rPr>
              <a:t>44,000,000</a:t>
            </a:r>
            <a:endParaRPr lang="en-JM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Regular"/>
            </a:endParaRPr>
          </a:p>
        </p:txBody>
      </p:sp>
      <p:cxnSp>
        <p:nvCxnSpPr>
          <p:cNvPr id="81" name="Straight Connector 80"/>
          <p:cNvCxnSpPr/>
          <p:nvPr/>
        </p:nvCxnSpPr>
        <p:spPr>
          <a:xfrm>
            <a:off x="6477002" y="3409950"/>
            <a:ext cx="611979" cy="0"/>
          </a:xfrm>
          <a:prstGeom prst="line">
            <a:avLst/>
          </a:prstGeom>
          <a:ln w="6350" cmpd="sng"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Group 81"/>
          <p:cNvGrpSpPr/>
          <p:nvPr/>
        </p:nvGrpSpPr>
        <p:grpSpPr bwMode="black">
          <a:xfrm>
            <a:off x="4114800" y="3786485"/>
            <a:ext cx="160931" cy="418663"/>
            <a:chOff x="7858105" y="406909"/>
            <a:chExt cx="211138" cy="549275"/>
          </a:xfrm>
          <a:solidFill>
            <a:srgbClr val="048BE6"/>
          </a:solidFill>
        </p:grpSpPr>
        <p:sp>
          <p:nvSpPr>
            <p:cNvPr id="83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85" name="Group 84"/>
          <p:cNvGrpSpPr/>
          <p:nvPr/>
        </p:nvGrpSpPr>
        <p:grpSpPr bwMode="black">
          <a:xfrm>
            <a:off x="4343400" y="3786485"/>
            <a:ext cx="160931" cy="418663"/>
            <a:chOff x="7858105" y="406909"/>
            <a:chExt cx="211138" cy="549275"/>
          </a:xfrm>
          <a:solidFill>
            <a:srgbClr val="048BE6"/>
          </a:solidFill>
        </p:grpSpPr>
        <p:sp>
          <p:nvSpPr>
            <p:cNvPr id="86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87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88" name="Group 87"/>
          <p:cNvGrpSpPr/>
          <p:nvPr/>
        </p:nvGrpSpPr>
        <p:grpSpPr bwMode="black">
          <a:xfrm>
            <a:off x="4572000" y="3786485"/>
            <a:ext cx="160931" cy="418663"/>
            <a:chOff x="7858105" y="406909"/>
            <a:chExt cx="211138" cy="549275"/>
          </a:xfrm>
          <a:solidFill>
            <a:srgbClr val="DADADA"/>
          </a:solidFill>
        </p:grpSpPr>
        <p:sp>
          <p:nvSpPr>
            <p:cNvPr id="89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90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91" name="Group 90"/>
          <p:cNvGrpSpPr/>
          <p:nvPr/>
        </p:nvGrpSpPr>
        <p:grpSpPr bwMode="black">
          <a:xfrm>
            <a:off x="4800600" y="3786485"/>
            <a:ext cx="160931" cy="418663"/>
            <a:chOff x="7858105" y="406909"/>
            <a:chExt cx="211138" cy="549275"/>
          </a:xfrm>
          <a:solidFill>
            <a:srgbClr val="DADADA"/>
          </a:solidFill>
        </p:grpSpPr>
        <p:sp>
          <p:nvSpPr>
            <p:cNvPr id="92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93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94" name="Group 93"/>
          <p:cNvGrpSpPr/>
          <p:nvPr/>
        </p:nvGrpSpPr>
        <p:grpSpPr bwMode="black">
          <a:xfrm>
            <a:off x="5029200" y="3786485"/>
            <a:ext cx="160931" cy="418663"/>
            <a:chOff x="7858105" y="406909"/>
            <a:chExt cx="211138" cy="549275"/>
          </a:xfrm>
          <a:solidFill>
            <a:srgbClr val="DADADA"/>
          </a:solidFill>
        </p:grpSpPr>
        <p:sp>
          <p:nvSpPr>
            <p:cNvPr id="95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96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97" name="Group 96"/>
          <p:cNvGrpSpPr/>
          <p:nvPr/>
        </p:nvGrpSpPr>
        <p:grpSpPr bwMode="black">
          <a:xfrm>
            <a:off x="5257800" y="3786485"/>
            <a:ext cx="160931" cy="418663"/>
            <a:chOff x="7858105" y="406909"/>
            <a:chExt cx="211138" cy="549275"/>
          </a:xfrm>
          <a:solidFill>
            <a:srgbClr val="DADADA"/>
          </a:solidFill>
        </p:grpSpPr>
        <p:sp>
          <p:nvSpPr>
            <p:cNvPr id="98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99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100" name="Group 99"/>
          <p:cNvGrpSpPr/>
          <p:nvPr/>
        </p:nvGrpSpPr>
        <p:grpSpPr bwMode="black">
          <a:xfrm>
            <a:off x="5486400" y="3786485"/>
            <a:ext cx="160931" cy="418663"/>
            <a:chOff x="7858105" y="406909"/>
            <a:chExt cx="211138" cy="549275"/>
          </a:xfrm>
          <a:solidFill>
            <a:srgbClr val="DADADA"/>
          </a:solidFill>
        </p:grpSpPr>
        <p:sp>
          <p:nvSpPr>
            <p:cNvPr id="101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02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103" name="Group 102"/>
          <p:cNvGrpSpPr/>
          <p:nvPr/>
        </p:nvGrpSpPr>
        <p:grpSpPr bwMode="black">
          <a:xfrm>
            <a:off x="5715000" y="3786485"/>
            <a:ext cx="160931" cy="418663"/>
            <a:chOff x="7858105" y="406909"/>
            <a:chExt cx="211138" cy="549275"/>
          </a:xfrm>
          <a:solidFill>
            <a:srgbClr val="DADADA"/>
          </a:solidFill>
        </p:grpSpPr>
        <p:sp>
          <p:nvSpPr>
            <p:cNvPr id="104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05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 bwMode="black">
          <a:xfrm>
            <a:off x="5943600" y="3786485"/>
            <a:ext cx="160931" cy="418663"/>
            <a:chOff x="7858105" y="406909"/>
            <a:chExt cx="211138" cy="549275"/>
          </a:xfrm>
          <a:solidFill>
            <a:srgbClr val="DADADA"/>
          </a:solidFill>
        </p:grpSpPr>
        <p:sp>
          <p:nvSpPr>
            <p:cNvPr id="107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08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109" name="Group 108"/>
          <p:cNvGrpSpPr/>
          <p:nvPr/>
        </p:nvGrpSpPr>
        <p:grpSpPr bwMode="black">
          <a:xfrm>
            <a:off x="6172200" y="3786485"/>
            <a:ext cx="160931" cy="418663"/>
            <a:chOff x="7858105" y="406909"/>
            <a:chExt cx="211138" cy="549275"/>
          </a:xfrm>
          <a:solidFill>
            <a:srgbClr val="DADADA"/>
          </a:solidFill>
        </p:grpSpPr>
        <p:sp>
          <p:nvSpPr>
            <p:cNvPr id="110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11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sp>
        <p:nvSpPr>
          <p:cNvPr id="112" name="TextBox 111"/>
          <p:cNvSpPr txBox="1"/>
          <p:nvPr/>
        </p:nvSpPr>
        <p:spPr>
          <a:xfrm>
            <a:off x="7010400" y="1962150"/>
            <a:ext cx="1447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JM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Regular"/>
              </a:rPr>
              <a:t>87,000,000</a:t>
            </a:r>
            <a:endParaRPr lang="en-JM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Regular"/>
            </a:endParaRPr>
          </a:p>
        </p:txBody>
      </p:sp>
      <p:grpSp>
        <p:nvGrpSpPr>
          <p:cNvPr id="113" name="Group 112"/>
          <p:cNvGrpSpPr/>
          <p:nvPr/>
        </p:nvGrpSpPr>
        <p:grpSpPr bwMode="black">
          <a:xfrm>
            <a:off x="4130040" y="1962150"/>
            <a:ext cx="160931" cy="418663"/>
            <a:chOff x="7858105" y="406909"/>
            <a:chExt cx="211138" cy="549275"/>
          </a:xfrm>
          <a:solidFill>
            <a:srgbClr val="048BE6"/>
          </a:solidFill>
        </p:grpSpPr>
        <p:sp>
          <p:nvSpPr>
            <p:cNvPr id="114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15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116" name="Group 115"/>
          <p:cNvGrpSpPr/>
          <p:nvPr/>
        </p:nvGrpSpPr>
        <p:grpSpPr bwMode="black">
          <a:xfrm>
            <a:off x="4358640" y="1962150"/>
            <a:ext cx="160931" cy="418663"/>
            <a:chOff x="7858105" y="406909"/>
            <a:chExt cx="211138" cy="549275"/>
          </a:xfrm>
          <a:solidFill>
            <a:srgbClr val="048BE6"/>
          </a:solidFill>
        </p:grpSpPr>
        <p:sp>
          <p:nvSpPr>
            <p:cNvPr id="117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18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119" name="Group 118"/>
          <p:cNvGrpSpPr/>
          <p:nvPr/>
        </p:nvGrpSpPr>
        <p:grpSpPr bwMode="black">
          <a:xfrm>
            <a:off x="4587240" y="1962150"/>
            <a:ext cx="160931" cy="418663"/>
            <a:chOff x="7858105" y="406909"/>
            <a:chExt cx="211138" cy="549275"/>
          </a:xfrm>
          <a:solidFill>
            <a:srgbClr val="048BE6"/>
          </a:solidFill>
        </p:grpSpPr>
        <p:sp>
          <p:nvSpPr>
            <p:cNvPr id="120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21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122" name="Group 121"/>
          <p:cNvGrpSpPr/>
          <p:nvPr/>
        </p:nvGrpSpPr>
        <p:grpSpPr bwMode="black">
          <a:xfrm>
            <a:off x="4815840" y="1962150"/>
            <a:ext cx="160931" cy="418663"/>
            <a:chOff x="7858105" y="406909"/>
            <a:chExt cx="211138" cy="549275"/>
          </a:xfrm>
          <a:solidFill>
            <a:srgbClr val="048BE6"/>
          </a:solidFill>
        </p:grpSpPr>
        <p:sp>
          <p:nvSpPr>
            <p:cNvPr id="123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24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125" name="Group 124"/>
          <p:cNvGrpSpPr/>
          <p:nvPr/>
        </p:nvGrpSpPr>
        <p:grpSpPr bwMode="black">
          <a:xfrm>
            <a:off x="5044440" y="1962150"/>
            <a:ext cx="160931" cy="418663"/>
            <a:chOff x="7858105" y="406909"/>
            <a:chExt cx="211138" cy="549275"/>
          </a:xfrm>
          <a:solidFill>
            <a:srgbClr val="DADADA"/>
          </a:solidFill>
        </p:grpSpPr>
        <p:sp>
          <p:nvSpPr>
            <p:cNvPr id="126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27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128" name="Group 127"/>
          <p:cNvGrpSpPr/>
          <p:nvPr/>
        </p:nvGrpSpPr>
        <p:grpSpPr bwMode="black">
          <a:xfrm>
            <a:off x="5273040" y="1962150"/>
            <a:ext cx="160931" cy="418663"/>
            <a:chOff x="7858105" y="406909"/>
            <a:chExt cx="211138" cy="549275"/>
          </a:xfrm>
          <a:solidFill>
            <a:srgbClr val="DADADA"/>
          </a:solidFill>
        </p:grpSpPr>
        <p:sp>
          <p:nvSpPr>
            <p:cNvPr id="129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30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131" name="Group 130"/>
          <p:cNvGrpSpPr/>
          <p:nvPr/>
        </p:nvGrpSpPr>
        <p:grpSpPr bwMode="black">
          <a:xfrm>
            <a:off x="5501640" y="1962150"/>
            <a:ext cx="160931" cy="418663"/>
            <a:chOff x="7858105" y="406909"/>
            <a:chExt cx="211138" cy="549275"/>
          </a:xfrm>
          <a:solidFill>
            <a:srgbClr val="DADADA"/>
          </a:solidFill>
        </p:grpSpPr>
        <p:sp>
          <p:nvSpPr>
            <p:cNvPr id="132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33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134" name="Group 133"/>
          <p:cNvGrpSpPr/>
          <p:nvPr/>
        </p:nvGrpSpPr>
        <p:grpSpPr bwMode="black">
          <a:xfrm>
            <a:off x="5730240" y="1962150"/>
            <a:ext cx="160931" cy="418663"/>
            <a:chOff x="7858105" y="406909"/>
            <a:chExt cx="211138" cy="549275"/>
          </a:xfrm>
          <a:solidFill>
            <a:srgbClr val="DADADA"/>
          </a:solidFill>
        </p:grpSpPr>
        <p:sp>
          <p:nvSpPr>
            <p:cNvPr id="135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36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137" name="Group 136"/>
          <p:cNvGrpSpPr/>
          <p:nvPr/>
        </p:nvGrpSpPr>
        <p:grpSpPr bwMode="black">
          <a:xfrm>
            <a:off x="5958840" y="1962150"/>
            <a:ext cx="160931" cy="418663"/>
            <a:chOff x="7858105" y="406909"/>
            <a:chExt cx="211138" cy="549275"/>
          </a:xfrm>
          <a:solidFill>
            <a:srgbClr val="DADADA"/>
          </a:solidFill>
        </p:grpSpPr>
        <p:sp>
          <p:nvSpPr>
            <p:cNvPr id="138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39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140" name="Group 139"/>
          <p:cNvGrpSpPr/>
          <p:nvPr/>
        </p:nvGrpSpPr>
        <p:grpSpPr bwMode="black">
          <a:xfrm>
            <a:off x="6187440" y="1962150"/>
            <a:ext cx="160931" cy="418663"/>
            <a:chOff x="7858105" y="406909"/>
            <a:chExt cx="211138" cy="549275"/>
          </a:xfrm>
          <a:solidFill>
            <a:srgbClr val="DADADA"/>
          </a:solidFill>
        </p:grpSpPr>
        <p:sp>
          <p:nvSpPr>
            <p:cNvPr id="141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42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sp>
        <p:nvSpPr>
          <p:cNvPr id="143" name="TextBox 142"/>
          <p:cNvSpPr txBox="1"/>
          <p:nvPr/>
        </p:nvSpPr>
        <p:spPr>
          <a:xfrm>
            <a:off x="7010400" y="2567285"/>
            <a:ext cx="1447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JM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Regular"/>
              </a:rPr>
              <a:t>120,000,000</a:t>
            </a:r>
            <a:endParaRPr lang="en-JM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Regular"/>
            </a:endParaRPr>
          </a:p>
        </p:txBody>
      </p:sp>
      <p:cxnSp>
        <p:nvCxnSpPr>
          <p:cNvPr id="144" name="Straight Connector 143"/>
          <p:cNvCxnSpPr/>
          <p:nvPr/>
        </p:nvCxnSpPr>
        <p:spPr>
          <a:xfrm>
            <a:off x="6477002" y="2190750"/>
            <a:ext cx="611979" cy="0"/>
          </a:xfrm>
          <a:prstGeom prst="line">
            <a:avLst/>
          </a:prstGeom>
          <a:ln w="6350" cmpd="sng"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" name="Group 144"/>
          <p:cNvGrpSpPr/>
          <p:nvPr/>
        </p:nvGrpSpPr>
        <p:grpSpPr bwMode="black">
          <a:xfrm>
            <a:off x="4114800" y="2567285"/>
            <a:ext cx="160931" cy="418663"/>
            <a:chOff x="7858105" y="406909"/>
            <a:chExt cx="211138" cy="549275"/>
          </a:xfrm>
          <a:solidFill>
            <a:srgbClr val="048BE6"/>
          </a:solidFill>
        </p:grpSpPr>
        <p:sp>
          <p:nvSpPr>
            <p:cNvPr id="146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47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148" name="Group 147"/>
          <p:cNvGrpSpPr/>
          <p:nvPr/>
        </p:nvGrpSpPr>
        <p:grpSpPr bwMode="black">
          <a:xfrm>
            <a:off x="4343400" y="2567285"/>
            <a:ext cx="160931" cy="418663"/>
            <a:chOff x="7858105" y="406909"/>
            <a:chExt cx="211138" cy="549275"/>
          </a:xfrm>
          <a:solidFill>
            <a:srgbClr val="048BE6"/>
          </a:solidFill>
        </p:grpSpPr>
        <p:sp>
          <p:nvSpPr>
            <p:cNvPr id="149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50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151" name="Group 150"/>
          <p:cNvGrpSpPr/>
          <p:nvPr/>
        </p:nvGrpSpPr>
        <p:grpSpPr bwMode="black">
          <a:xfrm>
            <a:off x="4572000" y="2567285"/>
            <a:ext cx="160931" cy="418663"/>
            <a:chOff x="7858105" y="406909"/>
            <a:chExt cx="211138" cy="549275"/>
          </a:xfrm>
          <a:solidFill>
            <a:srgbClr val="048BE6"/>
          </a:solidFill>
        </p:grpSpPr>
        <p:sp>
          <p:nvSpPr>
            <p:cNvPr id="152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53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154" name="Group 153"/>
          <p:cNvGrpSpPr/>
          <p:nvPr/>
        </p:nvGrpSpPr>
        <p:grpSpPr bwMode="black">
          <a:xfrm>
            <a:off x="4800600" y="2567285"/>
            <a:ext cx="160931" cy="418663"/>
            <a:chOff x="7858105" y="406909"/>
            <a:chExt cx="211138" cy="549275"/>
          </a:xfrm>
          <a:solidFill>
            <a:srgbClr val="048BE6"/>
          </a:solidFill>
        </p:grpSpPr>
        <p:sp>
          <p:nvSpPr>
            <p:cNvPr id="155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56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157" name="Group 156"/>
          <p:cNvGrpSpPr/>
          <p:nvPr/>
        </p:nvGrpSpPr>
        <p:grpSpPr bwMode="black">
          <a:xfrm>
            <a:off x="5029200" y="2567285"/>
            <a:ext cx="160931" cy="418663"/>
            <a:chOff x="7858105" y="406909"/>
            <a:chExt cx="211138" cy="549275"/>
          </a:xfrm>
          <a:solidFill>
            <a:srgbClr val="048BE6"/>
          </a:solidFill>
        </p:grpSpPr>
        <p:sp>
          <p:nvSpPr>
            <p:cNvPr id="158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59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160" name="Group 159"/>
          <p:cNvGrpSpPr/>
          <p:nvPr/>
        </p:nvGrpSpPr>
        <p:grpSpPr bwMode="black">
          <a:xfrm>
            <a:off x="5257800" y="2567285"/>
            <a:ext cx="160931" cy="418663"/>
            <a:chOff x="7858105" y="406909"/>
            <a:chExt cx="211138" cy="549275"/>
          </a:xfrm>
          <a:solidFill>
            <a:srgbClr val="048BE6"/>
          </a:solidFill>
        </p:grpSpPr>
        <p:sp>
          <p:nvSpPr>
            <p:cNvPr id="161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62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163" name="Group 162"/>
          <p:cNvGrpSpPr/>
          <p:nvPr/>
        </p:nvGrpSpPr>
        <p:grpSpPr bwMode="black">
          <a:xfrm>
            <a:off x="5486400" y="2567285"/>
            <a:ext cx="160931" cy="418663"/>
            <a:chOff x="7858105" y="406909"/>
            <a:chExt cx="211138" cy="549275"/>
          </a:xfrm>
          <a:solidFill>
            <a:srgbClr val="048BE6"/>
          </a:solidFill>
        </p:grpSpPr>
        <p:sp>
          <p:nvSpPr>
            <p:cNvPr id="164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65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166" name="Group 165"/>
          <p:cNvGrpSpPr/>
          <p:nvPr/>
        </p:nvGrpSpPr>
        <p:grpSpPr bwMode="black">
          <a:xfrm>
            <a:off x="5715000" y="2567285"/>
            <a:ext cx="160931" cy="418663"/>
            <a:chOff x="7858105" y="406909"/>
            <a:chExt cx="211138" cy="549275"/>
          </a:xfrm>
          <a:solidFill>
            <a:srgbClr val="DADADA"/>
          </a:solidFill>
        </p:grpSpPr>
        <p:sp>
          <p:nvSpPr>
            <p:cNvPr id="167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68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169" name="Group 168"/>
          <p:cNvGrpSpPr/>
          <p:nvPr/>
        </p:nvGrpSpPr>
        <p:grpSpPr bwMode="black">
          <a:xfrm>
            <a:off x="5943600" y="2567285"/>
            <a:ext cx="160931" cy="418663"/>
            <a:chOff x="7858105" y="406909"/>
            <a:chExt cx="211138" cy="549275"/>
          </a:xfrm>
          <a:solidFill>
            <a:srgbClr val="DADADA"/>
          </a:solidFill>
        </p:grpSpPr>
        <p:sp>
          <p:nvSpPr>
            <p:cNvPr id="170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71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172" name="Group 171"/>
          <p:cNvGrpSpPr/>
          <p:nvPr/>
        </p:nvGrpSpPr>
        <p:grpSpPr bwMode="black">
          <a:xfrm>
            <a:off x="6172200" y="2567285"/>
            <a:ext cx="160931" cy="418663"/>
            <a:chOff x="7858105" y="406909"/>
            <a:chExt cx="211138" cy="549275"/>
          </a:xfrm>
          <a:solidFill>
            <a:srgbClr val="DADADA"/>
          </a:solidFill>
        </p:grpSpPr>
        <p:sp>
          <p:nvSpPr>
            <p:cNvPr id="173" name="Oval 76"/>
            <p:cNvSpPr>
              <a:spLocks noChangeArrowheads="1"/>
            </p:cNvSpPr>
            <p:nvPr/>
          </p:nvSpPr>
          <p:spPr bwMode="black">
            <a:xfrm>
              <a:off x="7918430" y="406909"/>
              <a:ext cx="92075" cy="9207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174" name="Freeform 77"/>
            <p:cNvSpPr>
              <a:spLocks/>
            </p:cNvSpPr>
            <p:nvPr/>
          </p:nvSpPr>
          <p:spPr bwMode="black">
            <a:xfrm>
              <a:off x="7858105" y="508509"/>
              <a:ext cx="211138" cy="447675"/>
            </a:xfrm>
            <a:custGeom>
              <a:avLst/>
              <a:gdLst>
                <a:gd name="T0" fmla="*/ 83 w 106"/>
                <a:gd name="T1" fmla="*/ 0 h 224"/>
                <a:gd name="T2" fmla="*/ 24 w 106"/>
                <a:gd name="T3" fmla="*/ 0 h 224"/>
                <a:gd name="T4" fmla="*/ 0 w 106"/>
                <a:gd name="T5" fmla="*/ 23 h 224"/>
                <a:gd name="T6" fmla="*/ 0 w 106"/>
                <a:gd name="T7" fmla="*/ 99 h 224"/>
                <a:gd name="T8" fmla="*/ 10 w 106"/>
                <a:gd name="T9" fmla="*/ 109 h 224"/>
                <a:gd name="T10" fmla="*/ 21 w 106"/>
                <a:gd name="T11" fmla="*/ 99 h 224"/>
                <a:gd name="T12" fmla="*/ 21 w 106"/>
                <a:gd name="T13" fmla="*/ 35 h 224"/>
                <a:gd name="T14" fmla="*/ 24 w 106"/>
                <a:gd name="T15" fmla="*/ 35 h 224"/>
                <a:gd name="T16" fmla="*/ 24 w 106"/>
                <a:gd name="T17" fmla="*/ 211 h 224"/>
                <a:gd name="T18" fmla="*/ 38 w 106"/>
                <a:gd name="T19" fmla="*/ 224 h 224"/>
                <a:gd name="T20" fmla="*/ 51 w 106"/>
                <a:gd name="T21" fmla="*/ 211 h 224"/>
                <a:gd name="T22" fmla="*/ 51 w 106"/>
                <a:gd name="T23" fmla="*/ 108 h 224"/>
                <a:gd name="T24" fmla="*/ 55 w 106"/>
                <a:gd name="T25" fmla="*/ 108 h 224"/>
                <a:gd name="T26" fmla="*/ 55 w 106"/>
                <a:gd name="T27" fmla="*/ 211 h 224"/>
                <a:gd name="T28" fmla="*/ 69 w 106"/>
                <a:gd name="T29" fmla="*/ 224 h 224"/>
                <a:gd name="T30" fmla="*/ 82 w 106"/>
                <a:gd name="T31" fmla="*/ 211 h 224"/>
                <a:gd name="T32" fmla="*/ 82 w 106"/>
                <a:gd name="T33" fmla="*/ 35 h 224"/>
                <a:gd name="T34" fmla="*/ 86 w 106"/>
                <a:gd name="T35" fmla="*/ 35 h 224"/>
                <a:gd name="T36" fmla="*/ 86 w 106"/>
                <a:gd name="T37" fmla="*/ 99 h 224"/>
                <a:gd name="T38" fmla="*/ 96 w 106"/>
                <a:gd name="T39" fmla="*/ 109 h 224"/>
                <a:gd name="T40" fmla="*/ 106 w 106"/>
                <a:gd name="T41" fmla="*/ 99 h 224"/>
                <a:gd name="T42" fmla="*/ 106 w 106"/>
                <a:gd name="T43" fmla="*/ 23 h 224"/>
                <a:gd name="T44" fmla="*/ 83 w 106"/>
                <a:gd name="T45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224">
                  <a:moveTo>
                    <a:pt x="8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0" y="109"/>
                  </a:cubicBezTo>
                  <a:cubicBezTo>
                    <a:pt x="16" y="109"/>
                    <a:pt x="21" y="104"/>
                    <a:pt x="21" y="9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211"/>
                    <a:pt x="24" y="211"/>
                    <a:pt x="24" y="211"/>
                  </a:cubicBezTo>
                  <a:cubicBezTo>
                    <a:pt x="24" y="218"/>
                    <a:pt x="30" y="224"/>
                    <a:pt x="38" y="224"/>
                  </a:cubicBezTo>
                  <a:cubicBezTo>
                    <a:pt x="45" y="224"/>
                    <a:pt x="51" y="218"/>
                    <a:pt x="51" y="211"/>
                  </a:cubicBezTo>
                  <a:cubicBezTo>
                    <a:pt x="51" y="108"/>
                    <a:pt x="51" y="108"/>
                    <a:pt x="51" y="108"/>
                  </a:cubicBezTo>
                  <a:cubicBezTo>
                    <a:pt x="55" y="108"/>
                    <a:pt x="55" y="108"/>
                    <a:pt x="55" y="108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5" y="218"/>
                    <a:pt x="61" y="224"/>
                    <a:pt x="69" y="224"/>
                  </a:cubicBezTo>
                  <a:cubicBezTo>
                    <a:pt x="76" y="224"/>
                    <a:pt x="82" y="218"/>
                    <a:pt x="82" y="21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104"/>
                    <a:pt x="91" y="109"/>
                    <a:pt x="96" y="109"/>
                  </a:cubicBezTo>
                  <a:cubicBezTo>
                    <a:pt x="102" y="109"/>
                    <a:pt x="106" y="104"/>
                    <a:pt x="106" y="99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6" y="10"/>
                    <a:pt x="96" y="0"/>
                    <a:pt x="8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sp>
        <p:nvSpPr>
          <p:cNvPr id="175" name="Text Placeholder 6"/>
          <p:cNvSpPr txBox="1">
            <a:spLocks/>
          </p:cNvSpPr>
          <p:nvPr/>
        </p:nvSpPr>
        <p:spPr>
          <a:xfrm>
            <a:off x="723900" y="949325"/>
            <a:ext cx="7696200" cy="4794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050" dirty="0"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+mn-ea"/>
                <a:cs typeface="Roboto Light"/>
              </a:rPr>
              <a:t>200</a:t>
            </a:r>
            <a:r>
              <a:rPr lang="zh-CN" altLang="en-US" sz="1050" dirty="0">
                <a:latin typeface="+mn-ea"/>
                <a:cs typeface="Roboto Light"/>
              </a:rPr>
              <a:t>字以内，据统计每页幻灯片的最好控制在</a:t>
            </a:r>
            <a:r>
              <a:rPr lang="en-US" altLang="zh-CN" sz="1050" dirty="0">
                <a:latin typeface="+mn-ea"/>
                <a:cs typeface="Roboto Light"/>
              </a:rPr>
              <a:t>5</a:t>
            </a:r>
            <a:r>
              <a:rPr lang="zh-CN" altLang="en-US" sz="1050" dirty="0">
                <a:latin typeface="+mn-ea"/>
                <a:cs typeface="Roboto Light"/>
              </a:rPr>
              <a:t>分钟之内。</a:t>
            </a:r>
            <a:endParaRPr lang="en-JM" altLang="zh-CN" sz="1050" dirty="0">
              <a:latin typeface="+mn-ea"/>
              <a:cs typeface="Roboto Light"/>
            </a:endParaRPr>
          </a:p>
        </p:txBody>
      </p:sp>
      <p:cxnSp>
        <p:nvCxnSpPr>
          <p:cNvPr id="176" name="Straight Connector 175"/>
          <p:cNvCxnSpPr/>
          <p:nvPr/>
        </p:nvCxnSpPr>
        <p:spPr>
          <a:xfrm>
            <a:off x="6477000" y="4019550"/>
            <a:ext cx="611979" cy="0"/>
          </a:xfrm>
          <a:prstGeom prst="line">
            <a:avLst/>
          </a:prstGeom>
          <a:ln w="6350" cmpd="sng"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14</a:t>
            </a:fld>
            <a:endParaRPr lang="en-JM" dirty="0">
              <a:cs typeface="Roboto Light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71934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262626"/>
                </a:solidFill>
              </a:rPr>
              <a:t>利润统计</a:t>
            </a:r>
            <a:endParaRPr lang="en-JM" sz="2400" dirty="0">
              <a:solidFill>
                <a:srgbClr val="262626"/>
              </a:solidFill>
            </a:endParaRPr>
          </a:p>
        </p:txBody>
      </p:sp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287568155"/>
              </p:ext>
            </p:extLst>
          </p:nvPr>
        </p:nvGraphicFramePr>
        <p:xfrm>
          <a:off x="381000" y="1778481"/>
          <a:ext cx="2514600" cy="2622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8" name="Text Placeholder 6"/>
          <p:cNvSpPr txBox="1">
            <a:spLocks/>
          </p:cNvSpPr>
          <p:nvPr/>
        </p:nvSpPr>
        <p:spPr>
          <a:xfrm>
            <a:off x="3810000" y="1778481"/>
            <a:ext cx="609600" cy="3270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JM" sz="1400" dirty="0" smtClean="0">
                <a:solidFill>
                  <a:srgbClr val="048BE6"/>
                </a:solidFill>
                <a:latin typeface="+mn-ea"/>
                <a:cs typeface="Roboto Regular"/>
              </a:rPr>
              <a:t>24</a:t>
            </a:r>
            <a:endParaRPr lang="en-JM" sz="140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graphicFrame>
        <p:nvGraphicFramePr>
          <p:cNvPr id="18" name="Chart 17"/>
          <p:cNvGraphicFramePr/>
          <p:nvPr>
            <p:extLst>
              <p:ext uri="{D42A27DB-BD31-4B8C-83A1-F6EECF244321}">
                <p14:modId xmlns:p14="http://schemas.microsoft.com/office/powerpoint/2010/main" val="3628074867"/>
              </p:ext>
            </p:extLst>
          </p:nvPr>
        </p:nvGraphicFramePr>
        <p:xfrm>
          <a:off x="3200400" y="1756256"/>
          <a:ext cx="2514600" cy="2622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Chart 18"/>
          <p:cNvGraphicFramePr/>
          <p:nvPr>
            <p:extLst>
              <p:ext uri="{D42A27DB-BD31-4B8C-83A1-F6EECF244321}">
                <p14:modId xmlns:p14="http://schemas.microsoft.com/office/powerpoint/2010/main" val="2796392188"/>
              </p:ext>
            </p:extLst>
          </p:nvPr>
        </p:nvGraphicFramePr>
        <p:xfrm>
          <a:off x="6096000" y="1756256"/>
          <a:ext cx="2514600" cy="2622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6019800" y="1352550"/>
            <a:ext cx="1851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048BE6"/>
                </a:solidFill>
                <a:latin typeface="+mn-ea"/>
                <a:cs typeface="Roboto Regular"/>
              </a:rPr>
              <a:t>趋势线标题</a:t>
            </a:r>
            <a:endParaRPr lang="en-JM" altLang="zh-CN" sz="100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2971800" y="1984856"/>
            <a:ext cx="0" cy="1752600"/>
          </a:xfrm>
          <a:prstGeom prst="line">
            <a:avLst/>
          </a:prstGeom>
          <a:ln w="12700" cap="rnd" cmpd="sng">
            <a:solidFill>
              <a:schemeClr val="bg1">
                <a:lumMod val="50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867400" y="1984856"/>
            <a:ext cx="0" cy="1752600"/>
          </a:xfrm>
          <a:prstGeom prst="line">
            <a:avLst/>
          </a:prstGeom>
          <a:ln w="12700" cap="rnd" cmpd="sng">
            <a:solidFill>
              <a:schemeClr val="bg1">
                <a:lumMod val="50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177540" y="1352550"/>
            <a:ext cx="18516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048BE6"/>
                </a:solidFill>
                <a:latin typeface="+mn-ea"/>
                <a:cs typeface="Roboto Regular"/>
              </a:rPr>
              <a:t>趋势线标题</a:t>
            </a:r>
            <a:endParaRPr lang="en-JM" altLang="zh-CN" sz="100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4340" y="1352550"/>
            <a:ext cx="1851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rgbClr val="048BE6"/>
                </a:solidFill>
                <a:latin typeface="+mn-ea"/>
                <a:cs typeface="Roboto Regular"/>
              </a:rPr>
              <a:t>趋势线标题</a:t>
            </a:r>
            <a:endParaRPr lang="en-JM" sz="100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15</a:t>
            </a:fld>
            <a:endParaRPr lang="en-JM" dirty="0">
              <a:cs typeface="Roboto Light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23802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rgbClr val="262626"/>
                </a:solidFill>
                <a:latin typeface="+mn-ea"/>
                <a:ea typeface="+mn-ea"/>
              </a:rPr>
              <a:t>企业文化</a:t>
            </a:r>
            <a:endParaRPr lang="en-JM" sz="2400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sp>
        <p:nvSpPr>
          <p:cNvPr id="48" name="Text Placeholder 6"/>
          <p:cNvSpPr txBox="1">
            <a:spLocks/>
          </p:cNvSpPr>
          <p:nvPr/>
        </p:nvSpPr>
        <p:spPr>
          <a:xfrm>
            <a:off x="838200" y="1123950"/>
            <a:ext cx="7696200" cy="4794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050" dirty="0"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+mn-ea"/>
                <a:cs typeface="Roboto Light"/>
              </a:rPr>
              <a:t>200</a:t>
            </a:r>
            <a:r>
              <a:rPr lang="zh-CN" altLang="en-US" sz="1050" dirty="0">
                <a:latin typeface="+mn-ea"/>
                <a:cs typeface="Roboto Light"/>
              </a:rPr>
              <a:t>字以内，据统计每页幻灯片的最好控制在</a:t>
            </a:r>
            <a:r>
              <a:rPr lang="en-US" altLang="zh-CN" sz="1050" dirty="0">
                <a:latin typeface="+mn-ea"/>
                <a:cs typeface="Roboto Light"/>
              </a:rPr>
              <a:t>5</a:t>
            </a:r>
            <a:r>
              <a:rPr lang="zh-CN" altLang="en-US" sz="1050" dirty="0">
                <a:latin typeface="+mn-ea"/>
                <a:cs typeface="Roboto Light"/>
              </a:rPr>
              <a:t>分钟之内。</a:t>
            </a:r>
            <a:endParaRPr lang="en-JM" altLang="zh-CN" sz="1050" dirty="0">
              <a:latin typeface="+mn-ea"/>
              <a:cs typeface="Roboto Ligh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90044" y="3590151"/>
            <a:ext cx="17176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Regular"/>
              </a:rPr>
              <a:t>单击此处添加标题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667000" y="3590151"/>
            <a:ext cx="17176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Regular"/>
              </a:rPr>
              <a:t>单击此处添加标题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801430" y="3590151"/>
            <a:ext cx="17176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Regular"/>
              </a:rPr>
              <a:t>单击此处添加标题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761168" y="3590151"/>
            <a:ext cx="171766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Regular"/>
              </a:rPr>
              <a:t>单击此处添加标题</a:t>
            </a:r>
          </a:p>
        </p:txBody>
      </p:sp>
      <p:sp>
        <p:nvSpPr>
          <p:cNvPr id="41" name="Text Placeholder 5"/>
          <p:cNvSpPr txBox="1">
            <a:spLocks/>
          </p:cNvSpPr>
          <p:nvPr/>
        </p:nvSpPr>
        <p:spPr>
          <a:xfrm>
            <a:off x="381000" y="3833019"/>
            <a:ext cx="1935753" cy="41513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00"/>
              </a:lnSpc>
              <a:spcBef>
                <a:spcPts val="0"/>
              </a:spcBef>
              <a:buNone/>
              <a:defRPr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  <a:cs typeface="Roboto Light"/>
              </a:rPr>
              <a:t>此处添加详细文本描述，建议与标题相关并符合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  <a:cs typeface="Roboto Light"/>
              </a:rPr>
              <a:t>整体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42" name="Text Placeholder 5"/>
          <p:cNvSpPr txBox="1">
            <a:spLocks/>
          </p:cNvSpPr>
          <p:nvPr/>
        </p:nvSpPr>
        <p:spPr>
          <a:xfrm>
            <a:off x="2560047" y="3833019"/>
            <a:ext cx="1935753" cy="41513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00"/>
              </a:lnSpc>
              <a:spcBef>
                <a:spcPts val="0"/>
              </a:spcBef>
              <a:buNone/>
              <a:defRPr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n-ea"/>
                <a:cs typeface="Roboto Light"/>
              </a:rPr>
              <a:t>此处添加详细文本描述，建议与标题相关并符合整体</a:t>
            </a:r>
          </a:p>
        </p:txBody>
      </p:sp>
      <p:sp>
        <p:nvSpPr>
          <p:cNvPr id="43" name="Text Placeholder 5"/>
          <p:cNvSpPr txBox="1">
            <a:spLocks/>
          </p:cNvSpPr>
          <p:nvPr/>
        </p:nvSpPr>
        <p:spPr>
          <a:xfrm>
            <a:off x="4724400" y="3833019"/>
            <a:ext cx="1871724" cy="41513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00"/>
              </a:lnSpc>
              <a:spcBef>
                <a:spcPts val="0"/>
              </a:spcBef>
              <a:buNone/>
              <a:defRPr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n-ea"/>
                <a:cs typeface="Roboto Light"/>
              </a:rPr>
              <a:t>此处添加详细文本描述，建议与标题相关并符合整体</a:t>
            </a:r>
          </a:p>
        </p:txBody>
      </p:sp>
      <p:sp>
        <p:nvSpPr>
          <p:cNvPr id="44" name="Text Placeholder 5"/>
          <p:cNvSpPr txBox="1">
            <a:spLocks/>
          </p:cNvSpPr>
          <p:nvPr/>
        </p:nvSpPr>
        <p:spPr>
          <a:xfrm>
            <a:off x="6629400" y="3833019"/>
            <a:ext cx="1981200" cy="41513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00"/>
              </a:lnSpc>
              <a:spcBef>
                <a:spcPts val="0"/>
              </a:spcBef>
              <a:buNone/>
              <a:defRPr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n-ea"/>
                <a:cs typeface="Roboto Light"/>
              </a:rPr>
              <a:t>此处添加详细文本描述，建议与标题相关并符合整体</a:t>
            </a:r>
          </a:p>
        </p:txBody>
      </p:sp>
      <p:sp>
        <p:nvSpPr>
          <p:cNvPr id="45" name="Rounded Rectangle 44"/>
          <p:cNvSpPr>
            <a:spLocks noChangeAspect="1"/>
          </p:cNvSpPr>
          <p:nvPr/>
        </p:nvSpPr>
        <p:spPr>
          <a:xfrm>
            <a:off x="739276" y="2038350"/>
            <a:ext cx="1219200" cy="1219200"/>
          </a:xfrm>
          <a:prstGeom prst="roundRect">
            <a:avLst>
              <a:gd name="adj" fmla="val 50000"/>
            </a:avLst>
          </a:prstGeom>
          <a:solidFill>
            <a:srgbClr val="048B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90600" y="2262485"/>
            <a:ext cx="708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M" sz="2400" dirty="0" smtClean="0">
                <a:solidFill>
                  <a:srgbClr val="FFFFFF"/>
                </a:solidFill>
                <a:latin typeface="+mn-ea"/>
                <a:cs typeface="Roboto Light"/>
              </a:rPr>
              <a:t>10</a:t>
            </a:r>
            <a:r>
              <a:rPr lang="en-JM" sz="1400" dirty="0" smtClean="0">
                <a:solidFill>
                  <a:srgbClr val="FFFFFF"/>
                </a:solidFill>
                <a:latin typeface="+mn-ea"/>
                <a:cs typeface="Roboto Light"/>
              </a:rPr>
              <a:t>%</a:t>
            </a:r>
            <a:endParaRPr lang="en-JM" sz="1400" dirty="0">
              <a:solidFill>
                <a:srgbClr val="FFFFFF"/>
              </a:solidFill>
              <a:latin typeface="+mn-ea"/>
              <a:cs typeface="Roboto Light"/>
            </a:endParaRPr>
          </a:p>
        </p:txBody>
      </p:sp>
      <p:sp>
        <p:nvSpPr>
          <p:cNvPr id="57" name="Rounded Rectangle 56"/>
          <p:cNvSpPr>
            <a:spLocks noChangeAspect="1"/>
          </p:cNvSpPr>
          <p:nvPr/>
        </p:nvSpPr>
        <p:spPr>
          <a:xfrm>
            <a:off x="2918323" y="2038350"/>
            <a:ext cx="1219200" cy="12192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169647" y="2262485"/>
            <a:ext cx="708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M" sz="2400" dirty="0" smtClean="0">
                <a:solidFill>
                  <a:srgbClr val="FFFFFF"/>
                </a:solidFill>
                <a:latin typeface="+mn-ea"/>
                <a:cs typeface="Roboto Light"/>
              </a:rPr>
              <a:t>40</a:t>
            </a:r>
            <a:r>
              <a:rPr lang="en-JM" sz="1400" dirty="0" smtClean="0">
                <a:solidFill>
                  <a:srgbClr val="FFFFFF"/>
                </a:solidFill>
                <a:latin typeface="+mn-ea"/>
                <a:cs typeface="Roboto Light"/>
              </a:rPr>
              <a:t>%</a:t>
            </a:r>
            <a:endParaRPr lang="en-JM" sz="1400" dirty="0">
              <a:solidFill>
                <a:srgbClr val="FFFFFF"/>
              </a:solidFill>
              <a:latin typeface="+mn-ea"/>
              <a:cs typeface="Roboto Light"/>
            </a:endParaRPr>
          </a:p>
        </p:txBody>
      </p:sp>
      <p:sp>
        <p:nvSpPr>
          <p:cNvPr id="59" name="Rounded Rectangle 58"/>
          <p:cNvSpPr>
            <a:spLocks noChangeAspect="1"/>
          </p:cNvSpPr>
          <p:nvPr/>
        </p:nvSpPr>
        <p:spPr>
          <a:xfrm>
            <a:off x="5050662" y="2038350"/>
            <a:ext cx="1219200" cy="1219200"/>
          </a:xfrm>
          <a:prstGeom prst="roundRect">
            <a:avLst>
              <a:gd name="adj" fmla="val 50000"/>
            </a:avLst>
          </a:prstGeom>
          <a:solidFill>
            <a:srgbClr val="048B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301986" y="2262485"/>
            <a:ext cx="708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M" sz="2400" dirty="0">
                <a:solidFill>
                  <a:srgbClr val="FFFFFF"/>
                </a:solidFill>
                <a:latin typeface="+mn-ea"/>
                <a:cs typeface="Roboto Light"/>
              </a:rPr>
              <a:t>3</a:t>
            </a:r>
            <a:r>
              <a:rPr lang="en-JM" sz="2400" dirty="0" smtClean="0">
                <a:solidFill>
                  <a:srgbClr val="FFFFFF"/>
                </a:solidFill>
                <a:latin typeface="+mn-ea"/>
                <a:cs typeface="Roboto Light"/>
              </a:rPr>
              <a:t>0</a:t>
            </a:r>
            <a:r>
              <a:rPr lang="en-JM" sz="1400" dirty="0" smtClean="0">
                <a:solidFill>
                  <a:srgbClr val="FFFFFF"/>
                </a:solidFill>
                <a:latin typeface="+mn-ea"/>
                <a:cs typeface="Roboto Light"/>
              </a:rPr>
              <a:t>%</a:t>
            </a:r>
            <a:endParaRPr lang="en-JM" sz="1400" dirty="0">
              <a:solidFill>
                <a:srgbClr val="FFFFFF"/>
              </a:solidFill>
              <a:latin typeface="+mn-ea"/>
              <a:cs typeface="Roboto Light"/>
            </a:endParaRPr>
          </a:p>
        </p:txBody>
      </p:sp>
      <p:sp>
        <p:nvSpPr>
          <p:cNvPr id="61" name="Rounded Rectangle 60"/>
          <p:cNvSpPr>
            <a:spLocks noChangeAspect="1"/>
          </p:cNvSpPr>
          <p:nvPr/>
        </p:nvSpPr>
        <p:spPr>
          <a:xfrm>
            <a:off x="7010400" y="2038350"/>
            <a:ext cx="1219200" cy="12192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261724" y="2262485"/>
            <a:ext cx="708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M" sz="2400" dirty="0" smtClean="0">
                <a:solidFill>
                  <a:srgbClr val="FFFFFF"/>
                </a:solidFill>
                <a:latin typeface="+mn-ea"/>
                <a:cs typeface="Roboto Light"/>
              </a:rPr>
              <a:t>60</a:t>
            </a:r>
            <a:r>
              <a:rPr lang="en-JM" sz="1400" dirty="0" smtClean="0">
                <a:solidFill>
                  <a:srgbClr val="FFFFFF"/>
                </a:solidFill>
                <a:latin typeface="+mn-ea"/>
                <a:cs typeface="Roboto Light"/>
              </a:rPr>
              <a:t>%</a:t>
            </a:r>
            <a:endParaRPr lang="en-JM" sz="1400" dirty="0">
              <a:solidFill>
                <a:srgbClr val="FFFFFF"/>
              </a:solidFill>
              <a:latin typeface="+mn-ea"/>
              <a:cs typeface="Roboto Light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>
            <a:off x="2362200" y="2114550"/>
            <a:ext cx="0" cy="17526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648200" y="2190750"/>
            <a:ext cx="0" cy="17526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6553200" y="2190750"/>
            <a:ext cx="0" cy="17526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video_64px.png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2724150"/>
            <a:ext cx="256977" cy="222250"/>
          </a:xfrm>
          <a:prstGeom prst="rect">
            <a:avLst/>
          </a:prstGeom>
        </p:spPr>
      </p:pic>
      <p:pic>
        <p:nvPicPr>
          <p:cNvPr id="7" name="Picture 6" descr="scissors_64px.png"/>
          <p:cNvPicPr>
            <a:picLocks noChangeAspect="1"/>
          </p:cNvPicPr>
          <p:nvPr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063" y="2724150"/>
            <a:ext cx="273538" cy="273538"/>
          </a:xfrm>
          <a:prstGeom prst="rect">
            <a:avLst/>
          </a:prstGeom>
        </p:spPr>
      </p:pic>
      <p:pic>
        <p:nvPicPr>
          <p:cNvPr id="8" name="Picture 7" descr="hotairballoon_64px.png"/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553" y="2724150"/>
            <a:ext cx="265418" cy="303335"/>
          </a:xfrm>
          <a:prstGeom prst="rect">
            <a:avLst/>
          </a:prstGeom>
        </p:spPr>
      </p:pic>
      <p:pic>
        <p:nvPicPr>
          <p:cNvPr id="9" name="Picture 8" descr="wallet_64px.png"/>
          <p:cNvPicPr>
            <a:picLocks noChangeAspect="1"/>
          </p:cNvPicPr>
          <p:nvPr/>
        </p:nvPicPr>
        <p:blipFill>
          <a:blip r:embed="rId5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2724150"/>
            <a:ext cx="262762" cy="221273"/>
          </a:xfrm>
          <a:prstGeom prst="rect">
            <a:avLst/>
          </a:prstGeom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16</a:t>
            </a:fld>
            <a:endParaRPr lang="en-JM" dirty="0">
              <a:cs typeface="Roboto Light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269787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占位符 2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55" b="15355"/>
          <a:stretch>
            <a:fillRect/>
          </a:stretch>
        </p:blipFill>
        <p:spPr/>
      </p:pic>
      <p:sp>
        <p:nvSpPr>
          <p:cNvPr id="12" name="Oval 11"/>
          <p:cNvSpPr>
            <a:spLocks noChangeAspect="1"/>
          </p:cNvSpPr>
          <p:nvPr/>
        </p:nvSpPr>
        <p:spPr>
          <a:xfrm>
            <a:off x="5638801" y="2967057"/>
            <a:ext cx="503999" cy="503999"/>
          </a:xfrm>
          <a:prstGeom prst="ellipse">
            <a:avLst/>
          </a:prstGeom>
          <a:solidFill>
            <a:srgbClr val="048BE6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>
            <a:off x="5638801" y="3673439"/>
            <a:ext cx="503999" cy="503999"/>
          </a:xfrm>
          <a:prstGeom prst="ellipse">
            <a:avLst/>
          </a:prstGeom>
          <a:solidFill>
            <a:srgbClr val="048BE6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0" y="742950"/>
            <a:ext cx="3124200" cy="857250"/>
          </a:xfrm>
        </p:spPr>
        <p:txBody>
          <a:bodyPr/>
          <a:lstStyle/>
          <a:p>
            <a:r>
              <a:rPr lang="zh-CN" altLang="en-US" sz="2400" dirty="0">
                <a:solidFill>
                  <a:srgbClr val="262626"/>
                </a:solidFill>
                <a:latin typeface="+mn-ea"/>
                <a:ea typeface="+mn-ea"/>
              </a:rPr>
              <a:t>单击此处添加标题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5486400" y="2065319"/>
            <a:ext cx="3200400" cy="990600"/>
          </a:xfrm>
        </p:spPr>
        <p:txBody>
          <a:bodyPr/>
          <a:lstStyle/>
          <a:p>
            <a:r>
              <a:rPr lang="zh-CN" altLang="en-US" sz="1000" dirty="0">
                <a:solidFill>
                  <a:srgbClr val="4E5459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4E5459"/>
                </a:solidFill>
                <a:latin typeface="+mn-ea"/>
                <a:cs typeface="Roboto Light"/>
              </a:rPr>
              <a:t>200</a:t>
            </a:r>
            <a:r>
              <a:rPr lang="zh-CN" altLang="en-US" sz="1000" dirty="0">
                <a:solidFill>
                  <a:srgbClr val="4E5459"/>
                </a:solidFill>
                <a:latin typeface="+mn-ea"/>
                <a:cs typeface="Roboto Light"/>
              </a:rPr>
              <a:t>字以内，据统计每页幻灯片的最好控制在</a:t>
            </a:r>
            <a:r>
              <a:rPr lang="en-US" altLang="zh-CN" sz="1000" dirty="0">
                <a:solidFill>
                  <a:srgbClr val="4E5459"/>
                </a:solidFill>
                <a:latin typeface="+mn-ea"/>
                <a:cs typeface="Roboto Light"/>
              </a:rPr>
              <a:t>5</a:t>
            </a:r>
            <a:r>
              <a:rPr lang="zh-CN" altLang="en-US" sz="1000" dirty="0">
                <a:solidFill>
                  <a:srgbClr val="4E5459"/>
                </a:solidFill>
                <a:latin typeface="+mn-ea"/>
                <a:cs typeface="Roboto Light"/>
              </a:rPr>
              <a:t>分钟之内</a:t>
            </a:r>
            <a:endParaRPr lang="en-JM" sz="1000" dirty="0">
              <a:solidFill>
                <a:srgbClr val="4E5459"/>
              </a:solidFill>
              <a:latin typeface="+mn-ea"/>
              <a:cs typeface="Roboto Light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6172200" y="3128944"/>
            <a:ext cx="2362200" cy="384175"/>
          </a:xfrm>
          <a:prstGeom prst="rect">
            <a:avLst/>
          </a:prstGeom>
          <a:noFill/>
        </p:spPr>
        <p:txBody>
          <a:bodyPr/>
          <a:lstStyle/>
          <a:p>
            <a:pPr marL="0" indent="0"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单击此处添加副标题或详细文本描述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294967295"/>
          </p:nvPr>
        </p:nvSpPr>
        <p:spPr>
          <a:xfrm>
            <a:off x="6172200" y="3733800"/>
            <a:ext cx="2362200" cy="465119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</a:t>
            </a:r>
            <a:endParaRPr lang="en-JM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486400" y="1776413"/>
            <a:ext cx="3505200" cy="357187"/>
          </a:xfrm>
        </p:spPr>
        <p:txBody>
          <a:bodyPr/>
          <a:lstStyle/>
          <a:p>
            <a:r>
              <a:rPr lang="zh-CN" altLang="en-US" sz="1050" dirty="0">
                <a:solidFill>
                  <a:srgbClr val="262626"/>
                </a:solidFill>
                <a:latin typeface="+mn-ea"/>
                <a:ea typeface="+mn-ea"/>
                <a:cs typeface="Roboto Regular"/>
              </a:rPr>
              <a:t>单击此处添加副标题或详细文本描述</a:t>
            </a:r>
          </a:p>
        </p:txBody>
      </p:sp>
      <p:sp>
        <p:nvSpPr>
          <p:cNvPr id="5" name="Parallelogram 4"/>
          <p:cNvSpPr/>
          <p:nvPr/>
        </p:nvSpPr>
        <p:spPr>
          <a:xfrm>
            <a:off x="3352800" y="2679817"/>
            <a:ext cx="1905000" cy="2114550"/>
          </a:xfrm>
          <a:prstGeom prst="parallelogram">
            <a:avLst>
              <a:gd name="adj" fmla="val 44318"/>
            </a:avLst>
          </a:prstGeom>
          <a:solidFill>
            <a:srgbClr val="048B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2" name="Parallelogram 21"/>
          <p:cNvSpPr/>
          <p:nvPr/>
        </p:nvSpPr>
        <p:spPr>
          <a:xfrm>
            <a:off x="3505200" y="3048000"/>
            <a:ext cx="1905000" cy="2114550"/>
          </a:xfrm>
          <a:prstGeom prst="parallelogram">
            <a:avLst>
              <a:gd name="adj" fmla="val 44318"/>
            </a:avLst>
          </a:prstGeom>
          <a:solidFill>
            <a:schemeClr val="tx1">
              <a:lumMod val="75000"/>
              <a:lumOff val="25000"/>
              <a:alpha val="9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pic>
        <p:nvPicPr>
          <p:cNvPr id="3" name="Picture 2" descr="basket_64px.png"/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3055919"/>
            <a:ext cx="300678" cy="229088"/>
          </a:xfrm>
          <a:prstGeom prst="rect">
            <a:avLst/>
          </a:prstGeom>
        </p:spPr>
      </p:pic>
      <p:pic>
        <p:nvPicPr>
          <p:cNvPr id="13" name="Picture 12" descr="browser_64px.png"/>
          <p:cNvPicPr>
            <a:picLocks noChangeAspect="1"/>
          </p:cNvPicPr>
          <p:nvPr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050" y="3817439"/>
            <a:ext cx="283500" cy="215999"/>
          </a:xfrm>
          <a:prstGeom prst="rect">
            <a:avLst/>
          </a:prstGeom>
        </p:spPr>
      </p:pic>
      <p:sp>
        <p:nvSpPr>
          <p:cNvPr id="26" name="灯片编号占位符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17</a:t>
            </a:fld>
            <a:endParaRPr lang="en-JM" dirty="0" smtClean="0">
              <a:cs typeface="Roboto Light"/>
            </a:endParaRPr>
          </a:p>
        </p:txBody>
      </p:sp>
      <p:sp>
        <p:nvSpPr>
          <p:cNvPr id="27" name="页脚占位符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29884981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rgbClr val="262626"/>
                </a:solidFill>
              </a:rPr>
              <a:t>市场预算</a:t>
            </a:r>
            <a:endParaRPr lang="en-JM" sz="2400" dirty="0">
              <a:solidFill>
                <a:srgbClr val="262626"/>
              </a:solidFill>
            </a:endParaRPr>
          </a:p>
        </p:txBody>
      </p:sp>
      <p:sp>
        <p:nvSpPr>
          <p:cNvPr id="20" name="Donut 19"/>
          <p:cNvSpPr/>
          <p:nvPr/>
        </p:nvSpPr>
        <p:spPr>
          <a:xfrm>
            <a:off x="6858000" y="1581150"/>
            <a:ext cx="1557917" cy="1557917"/>
          </a:xfrm>
          <a:prstGeom prst="donut">
            <a:avLst>
              <a:gd name="adj" fmla="val 15681"/>
            </a:avLst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1" name="Donut 20"/>
          <p:cNvSpPr/>
          <p:nvPr/>
        </p:nvSpPr>
        <p:spPr>
          <a:xfrm>
            <a:off x="800100" y="1581150"/>
            <a:ext cx="1557917" cy="1557917"/>
          </a:xfrm>
          <a:prstGeom prst="donut">
            <a:avLst>
              <a:gd name="adj" fmla="val 1070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2000" y="3333750"/>
            <a:ext cx="152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rgbClr val="048BE6"/>
                </a:solidFill>
                <a:latin typeface="+mn-ea"/>
                <a:cs typeface="Roboto Regular"/>
              </a:rPr>
              <a:t>单击此处添加标题</a:t>
            </a:r>
            <a:endParaRPr lang="en-JM" sz="110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23" name="Text Placeholder 5"/>
          <p:cNvSpPr txBox="1">
            <a:spLocks/>
          </p:cNvSpPr>
          <p:nvPr/>
        </p:nvSpPr>
        <p:spPr>
          <a:xfrm>
            <a:off x="609600" y="3562350"/>
            <a:ext cx="1981200" cy="7620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404040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</a:t>
            </a:r>
            <a:endParaRPr lang="en-JM" sz="10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24" name="Arc 23"/>
          <p:cNvSpPr/>
          <p:nvPr/>
        </p:nvSpPr>
        <p:spPr>
          <a:xfrm>
            <a:off x="6951158" y="1674308"/>
            <a:ext cx="1371600" cy="1371600"/>
          </a:xfrm>
          <a:prstGeom prst="arc">
            <a:avLst>
              <a:gd name="adj1" fmla="val 16200000"/>
              <a:gd name="adj2" fmla="val 5342455"/>
            </a:avLst>
          </a:prstGeom>
          <a:ln w="38100" cap="rnd" cmpd="sng">
            <a:solidFill>
              <a:srgbClr val="D9D9D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5" name="Arc 24"/>
          <p:cNvSpPr/>
          <p:nvPr/>
        </p:nvSpPr>
        <p:spPr>
          <a:xfrm>
            <a:off x="7086600" y="1767467"/>
            <a:ext cx="1143000" cy="1143000"/>
          </a:xfrm>
          <a:prstGeom prst="arc">
            <a:avLst>
              <a:gd name="adj1" fmla="val 16200000"/>
              <a:gd name="adj2" fmla="val 1885662"/>
            </a:avLst>
          </a:prstGeom>
          <a:ln w="38100" cap="rnd" cmpd="sng">
            <a:solidFill>
              <a:srgbClr val="048B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6" name="Arc 25"/>
          <p:cNvSpPr/>
          <p:nvPr/>
        </p:nvSpPr>
        <p:spPr>
          <a:xfrm>
            <a:off x="893258" y="1674308"/>
            <a:ext cx="1371600" cy="1371600"/>
          </a:xfrm>
          <a:prstGeom prst="arc">
            <a:avLst>
              <a:gd name="adj1" fmla="val 16200000"/>
              <a:gd name="adj2" fmla="val 5342455"/>
            </a:avLst>
          </a:prstGeom>
          <a:ln w="38100" cap="rnd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96100" y="3333750"/>
            <a:ext cx="152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solidFill>
                  <a:srgbClr val="048BE6"/>
                </a:solidFill>
                <a:latin typeface="+mn-ea"/>
                <a:cs typeface="Roboto Regular"/>
              </a:rPr>
              <a:t>单击此处添加标题</a:t>
            </a:r>
            <a:endParaRPr lang="en-JM" sz="110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28" name="Text Placeholder 5"/>
          <p:cNvSpPr txBox="1">
            <a:spLocks/>
          </p:cNvSpPr>
          <p:nvPr/>
        </p:nvSpPr>
        <p:spPr>
          <a:xfrm>
            <a:off x="6629400" y="3562350"/>
            <a:ext cx="2057400" cy="7620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404040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</a:t>
            </a:r>
            <a:endParaRPr lang="en-JM" altLang="zh-CN" sz="10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29" name="Donut 28"/>
          <p:cNvSpPr/>
          <p:nvPr/>
        </p:nvSpPr>
        <p:spPr>
          <a:xfrm>
            <a:off x="3695700" y="1581150"/>
            <a:ext cx="1557917" cy="1557917"/>
          </a:xfrm>
          <a:prstGeom prst="donut">
            <a:avLst>
              <a:gd name="adj" fmla="val 1070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733800" y="3333750"/>
            <a:ext cx="152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rgbClr val="048BE6"/>
                </a:solidFill>
                <a:latin typeface="+mn-ea"/>
                <a:cs typeface="Roboto Regular"/>
              </a:rPr>
              <a:t>单击此处添加标题</a:t>
            </a:r>
            <a:endParaRPr lang="en-JM" sz="110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37" name="Text Placeholder 5"/>
          <p:cNvSpPr txBox="1">
            <a:spLocks/>
          </p:cNvSpPr>
          <p:nvPr/>
        </p:nvSpPr>
        <p:spPr>
          <a:xfrm>
            <a:off x="3505200" y="3562350"/>
            <a:ext cx="1981200" cy="7620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404040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</a:t>
            </a:r>
            <a:endParaRPr lang="en-JM" altLang="zh-CN" sz="10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49" name="Arc 48"/>
          <p:cNvSpPr/>
          <p:nvPr/>
        </p:nvSpPr>
        <p:spPr>
          <a:xfrm>
            <a:off x="3788858" y="1674308"/>
            <a:ext cx="1371600" cy="1371600"/>
          </a:xfrm>
          <a:prstGeom prst="arc">
            <a:avLst>
              <a:gd name="adj1" fmla="val 16200000"/>
              <a:gd name="adj2" fmla="val 157795"/>
            </a:avLst>
          </a:prstGeom>
          <a:ln w="38100" cap="rnd" cmpd="sng">
            <a:solidFill>
              <a:srgbClr val="048B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838200" y="2124730"/>
            <a:ext cx="1447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JM" sz="2800" dirty="0" smtClean="0">
                <a:solidFill>
                  <a:srgbClr val="404040"/>
                </a:solidFill>
                <a:latin typeface="+mn-ea"/>
                <a:cs typeface="Roboto Light"/>
              </a:rPr>
              <a:t>2015</a:t>
            </a:r>
            <a:endParaRPr lang="en-JM" sz="28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>
            <a:off x="2590800" y="2419350"/>
            <a:ext cx="685800" cy="0"/>
          </a:xfrm>
          <a:prstGeom prst="straightConnector1">
            <a:avLst/>
          </a:prstGeom>
          <a:ln w="19050" cmpd="sng">
            <a:solidFill>
              <a:srgbClr val="048BE6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2438400" y="1943040"/>
            <a:ext cx="838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JM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65</a:t>
            </a:r>
            <a:r>
              <a:rPr lang="en-JM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%</a:t>
            </a:r>
            <a:endParaRPr lang="en-JM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Roboto Light"/>
            </a:endParaRPr>
          </a:p>
        </p:txBody>
      </p:sp>
      <p:cxnSp>
        <p:nvCxnSpPr>
          <p:cNvPr id="53" name="Straight Arrow Connector 52"/>
          <p:cNvCxnSpPr/>
          <p:nvPr/>
        </p:nvCxnSpPr>
        <p:spPr>
          <a:xfrm>
            <a:off x="5715000" y="2438460"/>
            <a:ext cx="685800" cy="0"/>
          </a:xfrm>
          <a:prstGeom prst="straightConnector1">
            <a:avLst/>
          </a:prstGeom>
          <a:ln w="19050" cmpd="sng">
            <a:solidFill>
              <a:srgbClr val="048BE6"/>
            </a:solidFill>
            <a:headEnd type="non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4" name="Rectangle 53"/>
          <p:cNvSpPr/>
          <p:nvPr/>
        </p:nvSpPr>
        <p:spPr>
          <a:xfrm>
            <a:off x="5562600" y="1962150"/>
            <a:ext cx="838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JM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65</a:t>
            </a:r>
            <a:r>
              <a:rPr lang="en-JM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%</a:t>
            </a:r>
            <a:endParaRPr lang="en-JM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733800" y="2114550"/>
            <a:ext cx="1447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JM" sz="2800" dirty="0" smtClean="0">
                <a:solidFill>
                  <a:srgbClr val="404040"/>
                </a:solidFill>
                <a:latin typeface="+mn-ea"/>
                <a:cs typeface="Roboto Light"/>
              </a:rPr>
              <a:t>2016</a:t>
            </a:r>
            <a:endParaRPr lang="en-JM" sz="28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6934200" y="2124730"/>
            <a:ext cx="1447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JM" sz="2800" dirty="0" smtClean="0">
                <a:solidFill>
                  <a:srgbClr val="404040"/>
                </a:solidFill>
                <a:latin typeface="+mn-ea"/>
                <a:cs typeface="Roboto Light"/>
              </a:rPr>
              <a:t>2017</a:t>
            </a:r>
            <a:endParaRPr lang="en-JM" sz="28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18</a:t>
            </a:fld>
            <a:endParaRPr lang="en-JM" dirty="0">
              <a:cs typeface="Roboto Light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561262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262626"/>
                </a:solidFill>
                <a:latin typeface="+mn-ea"/>
                <a:ea typeface="+mn-ea"/>
              </a:rPr>
              <a:t>员工</a:t>
            </a:r>
            <a:r>
              <a:rPr lang="zh-CN" altLang="en-US" sz="2400" dirty="0" smtClean="0">
                <a:solidFill>
                  <a:srgbClr val="262626"/>
                </a:solidFill>
                <a:latin typeface="+mn-ea"/>
                <a:ea typeface="+mn-ea"/>
              </a:rPr>
              <a:t>数据对比</a:t>
            </a:r>
            <a:endParaRPr lang="en-JM" sz="2400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1809750"/>
            <a:ext cx="4419600" cy="381000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    员工姓名</a:t>
            </a:r>
            <a:endParaRPr lang="en-JM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86200" y="1276350"/>
            <a:ext cx="9821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Regular"/>
              </a:rPr>
              <a:t>目标完成</a:t>
            </a:r>
            <a:r>
              <a:rPr lang="en-JM" sz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Regular"/>
              </a:rPr>
              <a:t> (100%)</a:t>
            </a:r>
            <a:endParaRPr lang="en-JM" sz="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Regular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0" y="2266950"/>
            <a:ext cx="3581400" cy="381000"/>
          </a:xfrm>
          <a:prstGeom prst="rect">
            <a:avLst/>
          </a:prstGeom>
          <a:solidFill>
            <a:srgbClr val="B5B5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    员工姓名</a:t>
            </a:r>
            <a:endParaRPr lang="en-JM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95600" y="2356306"/>
            <a:ext cx="60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M" sz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90%</a:t>
            </a:r>
            <a:endParaRPr lang="en-JM" sz="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0" y="2724150"/>
            <a:ext cx="3048000" cy="381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    员工姓名</a:t>
            </a:r>
            <a:endParaRPr lang="en-JM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452991" y="2800350"/>
            <a:ext cx="51880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M" sz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82%</a:t>
            </a:r>
            <a:endParaRPr lang="en-JM" sz="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0" y="3181350"/>
            <a:ext cx="2680073" cy="381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000" dirty="0" smtClean="0">
                <a:solidFill>
                  <a:srgbClr val="FFFFFF"/>
                </a:solidFill>
                <a:latin typeface="+mn-ea"/>
                <a:cs typeface="Roboto Light"/>
              </a:rPr>
              <a:t>    员工姓名</a:t>
            </a:r>
            <a:endParaRPr lang="en-JM" sz="1000" dirty="0">
              <a:solidFill>
                <a:srgbClr val="FFFFFF"/>
              </a:solidFill>
              <a:latin typeface="+mn-ea"/>
              <a:cs typeface="Roboto Ligh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044327" y="3257550"/>
            <a:ext cx="4561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M" sz="800" dirty="0" smtClean="0">
                <a:solidFill>
                  <a:srgbClr val="FFFFFF"/>
                </a:solidFill>
                <a:latin typeface="+mn-ea"/>
                <a:cs typeface="Roboto Light"/>
              </a:rPr>
              <a:t>65%</a:t>
            </a:r>
            <a:endParaRPr lang="en-JM" sz="800" dirty="0">
              <a:solidFill>
                <a:srgbClr val="FFFFFF"/>
              </a:solidFill>
              <a:latin typeface="+mn-ea"/>
              <a:cs typeface="Roboto Ligh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0" y="3638550"/>
            <a:ext cx="1969465" cy="381000"/>
          </a:xfrm>
          <a:prstGeom prst="rect">
            <a:avLst/>
          </a:prstGeom>
          <a:solidFill>
            <a:srgbClr val="048B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+mn-ea"/>
                <a:cs typeface="Roboto Light"/>
              </a:rPr>
              <a:t>    员工姓名</a:t>
            </a:r>
            <a:endParaRPr lang="en-JM" sz="1000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417372" y="3727906"/>
            <a:ext cx="4876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M" sz="800" dirty="0" smtClean="0">
                <a:solidFill>
                  <a:srgbClr val="FFFFFF"/>
                </a:solidFill>
                <a:latin typeface="+mn-ea"/>
                <a:cs typeface="Roboto Light"/>
              </a:rPr>
              <a:t>50%</a:t>
            </a:r>
            <a:endParaRPr lang="en-JM" sz="800" dirty="0">
              <a:solidFill>
                <a:srgbClr val="FFFFFF"/>
              </a:solidFill>
              <a:latin typeface="+mn-ea"/>
              <a:cs typeface="Roboto Ligh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791200" y="1276350"/>
            <a:ext cx="9821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Regular"/>
              </a:rPr>
              <a:t>超期完成</a:t>
            </a:r>
            <a:endParaRPr lang="en-JM" sz="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Regular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352800" y="1885950"/>
            <a:ext cx="914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M" sz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100%</a:t>
            </a:r>
            <a:endParaRPr lang="en-JM" sz="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4419600" y="1809750"/>
            <a:ext cx="1828800" cy="381000"/>
          </a:xfrm>
          <a:prstGeom prst="rect">
            <a:avLst/>
          </a:prstGeom>
          <a:pattFill prst="wdUpDiag">
            <a:fgClr>
              <a:srgbClr val="048BE6"/>
            </a:fgClr>
            <a:bgClr>
              <a:schemeClr val="bg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4419600" y="1581150"/>
            <a:ext cx="0" cy="2971800"/>
          </a:xfrm>
          <a:prstGeom prst="line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6248400" y="1504950"/>
            <a:ext cx="0" cy="3048000"/>
          </a:xfrm>
          <a:prstGeom prst="line">
            <a:avLst/>
          </a:prstGeom>
          <a:ln w="12700" cmpd="sng">
            <a:solidFill>
              <a:srgbClr val="63B72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 Placeholder 5"/>
          <p:cNvSpPr txBox="1">
            <a:spLocks/>
          </p:cNvSpPr>
          <p:nvPr/>
        </p:nvSpPr>
        <p:spPr>
          <a:xfrm>
            <a:off x="4572000" y="2876550"/>
            <a:ext cx="1600200" cy="40322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1000" dirty="0">
                <a:solidFill>
                  <a:srgbClr val="404040"/>
                </a:solidFill>
                <a:latin typeface="+mn-ea"/>
                <a:cs typeface="Roboto Light"/>
              </a:rPr>
              <a:t>此处添加详细文本描述，建议与标题相关并符合整体语言风格</a:t>
            </a:r>
          </a:p>
        </p:txBody>
      </p:sp>
      <p:sp>
        <p:nvSpPr>
          <p:cNvPr id="54" name="Text Placeholder 6"/>
          <p:cNvSpPr txBox="1">
            <a:spLocks/>
          </p:cNvSpPr>
          <p:nvPr/>
        </p:nvSpPr>
        <p:spPr>
          <a:xfrm>
            <a:off x="4572001" y="2724150"/>
            <a:ext cx="1049254" cy="3270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900" dirty="0" smtClean="0">
                <a:solidFill>
                  <a:srgbClr val="048BE6"/>
                </a:solidFill>
                <a:latin typeface="+mn-ea"/>
                <a:cs typeface="Roboto Regular"/>
              </a:rPr>
              <a:t>优势</a:t>
            </a:r>
            <a:endParaRPr lang="en-JM" sz="90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55" name="Text Placeholder 5"/>
          <p:cNvSpPr txBox="1">
            <a:spLocks/>
          </p:cNvSpPr>
          <p:nvPr/>
        </p:nvSpPr>
        <p:spPr>
          <a:xfrm>
            <a:off x="4572000" y="3813175"/>
            <a:ext cx="1600200" cy="403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dirty="0">
                <a:solidFill>
                  <a:srgbClr val="404040"/>
                </a:solidFill>
                <a:latin typeface="+mn-ea"/>
                <a:cs typeface="Roboto Light"/>
              </a:rPr>
              <a:t>此处添加详细文本描述，建议与标题相关并符合整体语言风格</a:t>
            </a:r>
            <a:endParaRPr lang="en-JM" altLang="zh-CN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56" name="Text Placeholder 6"/>
          <p:cNvSpPr txBox="1">
            <a:spLocks/>
          </p:cNvSpPr>
          <p:nvPr/>
        </p:nvSpPr>
        <p:spPr>
          <a:xfrm>
            <a:off x="4572001" y="3638550"/>
            <a:ext cx="1049254" cy="327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50" b="1" kern="1200">
                <a:solidFill>
                  <a:srgbClr val="424C53"/>
                </a:solidFill>
                <a:latin typeface="Mission Gothic Regular" pitchFamily="50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0" dirty="0" smtClean="0">
                <a:solidFill>
                  <a:srgbClr val="048BE6"/>
                </a:solidFill>
                <a:latin typeface="+mn-ea"/>
                <a:cs typeface="Roboto Regular"/>
              </a:rPr>
              <a:t>劣势</a:t>
            </a:r>
            <a:endParaRPr lang="en-JM" sz="900" b="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57" name="Text Placeholder 5"/>
          <p:cNvSpPr txBox="1">
            <a:spLocks/>
          </p:cNvSpPr>
          <p:nvPr/>
        </p:nvSpPr>
        <p:spPr>
          <a:xfrm>
            <a:off x="6629400" y="2016125"/>
            <a:ext cx="1828800" cy="403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dirty="0">
                <a:solidFill>
                  <a:srgbClr val="404040"/>
                </a:solidFill>
                <a:latin typeface="+mn-ea"/>
                <a:cs typeface="Roboto Light"/>
              </a:rPr>
              <a:t>此处添加详细文本描述，建议与标题相关并符合整体语言</a:t>
            </a:r>
            <a:r>
              <a:rPr lang="zh-CN" altLang="en-US" dirty="0" smtClean="0">
                <a:solidFill>
                  <a:srgbClr val="404040"/>
                </a:solidFill>
                <a:latin typeface="+mn-ea"/>
                <a:cs typeface="Roboto Light"/>
              </a:rPr>
              <a:t>风格</a:t>
            </a:r>
            <a:endParaRPr lang="en-JM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58" name="Text Placeholder 6"/>
          <p:cNvSpPr txBox="1">
            <a:spLocks/>
          </p:cNvSpPr>
          <p:nvPr/>
        </p:nvSpPr>
        <p:spPr>
          <a:xfrm>
            <a:off x="6629400" y="1809750"/>
            <a:ext cx="1199147" cy="327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50" b="1" kern="1200">
                <a:solidFill>
                  <a:srgbClr val="424C53"/>
                </a:solidFill>
                <a:latin typeface="Mission Gothic Regular" pitchFamily="50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0" dirty="0" smtClean="0">
                <a:solidFill>
                  <a:srgbClr val="048BE6"/>
                </a:solidFill>
                <a:latin typeface="+mn-ea"/>
                <a:cs typeface="Roboto Regular"/>
              </a:rPr>
              <a:t>机会</a:t>
            </a:r>
            <a:endParaRPr lang="en-JM" sz="900" b="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59" name="Text Placeholder 5"/>
          <p:cNvSpPr txBox="1">
            <a:spLocks/>
          </p:cNvSpPr>
          <p:nvPr/>
        </p:nvSpPr>
        <p:spPr>
          <a:xfrm>
            <a:off x="6629400" y="2854325"/>
            <a:ext cx="1828800" cy="403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dirty="0">
                <a:solidFill>
                  <a:srgbClr val="404040"/>
                </a:solidFill>
                <a:latin typeface="+mn-ea"/>
                <a:cs typeface="Roboto Light"/>
              </a:rPr>
              <a:t>此处添加详细文本描述，建议与标题相关并符合整体语言风格</a:t>
            </a:r>
            <a:endParaRPr lang="en-JM" altLang="zh-CN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60" name="Text Placeholder 6"/>
          <p:cNvSpPr txBox="1">
            <a:spLocks/>
          </p:cNvSpPr>
          <p:nvPr/>
        </p:nvSpPr>
        <p:spPr>
          <a:xfrm>
            <a:off x="6629400" y="2679700"/>
            <a:ext cx="1199147" cy="327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50" b="1" kern="1200">
                <a:solidFill>
                  <a:srgbClr val="424C53"/>
                </a:solidFill>
                <a:latin typeface="Mission Gothic Regular" pitchFamily="50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0" dirty="0" smtClean="0">
                <a:solidFill>
                  <a:srgbClr val="048BE6"/>
                </a:solidFill>
                <a:latin typeface="+mn-ea"/>
                <a:cs typeface="Roboto Regular"/>
              </a:rPr>
              <a:t>风险</a:t>
            </a:r>
            <a:endParaRPr lang="en-JM" sz="900" b="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19</a:t>
            </a:fld>
            <a:endParaRPr lang="en-JM" dirty="0">
              <a:cs typeface="Roboto Light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142526815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/>
          <p:cNvPicPr>
            <a:picLocks noGrp="1" noChangeAspect="1"/>
          </p:cNvPicPr>
          <p:nvPr>
            <p:ph type="pic" sz="quarter" idx="5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7" b="1017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5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" r="397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5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" r="630"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5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" r="395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670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latin typeface="+mn-ea"/>
                <a:ea typeface="+mn-ea"/>
              </a:rPr>
              <a:t>我们的团队</a:t>
            </a:r>
            <a:endParaRPr lang="en-JM" dirty="0">
              <a:latin typeface="+mn-ea"/>
              <a:ea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8"/>
          </p:nvPr>
        </p:nvSpPr>
        <p:spPr>
          <a:xfrm>
            <a:off x="2769870" y="1427974"/>
            <a:ext cx="1677924" cy="304800"/>
          </a:xfrm>
        </p:spPr>
        <p:txBody>
          <a:bodyPr/>
          <a:lstStyle/>
          <a:p>
            <a:r>
              <a:rPr lang="zh-CN" altLang="en-US" sz="1100" dirty="0">
                <a:latin typeface="+mn-ea"/>
                <a:ea typeface="+mn-ea"/>
                <a:cs typeface="Roboto Regular"/>
              </a:rPr>
              <a:t>无名氏</a:t>
            </a:r>
            <a:endParaRPr lang="en-JM" altLang="zh-CN" sz="1100" dirty="0">
              <a:latin typeface="+mn-ea"/>
              <a:ea typeface="+mn-ea"/>
              <a:cs typeface="Roboto Regular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9"/>
          </p:nvPr>
        </p:nvSpPr>
        <p:spPr>
          <a:xfrm>
            <a:off x="4807638" y="1425580"/>
            <a:ext cx="1677924" cy="304800"/>
          </a:xfrm>
        </p:spPr>
        <p:txBody>
          <a:bodyPr/>
          <a:lstStyle/>
          <a:p>
            <a:r>
              <a:rPr lang="zh-CN" altLang="en-US" sz="1100" dirty="0">
                <a:latin typeface="+mn-ea"/>
                <a:ea typeface="+mn-ea"/>
                <a:cs typeface="Roboto Regular"/>
              </a:rPr>
              <a:t>无名氏</a:t>
            </a:r>
            <a:endParaRPr lang="en-JM" altLang="zh-CN" sz="1100" dirty="0">
              <a:latin typeface="+mn-ea"/>
              <a:ea typeface="+mn-ea"/>
              <a:cs typeface="Roboto Regular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0"/>
          </p:nvPr>
        </p:nvSpPr>
        <p:spPr>
          <a:xfrm>
            <a:off x="6788838" y="1425580"/>
            <a:ext cx="1677924" cy="304800"/>
          </a:xfrm>
        </p:spPr>
        <p:txBody>
          <a:bodyPr/>
          <a:lstStyle/>
          <a:p>
            <a:r>
              <a:rPr lang="zh-CN" altLang="en-US" sz="1100" dirty="0">
                <a:latin typeface="+mn-ea"/>
                <a:ea typeface="+mn-ea"/>
                <a:cs typeface="Roboto Regular"/>
              </a:rPr>
              <a:t>无名氏</a:t>
            </a:r>
            <a:endParaRPr lang="en-JM" altLang="zh-CN" sz="1100" dirty="0">
              <a:latin typeface="+mn-ea"/>
              <a:ea typeface="+mn-ea"/>
              <a:cs typeface="Roboto Regular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21"/>
          </p:nvPr>
        </p:nvSpPr>
        <p:spPr>
          <a:xfrm>
            <a:off x="811710" y="1425580"/>
            <a:ext cx="1677924" cy="304800"/>
          </a:xfrm>
        </p:spPr>
        <p:txBody>
          <a:bodyPr/>
          <a:lstStyle/>
          <a:p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Roboto Regular"/>
              </a:rPr>
              <a:t>无名氏</a:t>
            </a:r>
            <a:endParaRPr lang="en-JM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Roboto Regular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57"/>
          </p:nvPr>
        </p:nvSpPr>
        <p:spPr>
          <a:xfrm>
            <a:off x="2819400" y="3638550"/>
            <a:ext cx="1676400" cy="304800"/>
          </a:xfrm>
        </p:spPr>
        <p:txBody>
          <a:bodyPr/>
          <a:lstStyle/>
          <a:p>
            <a:r>
              <a:rPr lang="zh-CN" altLang="en-US" sz="900" dirty="0">
                <a:latin typeface="+mn-ea"/>
                <a:ea typeface="+mn-ea"/>
              </a:rPr>
              <a:t>职位描述</a:t>
            </a:r>
            <a:endParaRPr lang="en-JM" altLang="zh-CN" sz="900" dirty="0">
              <a:latin typeface="+mn-ea"/>
              <a:ea typeface="+mn-ea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58"/>
          </p:nvPr>
        </p:nvSpPr>
        <p:spPr>
          <a:xfrm>
            <a:off x="4762500" y="3638550"/>
            <a:ext cx="1676400" cy="304800"/>
          </a:xfrm>
        </p:spPr>
        <p:txBody>
          <a:bodyPr/>
          <a:lstStyle/>
          <a:p>
            <a:r>
              <a:rPr lang="zh-CN" altLang="en-US" sz="900" dirty="0">
                <a:latin typeface="+mn-ea"/>
                <a:ea typeface="+mn-ea"/>
              </a:rPr>
              <a:t>职位描述</a:t>
            </a:r>
            <a:endParaRPr lang="en-JM" altLang="zh-CN" sz="900" dirty="0">
              <a:latin typeface="+mn-ea"/>
              <a:ea typeface="+mn-ea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59"/>
          </p:nvPr>
        </p:nvSpPr>
        <p:spPr>
          <a:xfrm>
            <a:off x="6743700" y="3638550"/>
            <a:ext cx="1676400" cy="304800"/>
          </a:xfrm>
        </p:spPr>
        <p:txBody>
          <a:bodyPr/>
          <a:lstStyle/>
          <a:p>
            <a:r>
              <a:rPr lang="zh-CN" altLang="en-US" sz="900" dirty="0">
                <a:latin typeface="+mn-ea"/>
                <a:ea typeface="+mn-ea"/>
              </a:rPr>
              <a:t>职位描述</a:t>
            </a:r>
            <a:endParaRPr lang="en-JM" altLang="zh-CN" sz="900" dirty="0">
              <a:latin typeface="+mn-ea"/>
              <a:ea typeface="+mn-ea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60"/>
          </p:nvPr>
        </p:nvSpPr>
        <p:spPr>
          <a:xfrm>
            <a:off x="723900" y="3638550"/>
            <a:ext cx="1676400" cy="304800"/>
          </a:xfrm>
        </p:spPr>
        <p:txBody>
          <a:bodyPr/>
          <a:lstStyle/>
          <a:p>
            <a:r>
              <a:rPr lang="zh-CN" altLang="en-US" sz="900" dirty="0" smtClean="0">
                <a:solidFill>
                  <a:srgbClr val="404040"/>
                </a:solidFill>
                <a:latin typeface="+mn-ea"/>
                <a:ea typeface="+mn-ea"/>
                <a:cs typeface="Roboto Regular"/>
              </a:rPr>
              <a:t>职位描述</a:t>
            </a:r>
            <a:endParaRPr lang="en-JM" sz="900" dirty="0">
              <a:solidFill>
                <a:srgbClr val="404040"/>
              </a:solidFill>
              <a:latin typeface="+mn-ea"/>
              <a:ea typeface="+mn-ea"/>
              <a:cs typeface="Roboto Regular"/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61"/>
          </p:nvPr>
        </p:nvSpPr>
        <p:spPr>
          <a:xfrm>
            <a:off x="2705100" y="3867150"/>
            <a:ext cx="1905000" cy="533400"/>
          </a:xfrm>
        </p:spPr>
        <p:txBody>
          <a:bodyPr/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62"/>
          </p:nvPr>
        </p:nvSpPr>
        <p:spPr>
          <a:xfrm>
            <a:off x="4648200" y="3867150"/>
            <a:ext cx="1905000" cy="533400"/>
          </a:xfrm>
        </p:spPr>
        <p:txBody>
          <a:bodyPr/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63"/>
          </p:nvPr>
        </p:nvSpPr>
        <p:spPr>
          <a:xfrm>
            <a:off x="6629400" y="3867150"/>
            <a:ext cx="1905000" cy="533400"/>
          </a:xfrm>
        </p:spPr>
        <p:txBody>
          <a:bodyPr/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64"/>
          </p:nvPr>
        </p:nvSpPr>
        <p:spPr>
          <a:xfrm>
            <a:off x="609600" y="3867150"/>
            <a:ext cx="1905000" cy="533400"/>
          </a:xfrm>
        </p:spPr>
        <p:txBody>
          <a:bodyPr/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</a:t>
            </a:r>
          </a:p>
        </p:txBody>
      </p:sp>
      <p:sp>
        <p:nvSpPr>
          <p:cNvPr id="25" name="Parallelogram 24"/>
          <p:cNvSpPr/>
          <p:nvPr/>
        </p:nvSpPr>
        <p:spPr>
          <a:xfrm>
            <a:off x="2971800" y="3257550"/>
            <a:ext cx="1066800" cy="228600"/>
          </a:xfrm>
          <a:prstGeom prst="parallelogram">
            <a:avLst>
              <a:gd name="adj" fmla="val 60096"/>
            </a:avLst>
          </a:prstGeom>
          <a:solidFill>
            <a:srgbClr val="048BE6">
              <a:alpha val="9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rgbClr val="FFFFFF"/>
                </a:solidFill>
                <a:latin typeface="+mn-ea"/>
                <a:cs typeface="Roboto Regular"/>
              </a:rPr>
              <a:t>所在部门</a:t>
            </a:r>
            <a:endParaRPr lang="en-US" sz="800" dirty="0">
              <a:solidFill>
                <a:srgbClr val="FFFFFF"/>
              </a:solidFill>
              <a:latin typeface="+mn-ea"/>
              <a:cs typeface="Roboto Regular"/>
            </a:endParaRPr>
          </a:p>
        </p:txBody>
      </p:sp>
      <p:sp>
        <p:nvSpPr>
          <p:cNvPr id="26" name="Parallelogram 25"/>
          <p:cNvSpPr/>
          <p:nvPr/>
        </p:nvSpPr>
        <p:spPr>
          <a:xfrm>
            <a:off x="990600" y="3257550"/>
            <a:ext cx="1066800" cy="228600"/>
          </a:xfrm>
          <a:prstGeom prst="parallelogram">
            <a:avLst>
              <a:gd name="adj" fmla="val 60096"/>
            </a:avLst>
          </a:prstGeom>
          <a:solidFill>
            <a:srgbClr val="048BE6">
              <a:alpha val="9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rgbClr val="FFFFFF"/>
                </a:solidFill>
                <a:latin typeface="+mn-ea"/>
                <a:cs typeface="Roboto Regular"/>
              </a:rPr>
              <a:t>所在部门</a:t>
            </a:r>
            <a:endParaRPr lang="en-US" sz="800" dirty="0">
              <a:solidFill>
                <a:srgbClr val="FFFFFF"/>
              </a:solidFill>
              <a:latin typeface="+mn-ea"/>
              <a:cs typeface="Roboto Regular"/>
            </a:endParaRPr>
          </a:p>
        </p:txBody>
      </p:sp>
      <p:sp>
        <p:nvSpPr>
          <p:cNvPr id="27" name="Parallelogram 26"/>
          <p:cNvSpPr/>
          <p:nvPr/>
        </p:nvSpPr>
        <p:spPr>
          <a:xfrm>
            <a:off x="5029200" y="3257550"/>
            <a:ext cx="1066800" cy="228600"/>
          </a:xfrm>
          <a:prstGeom prst="parallelogram">
            <a:avLst>
              <a:gd name="adj" fmla="val 60096"/>
            </a:avLst>
          </a:prstGeom>
          <a:solidFill>
            <a:srgbClr val="048BE6">
              <a:alpha val="9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rgbClr val="FFFFFF"/>
                </a:solidFill>
                <a:latin typeface="+mn-ea"/>
                <a:cs typeface="Roboto Regular"/>
              </a:rPr>
              <a:t>所在部门</a:t>
            </a:r>
            <a:endParaRPr lang="en-US" sz="800" dirty="0">
              <a:solidFill>
                <a:srgbClr val="FFFFFF"/>
              </a:solidFill>
              <a:latin typeface="+mn-ea"/>
              <a:cs typeface="Roboto Regular"/>
            </a:endParaRPr>
          </a:p>
        </p:txBody>
      </p:sp>
      <p:sp>
        <p:nvSpPr>
          <p:cNvPr id="28" name="Parallelogram 27"/>
          <p:cNvSpPr/>
          <p:nvPr/>
        </p:nvSpPr>
        <p:spPr>
          <a:xfrm>
            <a:off x="7010400" y="3257550"/>
            <a:ext cx="1066800" cy="228600"/>
          </a:xfrm>
          <a:prstGeom prst="parallelogram">
            <a:avLst>
              <a:gd name="adj" fmla="val 60096"/>
            </a:avLst>
          </a:prstGeom>
          <a:solidFill>
            <a:srgbClr val="048BE6">
              <a:alpha val="9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rgbClr val="FFFFFF"/>
                </a:solidFill>
                <a:latin typeface="+mn-ea"/>
                <a:cs typeface="Roboto Regular"/>
              </a:rPr>
              <a:t>所在部门</a:t>
            </a:r>
            <a:endParaRPr lang="en-US" sz="800" dirty="0">
              <a:solidFill>
                <a:srgbClr val="FFFFFF"/>
              </a:solidFill>
              <a:latin typeface="+mn-ea"/>
              <a:cs typeface="Roboto Regular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2</a:t>
            </a:fld>
            <a:endParaRPr lang="en-JM" dirty="0" smtClean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5167710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arallelogram 35"/>
          <p:cNvSpPr/>
          <p:nvPr/>
        </p:nvSpPr>
        <p:spPr>
          <a:xfrm>
            <a:off x="5953053" y="0"/>
            <a:ext cx="3200400" cy="5162550"/>
          </a:xfrm>
          <a:prstGeom prst="parallelogram">
            <a:avLst>
              <a:gd name="adj" fmla="val 52789"/>
            </a:avLst>
          </a:prstGeom>
          <a:solidFill>
            <a:srgbClr val="048BE6">
              <a:alpha val="9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rgbClr val="262626"/>
                </a:solidFill>
              </a:rPr>
              <a:t>数据对比图</a:t>
            </a:r>
            <a:endParaRPr lang="en-JM" sz="2400" dirty="0">
              <a:solidFill>
                <a:srgbClr val="262626"/>
              </a:solidFill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639133662"/>
              </p:ext>
            </p:extLst>
          </p:nvPr>
        </p:nvGraphicFramePr>
        <p:xfrm>
          <a:off x="610985" y="1466608"/>
          <a:ext cx="2895600" cy="2949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/>
          <p:cNvSpPr/>
          <p:nvPr/>
        </p:nvSpPr>
        <p:spPr>
          <a:xfrm>
            <a:off x="3962401" y="2647950"/>
            <a:ext cx="457200" cy="762000"/>
          </a:xfrm>
          <a:prstGeom prst="rect">
            <a:avLst/>
          </a:prstGeom>
          <a:noFill/>
          <a:ln>
            <a:solidFill>
              <a:srgbClr val="6669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97087" y="3414374"/>
            <a:ext cx="60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标题</a:t>
            </a:r>
            <a:endParaRPr lang="en-JM" sz="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72001" y="1695168"/>
            <a:ext cx="457200" cy="1714782"/>
          </a:xfrm>
          <a:prstGeom prst="rect">
            <a:avLst/>
          </a:prstGeom>
          <a:noFill/>
          <a:ln>
            <a:solidFill>
              <a:srgbClr val="6669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7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09860" y="3414374"/>
            <a:ext cx="60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标题</a:t>
            </a:r>
            <a:endParaRPr lang="en-JM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81601" y="2266950"/>
            <a:ext cx="457200" cy="1143000"/>
          </a:xfrm>
          <a:prstGeom prst="rect">
            <a:avLst/>
          </a:prstGeom>
          <a:noFill/>
          <a:ln>
            <a:solidFill>
              <a:srgbClr val="6669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22633" y="3414374"/>
            <a:ext cx="60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标题</a:t>
            </a:r>
            <a:endParaRPr lang="en-JM" altLang="zh-CN" sz="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91201" y="2838450"/>
            <a:ext cx="457200" cy="571500"/>
          </a:xfrm>
          <a:prstGeom prst="rect">
            <a:avLst/>
          </a:prstGeom>
          <a:noFill/>
          <a:ln>
            <a:solidFill>
              <a:srgbClr val="6669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35406" y="3414374"/>
            <a:ext cx="60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标题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400801" y="3105150"/>
            <a:ext cx="457200" cy="304800"/>
          </a:xfrm>
          <a:prstGeom prst="rect">
            <a:avLst/>
          </a:prstGeom>
          <a:noFill/>
          <a:ln>
            <a:solidFill>
              <a:srgbClr val="6669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48179" y="3414374"/>
            <a:ext cx="60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标题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010400" y="2647950"/>
            <a:ext cx="457200" cy="762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600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960952" y="3414374"/>
            <a:ext cx="60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/>
                </a:solidFill>
                <a:latin typeface="+mn-ea"/>
                <a:cs typeface="Roboto Light"/>
              </a:rPr>
              <a:t>标题</a:t>
            </a:r>
          </a:p>
        </p:txBody>
      </p:sp>
      <p:sp>
        <p:nvSpPr>
          <p:cNvPr id="18" name="Text Placeholder 5"/>
          <p:cNvSpPr txBox="1">
            <a:spLocks/>
          </p:cNvSpPr>
          <p:nvPr/>
        </p:nvSpPr>
        <p:spPr>
          <a:xfrm>
            <a:off x="3879768" y="3849687"/>
            <a:ext cx="4426032" cy="6270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bg1"/>
                </a:solidFill>
                <a:latin typeface="Futura LT Book" pitchFamily="2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bg1"/>
                </a:solidFill>
                <a:latin typeface="Futura LT Book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bg1"/>
                </a:solidFill>
                <a:latin typeface="Futura LT Book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bg1"/>
                </a:solidFill>
                <a:latin typeface="Futura LT Book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bg1"/>
                </a:solidFill>
                <a:latin typeface="Futura LT Book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200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字以内</a:t>
            </a:r>
            <a:endParaRPr lang="en-JM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620000" y="2647950"/>
            <a:ext cx="457200" cy="762000"/>
          </a:xfrm>
          <a:prstGeom prst="rect">
            <a:avLst/>
          </a:prstGeom>
          <a:noFill/>
          <a:ln>
            <a:solidFill>
              <a:srgbClr val="6669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73725" y="3414374"/>
            <a:ext cx="60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标题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940631" y="2336647"/>
            <a:ext cx="4789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10%</a:t>
            </a:r>
            <a:endParaRPr lang="en-JM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95800" y="1367642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100%</a:t>
            </a:r>
            <a:endParaRPr lang="en-JM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170716" y="1974026"/>
            <a:ext cx="4789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10%</a:t>
            </a:r>
            <a:endParaRPr lang="en-JM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69431" y="2548742"/>
            <a:ext cx="4789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10%</a:t>
            </a:r>
            <a:endParaRPr lang="en-JM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00801" y="2810352"/>
            <a:ext cx="4789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10%</a:t>
            </a:r>
            <a:endParaRPr lang="en-JM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999515" y="2358242"/>
            <a:ext cx="4789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1050" dirty="0" smtClean="0">
                <a:solidFill>
                  <a:schemeClr val="bg1"/>
                </a:solidFill>
                <a:latin typeface="+mn-ea"/>
                <a:cs typeface="Roboto Light"/>
              </a:rPr>
              <a:t>10%</a:t>
            </a:r>
            <a:endParaRPr lang="en-JM" sz="1050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609115" y="2364745"/>
            <a:ext cx="4789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10%</a:t>
            </a:r>
            <a:endParaRPr lang="en-JM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24000" y="2724150"/>
            <a:ext cx="1143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销售额</a:t>
            </a:r>
            <a:endParaRPr lang="en-JM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20</a:t>
            </a:fld>
            <a:endParaRPr lang="en-JM" dirty="0">
              <a:cs typeface="Roboto Light"/>
            </a:endParaRPr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186357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262626"/>
                </a:solidFill>
              </a:rPr>
              <a:t>数据对比图</a:t>
            </a:r>
            <a:endParaRPr lang="en-JM" sz="2400" dirty="0">
              <a:solidFill>
                <a:srgbClr val="262626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78969" y="2533368"/>
            <a:ext cx="457200" cy="762000"/>
          </a:xfrm>
          <a:prstGeom prst="rect">
            <a:avLst/>
          </a:prstGeom>
          <a:solidFill>
            <a:srgbClr val="939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592461"/>
            <a:ext cx="60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/>
                </a:solidFill>
                <a:latin typeface="+mn-ea"/>
                <a:cs typeface="Roboto Light"/>
              </a:rPr>
              <a:t>标题</a:t>
            </a:r>
          </a:p>
        </p:txBody>
      </p:sp>
      <p:sp>
        <p:nvSpPr>
          <p:cNvPr id="8" name="Rectangle 7"/>
          <p:cNvSpPr/>
          <p:nvPr/>
        </p:nvSpPr>
        <p:spPr>
          <a:xfrm>
            <a:off x="1012370" y="2533368"/>
            <a:ext cx="457200" cy="1714782"/>
          </a:xfrm>
          <a:prstGeom prst="rect">
            <a:avLst/>
          </a:prstGeom>
          <a:solidFill>
            <a:srgbClr val="048B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7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4400" y="2568887"/>
            <a:ext cx="60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/>
                </a:solidFill>
                <a:latin typeface="+mn-ea"/>
                <a:cs typeface="Roboto Light"/>
              </a:rPr>
              <a:t>标题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45769" y="2533368"/>
            <a:ext cx="457200" cy="1143000"/>
          </a:xfrm>
          <a:prstGeom prst="rect">
            <a:avLst/>
          </a:prstGeom>
          <a:solidFill>
            <a:srgbClr val="939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69569" y="2571750"/>
            <a:ext cx="60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/>
                </a:solidFill>
                <a:latin typeface="+mn-ea"/>
                <a:cs typeface="Roboto Light"/>
              </a:rPr>
              <a:t>标题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079169" y="2533368"/>
            <a:ext cx="457200" cy="571500"/>
          </a:xfrm>
          <a:prstGeom prst="rect">
            <a:avLst/>
          </a:prstGeom>
          <a:solidFill>
            <a:srgbClr val="939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02969" y="2571750"/>
            <a:ext cx="60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/>
                </a:solidFill>
                <a:latin typeface="+mn-ea"/>
                <a:cs typeface="Roboto Light"/>
              </a:rPr>
              <a:t>标题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612569" y="2533368"/>
            <a:ext cx="457200" cy="304800"/>
          </a:xfrm>
          <a:prstGeom prst="rect">
            <a:avLst/>
          </a:prstGeom>
          <a:solidFill>
            <a:srgbClr val="939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36369" y="2571750"/>
            <a:ext cx="60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/>
                </a:solidFill>
                <a:latin typeface="+mn-ea"/>
                <a:cs typeface="Roboto Light"/>
              </a:rPr>
              <a:t>标题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145969" y="2533368"/>
            <a:ext cx="457200" cy="762000"/>
          </a:xfrm>
          <a:prstGeom prst="rect">
            <a:avLst/>
          </a:prstGeom>
          <a:solidFill>
            <a:srgbClr val="939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600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69769" y="2571750"/>
            <a:ext cx="60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bg1"/>
                </a:solidFill>
                <a:latin typeface="+mn-ea"/>
                <a:cs typeface="Roboto Light"/>
              </a:rPr>
              <a:t>标题</a:t>
            </a:r>
          </a:p>
        </p:txBody>
      </p:sp>
      <p:sp>
        <p:nvSpPr>
          <p:cNvPr id="43" name="Text Placeholder 5"/>
          <p:cNvSpPr txBox="1">
            <a:spLocks/>
          </p:cNvSpPr>
          <p:nvPr/>
        </p:nvSpPr>
        <p:spPr>
          <a:xfrm>
            <a:off x="4343400" y="1558925"/>
            <a:ext cx="4343400" cy="40322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1100" dirty="0">
                <a:solidFill>
                  <a:srgbClr val="404040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</a:t>
            </a:r>
            <a:endParaRPr lang="en-JM" sz="11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44" name="Text Placeholder 6"/>
          <p:cNvSpPr txBox="1">
            <a:spLocks/>
          </p:cNvSpPr>
          <p:nvPr/>
        </p:nvSpPr>
        <p:spPr>
          <a:xfrm>
            <a:off x="4343400" y="1352550"/>
            <a:ext cx="2971800" cy="3270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" dirty="0" smtClean="0">
                <a:solidFill>
                  <a:srgbClr val="048BE6"/>
                </a:solidFill>
                <a:latin typeface="+mn-ea"/>
                <a:cs typeface="Roboto Regular"/>
              </a:rPr>
              <a:t>优势</a:t>
            </a:r>
            <a:endParaRPr lang="en-JM" sz="110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45" name="Text Placeholder 5"/>
          <p:cNvSpPr txBox="1">
            <a:spLocks/>
          </p:cNvSpPr>
          <p:nvPr/>
        </p:nvSpPr>
        <p:spPr>
          <a:xfrm>
            <a:off x="4343400" y="2397125"/>
            <a:ext cx="4343400" cy="403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sz="1100" dirty="0">
                <a:solidFill>
                  <a:srgbClr val="404040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</a:t>
            </a:r>
            <a:endParaRPr lang="en-JM" altLang="zh-CN" sz="11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46" name="Text Placeholder 6"/>
          <p:cNvSpPr txBox="1">
            <a:spLocks/>
          </p:cNvSpPr>
          <p:nvPr/>
        </p:nvSpPr>
        <p:spPr>
          <a:xfrm>
            <a:off x="4343400" y="2168525"/>
            <a:ext cx="2971800" cy="327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50" b="1" kern="1200">
                <a:solidFill>
                  <a:srgbClr val="424C53"/>
                </a:solidFill>
                <a:latin typeface="Mission Gothic Regular" pitchFamily="50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0" dirty="0" smtClean="0">
                <a:solidFill>
                  <a:srgbClr val="048BE6"/>
                </a:solidFill>
                <a:latin typeface="+mn-ea"/>
                <a:cs typeface="Roboto Regular"/>
              </a:rPr>
              <a:t>劣势</a:t>
            </a:r>
            <a:endParaRPr lang="en-JM" b="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47" name="Text Placeholder 5"/>
          <p:cNvSpPr txBox="1">
            <a:spLocks/>
          </p:cNvSpPr>
          <p:nvPr/>
        </p:nvSpPr>
        <p:spPr>
          <a:xfrm>
            <a:off x="4343400" y="3181350"/>
            <a:ext cx="4343400" cy="403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sz="1100" dirty="0">
                <a:solidFill>
                  <a:srgbClr val="404040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</a:t>
            </a:r>
            <a:endParaRPr lang="en-JM" altLang="zh-CN" sz="11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48" name="Text Placeholder 6"/>
          <p:cNvSpPr txBox="1">
            <a:spLocks/>
          </p:cNvSpPr>
          <p:nvPr/>
        </p:nvSpPr>
        <p:spPr>
          <a:xfrm>
            <a:off x="4343400" y="3028950"/>
            <a:ext cx="2971800" cy="327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50" b="1" kern="1200">
                <a:solidFill>
                  <a:srgbClr val="424C53"/>
                </a:solidFill>
                <a:latin typeface="Mission Gothic Regular" pitchFamily="50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0" dirty="0" smtClean="0">
                <a:solidFill>
                  <a:srgbClr val="048BE6"/>
                </a:solidFill>
                <a:latin typeface="+mn-ea"/>
                <a:cs typeface="Roboto Regular"/>
              </a:rPr>
              <a:t>机会</a:t>
            </a:r>
            <a:endParaRPr lang="en-JM" b="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49" name="Text Placeholder 5"/>
          <p:cNvSpPr txBox="1">
            <a:spLocks/>
          </p:cNvSpPr>
          <p:nvPr/>
        </p:nvSpPr>
        <p:spPr>
          <a:xfrm>
            <a:off x="4343400" y="3921125"/>
            <a:ext cx="4343400" cy="403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sz="1100" dirty="0">
                <a:solidFill>
                  <a:srgbClr val="404040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</a:t>
            </a:r>
            <a:endParaRPr lang="en-JM" altLang="zh-CN" sz="11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50" name="Text Placeholder 6"/>
          <p:cNvSpPr txBox="1">
            <a:spLocks/>
          </p:cNvSpPr>
          <p:nvPr/>
        </p:nvSpPr>
        <p:spPr>
          <a:xfrm>
            <a:off x="4343400" y="3768725"/>
            <a:ext cx="2971800" cy="327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50" b="1" kern="1200">
                <a:solidFill>
                  <a:srgbClr val="424C53"/>
                </a:solidFill>
                <a:latin typeface="Mission Gothic Regular" pitchFamily="50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0" dirty="0" smtClean="0">
                <a:solidFill>
                  <a:srgbClr val="048BE6"/>
                </a:solidFill>
                <a:latin typeface="+mn-ea"/>
                <a:cs typeface="Roboto Regular"/>
              </a:rPr>
              <a:t>风险</a:t>
            </a:r>
            <a:endParaRPr lang="en-JM" b="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13662" y="3278261"/>
            <a:ext cx="60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标题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914400" y="4032706"/>
            <a:ext cx="60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标题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447799" y="3727906"/>
            <a:ext cx="60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标题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981200" y="3181350"/>
            <a:ext cx="60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标题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514600" y="2889706"/>
            <a:ext cx="60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标题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048000" y="3257550"/>
            <a:ext cx="6096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标题</a:t>
            </a:r>
          </a:p>
        </p:txBody>
      </p:sp>
      <p:sp>
        <p:nvSpPr>
          <p:cNvPr id="57" name="Rectangle 56"/>
          <p:cNvSpPr/>
          <p:nvPr/>
        </p:nvSpPr>
        <p:spPr>
          <a:xfrm>
            <a:off x="478969" y="2387550"/>
            <a:ext cx="3124200" cy="108000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58" name="Text Placeholder 5"/>
          <p:cNvSpPr txBox="1">
            <a:spLocks/>
          </p:cNvSpPr>
          <p:nvPr/>
        </p:nvSpPr>
        <p:spPr>
          <a:xfrm>
            <a:off x="1295400" y="1581150"/>
            <a:ext cx="20574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200" dirty="0">
                <a:solidFill>
                  <a:srgbClr val="595959"/>
                </a:solidFill>
                <a:latin typeface="+mn-ea"/>
                <a:cs typeface="Roboto Regular"/>
              </a:rPr>
              <a:t>单击此处添加标题</a:t>
            </a:r>
          </a:p>
        </p:txBody>
      </p:sp>
      <p:sp>
        <p:nvSpPr>
          <p:cNvPr id="59" name="Text Placeholder 5"/>
          <p:cNvSpPr txBox="1">
            <a:spLocks/>
          </p:cNvSpPr>
          <p:nvPr/>
        </p:nvSpPr>
        <p:spPr>
          <a:xfrm>
            <a:off x="1295400" y="1793962"/>
            <a:ext cx="1981200" cy="4572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Roboto Light"/>
              </a:rPr>
              <a:t>此处添加详细文本描述，建议与标题相关并</a:t>
            </a:r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Roboto Light"/>
              </a:rPr>
              <a:t>符合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60" name="Text Placeholder 5"/>
          <p:cNvSpPr txBox="1">
            <a:spLocks/>
          </p:cNvSpPr>
          <p:nvPr/>
        </p:nvSpPr>
        <p:spPr>
          <a:xfrm>
            <a:off x="381000" y="1455355"/>
            <a:ext cx="1164769" cy="1066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JM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56</a:t>
            </a:r>
            <a:endParaRPr lang="en-JM" sz="3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21</a:t>
            </a:fld>
            <a:endParaRPr lang="en-JM" dirty="0">
              <a:cs typeface="Roboto Light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888542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7"/>
          <p:cNvSpPr/>
          <p:nvPr/>
        </p:nvSpPr>
        <p:spPr>
          <a:xfrm>
            <a:off x="2590800" y="0"/>
            <a:ext cx="3200400" cy="5162550"/>
          </a:xfrm>
          <a:prstGeom prst="parallelogram">
            <a:avLst>
              <a:gd name="adj" fmla="val 52789"/>
            </a:avLst>
          </a:prstGeom>
          <a:solidFill>
            <a:srgbClr val="048BE6">
              <a:alpha val="9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rgbClr val="262626"/>
                </a:solidFill>
              </a:rPr>
              <a:t>文字描述模板</a:t>
            </a:r>
            <a:endParaRPr lang="en-JM" sz="2400" dirty="0">
              <a:solidFill>
                <a:srgbClr val="262626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9600" y="1352550"/>
            <a:ext cx="8001000" cy="327660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defRPr/>
            </a:pPr>
            <a:r>
              <a:rPr lang="zh-CN" altLang="en-US" dirty="0"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cs typeface="Roboto Light"/>
              </a:rPr>
              <a:t>200</a:t>
            </a:r>
            <a:r>
              <a:rPr lang="zh-CN" altLang="en-US" dirty="0">
                <a:cs typeface="Roboto Light"/>
              </a:rPr>
              <a:t>字</a:t>
            </a:r>
            <a:r>
              <a:rPr lang="zh-CN" altLang="en-US" dirty="0" smtClean="0">
                <a:cs typeface="Roboto Light"/>
              </a:rPr>
              <a:t>以内</a:t>
            </a:r>
            <a:endParaRPr lang="en-US" altLang="zh-CN" dirty="0" smtClean="0">
              <a:cs typeface="Roboto Light"/>
            </a:endParaRPr>
          </a:p>
          <a:p>
            <a:pPr lvl="0">
              <a:spcBef>
                <a:spcPts val="0"/>
              </a:spcBef>
              <a:defRPr/>
            </a:pPr>
            <a:endParaRPr lang="en-US" altLang="zh-CN" dirty="0" smtClean="0">
              <a:cs typeface="Roboto Light"/>
            </a:endParaRPr>
          </a:p>
          <a:p>
            <a:pPr lvl="0">
              <a:spcBef>
                <a:spcPts val="0"/>
              </a:spcBef>
              <a:defRPr/>
            </a:pPr>
            <a:r>
              <a:rPr lang="zh-CN" altLang="en-US" dirty="0" smtClean="0">
                <a:cs typeface="Roboto Light"/>
              </a:rPr>
              <a:t>据</a:t>
            </a:r>
            <a:r>
              <a:rPr lang="zh-CN" altLang="en-US" dirty="0">
                <a:cs typeface="Roboto Light"/>
              </a:rPr>
              <a:t>统计每页幻灯片的最好控制在</a:t>
            </a:r>
            <a:r>
              <a:rPr lang="en-US" altLang="zh-CN" dirty="0">
                <a:cs typeface="Roboto Light"/>
              </a:rPr>
              <a:t>5</a:t>
            </a:r>
            <a:r>
              <a:rPr lang="zh-CN" altLang="en-US" dirty="0">
                <a:cs typeface="Roboto Ligh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cs typeface="Roboto Light"/>
              </a:rPr>
              <a:t>200</a:t>
            </a:r>
            <a:r>
              <a:rPr lang="zh-CN" altLang="en-US" dirty="0">
                <a:cs typeface="Roboto Light"/>
              </a:rPr>
              <a:t>字以内，据统计每页幻灯片的最好控制在</a:t>
            </a:r>
            <a:r>
              <a:rPr lang="en-US" altLang="zh-CN" dirty="0">
                <a:cs typeface="Roboto Light"/>
              </a:rPr>
              <a:t>5</a:t>
            </a:r>
            <a:r>
              <a:rPr lang="zh-CN" altLang="en-US" dirty="0">
                <a:cs typeface="Roboto Light"/>
              </a:rPr>
              <a:t>分钟之内</a:t>
            </a:r>
            <a:r>
              <a:rPr lang="zh-CN" altLang="en-US" dirty="0" smtClean="0">
                <a:cs typeface="Roboto Light"/>
              </a:rPr>
              <a:t>。</a:t>
            </a:r>
            <a:endParaRPr lang="en-US" altLang="zh-CN" dirty="0" smtClean="0">
              <a:cs typeface="Roboto Light"/>
            </a:endParaRPr>
          </a:p>
          <a:p>
            <a:pPr lvl="0">
              <a:spcBef>
                <a:spcPts val="0"/>
              </a:spcBef>
              <a:defRPr/>
            </a:pPr>
            <a:endParaRPr lang="en-US" altLang="zh-CN" dirty="0" smtClean="0">
              <a:cs typeface="Roboto Light"/>
            </a:endParaRPr>
          </a:p>
          <a:p>
            <a:pPr lvl="0">
              <a:spcBef>
                <a:spcPts val="0"/>
              </a:spcBef>
              <a:defRPr/>
            </a:pPr>
            <a:r>
              <a:rPr lang="zh-CN" altLang="en-US" dirty="0"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cs typeface="Roboto Light"/>
              </a:rPr>
              <a:t>200</a:t>
            </a:r>
            <a:r>
              <a:rPr lang="zh-CN" altLang="en-US" dirty="0">
                <a:cs typeface="Roboto Light"/>
              </a:rPr>
              <a:t>字</a:t>
            </a:r>
            <a:r>
              <a:rPr lang="zh-CN" altLang="en-US" dirty="0" smtClean="0">
                <a:cs typeface="Roboto Light"/>
              </a:rPr>
              <a:t>以内</a:t>
            </a:r>
            <a:endParaRPr lang="en-US" altLang="zh-CN" dirty="0" smtClean="0">
              <a:cs typeface="Roboto Light"/>
            </a:endParaRPr>
          </a:p>
          <a:p>
            <a:pPr lvl="0">
              <a:spcBef>
                <a:spcPts val="0"/>
              </a:spcBef>
              <a:defRPr/>
            </a:pPr>
            <a:endParaRPr lang="en-US" altLang="zh-CN" dirty="0">
              <a:cs typeface="Roboto Light"/>
            </a:endParaRPr>
          </a:p>
          <a:p>
            <a:pPr lvl="0">
              <a:spcBef>
                <a:spcPts val="0"/>
              </a:spcBef>
              <a:defRPr/>
            </a:pPr>
            <a:r>
              <a:rPr lang="zh-CN" altLang="en-US" dirty="0">
                <a:cs typeface="Roboto Light"/>
              </a:rPr>
              <a:t>据统计每页幻灯片的最好控制在</a:t>
            </a:r>
            <a:r>
              <a:rPr lang="en-US" altLang="zh-CN" dirty="0">
                <a:cs typeface="Roboto Light"/>
              </a:rPr>
              <a:t>5</a:t>
            </a:r>
            <a:r>
              <a:rPr lang="zh-CN" altLang="en-US" dirty="0">
                <a:cs typeface="Roboto Light"/>
              </a:rPr>
              <a:t>分钟之内。此处添加详细文本描述，建议与标题相关并符合整体语言</a:t>
            </a:r>
            <a:r>
              <a:rPr lang="zh-CN" altLang="en-US" dirty="0" smtClean="0">
                <a:cs typeface="Roboto Light"/>
              </a:rPr>
              <a:t>风格</a:t>
            </a:r>
            <a:endParaRPr lang="en-US" altLang="zh-CN" dirty="0" smtClean="0">
              <a:cs typeface="Roboto Light"/>
            </a:endParaRPr>
          </a:p>
          <a:p>
            <a:pPr lvl="0">
              <a:spcBef>
                <a:spcPts val="0"/>
              </a:spcBef>
              <a:defRPr/>
            </a:pPr>
            <a:endParaRPr lang="en-US" altLang="zh-CN" dirty="0">
              <a:cs typeface="Roboto Light"/>
            </a:endParaRPr>
          </a:p>
          <a:p>
            <a:pPr lvl="0">
              <a:spcBef>
                <a:spcPts val="0"/>
              </a:spcBef>
              <a:defRPr/>
            </a:pPr>
            <a:r>
              <a:rPr lang="zh-CN" altLang="en-US" dirty="0" smtClean="0">
                <a:cs typeface="Roboto Light"/>
              </a:rPr>
              <a:t>语言</a:t>
            </a:r>
            <a:r>
              <a:rPr lang="zh-CN" altLang="en-US" dirty="0">
                <a:cs typeface="Roboto Light"/>
              </a:rPr>
              <a:t>描述尽量简洁生动。尽量将每页幻灯片的字数控制在</a:t>
            </a:r>
            <a:r>
              <a:rPr lang="en-US" altLang="zh-CN" dirty="0">
                <a:cs typeface="Roboto Light"/>
              </a:rPr>
              <a:t>200</a:t>
            </a:r>
            <a:r>
              <a:rPr lang="zh-CN" altLang="en-US" dirty="0">
                <a:cs typeface="Roboto Light"/>
              </a:rPr>
              <a:t>字以内，据统计每页幻灯片的最好控制在</a:t>
            </a:r>
            <a:r>
              <a:rPr lang="en-US" altLang="zh-CN" dirty="0">
                <a:cs typeface="Roboto Light"/>
              </a:rPr>
              <a:t>5</a:t>
            </a:r>
            <a:r>
              <a:rPr lang="zh-CN" altLang="en-US" dirty="0">
                <a:cs typeface="Roboto Light"/>
              </a:rPr>
              <a:t>分钟之内</a:t>
            </a:r>
            <a:r>
              <a:rPr lang="zh-CN" altLang="en-US" dirty="0" smtClean="0">
                <a:cs typeface="Roboto Light"/>
              </a:rPr>
              <a:t>。</a:t>
            </a:r>
            <a:endParaRPr lang="en-US" altLang="zh-CN" dirty="0" smtClean="0">
              <a:cs typeface="Roboto Light"/>
            </a:endParaRPr>
          </a:p>
          <a:p>
            <a:pPr lvl="0">
              <a:spcBef>
                <a:spcPts val="0"/>
              </a:spcBef>
              <a:defRPr/>
            </a:pPr>
            <a:endParaRPr lang="en-US" altLang="zh-CN" dirty="0">
              <a:cs typeface="Roboto Light"/>
            </a:endParaRPr>
          </a:p>
          <a:p>
            <a:pPr lvl="0">
              <a:spcBef>
                <a:spcPts val="0"/>
              </a:spcBef>
              <a:defRPr/>
            </a:pPr>
            <a:r>
              <a:rPr lang="zh-CN" altLang="en-US" dirty="0">
                <a:cs typeface="Roboto Light"/>
              </a:rPr>
              <a:t>据统计每页幻灯片的最好控制在</a:t>
            </a:r>
            <a:r>
              <a:rPr lang="en-US" altLang="zh-CN" dirty="0">
                <a:cs typeface="Roboto Light"/>
              </a:rPr>
              <a:t>5</a:t>
            </a:r>
            <a:r>
              <a:rPr lang="zh-CN" altLang="en-US" dirty="0">
                <a:cs typeface="Roboto Ligh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cs typeface="Roboto Light"/>
              </a:rPr>
              <a:t>200</a:t>
            </a:r>
            <a:r>
              <a:rPr lang="zh-CN" altLang="en-US" dirty="0">
                <a:cs typeface="Roboto Light"/>
              </a:rPr>
              <a:t>字以内，据统计每页幻灯片的最好控制在</a:t>
            </a:r>
            <a:r>
              <a:rPr lang="en-US" altLang="zh-CN" dirty="0">
                <a:cs typeface="Roboto Light"/>
              </a:rPr>
              <a:t>5</a:t>
            </a:r>
            <a:r>
              <a:rPr lang="zh-CN" altLang="en-US" dirty="0">
                <a:cs typeface="Roboto Light"/>
              </a:rPr>
              <a:t>分钟之内。</a:t>
            </a:r>
            <a:endParaRPr lang="en-US" altLang="zh-CN" dirty="0">
              <a:cs typeface="Roboto Light"/>
            </a:endParaRPr>
          </a:p>
          <a:p>
            <a:pPr lvl="0">
              <a:spcBef>
                <a:spcPts val="0"/>
              </a:spcBef>
              <a:defRPr/>
            </a:pPr>
            <a:endParaRPr lang="en-US" altLang="zh-CN" dirty="0">
              <a:cs typeface="Roboto Light"/>
            </a:endParaRPr>
          </a:p>
          <a:p>
            <a:pPr lvl="0">
              <a:spcBef>
                <a:spcPts val="0"/>
              </a:spcBef>
              <a:defRPr/>
            </a:pPr>
            <a:r>
              <a:rPr lang="zh-CN" altLang="en-US" dirty="0"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cs typeface="Roboto Light"/>
              </a:rPr>
              <a:t>200</a:t>
            </a:r>
            <a:r>
              <a:rPr lang="zh-CN" altLang="en-US" dirty="0">
                <a:cs typeface="Roboto Light"/>
              </a:rPr>
              <a:t>字以内</a:t>
            </a:r>
            <a:endParaRPr lang="en-US" altLang="zh-CN" dirty="0">
              <a:cs typeface="Roboto Light"/>
            </a:endParaRPr>
          </a:p>
          <a:p>
            <a:pPr marL="0" lvl="0" indent="0">
              <a:spcBef>
                <a:spcPts val="0"/>
              </a:spcBef>
              <a:buNone/>
              <a:defRPr/>
            </a:pPr>
            <a:endParaRPr lang="zh-CN" altLang="en-US" dirty="0">
              <a:cs typeface="Roboto Light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22</a:t>
            </a:fld>
            <a:endParaRPr lang="en-JM" dirty="0">
              <a:cs typeface="Roboto Light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5565638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rgbClr val="262626"/>
                </a:solidFill>
              </a:rPr>
              <a:t>数据图表</a:t>
            </a:r>
            <a:endParaRPr lang="en-JM" sz="2400" dirty="0">
              <a:solidFill>
                <a:srgbClr val="262626"/>
              </a:solidFill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3162300" y="2235681"/>
            <a:ext cx="0" cy="17526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134100" y="2235681"/>
            <a:ext cx="0" cy="17526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Chart 38"/>
          <p:cNvGraphicFramePr/>
          <p:nvPr>
            <p:extLst>
              <p:ext uri="{D42A27DB-BD31-4B8C-83A1-F6EECF244321}">
                <p14:modId xmlns:p14="http://schemas.microsoft.com/office/powerpoint/2010/main" val="97615602"/>
              </p:ext>
            </p:extLst>
          </p:nvPr>
        </p:nvGraphicFramePr>
        <p:xfrm>
          <a:off x="6286500" y="2540481"/>
          <a:ext cx="2324100" cy="2088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0" name="Chart 39"/>
          <p:cNvGraphicFramePr/>
          <p:nvPr>
            <p:extLst>
              <p:ext uri="{D42A27DB-BD31-4B8C-83A1-F6EECF244321}">
                <p14:modId xmlns:p14="http://schemas.microsoft.com/office/powerpoint/2010/main" val="1060560610"/>
              </p:ext>
            </p:extLst>
          </p:nvPr>
        </p:nvGraphicFramePr>
        <p:xfrm>
          <a:off x="3390900" y="2540481"/>
          <a:ext cx="2324100" cy="2088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1" name="Chart 40"/>
          <p:cNvGraphicFramePr/>
          <p:nvPr>
            <p:extLst>
              <p:ext uri="{D42A27DB-BD31-4B8C-83A1-F6EECF244321}">
                <p14:modId xmlns:p14="http://schemas.microsoft.com/office/powerpoint/2010/main" val="45102754"/>
              </p:ext>
            </p:extLst>
          </p:nvPr>
        </p:nvGraphicFramePr>
        <p:xfrm>
          <a:off x="228600" y="2540481"/>
          <a:ext cx="2324100" cy="2088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2" name="Text Placeholder 5"/>
          <p:cNvSpPr txBox="1">
            <a:spLocks/>
          </p:cNvSpPr>
          <p:nvPr/>
        </p:nvSpPr>
        <p:spPr>
          <a:xfrm>
            <a:off x="571500" y="1962150"/>
            <a:ext cx="1676400" cy="34973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anchor="ctr" anchorCtr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JM" sz="1400" dirty="0" smtClean="0">
                <a:latin typeface="Agency FB" panose="020B0503020202020204" pitchFamily="34" charset="0"/>
                <a:cs typeface="Roboto Light"/>
              </a:rPr>
              <a:t>$5,000,000</a:t>
            </a:r>
            <a:endParaRPr lang="en-JM" sz="1400" dirty="0">
              <a:latin typeface="Agency FB" panose="020B0503020202020204" pitchFamily="34" charset="0"/>
              <a:cs typeface="Roboto Light"/>
            </a:endParaRPr>
          </a:p>
        </p:txBody>
      </p:sp>
      <p:sp>
        <p:nvSpPr>
          <p:cNvPr id="43" name="Text Placeholder 5"/>
          <p:cNvSpPr txBox="1">
            <a:spLocks/>
          </p:cNvSpPr>
          <p:nvPr/>
        </p:nvSpPr>
        <p:spPr>
          <a:xfrm>
            <a:off x="3733800" y="1962150"/>
            <a:ext cx="1676400" cy="34973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anchor="ctr" anchorCtr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JM" sz="1400" dirty="0" smtClean="0">
                <a:latin typeface="Agency FB" panose="020B0503020202020204" pitchFamily="34" charset="0"/>
                <a:cs typeface="Roboto Light"/>
              </a:rPr>
              <a:t>$5,000,000</a:t>
            </a:r>
            <a:endParaRPr lang="en-JM" sz="1400" dirty="0">
              <a:latin typeface="Agency FB" panose="020B0503020202020204" pitchFamily="34" charset="0"/>
              <a:cs typeface="Roboto Light"/>
            </a:endParaRPr>
          </a:p>
        </p:txBody>
      </p:sp>
      <p:sp>
        <p:nvSpPr>
          <p:cNvPr id="44" name="Text Placeholder 5"/>
          <p:cNvSpPr txBox="1">
            <a:spLocks/>
          </p:cNvSpPr>
          <p:nvPr/>
        </p:nvSpPr>
        <p:spPr>
          <a:xfrm>
            <a:off x="6629400" y="1962150"/>
            <a:ext cx="1676400" cy="34973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anchor="ctr" anchorCtr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JM" sz="1400" dirty="0" smtClean="0">
                <a:latin typeface="Agency FB" panose="020B0503020202020204" pitchFamily="34" charset="0"/>
                <a:cs typeface="Roboto Light"/>
              </a:rPr>
              <a:t>$5,000,000</a:t>
            </a:r>
            <a:endParaRPr lang="en-JM" sz="1400" dirty="0">
              <a:latin typeface="Agency FB" panose="020B0503020202020204" pitchFamily="34" charset="0"/>
              <a:cs typeface="Roboto Light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562100" y="1962150"/>
            <a:ext cx="533400" cy="34973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JM" sz="1600" dirty="0" smtClean="0">
                <a:solidFill>
                  <a:schemeClr val="bg1"/>
                </a:solidFill>
                <a:latin typeface="Agency FB" panose="020B0503020202020204" pitchFamily="34" charset="0"/>
                <a:cs typeface="Roboto Light"/>
              </a:rPr>
              <a:t>34</a:t>
            </a:r>
            <a:r>
              <a:rPr lang="en-JM" sz="1100" dirty="0" smtClean="0">
                <a:solidFill>
                  <a:schemeClr val="bg1"/>
                </a:solidFill>
                <a:latin typeface="Agency FB" panose="020B0503020202020204" pitchFamily="34" charset="0"/>
                <a:cs typeface="Roboto Light"/>
              </a:rPr>
              <a:t>%</a:t>
            </a:r>
            <a:endParaRPr lang="en-JM" sz="1200" dirty="0">
              <a:solidFill>
                <a:schemeClr val="bg1"/>
              </a:solidFill>
              <a:latin typeface="Agency FB" panose="020B0503020202020204" pitchFamily="34" charset="0"/>
              <a:cs typeface="Roboto Light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724400" y="1962150"/>
            <a:ext cx="533400" cy="349731"/>
          </a:xfrm>
          <a:prstGeom prst="rect">
            <a:avLst/>
          </a:prstGeom>
          <a:solidFill>
            <a:srgbClr val="048B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JM" sz="1600" dirty="0" smtClean="0">
                <a:solidFill>
                  <a:schemeClr val="bg1"/>
                </a:solidFill>
                <a:latin typeface="Agency FB" panose="020B0503020202020204" pitchFamily="34" charset="0"/>
                <a:cs typeface="Roboto Light"/>
              </a:rPr>
              <a:t>34</a:t>
            </a:r>
            <a:r>
              <a:rPr lang="en-JM" sz="1100" dirty="0" smtClean="0">
                <a:solidFill>
                  <a:schemeClr val="bg1"/>
                </a:solidFill>
                <a:latin typeface="Agency FB" panose="020B0503020202020204" pitchFamily="34" charset="0"/>
                <a:cs typeface="Roboto Light"/>
              </a:rPr>
              <a:t>%</a:t>
            </a:r>
            <a:endParaRPr lang="en-JM" sz="1200" dirty="0">
              <a:solidFill>
                <a:schemeClr val="bg1"/>
              </a:solidFill>
              <a:latin typeface="Agency FB" panose="020B0503020202020204" pitchFamily="34" charset="0"/>
              <a:cs typeface="Roboto Light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7620000" y="1962150"/>
            <a:ext cx="533400" cy="34973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JM" sz="1600" dirty="0" smtClean="0">
                <a:solidFill>
                  <a:schemeClr val="bg1"/>
                </a:solidFill>
                <a:latin typeface="Agency FB" panose="020B0503020202020204" pitchFamily="34" charset="0"/>
                <a:cs typeface="Roboto Light"/>
              </a:rPr>
              <a:t>34</a:t>
            </a:r>
            <a:r>
              <a:rPr lang="en-JM" sz="1100" dirty="0" smtClean="0">
                <a:solidFill>
                  <a:schemeClr val="bg1"/>
                </a:solidFill>
                <a:latin typeface="Agency FB" panose="020B0503020202020204" pitchFamily="34" charset="0"/>
                <a:cs typeface="Roboto Light"/>
              </a:rPr>
              <a:t>%</a:t>
            </a:r>
            <a:endParaRPr lang="en-JM" sz="1200" dirty="0">
              <a:solidFill>
                <a:schemeClr val="bg1"/>
              </a:solidFill>
              <a:latin typeface="Agency FB" panose="020B0503020202020204" pitchFamily="34" charset="0"/>
              <a:cs typeface="Roboto Light"/>
            </a:endParaRPr>
          </a:p>
        </p:txBody>
      </p:sp>
      <p:sp>
        <p:nvSpPr>
          <p:cNvPr id="48" name="Text Placeholder 6"/>
          <p:cNvSpPr txBox="1">
            <a:spLocks/>
          </p:cNvSpPr>
          <p:nvPr/>
        </p:nvSpPr>
        <p:spPr>
          <a:xfrm>
            <a:off x="838200" y="1123950"/>
            <a:ext cx="7696200" cy="4794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050" dirty="0"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+mn-ea"/>
                <a:cs typeface="Roboto Light"/>
              </a:rPr>
              <a:t>200</a:t>
            </a:r>
            <a:r>
              <a:rPr lang="zh-CN" altLang="en-US" sz="1050" dirty="0">
                <a:latin typeface="+mn-ea"/>
                <a:cs typeface="Roboto Light"/>
              </a:rPr>
              <a:t>字以内，据统计每页幻灯片的最好控制在</a:t>
            </a:r>
            <a:r>
              <a:rPr lang="en-US" altLang="zh-CN" sz="1050" dirty="0">
                <a:latin typeface="+mn-ea"/>
                <a:cs typeface="Roboto Light"/>
              </a:rPr>
              <a:t>5</a:t>
            </a:r>
            <a:r>
              <a:rPr lang="zh-CN" altLang="en-US" sz="1050" dirty="0">
                <a:latin typeface="+mn-ea"/>
                <a:cs typeface="Roboto Light"/>
              </a:rPr>
              <a:t>分钟之内。</a:t>
            </a:r>
            <a:endParaRPr lang="en-JM" altLang="zh-CN" sz="1050" dirty="0">
              <a:latin typeface="+mn-ea"/>
              <a:cs typeface="Roboto Ligh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23</a:t>
            </a:fld>
            <a:endParaRPr lang="en-JM" dirty="0">
              <a:cs typeface="Roboto Light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11828149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8" b="2778"/>
          <a:stretch>
            <a:fillRect/>
          </a:stretch>
        </p:blipFill>
        <p:spPr/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5" name="Parallelogram 4"/>
          <p:cNvSpPr/>
          <p:nvPr/>
        </p:nvSpPr>
        <p:spPr>
          <a:xfrm>
            <a:off x="2590800" y="0"/>
            <a:ext cx="3200400" cy="5162550"/>
          </a:xfrm>
          <a:prstGeom prst="parallelogram">
            <a:avLst>
              <a:gd name="adj" fmla="val 52789"/>
            </a:avLst>
          </a:prstGeom>
          <a:solidFill>
            <a:srgbClr val="048BE6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b="1" dirty="0" smtClean="0">
                <a:latin typeface="+mn-ea"/>
              </a:rPr>
              <a:t>02</a:t>
            </a:r>
            <a:endParaRPr lang="en-US" sz="6600" b="1" dirty="0">
              <a:latin typeface="+mn-ea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24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619781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JM" sz="2400" dirty="0" smtClean="0">
                <a:solidFill>
                  <a:srgbClr val="262626"/>
                </a:solidFill>
                <a:latin typeface="+mn-ea"/>
                <a:ea typeface="+mn-ea"/>
              </a:rPr>
              <a:t>SWOT </a:t>
            </a:r>
            <a:r>
              <a:rPr lang="zh-CN" altLang="en-US" sz="2400" dirty="0" smtClean="0">
                <a:solidFill>
                  <a:srgbClr val="262626"/>
                </a:solidFill>
                <a:latin typeface="+mn-ea"/>
                <a:ea typeface="+mn-ea"/>
              </a:rPr>
              <a:t>模型分析</a:t>
            </a:r>
            <a:endParaRPr lang="en-JM" sz="2400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sp>
        <p:nvSpPr>
          <p:cNvPr id="35" name="Text Placeholder 5"/>
          <p:cNvSpPr txBox="1">
            <a:spLocks/>
          </p:cNvSpPr>
          <p:nvPr/>
        </p:nvSpPr>
        <p:spPr>
          <a:xfrm>
            <a:off x="4343400" y="1558925"/>
            <a:ext cx="4343400" cy="40322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1100" dirty="0">
                <a:solidFill>
                  <a:srgbClr val="404040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</a:t>
            </a:r>
            <a:endParaRPr lang="en-JM" sz="11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38" name="Text Placeholder 6"/>
          <p:cNvSpPr txBox="1">
            <a:spLocks/>
          </p:cNvSpPr>
          <p:nvPr/>
        </p:nvSpPr>
        <p:spPr>
          <a:xfrm>
            <a:off x="4343400" y="1352550"/>
            <a:ext cx="2971800" cy="3270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" dirty="0" smtClean="0">
                <a:solidFill>
                  <a:srgbClr val="048BE6"/>
                </a:solidFill>
                <a:latin typeface="+mn-ea"/>
                <a:cs typeface="Roboto Regular"/>
              </a:rPr>
              <a:t>优势</a:t>
            </a:r>
            <a:endParaRPr lang="en-JM" sz="110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39" name="Text Placeholder 5"/>
          <p:cNvSpPr txBox="1">
            <a:spLocks/>
          </p:cNvSpPr>
          <p:nvPr/>
        </p:nvSpPr>
        <p:spPr>
          <a:xfrm>
            <a:off x="4343400" y="2397125"/>
            <a:ext cx="4343400" cy="403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sz="1100" dirty="0">
                <a:solidFill>
                  <a:srgbClr val="404040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</a:t>
            </a:r>
            <a:endParaRPr lang="en-JM" altLang="zh-CN" sz="11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40" name="Text Placeholder 6"/>
          <p:cNvSpPr txBox="1">
            <a:spLocks/>
          </p:cNvSpPr>
          <p:nvPr/>
        </p:nvSpPr>
        <p:spPr>
          <a:xfrm>
            <a:off x="4343400" y="2168525"/>
            <a:ext cx="2971800" cy="327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50" b="1" kern="1200">
                <a:solidFill>
                  <a:srgbClr val="424C53"/>
                </a:solidFill>
                <a:latin typeface="Mission Gothic Regular" pitchFamily="50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0" dirty="0" smtClean="0">
                <a:solidFill>
                  <a:srgbClr val="048BE6"/>
                </a:solidFill>
                <a:latin typeface="+mn-ea"/>
                <a:cs typeface="Roboto Regular"/>
              </a:rPr>
              <a:t>劣势</a:t>
            </a:r>
            <a:endParaRPr lang="en-JM" b="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41" name="Text Placeholder 5"/>
          <p:cNvSpPr txBox="1">
            <a:spLocks/>
          </p:cNvSpPr>
          <p:nvPr/>
        </p:nvSpPr>
        <p:spPr>
          <a:xfrm>
            <a:off x="4343400" y="3181350"/>
            <a:ext cx="4343400" cy="403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sz="1100" dirty="0">
                <a:solidFill>
                  <a:srgbClr val="404040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</a:t>
            </a:r>
            <a:endParaRPr lang="en-JM" altLang="zh-CN" sz="11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42" name="Text Placeholder 6"/>
          <p:cNvSpPr txBox="1">
            <a:spLocks/>
          </p:cNvSpPr>
          <p:nvPr/>
        </p:nvSpPr>
        <p:spPr>
          <a:xfrm>
            <a:off x="4343400" y="3028950"/>
            <a:ext cx="2971800" cy="327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50" b="1" kern="1200">
                <a:solidFill>
                  <a:srgbClr val="424C53"/>
                </a:solidFill>
                <a:latin typeface="Mission Gothic Regular" pitchFamily="50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0" dirty="0" smtClean="0">
                <a:solidFill>
                  <a:srgbClr val="048BE6"/>
                </a:solidFill>
                <a:latin typeface="+mn-ea"/>
                <a:cs typeface="Roboto Regular"/>
              </a:rPr>
              <a:t>机会</a:t>
            </a:r>
            <a:endParaRPr lang="en-JM" b="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43" name="Text Placeholder 5"/>
          <p:cNvSpPr txBox="1">
            <a:spLocks/>
          </p:cNvSpPr>
          <p:nvPr/>
        </p:nvSpPr>
        <p:spPr>
          <a:xfrm>
            <a:off x="4343400" y="3921125"/>
            <a:ext cx="4343400" cy="403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sz="1100" dirty="0">
                <a:solidFill>
                  <a:srgbClr val="404040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</a:t>
            </a:r>
            <a:endParaRPr lang="en-JM" altLang="zh-CN" sz="11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44" name="Text Placeholder 6"/>
          <p:cNvSpPr txBox="1">
            <a:spLocks/>
          </p:cNvSpPr>
          <p:nvPr/>
        </p:nvSpPr>
        <p:spPr>
          <a:xfrm>
            <a:off x="4343400" y="3768725"/>
            <a:ext cx="2971800" cy="327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50" b="1" kern="1200">
                <a:solidFill>
                  <a:srgbClr val="424C53"/>
                </a:solidFill>
                <a:latin typeface="Mission Gothic Regular" pitchFamily="50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0" dirty="0" smtClean="0">
                <a:solidFill>
                  <a:srgbClr val="048BE6"/>
                </a:solidFill>
                <a:latin typeface="+mn-ea"/>
                <a:cs typeface="Roboto Regular"/>
              </a:rPr>
              <a:t>风险</a:t>
            </a:r>
            <a:endParaRPr lang="en-JM" b="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609600" y="1504950"/>
            <a:ext cx="1295400" cy="12954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latin typeface="+mn-ea"/>
                <a:cs typeface="Roboto Light"/>
              </a:rPr>
              <a:t>优势</a:t>
            </a:r>
            <a:endParaRPr lang="en-US" sz="1000" dirty="0">
              <a:latin typeface="+mn-ea"/>
              <a:cs typeface="Roboto Light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609600" y="2800350"/>
            <a:ext cx="1295400" cy="12954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dirty="0" smtClean="0">
                <a:latin typeface="+mn-ea"/>
                <a:cs typeface="Roboto Light"/>
              </a:rPr>
              <a:t>机会</a:t>
            </a:r>
            <a:endParaRPr lang="en-JM" sz="3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1905000" y="1504950"/>
            <a:ext cx="1295400" cy="1295400"/>
          </a:xfrm>
          <a:prstGeom prst="ellipse">
            <a:avLst/>
          </a:prstGeom>
          <a:solidFill>
            <a:srgbClr val="048B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latin typeface="+mn-ea"/>
                <a:cs typeface="Roboto Light"/>
              </a:rPr>
              <a:t>劣势</a:t>
            </a:r>
            <a:endParaRPr lang="en-JM" sz="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905000" y="2800350"/>
            <a:ext cx="1295400" cy="12954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dirty="0" smtClean="0">
                <a:latin typeface="+mn-ea"/>
                <a:cs typeface="Roboto Light"/>
              </a:rPr>
              <a:t>风险</a:t>
            </a:r>
            <a:endParaRPr lang="en-JM" sz="3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1371600" y="2343150"/>
            <a:ext cx="533400" cy="533400"/>
          </a:xfrm>
          <a:prstGeom prst="ellipse">
            <a:avLst/>
          </a:prstGeom>
          <a:solidFill>
            <a:srgbClr val="C4C4C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+mn-ea"/>
                <a:cs typeface="Roboto Light"/>
              </a:rPr>
              <a:t>S</a:t>
            </a:r>
            <a:endParaRPr lang="en-US" sz="1100" dirty="0">
              <a:latin typeface="+mn-ea"/>
              <a:cs typeface="Roboto Light"/>
            </a:endParaRPr>
          </a:p>
        </p:txBody>
      </p:sp>
      <p:sp>
        <p:nvSpPr>
          <p:cNvPr id="59" name="Oval 58"/>
          <p:cNvSpPr/>
          <p:nvPr/>
        </p:nvSpPr>
        <p:spPr>
          <a:xfrm flipH="1">
            <a:off x="1828800" y="2343150"/>
            <a:ext cx="533400" cy="533400"/>
          </a:xfrm>
          <a:prstGeom prst="ellipse">
            <a:avLst/>
          </a:prstGeom>
          <a:solidFill>
            <a:srgbClr val="C4C4C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+mn-ea"/>
                <a:cs typeface="Roboto Light"/>
              </a:rPr>
              <a:t>W</a:t>
            </a:r>
            <a:endParaRPr lang="en-US" sz="1100" dirty="0">
              <a:latin typeface="+mn-ea"/>
              <a:cs typeface="Roboto Light"/>
            </a:endParaRPr>
          </a:p>
        </p:txBody>
      </p:sp>
      <p:sp>
        <p:nvSpPr>
          <p:cNvPr id="60" name="Oval 59"/>
          <p:cNvSpPr/>
          <p:nvPr/>
        </p:nvSpPr>
        <p:spPr>
          <a:xfrm flipH="1">
            <a:off x="1828800" y="2800350"/>
            <a:ext cx="533400" cy="533400"/>
          </a:xfrm>
          <a:prstGeom prst="ellipse">
            <a:avLst/>
          </a:prstGeom>
          <a:solidFill>
            <a:srgbClr val="C4C4C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+mn-ea"/>
                <a:cs typeface="Roboto Light"/>
              </a:rPr>
              <a:t>T</a:t>
            </a:r>
            <a:endParaRPr lang="en-US" sz="1100" dirty="0">
              <a:latin typeface="+mn-ea"/>
              <a:cs typeface="Roboto Light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1371600" y="2800350"/>
            <a:ext cx="533400" cy="533400"/>
          </a:xfrm>
          <a:prstGeom prst="ellipse">
            <a:avLst/>
          </a:prstGeom>
          <a:solidFill>
            <a:srgbClr val="C4C4C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latin typeface="+mn-ea"/>
                <a:cs typeface="Roboto Light"/>
              </a:rPr>
              <a:t>O</a:t>
            </a:r>
            <a:endParaRPr lang="en-US" sz="1100" dirty="0">
              <a:latin typeface="+mn-ea"/>
              <a:cs typeface="Roboto Light"/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 flipH="1">
            <a:off x="3352800" y="1581150"/>
            <a:ext cx="675861" cy="2590800"/>
          </a:xfrm>
          <a:prstGeom prst="line">
            <a:avLst/>
          </a:prstGeom>
          <a:ln w="12700" cap="rnd" cmpd="sng">
            <a:solidFill>
              <a:srgbClr val="5132A0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25</a:t>
            </a:fld>
            <a:endParaRPr lang="en-JM" dirty="0">
              <a:cs typeface="Roboto Light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299098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rgbClr val="262626"/>
                </a:solidFill>
                <a:latin typeface="+mn-ea"/>
                <a:ea typeface="+mn-ea"/>
              </a:rPr>
              <a:t>柱形图模板</a:t>
            </a:r>
            <a:endParaRPr lang="en-JM" sz="2400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sp>
        <p:nvSpPr>
          <p:cNvPr id="25" name="Text Placeholder 5"/>
          <p:cNvSpPr txBox="1">
            <a:spLocks/>
          </p:cNvSpPr>
          <p:nvPr/>
        </p:nvSpPr>
        <p:spPr>
          <a:xfrm>
            <a:off x="1295400" y="1428750"/>
            <a:ext cx="20574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595959"/>
                </a:solidFill>
                <a:latin typeface="+mn-ea"/>
                <a:cs typeface="Roboto Regular"/>
              </a:rPr>
              <a:t>单击此处添加标题</a:t>
            </a:r>
          </a:p>
        </p:txBody>
      </p:sp>
      <p:sp>
        <p:nvSpPr>
          <p:cNvPr id="26" name="Text Placeholder 5"/>
          <p:cNvSpPr txBox="1">
            <a:spLocks/>
          </p:cNvSpPr>
          <p:nvPr/>
        </p:nvSpPr>
        <p:spPr>
          <a:xfrm>
            <a:off x="1295400" y="1657350"/>
            <a:ext cx="1981200" cy="4572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</a:t>
            </a:r>
            <a:endParaRPr lang="en-JM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Roboto Light"/>
            </a:endParaRPr>
          </a:p>
        </p:txBody>
      </p:sp>
      <p:graphicFrame>
        <p:nvGraphicFramePr>
          <p:cNvPr id="27" name="Chart 26"/>
          <p:cNvGraphicFramePr/>
          <p:nvPr>
            <p:extLst>
              <p:ext uri="{D42A27DB-BD31-4B8C-83A1-F6EECF244321}">
                <p14:modId xmlns:p14="http://schemas.microsoft.com/office/powerpoint/2010/main" val="616060280"/>
              </p:ext>
            </p:extLst>
          </p:nvPr>
        </p:nvGraphicFramePr>
        <p:xfrm>
          <a:off x="4572000" y="1200150"/>
          <a:ext cx="4114800" cy="325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Text Placeholder 5"/>
          <p:cNvSpPr txBox="1">
            <a:spLocks/>
          </p:cNvSpPr>
          <p:nvPr/>
        </p:nvSpPr>
        <p:spPr>
          <a:xfrm>
            <a:off x="381000" y="1200150"/>
            <a:ext cx="990600" cy="1066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JM" sz="5400" dirty="0" smtClean="0">
                <a:solidFill>
                  <a:schemeClr val="bg1">
                    <a:lumMod val="75000"/>
                  </a:schemeClr>
                </a:solidFill>
                <a:latin typeface="+mn-ea"/>
                <a:cs typeface="Roboto Light"/>
              </a:rPr>
              <a:t>87</a:t>
            </a:r>
            <a:endParaRPr lang="en-JM" sz="3200" dirty="0">
              <a:solidFill>
                <a:schemeClr val="bg1">
                  <a:lumMod val="7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29" name="Text Placeholder 5"/>
          <p:cNvSpPr txBox="1">
            <a:spLocks/>
          </p:cNvSpPr>
          <p:nvPr/>
        </p:nvSpPr>
        <p:spPr>
          <a:xfrm>
            <a:off x="1295400" y="2571750"/>
            <a:ext cx="20574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595959"/>
                </a:solidFill>
                <a:latin typeface="+mn-ea"/>
                <a:cs typeface="Roboto Regular"/>
              </a:rPr>
              <a:t>单击此处添加标题</a:t>
            </a:r>
          </a:p>
        </p:txBody>
      </p:sp>
      <p:sp>
        <p:nvSpPr>
          <p:cNvPr id="36" name="Text Placeholder 5"/>
          <p:cNvSpPr txBox="1">
            <a:spLocks/>
          </p:cNvSpPr>
          <p:nvPr/>
        </p:nvSpPr>
        <p:spPr>
          <a:xfrm>
            <a:off x="1295400" y="2800350"/>
            <a:ext cx="1981200" cy="4572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</a:t>
            </a:r>
            <a:endParaRPr lang="en-JM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37" name="Text Placeholder 5"/>
          <p:cNvSpPr txBox="1">
            <a:spLocks/>
          </p:cNvSpPr>
          <p:nvPr/>
        </p:nvSpPr>
        <p:spPr>
          <a:xfrm>
            <a:off x="381000" y="2343150"/>
            <a:ext cx="990600" cy="1066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JM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56</a:t>
            </a:r>
            <a:endParaRPr lang="en-JM" sz="3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48" name="Text Placeholder 5"/>
          <p:cNvSpPr txBox="1">
            <a:spLocks/>
          </p:cNvSpPr>
          <p:nvPr/>
        </p:nvSpPr>
        <p:spPr>
          <a:xfrm>
            <a:off x="1295400" y="3638550"/>
            <a:ext cx="2057400" cy="3048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595959"/>
                </a:solidFill>
                <a:latin typeface="+mn-ea"/>
                <a:cs typeface="Roboto Regular"/>
              </a:rPr>
              <a:t>单击此处添加标题</a:t>
            </a:r>
          </a:p>
        </p:txBody>
      </p:sp>
      <p:sp>
        <p:nvSpPr>
          <p:cNvPr id="49" name="Text Placeholder 5"/>
          <p:cNvSpPr txBox="1">
            <a:spLocks/>
          </p:cNvSpPr>
          <p:nvPr/>
        </p:nvSpPr>
        <p:spPr>
          <a:xfrm>
            <a:off x="1295400" y="3867150"/>
            <a:ext cx="1981200" cy="4572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</a:t>
            </a:r>
            <a:endParaRPr lang="en-JM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50" name="Text Placeholder 5"/>
          <p:cNvSpPr txBox="1">
            <a:spLocks/>
          </p:cNvSpPr>
          <p:nvPr/>
        </p:nvSpPr>
        <p:spPr>
          <a:xfrm>
            <a:off x="381000" y="3409950"/>
            <a:ext cx="990600" cy="10668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JM" sz="5400" dirty="0" smtClean="0">
                <a:solidFill>
                  <a:srgbClr val="048BE6"/>
                </a:solidFill>
                <a:latin typeface="+mn-ea"/>
                <a:cs typeface="Roboto Light"/>
              </a:rPr>
              <a:t>34</a:t>
            </a:r>
            <a:endParaRPr lang="en-JM" sz="32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3581400" y="1504950"/>
            <a:ext cx="609599" cy="2590800"/>
          </a:xfrm>
          <a:prstGeom prst="line">
            <a:avLst/>
          </a:prstGeom>
          <a:ln w="12700" cap="rnd" cmpd="sng">
            <a:solidFill>
              <a:srgbClr val="787878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26</a:t>
            </a:fld>
            <a:endParaRPr lang="en-JM" dirty="0">
              <a:cs typeface="Roboto Light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03421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rgbClr val="262626"/>
                </a:solidFill>
              </a:rPr>
              <a:t>图形图表</a:t>
            </a:r>
            <a:endParaRPr lang="en-JM" sz="2400" dirty="0">
              <a:solidFill>
                <a:srgbClr val="262626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590800" y="2038350"/>
            <a:ext cx="1752600" cy="213359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38200" y="2038350"/>
            <a:ext cx="1752600" cy="2133599"/>
          </a:xfrm>
          <a:prstGeom prst="rect">
            <a:avLst/>
          </a:prstGeom>
          <a:solidFill>
            <a:srgbClr val="C4C4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32" name="Text Placeholder 6"/>
          <p:cNvSpPr txBox="1">
            <a:spLocks/>
          </p:cNvSpPr>
          <p:nvPr/>
        </p:nvSpPr>
        <p:spPr>
          <a:xfrm>
            <a:off x="457200" y="971550"/>
            <a:ext cx="8077200" cy="479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200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5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分钟之内。</a:t>
            </a:r>
          </a:p>
        </p:txBody>
      </p:sp>
      <p:cxnSp>
        <p:nvCxnSpPr>
          <p:cNvPr id="33" name="Straight Connector 32"/>
          <p:cNvCxnSpPr/>
          <p:nvPr/>
        </p:nvCxnSpPr>
        <p:spPr>
          <a:xfrm>
            <a:off x="1257300" y="3486150"/>
            <a:ext cx="914400" cy="0"/>
          </a:xfrm>
          <a:prstGeom prst="line">
            <a:avLst/>
          </a:prstGeom>
          <a:ln w="952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066800" y="3562350"/>
            <a:ext cx="1295400" cy="415498"/>
          </a:xfrm>
          <a:prstGeom prst="rect">
            <a:avLst/>
          </a:prstGeom>
          <a:noFill/>
          <a:ln w="19050" cmpd="sng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solidFill>
                  <a:schemeClr val="bg1"/>
                </a:solidFill>
                <a:latin typeface="+mn-ea"/>
              </a:rPr>
              <a:t>添加标题</a:t>
            </a:r>
            <a:endParaRPr lang="en-US" sz="900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产品名称</a:t>
            </a:r>
            <a:endParaRPr lang="en-US" sz="12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3086100" y="3486150"/>
            <a:ext cx="914400" cy="0"/>
          </a:xfrm>
          <a:prstGeom prst="line">
            <a:avLst/>
          </a:prstGeom>
          <a:ln w="952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895600" y="3562350"/>
            <a:ext cx="1295400" cy="415498"/>
          </a:xfrm>
          <a:prstGeom prst="rect">
            <a:avLst/>
          </a:prstGeom>
          <a:noFill/>
          <a:ln w="19050" cmpd="sng">
            <a:noFill/>
          </a:ln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900" dirty="0">
                <a:solidFill>
                  <a:prstClr val="white"/>
                </a:solidFill>
                <a:latin typeface="+mn-ea"/>
              </a:rPr>
              <a:t>添加标题</a:t>
            </a:r>
            <a:endParaRPr lang="en-US" altLang="zh-CN" sz="900" dirty="0">
              <a:solidFill>
                <a:prstClr val="white"/>
              </a:solidFill>
              <a:latin typeface="+mn-ea"/>
            </a:endParaRPr>
          </a:p>
          <a:p>
            <a:pPr lvl="0" algn="ctr"/>
            <a:r>
              <a:rPr lang="zh-CN" altLang="en-US" sz="1200" dirty="0">
                <a:solidFill>
                  <a:prstClr val="white"/>
                </a:solidFill>
                <a:latin typeface="+mn-ea"/>
              </a:rPr>
              <a:t>产品名称</a:t>
            </a:r>
            <a:endParaRPr lang="en-US" altLang="zh-CN" sz="12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477000" y="2038350"/>
            <a:ext cx="1752600" cy="21335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6934200" y="3486150"/>
            <a:ext cx="914400" cy="0"/>
          </a:xfrm>
          <a:prstGeom prst="line">
            <a:avLst/>
          </a:prstGeom>
          <a:ln w="952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6667500" y="3562350"/>
            <a:ext cx="1409700" cy="415498"/>
          </a:xfrm>
          <a:prstGeom prst="rect">
            <a:avLst/>
          </a:prstGeom>
          <a:noFill/>
          <a:ln w="19050" cmpd="sng">
            <a:noFill/>
          </a:ln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900" dirty="0">
                <a:solidFill>
                  <a:prstClr val="white"/>
                </a:solidFill>
                <a:latin typeface="+mn-ea"/>
              </a:rPr>
              <a:t>添加标题</a:t>
            </a:r>
            <a:endParaRPr lang="en-US" altLang="zh-CN" sz="900" dirty="0">
              <a:solidFill>
                <a:prstClr val="white"/>
              </a:solidFill>
              <a:latin typeface="+mn-ea"/>
            </a:endParaRPr>
          </a:p>
          <a:p>
            <a:pPr lvl="0" algn="ctr"/>
            <a:r>
              <a:rPr lang="zh-CN" altLang="en-US" sz="1200" dirty="0">
                <a:solidFill>
                  <a:prstClr val="white"/>
                </a:solidFill>
                <a:latin typeface="+mn-ea"/>
              </a:rPr>
              <a:t>产品名称</a:t>
            </a:r>
            <a:endParaRPr lang="en-US" altLang="zh-CN" sz="12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343399" y="1809750"/>
            <a:ext cx="2128159" cy="2590800"/>
          </a:xfrm>
          <a:prstGeom prst="rect">
            <a:avLst/>
          </a:prstGeom>
          <a:solidFill>
            <a:srgbClr val="048BE6"/>
          </a:solidFill>
          <a:ln>
            <a:noFill/>
          </a:ln>
          <a:effectLst>
            <a:outerShdw blurRad="412750" sx="103000" sy="103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4953000" y="3481685"/>
            <a:ext cx="914400" cy="0"/>
          </a:xfrm>
          <a:prstGeom prst="line">
            <a:avLst/>
          </a:prstGeom>
          <a:ln w="952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724400" y="3557885"/>
            <a:ext cx="1447800" cy="415498"/>
          </a:xfrm>
          <a:prstGeom prst="rect">
            <a:avLst/>
          </a:prstGeom>
          <a:noFill/>
          <a:ln w="19050" cmpd="sng">
            <a:noFill/>
          </a:ln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900" dirty="0">
                <a:solidFill>
                  <a:prstClr val="white"/>
                </a:solidFill>
                <a:latin typeface="+mn-ea"/>
              </a:rPr>
              <a:t>添加标题</a:t>
            </a:r>
            <a:endParaRPr lang="en-US" altLang="zh-CN" sz="900" dirty="0">
              <a:solidFill>
                <a:prstClr val="white"/>
              </a:solidFill>
              <a:latin typeface="+mn-ea"/>
            </a:endParaRPr>
          </a:p>
          <a:p>
            <a:pPr lvl="0" algn="ctr"/>
            <a:r>
              <a:rPr lang="zh-CN" altLang="en-US" sz="1200" dirty="0">
                <a:solidFill>
                  <a:prstClr val="white"/>
                </a:solidFill>
                <a:latin typeface="+mn-ea"/>
              </a:rPr>
              <a:t>产品名称</a:t>
            </a:r>
            <a:endParaRPr lang="en-US" altLang="zh-CN" sz="1200" dirty="0">
              <a:solidFill>
                <a:prstClr val="white"/>
              </a:solidFill>
              <a:latin typeface="+mn-ea"/>
            </a:endParaRPr>
          </a:p>
        </p:txBody>
      </p:sp>
      <p:pic>
        <p:nvPicPr>
          <p:cNvPr id="3" name="Picture 2" descr="aperture_64px.png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571750"/>
            <a:ext cx="533400" cy="533400"/>
          </a:xfrm>
          <a:prstGeom prst="rect">
            <a:avLst/>
          </a:prstGeom>
        </p:spPr>
      </p:pic>
      <p:pic>
        <p:nvPicPr>
          <p:cNvPr id="6" name="Picture 5" descr="document_64px.png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571750"/>
            <a:ext cx="357920" cy="477227"/>
          </a:xfrm>
          <a:prstGeom prst="rect">
            <a:avLst/>
          </a:prstGeom>
        </p:spPr>
      </p:pic>
      <p:pic>
        <p:nvPicPr>
          <p:cNvPr id="7" name="Picture 6" descr="speedometer_64px.png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571750"/>
            <a:ext cx="604227" cy="604227"/>
          </a:xfrm>
          <a:prstGeom prst="rect">
            <a:avLst/>
          </a:prstGeom>
        </p:spPr>
      </p:pic>
      <p:pic>
        <p:nvPicPr>
          <p:cNvPr id="8" name="Picture 7" descr="tools-2_64px.png"/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2647950"/>
            <a:ext cx="466969" cy="466969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27</a:t>
            </a:fld>
            <a:endParaRPr lang="en-JM" dirty="0">
              <a:cs typeface="Roboto Light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dirty="0" smtClean="0"/>
              <a:t>www.</a:t>
            </a:r>
            <a:r>
              <a:rPr lang="zh-CN" altLang="en-US" dirty="0" smtClean="0"/>
              <a:t>企业网站</a:t>
            </a:r>
            <a:r>
              <a:rPr lang="en-US" altLang="zh-CN" dirty="0" smtClean="0"/>
              <a:t>.</a:t>
            </a:r>
            <a:r>
              <a:rPr lang="en-JM" dirty="0" smtClean="0"/>
              <a:t>com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97631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474663" y="3868738"/>
            <a:ext cx="1660525" cy="1065212"/>
          </a:xfrm>
        </p:spPr>
        <p:txBody>
          <a:bodyPr>
            <a:normAutofit/>
          </a:bodyPr>
          <a:lstStyle/>
          <a:p>
            <a:r>
              <a:rPr lang="zh-CN" altLang="en-US" dirty="0">
                <a:cs typeface="Roboto Light"/>
              </a:rPr>
              <a:t>此处添加详细文本描述，建议与标题相关并符合整体语言风格，语言描述尽量简洁生动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2530475" y="3867150"/>
            <a:ext cx="1660525" cy="1065212"/>
          </a:xfrm>
        </p:spPr>
        <p:txBody>
          <a:bodyPr>
            <a:normAutofit/>
          </a:bodyPr>
          <a:lstStyle/>
          <a:p>
            <a:r>
              <a:rPr lang="zh-CN" altLang="en-US" dirty="0">
                <a:cs typeface="Roboto Light"/>
              </a:rPr>
              <a:t>此处添加详细文本描述，建议与标题相关并符合整体语言风格，语言描述尽量简洁生动</a:t>
            </a:r>
            <a:endParaRPr lang="en-US" altLang="zh-CN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4876800" y="3867150"/>
            <a:ext cx="1660525" cy="1065212"/>
          </a:xfrm>
        </p:spPr>
        <p:txBody>
          <a:bodyPr>
            <a:normAutofit/>
          </a:bodyPr>
          <a:lstStyle/>
          <a:p>
            <a:r>
              <a:rPr lang="zh-CN" altLang="en-US" dirty="0">
                <a:cs typeface="Roboto Light"/>
              </a:rPr>
              <a:t>此处添加详细文本描述，建议与标题相关并符合整体语言风格，语言描述尽量简洁生动</a:t>
            </a:r>
            <a:endParaRPr lang="en-US" altLang="zh-CN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8"/>
          </p:nvPr>
        </p:nvSpPr>
        <p:spPr>
          <a:xfrm>
            <a:off x="7026275" y="3867150"/>
            <a:ext cx="1660525" cy="1065212"/>
          </a:xfrm>
        </p:spPr>
        <p:txBody>
          <a:bodyPr>
            <a:normAutofit/>
          </a:bodyPr>
          <a:lstStyle/>
          <a:p>
            <a:r>
              <a:rPr lang="zh-CN" altLang="en-US" dirty="0">
                <a:cs typeface="Roboto Light"/>
              </a:rPr>
              <a:t>此处添加详细文本描述，建议与标题相关并符合整体语言风格，语言描述尽量简洁生动</a:t>
            </a:r>
            <a:endParaRPr lang="en-US" altLang="zh-CN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9"/>
          </p:nvPr>
        </p:nvSpPr>
        <p:spPr/>
        <p:txBody>
          <a:bodyPr>
            <a:norm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Roboto Regular"/>
              </a:rPr>
              <a:t>添加标题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Roboto Regular"/>
            </a:endParaRPr>
          </a:p>
          <a:p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Roboto Regular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0"/>
          </p:nvPr>
        </p:nvSpPr>
        <p:spPr/>
        <p:txBody>
          <a:bodyPr>
            <a:norm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Roboto Regular"/>
              </a:rPr>
              <a:t>添加标题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Roboto Regular"/>
            </a:endParaRPr>
          </a:p>
          <a:p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Roboto Regular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1"/>
          </p:nvPr>
        </p:nvSpPr>
        <p:spPr/>
        <p:txBody>
          <a:bodyPr>
            <a:norm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Roboto Regular"/>
              </a:rPr>
              <a:t>添加标题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Roboto Regular"/>
            </a:endParaRPr>
          </a:p>
          <a:p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Roboto Regular"/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2"/>
          </p:nvPr>
        </p:nvSpPr>
        <p:spPr/>
        <p:txBody>
          <a:bodyPr>
            <a:norm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Roboto Regular"/>
              </a:rPr>
              <a:t>添加标题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Roboto Regular"/>
            </a:endParaRPr>
          </a:p>
          <a:p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Roboto Regular"/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724400" y="1276350"/>
            <a:ext cx="4114800" cy="857250"/>
          </a:xfrm>
        </p:spPr>
        <p:txBody>
          <a:bodyPr>
            <a:noAutofit/>
          </a:bodyPr>
          <a:lstStyle/>
          <a:p>
            <a:r>
              <a:rPr lang="en-JM" sz="2000" dirty="0" smtClean="0">
                <a:solidFill>
                  <a:srgbClr val="262626"/>
                </a:solidFill>
              </a:rPr>
              <a:t>IPHONE </a:t>
            </a:r>
            <a:r>
              <a:rPr lang="zh-CN" altLang="en-US" sz="2000" dirty="0" smtClean="0">
                <a:solidFill>
                  <a:srgbClr val="262626"/>
                </a:solidFill>
              </a:rPr>
              <a:t>展示布局</a:t>
            </a:r>
            <a:endParaRPr lang="en-US" sz="2000" dirty="0">
              <a:solidFill>
                <a:srgbClr val="262626"/>
              </a:solidFill>
            </a:endParaRP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4724400" y="2397125"/>
            <a:ext cx="3505200" cy="479425"/>
          </a:xfrm>
        </p:spPr>
        <p:txBody>
          <a:bodyPr/>
          <a:lstStyle/>
          <a:p>
            <a:r>
              <a:rPr lang="zh-CN" altLang="en-US" sz="1000" dirty="0"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cs typeface="Roboto Light"/>
              </a:rPr>
              <a:t>200</a:t>
            </a:r>
            <a:r>
              <a:rPr lang="zh-CN" altLang="en-US" sz="1000" dirty="0">
                <a:cs typeface="Roboto Light"/>
              </a:rPr>
              <a:t>字以内，据统计每页幻灯片的最好控制在</a:t>
            </a:r>
            <a:r>
              <a:rPr lang="en-US" altLang="zh-CN" sz="1000" dirty="0">
                <a:cs typeface="Roboto Light"/>
              </a:rPr>
              <a:t>5</a:t>
            </a:r>
            <a:r>
              <a:rPr lang="zh-CN" altLang="en-US" sz="1000" dirty="0">
                <a:cs typeface="Roboto Light"/>
              </a:rPr>
              <a:t>分钟之内</a:t>
            </a:r>
            <a:endParaRPr lang="en-US" sz="1000" dirty="0">
              <a:cs typeface="Roboto Light"/>
            </a:endParaRPr>
          </a:p>
        </p:txBody>
      </p:sp>
      <p:sp>
        <p:nvSpPr>
          <p:cNvPr id="18" name="Text Placeholder 6"/>
          <p:cNvSpPr txBox="1">
            <a:spLocks/>
          </p:cNvSpPr>
          <p:nvPr/>
        </p:nvSpPr>
        <p:spPr>
          <a:xfrm>
            <a:off x="4724400" y="1377950"/>
            <a:ext cx="1371600" cy="2222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rgbClr val="00B0F0"/>
                </a:solidFill>
                <a:latin typeface="Roboto Regular"/>
                <a:ea typeface="Roboto Regular"/>
                <a:cs typeface="Roboto Regular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2015</a:t>
            </a:r>
            <a:r>
              <a:rPr lang="zh-CN" alt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新品上市</a:t>
            </a:r>
            <a:endParaRPr lang="en-JM" sz="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4825801" y="2057400"/>
            <a:ext cx="431999" cy="0"/>
          </a:xfrm>
          <a:prstGeom prst="line">
            <a:avLst/>
          </a:prstGeom>
          <a:ln w="19050" cmpd="sng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286000" y="3867150"/>
            <a:ext cx="0" cy="990600"/>
          </a:xfrm>
          <a:prstGeom prst="line">
            <a:avLst/>
          </a:prstGeom>
          <a:ln w="12700" cap="rnd" cmpd="sng">
            <a:solidFill>
              <a:schemeClr val="bg1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495800" y="3790950"/>
            <a:ext cx="0" cy="990600"/>
          </a:xfrm>
          <a:prstGeom prst="line">
            <a:avLst/>
          </a:prstGeom>
          <a:ln w="12700" cap="rnd" cmpd="sng">
            <a:solidFill>
              <a:schemeClr val="bg1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705600" y="3790950"/>
            <a:ext cx="0" cy="990600"/>
          </a:xfrm>
          <a:prstGeom prst="line">
            <a:avLst/>
          </a:prstGeom>
          <a:ln w="12700" cap="rnd" cmpd="sng">
            <a:solidFill>
              <a:schemeClr val="bg1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图片占位符 3"/>
          <p:cNvPicPr>
            <a:picLocks noGrp="1" noChangeAspect="1"/>
          </p:cNvPicPr>
          <p:nvPr>
            <p:ph type="pic" sz="quarter" idx="6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9" r="4229"/>
          <a:stretch/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6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07" b="9307"/>
          <a:stretch/>
        </p:blipFill>
        <p:spPr>
          <a:xfrm>
            <a:off x="2652335" y="1626600"/>
            <a:ext cx="1655999" cy="1797000"/>
          </a:xfrm>
        </p:spPr>
      </p:pic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dirty="0" smtClean="0"/>
              <a:t>www.</a:t>
            </a:r>
            <a:r>
              <a:rPr lang="zh-CN" altLang="en-US" dirty="0" smtClean="0"/>
              <a:t>企业网站</a:t>
            </a:r>
            <a:r>
              <a:rPr lang="en-US" altLang="zh-CN" dirty="0" smtClean="0"/>
              <a:t>.</a:t>
            </a:r>
            <a:r>
              <a:rPr lang="en-JM" dirty="0" smtClean="0"/>
              <a:t>com</a:t>
            </a:r>
            <a:endParaRPr lang="en-JM" dirty="0"/>
          </a:p>
        </p:txBody>
      </p:sp>
      <p:sp>
        <p:nvSpPr>
          <p:cNvPr id="24" name="灯片编号占位符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B18ED-D931-45F4-8873-1BEDAB4DC03E}" type="slidenum">
              <a:rPr lang="en-JM" smtClean="0"/>
              <a:pPr/>
              <a:t>28</a:t>
            </a:fld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177622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rgbClr val="262626"/>
                </a:solidFill>
              </a:rPr>
              <a:t>区域数据对比</a:t>
            </a:r>
            <a:endParaRPr lang="en-JM" sz="2400" dirty="0">
              <a:solidFill>
                <a:srgbClr val="262626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675346" y="1980089"/>
            <a:ext cx="1353661" cy="1353661"/>
          </a:xfrm>
          <a:prstGeom prst="ellipse">
            <a:avLst/>
          </a:prstGeom>
          <a:noFill/>
          <a:ln w="19050" cmpd="sng">
            <a:solidFill>
              <a:srgbClr val="C4C4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400" dirty="0">
              <a:solidFill>
                <a:srgbClr val="87CB3D"/>
              </a:solidFill>
              <a:latin typeface="+mn-ea"/>
              <a:cs typeface="Roboto Light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89151" y="2172811"/>
            <a:ext cx="8396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上海</a:t>
            </a:r>
            <a:endParaRPr lang="en-JM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39" name="Pie 38"/>
          <p:cNvSpPr>
            <a:spLocks noChangeAspect="1"/>
          </p:cNvSpPr>
          <p:nvPr/>
        </p:nvSpPr>
        <p:spPr>
          <a:xfrm>
            <a:off x="722176" y="2020411"/>
            <a:ext cx="1260000" cy="1260000"/>
          </a:xfrm>
          <a:prstGeom prst="pie">
            <a:avLst>
              <a:gd name="adj1" fmla="val 0"/>
              <a:gd name="adj2" fmla="val 13128069"/>
            </a:avLst>
          </a:prstGeom>
          <a:solidFill>
            <a:srgbClr val="C4C4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solidFill>
                <a:schemeClr val="tx1"/>
              </a:solidFill>
              <a:latin typeface="+mn-ea"/>
              <a:cs typeface="Roboto Ligh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56957" y="2706211"/>
            <a:ext cx="971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M" sz="1400" dirty="0" smtClean="0">
                <a:solidFill>
                  <a:schemeClr val="bg1"/>
                </a:solidFill>
                <a:latin typeface="+mn-ea"/>
                <a:cs typeface="Roboto Light"/>
              </a:rPr>
              <a:t>$1000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Roboto Light"/>
              </a:rPr>
              <a:t>万</a:t>
            </a:r>
            <a:endParaRPr lang="en-JM" sz="1400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41" name="Text Placeholder 6"/>
          <p:cNvSpPr txBox="1">
            <a:spLocks/>
          </p:cNvSpPr>
          <p:nvPr/>
        </p:nvSpPr>
        <p:spPr>
          <a:xfrm>
            <a:off x="533400" y="1177925"/>
            <a:ext cx="8077200" cy="479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200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5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分钟之内。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90044" y="3632220"/>
            <a:ext cx="17176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solidFill>
                  <a:srgbClr val="048BE6"/>
                </a:solidFill>
                <a:latin typeface="+mn-ea"/>
                <a:cs typeface="Roboto Regular"/>
              </a:rPr>
              <a:t>单击此处添加标题</a:t>
            </a:r>
            <a:endParaRPr lang="en-JM" sz="90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43" name="Text Placeholder 5"/>
          <p:cNvSpPr txBox="1">
            <a:spLocks/>
          </p:cNvSpPr>
          <p:nvPr/>
        </p:nvSpPr>
        <p:spPr>
          <a:xfrm>
            <a:off x="381000" y="3833019"/>
            <a:ext cx="1935753" cy="41513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00"/>
              </a:lnSpc>
              <a:spcBef>
                <a:spcPts val="0"/>
              </a:spcBef>
              <a:buNone/>
              <a:defRPr/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</a:t>
            </a:r>
            <a:endParaRPr lang="en-JM" sz="100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  <a:p>
            <a:pPr marL="0" indent="0" algn="ctr">
              <a:buNone/>
            </a:pPr>
            <a:endParaRPr lang="en-JM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592891" y="3632220"/>
            <a:ext cx="17176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solidFill>
                  <a:srgbClr val="048BE6"/>
                </a:solidFill>
                <a:latin typeface="+mn-ea"/>
                <a:cs typeface="Roboto Regular"/>
              </a:rPr>
              <a:t>单击此处添加标题</a:t>
            </a:r>
            <a:endParaRPr lang="en-JM" sz="90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45" name="Text Placeholder 5"/>
          <p:cNvSpPr txBox="1">
            <a:spLocks/>
          </p:cNvSpPr>
          <p:nvPr/>
        </p:nvSpPr>
        <p:spPr>
          <a:xfrm>
            <a:off x="2483847" y="3833019"/>
            <a:ext cx="1935753" cy="41513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00"/>
              </a:lnSpc>
              <a:spcBef>
                <a:spcPts val="0"/>
              </a:spcBef>
              <a:buNone/>
              <a:defRPr/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</a:t>
            </a:r>
            <a:endParaRPr lang="en-JM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  <a:p>
            <a:pPr marL="0" indent="0" algn="ctr">
              <a:buNone/>
            </a:pPr>
            <a:endParaRPr lang="en-JM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  <a:p>
            <a:pPr marL="0" indent="0" algn="ctr">
              <a:buNone/>
            </a:pPr>
            <a:endParaRPr lang="en-JM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572000" y="3632220"/>
            <a:ext cx="17176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solidFill>
                  <a:srgbClr val="048BE6"/>
                </a:solidFill>
                <a:latin typeface="+mn-ea"/>
                <a:cs typeface="Roboto Regular"/>
              </a:rPr>
              <a:t>单击此处添加标题</a:t>
            </a:r>
            <a:endParaRPr lang="en-JM" sz="90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47" name="Text Placeholder 5"/>
          <p:cNvSpPr txBox="1">
            <a:spLocks/>
          </p:cNvSpPr>
          <p:nvPr/>
        </p:nvSpPr>
        <p:spPr>
          <a:xfrm>
            <a:off x="4462956" y="3833019"/>
            <a:ext cx="1935753" cy="41513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00"/>
              </a:lnSpc>
              <a:spcBef>
                <a:spcPts val="0"/>
              </a:spcBef>
              <a:buNone/>
              <a:defRPr/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</a:t>
            </a:r>
            <a:endParaRPr lang="en-JM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  <a:p>
            <a:pPr marL="0" indent="0" algn="ctr">
              <a:buNone/>
            </a:pPr>
            <a:endParaRPr lang="en-JM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  <a:p>
            <a:pPr marL="0" indent="0" algn="ctr">
              <a:buNone/>
            </a:pPr>
            <a:endParaRPr lang="en-JM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29400" y="3632220"/>
            <a:ext cx="17176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solidFill>
                  <a:srgbClr val="048BE6"/>
                </a:solidFill>
                <a:latin typeface="+mn-ea"/>
                <a:cs typeface="Roboto Regular"/>
              </a:rPr>
              <a:t>单击此处添加标题</a:t>
            </a:r>
            <a:endParaRPr lang="en-JM" sz="90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58" name="Text Placeholder 5"/>
          <p:cNvSpPr txBox="1">
            <a:spLocks/>
          </p:cNvSpPr>
          <p:nvPr/>
        </p:nvSpPr>
        <p:spPr>
          <a:xfrm>
            <a:off x="6520356" y="3833019"/>
            <a:ext cx="1935753" cy="41513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00"/>
              </a:lnSpc>
              <a:spcBef>
                <a:spcPts val="0"/>
              </a:spcBef>
              <a:buNone/>
              <a:defRPr/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</a:t>
            </a:r>
            <a:endParaRPr lang="en-JM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  <a:p>
            <a:pPr marL="0" indent="0" algn="ctr">
              <a:buNone/>
            </a:pPr>
            <a:endParaRPr lang="en-JM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  <a:p>
            <a:pPr marL="0" indent="0" algn="ctr">
              <a:buNone/>
            </a:pPr>
            <a:endParaRPr lang="en-JM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969440" y="2231072"/>
            <a:ext cx="8396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上海</a:t>
            </a:r>
            <a:endParaRPr lang="en-JM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60" name="Pie 59"/>
          <p:cNvSpPr>
            <a:spLocks noChangeAspect="1"/>
          </p:cNvSpPr>
          <p:nvPr/>
        </p:nvSpPr>
        <p:spPr>
          <a:xfrm>
            <a:off x="2777216" y="2020411"/>
            <a:ext cx="1260000" cy="1260000"/>
          </a:xfrm>
          <a:prstGeom prst="pie">
            <a:avLst>
              <a:gd name="adj1" fmla="val 0"/>
              <a:gd name="adj2" fmla="val 5465583"/>
            </a:avLst>
          </a:prstGeom>
          <a:solidFill>
            <a:srgbClr val="9393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solidFill>
                <a:schemeClr val="tx1"/>
              </a:solidFill>
              <a:latin typeface="+mn-ea"/>
              <a:cs typeface="Roboto Ligh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911997" y="2764472"/>
            <a:ext cx="971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M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$1000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万</a:t>
            </a:r>
            <a:endParaRPr lang="en-JM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57593" y="2231072"/>
            <a:ext cx="8396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上海</a:t>
            </a:r>
            <a:endParaRPr lang="en-JM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63" name="Pie 62"/>
          <p:cNvSpPr>
            <a:spLocks noChangeAspect="1"/>
          </p:cNvSpPr>
          <p:nvPr/>
        </p:nvSpPr>
        <p:spPr>
          <a:xfrm>
            <a:off x="4847430" y="2020411"/>
            <a:ext cx="1260000" cy="1260000"/>
          </a:xfrm>
          <a:prstGeom prst="pie">
            <a:avLst>
              <a:gd name="adj1" fmla="val 0"/>
              <a:gd name="adj2" fmla="val 10779671"/>
            </a:avLst>
          </a:prstGeom>
          <a:solidFill>
            <a:srgbClr val="048B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solidFill>
                <a:schemeClr val="tx1"/>
              </a:solidFill>
              <a:latin typeface="+mn-ea"/>
              <a:cs typeface="Roboto Ligh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000150" y="2764472"/>
            <a:ext cx="971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M" sz="1400" dirty="0" smtClean="0">
                <a:solidFill>
                  <a:schemeClr val="bg1"/>
                </a:solidFill>
                <a:latin typeface="+mn-ea"/>
                <a:cs typeface="Roboto Light"/>
              </a:rPr>
              <a:t>$1000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Roboto Light"/>
              </a:rPr>
              <a:t>万</a:t>
            </a:r>
            <a:endParaRPr lang="en-JM" sz="1400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7038793" y="2260442"/>
            <a:ext cx="8396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上海</a:t>
            </a:r>
            <a:endParaRPr lang="en-JM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66" name="Pie 65"/>
          <p:cNvSpPr>
            <a:spLocks noChangeAspect="1"/>
          </p:cNvSpPr>
          <p:nvPr/>
        </p:nvSpPr>
        <p:spPr>
          <a:xfrm>
            <a:off x="6828630" y="2020411"/>
            <a:ext cx="1260000" cy="1260000"/>
          </a:xfrm>
          <a:prstGeom prst="pie">
            <a:avLst>
              <a:gd name="adj1" fmla="val 0"/>
              <a:gd name="adj2" fmla="val 9045872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solidFill>
                <a:schemeClr val="tx1"/>
              </a:solidFill>
              <a:latin typeface="+mn-ea"/>
              <a:cs typeface="Roboto Ligh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981350" y="2793842"/>
            <a:ext cx="971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M" sz="1400" dirty="0" smtClean="0">
                <a:solidFill>
                  <a:schemeClr val="bg1"/>
                </a:solidFill>
                <a:latin typeface="+mn-ea"/>
                <a:cs typeface="Roboto Light"/>
              </a:rPr>
              <a:t>$1000</a:t>
            </a:r>
            <a:r>
              <a:rPr lang="zh-CN" altLang="en-US" sz="1400" dirty="0" smtClean="0">
                <a:solidFill>
                  <a:schemeClr val="bg1"/>
                </a:solidFill>
                <a:latin typeface="+mn-ea"/>
                <a:cs typeface="Roboto Light"/>
              </a:rPr>
              <a:t>万</a:t>
            </a:r>
            <a:endParaRPr lang="en-JM" sz="1400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730386" y="1980089"/>
            <a:ext cx="1353661" cy="1353661"/>
          </a:xfrm>
          <a:prstGeom prst="ellipse">
            <a:avLst/>
          </a:prstGeom>
          <a:noFill/>
          <a:ln w="19050" cmpd="sng">
            <a:solidFill>
              <a:srgbClr val="787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400" dirty="0">
              <a:solidFill>
                <a:srgbClr val="87CB3D"/>
              </a:solidFill>
              <a:latin typeface="+mn-ea"/>
              <a:cs typeface="Roboto Light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4800600" y="1980089"/>
            <a:ext cx="1353661" cy="1353661"/>
          </a:xfrm>
          <a:prstGeom prst="ellipse">
            <a:avLst/>
          </a:prstGeom>
          <a:noFill/>
          <a:ln w="19050" cmpd="sng">
            <a:solidFill>
              <a:srgbClr val="78787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400" dirty="0">
              <a:solidFill>
                <a:srgbClr val="87CB3D"/>
              </a:solidFill>
              <a:latin typeface="+mn-ea"/>
              <a:cs typeface="Roboto Light"/>
            </a:endParaRPr>
          </a:p>
        </p:txBody>
      </p:sp>
      <p:sp>
        <p:nvSpPr>
          <p:cNvPr id="70" name="Oval 69"/>
          <p:cNvSpPr/>
          <p:nvPr/>
        </p:nvSpPr>
        <p:spPr>
          <a:xfrm>
            <a:off x="6781800" y="1980089"/>
            <a:ext cx="1353661" cy="1353661"/>
          </a:xfrm>
          <a:prstGeom prst="ellipse">
            <a:avLst/>
          </a:prstGeom>
          <a:noFill/>
          <a:ln w="19050" cmpd="sng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sz="1400" dirty="0">
              <a:solidFill>
                <a:srgbClr val="87CB3D"/>
              </a:solidFill>
              <a:latin typeface="+mn-ea"/>
              <a:cs typeface="Roboto Light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29</a:t>
            </a:fld>
            <a:endParaRPr lang="en-JM" dirty="0">
              <a:cs typeface="Roboto Light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dirty="0" smtClean="0"/>
              <a:t>www.</a:t>
            </a:r>
            <a:r>
              <a:rPr lang="zh-CN" altLang="en-US" dirty="0" smtClean="0"/>
              <a:t>企业网站</a:t>
            </a:r>
            <a:r>
              <a:rPr lang="en-US" altLang="zh-CN" dirty="0" smtClean="0"/>
              <a:t>.</a:t>
            </a:r>
            <a:r>
              <a:rPr lang="en-JM" dirty="0" smtClean="0"/>
              <a:t>com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77944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5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" b="80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262626"/>
                </a:solidFill>
                <a:latin typeface="+mn-ea"/>
                <a:ea typeface="+mn-ea"/>
              </a:rPr>
              <a:t>我们的团队</a:t>
            </a:r>
            <a:endParaRPr lang="en-JM" sz="2400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60"/>
          </p:nvPr>
        </p:nvSpPr>
        <p:spPr>
          <a:xfrm>
            <a:off x="4191000" y="1504950"/>
            <a:ext cx="2919699" cy="304800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Roboto Black"/>
              </a:rPr>
              <a:t>无名氏</a:t>
            </a:r>
            <a:endParaRPr lang="en-JM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Roboto Black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64"/>
          </p:nvPr>
        </p:nvSpPr>
        <p:spPr>
          <a:xfrm>
            <a:off x="4215100" y="3714750"/>
            <a:ext cx="3962400" cy="685800"/>
          </a:xfrm>
        </p:spPr>
        <p:txBody>
          <a:bodyPr/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200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字以内，据统计每页幻灯片的最好控制在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5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分钟之内。</a:t>
            </a:r>
            <a:endParaRPr lang="en-JM" dirty="0">
              <a:latin typeface="+mn-ea"/>
              <a:cs typeface="Roboto Ligh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70"/>
          </p:nvPr>
        </p:nvSpPr>
        <p:spPr>
          <a:xfrm>
            <a:off x="4191000" y="1833352"/>
            <a:ext cx="2336540" cy="304800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高级工程师</a:t>
            </a:r>
            <a:endParaRPr lang="en-JM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71"/>
          </p:nvPr>
        </p:nvSpPr>
        <p:spPr>
          <a:xfrm>
            <a:off x="4215100" y="2297961"/>
            <a:ext cx="4090700" cy="883389"/>
          </a:xfrm>
        </p:spPr>
        <p:txBody>
          <a:bodyPr/>
          <a:lstStyle/>
          <a:p>
            <a:pPr marL="171450" indent="-171450">
              <a:spcBef>
                <a:spcPts val="0"/>
              </a:spcBef>
              <a:buFont typeface="Courier New" pitchFamily="49" charset="0"/>
              <a:buChar char="o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</a:t>
            </a:r>
          </a:p>
          <a:p>
            <a:pPr marL="171450" indent="-171450">
              <a:spcBef>
                <a:spcPts val="0"/>
              </a:spcBef>
              <a:buFont typeface="Courier New" pitchFamily="49" charset="0"/>
              <a:buChar char="o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建议与标题相关并符合整体语言风格</a:t>
            </a:r>
          </a:p>
          <a:p>
            <a:pPr marL="171450" indent="-171450">
              <a:spcBef>
                <a:spcPts val="0"/>
              </a:spcBef>
              <a:buFont typeface="Courier New" pitchFamily="49" charset="0"/>
              <a:buChar char="o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语言描述尽量简洁生动</a:t>
            </a:r>
          </a:p>
          <a:p>
            <a:pPr marL="171450" indent="-171450">
              <a:spcBef>
                <a:spcPts val="0"/>
              </a:spcBef>
              <a:buFont typeface="Courier New" pitchFamily="49" charset="0"/>
              <a:buChar char="o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尽量将每页幻灯片的字数控制在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200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字以内</a:t>
            </a:r>
          </a:p>
          <a:p>
            <a:pPr marL="171450" indent="-171450">
              <a:spcBef>
                <a:spcPts val="0"/>
              </a:spcBef>
              <a:buFont typeface="Courier New" pitchFamily="49" charset="0"/>
              <a:buChar char="o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据统计每页幻灯片的最好控制在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分钟之内</a:t>
            </a:r>
          </a:p>
        </p:txBody>
      </p:sp>
      <p:sp>
        <p:nvSpPr>
          <p:cNvPr id="12" name="Text Placeholder 6"/>
          <p:cNvSpPr txBox="1">
            <a:spLocks/>
          </p:cNvSpPr>
          <p:nvPr/>
        </p:nvSpPr>
        <p:spPr>
          <a:xfrm>
            <a:off x="4632871" y="3416300"/>
            <a:ext cx="2459037" cy="3746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 smtClean="0">
                <a:solidFill>
                  <a:srgbClr val="048BE6"/>
                </a:solidFill>
                <a:latin typeface="+mn-ea"/>
                <a:cs typeface="Roboto Regular"/>
              </a:rPr>
              <a:t>个人简介</a:t>
            </a:r>
            <a:endParaRPr lang="en-JM" sz="120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13" name="Parallelogram 12"/>
          <p:cNvSpPr/>
          <p:nvPr/>
        </p:nvSpPr>
        <p:spPr>
          <a:xfrm>
            <a:off x="1600200" y="3591786"/>
            <a:ext cx="1066800" cy="228600"/>
          </a:xfrm>
          <a:prstGeom prst="parallelogram">
            <a:avLst>
              <a:gd name="adj" fmla="val 60096"/>
            </a:avLst>
          </a:prstGeom>
          <a:solidFill>
            <a:srgbClr val="048BE6">
              <a:alpha val="9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chemeClr val="bg1"/>
                </a:solidFill>
                <a:latin typeface="+mn-ea"/>
                <a:cs typeface="Roboto Regular"/>
              </a:rPr>
              <a:t>所属部门</a:t>
            </a:r>
            <a:endParaRPr lang="en-US" sz="800" dirty="0">
              <a:solidFill>
                <a:schemeClr val="bg1"/>
              </a:solidFill>
              <a:latin typeface="+mn-ea"/>
              <a:cs typeface="Roboto Regular"/>
            </a:endParaRPr>
          </a:p>
        </p:txBody>
      </p:sp>
      <p:pic>
        <p:nvPicPr>
          <p:cNvPr id="3" name="Picture 2" descr="calendar_64px.png"/>
          <p:cNvPicPr>
            <a:picLocks noChangeAspect="1"/>
          </p:cNvPicPr>
          <p:nvPr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0835" y="3409950"/>
            <a:ext cx="242888" cy="228600"/>
          </a:xfrm>
          <a:prstGeom prst="rect">
            <a:avLst/>
          </a:prstGeom>
        </p:spPr>
      </p:pic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3</a:t>
            </a:fld>
            <a:endParaRPr lang="en-JM" dirty="0">
              <a:cs typeface="Roboto Light"/>
            </a:endParaRPr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29784160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rgbClr val="262626"/>
                </a:solidFill>
              </a:rPr>
              <a:t>图形图表</a:t>
            </a:r>
            <a:endParaRPr lang="en-JM" sz="2400" dirty="0">
              <a:solidFill>
                <a:srgbClr val="262626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396343" y="1352550"/>
            <a:ext cx="2166257" cy="2166257"/>
          </a:xfrm>
          <a:prstGeom prst="ellipse">
            <a:avLst/>
          </a:prstGeom>
          <a:solidFill>
            <a:srgbClr val="048B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JM" dirty="0" smtClean="0">
                <a:solidFill>
                  <a:schemeClr val="bg1"/>
                </a:solidFill>
                <a:latin typeface="+mn-ea"/>
                <a:cs typeface="Roboto Light"/>
              </a:rPr>
              <a:t>ONE</a:t>
            </a:r>
          </a:p>
          <a:p>
            <a:r>
              <a:rPr lang="zh-CN" altLang="en-US" sz="1200" dirty="0">
                <a:solidFill>
                  <a:schemeClr val="bg1"/>
                </a:solidFill>
                <a:latin typeface="+mn-ea"/>
                <a:cs typeface="Roboto Light"/>
              </a:rPr>
              <a:t>添加标题</a:t>
            </a:r>
          </a:p>
        </p:txBody>
      </p:sp>
      <p:sp>
        <p:nvSpPr>
          <p:cNvPr id="12" name="Oval 11"/>
          <p:cNvSpPr/>
          <p:nvPr/>
        </p:nvSpPr>
        <p:spPr>
          <a:xfrm>
            <a:off x="1217109" y="1504950"/>
            <a:ext cx="1839686" cy="183968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JM" sz="1600" dirty="0" smtClean="0">
                <a:solidFill>
                  <a:schemeClr val="bg1"/>
                </a:solidFill>
                <a:latin typeface="+mn-ea"/>
                <a:cs typeface="Roboto Light"/>
              </a:rPr>
              <a:t>TWO</a:t>
            </a:r>
            <a:endParaRPr lang="en-JM" sz="1600" dirty="0">
              <a:solidFill>
                <a:schemeClr val="bg1"/>
              </a:solidFill>
              <a:latin typeface="+mn-ea"/>
              <a:cs typeface="Roboto Light"/>
            </a:endParaRPr>
          </a:p>
          <a:p>
            <a:r>
              <a:rPr lang="zh-CN" altLang="en-US" sz="1100" dirty="0">
                <a:solidFill>
                  <a:schemeClr val="bg1"/>
                </a:solidFill>
                <a:latin typeface="+mn-ea"/>
                <a:cs typeface="Roboto Light"/>
              </a:rPr>
              <a:t>添加标题</a:t>
            </a:r>
          </a:p>
        </p:txBody>
      </p:sp>
      <p:sp>
        <p:nvSpPr>
          <p:cNvPr id="13" name="Oval 12"/>
          <p:cNvSpPr/>
          <p:nvPr/>
        </p:nvSpPr>
        <p:spPr>
          <a:xfrm>
            <a:off x="5905500" y="1733550"/>
            <a:ext cx="1485900" cy="14859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JM" sz="1400" dirty="0" smtClean="0">
                <a:latin typeface="+mn-ea"/>
                <a:cs typeface="Roboto Light"/>
              </a:rPr>
              <a:t>THREE</a:t>
            </a:r>
            <a:endParaRPr lang="en-JM" sz="1400" dirty="0">
              <a:latin typeface="+mn-ea"/>
              <a:cs typeface="Roboto Light"/>
            </a:endParaRPr>
          </a:p>
          <a:p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Roboto Light"/>
              </a:rPr>
              <a:t>添加标题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175844" y="3638550"/>
            <a:ext cx="17176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 smtClean="0">
                <a:solidFill>
                  <a:srgbClr val="048BE6"/>
                </a:solidFill>
                <a:latin typeface="+mn-ea"/>
                <a:cs typeface="Roboto Regular"/>
              </a:rPr>
              <a:t>单击此处添加标题</a:t>
            </a:r>
            <a:endParaRPr lang="en-JM" sz="100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29" name="Text Placeholder 5"/>
          <p:cNvSpPr txBox="1">
            <a:spLocks/>
          </p:cNvSpPr>
          <p:nvPr/>
        </p:nvSpPr>
        <p:spPr>
          <a:xfrm>
            <a:off x="1066800" y="3867150"/>
            <a:ext cx="1935753" cy="41513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00"/>
              </a:lnSpc>
              <a:spcBef>
                <a:spcPts val="0"/>
              </a:spcBef>
              <a:buNone/>
              <a:defRPr/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</a:t>
            </a:r>
            <a:endParaRPr lang="en-JM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  <a:p>
            <a:pPr marL="0" indent="0" algn="ctr">
              <a:buNone/>
            </a:pPr>
            <a:endParaRPr lang="en-JM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  <a:p>
            <a:pPr marL="0" indent="0" algn="ctr">
              <a:buNone/>
            </a:pPr>
            <a:endParaRPr lang="en-JM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659691" y="3638550"/>
            <a:ext cx="17176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 smtClean="0">
                <a:solidFill>
                  <a:srgbClr val="048BE6"/>
                </a:solidFill>
                <a:latin typeface="+mn-ea"/>
                <a:cs typeface="Roboto Regular"/>
              </a:rPr>
              <a:t>单击此处添加标题</a:t>
            </a:r>
            <a:endParaRPr lang="en-JM" sz="100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31" name="Text Placeholder 5"/>
          <p:cNvSpPr txBox="1">
            <a:spLocks/>
          </p:cNvSpPr>
          <p:nvPr/>
        </p:nvSpPr>
        <p:spPr>
          <a:xfrm>
            <a:off x="3550647" y="3867150"/>
            <a:ext cx="1935753" cy="41513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00"/>
              </a:lnSpc>
              <a:spcBef>
                <a:spcPts val="0"/>
              </a:spcBef>
              <a:buNone/>
              <a:defRPr/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</a:t>
            </a:r>
            <a:endParaRPr lang="en-JM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  <a:p>
            <a:pPr marL="0" indent="0" algn="ctr">
              <a:buNone/>
            </a:pPr>
            <a:endParaRPr lang="en-JM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  <a:p>
            <a:pPr marL="0" indent="0" algn="ctr">
              <a:buNone/>
            </a:pPr>
            <a:endParaRPr lang="en-JM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869491" y="3638550"/>
            <a:ext cx="171766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 smtClean="0">
                <a:solidFill>
                  <a:srgbClr val="048BE6"/>
                </a:solidFill>
                <a:latin typeface="+mn-ea"/>
                <a:cs typeface="Roboto Regular"/>
              </a:rPr>
              <a:t>单击此处添加标题</a:t>
            </a:r>
            <a:endParaRPr lang="en-JM" sz="100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33" name="Text Placeholder 5"/>
          <p:cNvSpPr txBox="1">
            <a:spLocks/>
          </p:cNvSpPr>
          <p:nvPr/>
        </p:nvSpPr>
        <p:spPr>
          <a:xfrm>
            <a:off x="5760447" y="3867150"/>
            <a:ext cx="1935753" cy="41513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200"/>
              </a:lnSpc>
              <a:spcBef>
                <a:spcPts val="0"/>
              </a:spcBef>
              <a:buNone/>
              <a:defRPr/>
            </a:pP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</a:t>
            </a:r>
            <a:endParaRPr lang="en-JM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  <a:p>
            <a:pPr marL="0" indent="0" algn="ctr">
              <a:buNone/>
            </a:pPr>
            <a:endParaRPr lang="en-JM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  <a:p>
            <a:pPr marL="0" indent="0" algn="ctr">
              <a:buNone/>
            </a:pPr>
            <a:endParaRPr lang="en-JM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43200" y="1428750"/>
            <a:ext cx="8396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标题</a:t>
            </a:r>
            <a:endParaRPr lang="en-JM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34000" y="1456551"/>
            <a:ext cx="8396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标题</a:t>
            </a:r>
            <a:endParaRPr lang="en-JM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30</a:t>
            </a:fld>
            <a:endParaRPr lang="en-JM" dirty="0" smtClean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40399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262626"/>
                </a:solidFill>
                <a:latin typeface="+mn-ea"/>
                <a:ea typeface="+mn-ea"/>
              </a:rPr>
              <a:t>图形图表</a:t>
            </a:r>
            <a:endParaRPr lang="en-JM" sz="2400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graphicFrame>
        <p:nvGraphicFramePr>
          <p:cNvPr id="22" name="Chart 21"/>
          <p:cNvGraphicFramePr/>
          <p:nvPr>
            <p:extLst>
              <p:ext uri="{D42A27DB-BD31-4B8C-83A1-F6EECF244321}">
                <p14:modId xmlns:p14="http://schemas.microsoft.com/office/powerpoint/2010/main" val="3562458212"/>
              </p:ext>
            </p:extLst>
          </p:nvPr>
        </p:nvGraphicFramePr>
        <p:xfrm>
          <a:off x="609600" y="1581150"/>
          <a:ext cx="2209800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3" name="Chart 22"/>
          <p:cNvGraphicFramePr/>
          <p:nvPr>
            <p:extLst>
              <p:ext uri="{D42A27DB-BD31-4B8C-83A1-F6EECF244321}">
                <p14:modId xmlns:p14="http://schemas.microsoft.com/office/powerpoint/2010/main" val="282825122"/>
              </p:ext>
            </p:extLst>
          </p:nvPr>
        </p:nvGraphicFramePr>
        <p:xfrm>
          <a:off x="2590800" y="1581150"/>
          <a:ext cx="2209800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4" name="Chart 23"/>
          <p:cNvGraphicFramePr/>
          <p:nvPr>
            <p:extLst>
              <p:ext uri="{D42A27DB-BD31-4B8C-83A1-F6EECF244321}">
                <p14:modId xmlns:p14="http://schemas.microsoft.com/office/powerpoint/2010/main" val="2368985695"/>
              </p:ext>
            </p:extLst>
          </p:nvPr>
        </p:nvGraphicFramePr>
        <p:xfrm>
          <a:off x="4572000" y="1581150"/>
          <a:ext cx="2209800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5" name="Chart 24"/>
          <p:cNvGraphicFramePr/>
          <p:nvPr>
            <p:extLst>
              <p:ext uri="{D42A27DB-BD31-4B8C-83A1-F6EECF244321}">
                <p14:modId xmlns:p14="http://schemas.microsoft.com/office/powerpoint/2010/main" val="3837850357"/>
              </p:ext>
            </p:extLst>
          </p:nvPr>
        </p:nvGraphicFramePr>
        <p:xfrm>
          <a:off x="6400800" y="1581150"/>
          <a:ext cx="2209800" cy="205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6" name="Text Placeholder 5"/>
          <p:cNvSpPr txBox="1">
            <a:spLocks/>
          </p:cNvSpPr>
          <p:nvPr/>
        </p:nvSpPr>
        <p:spPr>
          <a:xfrm>
            <a:off x="838200" y="3867150"/>
            <a:ext cx="1752600" cy="6096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</a:t>
            </a:r>
            <a:endParaRPr lang="en-JM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27" name="Text Placeholder 5"/>
          <p:cNvSpPr txBox="1">
            <a:spLocks/>
          </p:cNvSpPr>
          <p:nvPr/>
        </p:nvSpPr>
        <p:spPr>
          <a:xfrm>
            <a:off x="2819400" y="3867150"/>
            <a:ext cx="1752600" cy="6096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</a:t>
            </a:r>
            <a:endParaRPr lang="en-JM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34" name="Text Placeholder 5"/>
          <p:cNvSpPr txBox="1">
            <a:spLocks/>
          </p:cNvSpPr>
          <p:nvPr/>
        </p:nvSpPr>
        <p:spPr>
          <a:xfrm>
            <a:off x="4800600" y="3867150"/>
            <a:ext cx="1752600" cy="6096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</a:t>
            </a:r>
            <a:endParaRPr lang="en-JM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35" name="Text Placeholder 5"/>
          <p:cNvSpPr txBox="1">
            <a:spLocks/>
          </p:cNvSpPr>
          <p:nvPr/>
        </p:nvSpPr>
        <p:spPr>
          <a:xfrm>
            <a:off x="6705600" y="3867150"/>
            <a:ext cx="1752600" cy="6096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</a:t>
            </a:r>
            <a:endParaRPr lang="en-JM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143000" y="3596991"/>
            <a:ext cx="101647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JM" sz="1000" dirty="0" smtClean="0">
                <a:solidFill>
                  <a:srgbClr val="404040"/>
                </a:solidFill>
                <a:latin typeface="+mn-ea"/>
                <a:cs typeface="Roboto Regular"/>
              </a:rPr>
              <a:t>2014</a:t>
            </a:r>
            <a:endParaRPr lang="en-JM" sz="1000" dirty="0">
              <a:solidFill>
                <a:srgbClr val="404040"/>
              </a:solidFill>
              <a:latin typeface="+mn-ea"/>
              <a:cs typeface="Roboto Regular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174524" y="3596991"/>
            <a:ext cx="1016476" cy="270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JM" sz="1000" dirty="0" smtClean="0">
                <a:solidFill>
                  <a:srgbClr val="404040"/>
                </a:solidFill>
                <a:latin typeface="+mn-ea"/>
                <a:cs typeface="Roboto Regular"/>
              </a:rPr>
              <a:t>2015</a:t>
            </a:r>
            <a:endParaRPr lang="en-JM" sz="1000" dirty="0">
              <a:solidFill>
                <a:srgbClr val="404040"/>
              </a:solidFill>
              <a:latin typeface="+mn-ea"/>
              <a:cs typeface="Roboto Regular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155724" y="3596991"/>
            <a:ext cx="101647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JM" sz="1000" dirty="0" smtClean="0">
                <a:solidFill>
                  <a:srgbClr val="404040"/>
                </a:solidFill>
                <a:latin typeface="+mn-ea"/>
                <a:cs typeface="Roboto Regular"/>
              </a:rPr>
              <a:t>2016</a:t>
            </a:r>
            <a:endParaRPr lang="en-JM" sz="1000" dirty="0">
              <a:solidFill>
                <a:srgbClr val="404040"/>
              </a:solidFill>
              <a:latin typeface="+mn-ea"/>
              <a:cs typeface="Roboto Regular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086600" y="3596991"/>
            <a:ext cx="1016476" cy="270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</a:pPr>
            <a:r>
              <a:rPr lang="en-JM" sz="1000" dirty="0" smtClean="0">
                <a:solidFill>
                  <a:srgbClr val="404040"/>
                </a:solidFill>
                <a:latin typeface="+mn-ea"/>
                <a:cs typeface="Roboto Regular"/>
              </a:rPr>
              <a:t>2017</a:t>
            </a:r>
            <a:endParaRPr lang="en-JM" sz="1000" dirty="0">
              <a:solidFill>
                <a:srgbClr val="404040"/>
              </a:solidFill>
              <a:latin typeface="+mn-ea"/>
              <a:cs typeface="Roboto Regular"/>
            </a:endParaRPr>
          </a:p>
        </p:txBody>
      </p:sp>
      <p:sp>
        <p:nvSpPr>
          <p:cNvPr id="28" name="Text Placeholder 6"/>
          <p:cNvSpPr txBox="1">
            <a:spLocks/>
          </p:cNvSpPr>
          <p:nvPr/>
        </p:nvSpPr>
        <p:spPr>
          <a:xfrm>
            <a:off x="533400" y="1025525"/>
            <a:ext cx="8077200" cy="479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rgbClr val="576A7F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200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5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分钟之内。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31</a:t>
            </a:fld>
            <a:endParaRPr lang="en-JM" dirty="0" smtClean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818035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262626"/>
                </a:solidFill>
              </a:rPr>
              <a:t>单击此处添加标题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1339800" y="3714750"/>
            <a:ext cx="0" cy="1143000"/>
          </a:xfrm>
          <a:prstGeom prst="line">
            <a:avLst/>
          </a:prstGeom>
          <a:ln w="19050" cmpd="sng">
            <a:solidFill>
              <a:srgbClr val="048B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263600" y="3670350"/>
            <a:ext cx="152400" cy="152400"/>
          </a:xfrm>
          <a:prstGeom prst="ellipse">
            <a:avLst/>
          </a:prstGeom>
          <a:solidFill>
            <a:srgbClr val="048B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1231800" y="3638550"/>
            <a:ext cx="216000" cy="216000"/>
          </a:xfrm>
          <a:prstGeom prst="ellipse">
            <a:avLst/>
          </a:prstGeom>
          <a:noFill/>
          <a:ln>
            <a:solidFill>
              <a:srgbClr val="048B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EFB513"/>
                </a:solidFill>
              </a:ln>
              <a:noFill/>
              <a:latin typeface="+mn-ea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762000" y="2952750"/>
            <a:ext cx="1219200" cy="5334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</a:t>
            </a:r>
          </a:p>
        </p:txBody>
      </p:sp>
      <p:cxnSp>
        <p:nvCxnSpPr>
          <p:cNvPr id="23" name="Straight Connector 22"/>
          <p:cNvCxnSpPr>
            <a:stCxn id="25" idx="4"/>
          </p:cNvCxnSpPr>
          <p:nvPr/>
        </p:nvCxnSpPr>
        <p:spPr>
          <a:xfrm>
            <a:off x="2667000" y="2724150"/>
            <a:ext cx="0" cy="2057400"/>
          </a:xfrm>
          <a:prstGeom prst="line">
            <a:avLst/>
          </a:prstGeom>
          <a:ln w="19050" cmpd="sng">
            <a:solidFill>
              <a:srgbClr val="93939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2590800" y="2539950"/>
            <a:ext cx="152400" cy="152400"/>
          </a:xfrm>
          <a:prstGeom prst="ellipse">
            <a:avLst/>
          </a:prstGeom>
          <a:solidFill>
            <a:srgbClr val="93939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5" name="Oval 24"/>
          <p:cNvSpPr>
            <a:spLocks noChangeAspect="1"/>
          </p:cNvSpPr>
          <p:nvPr/>
        </p:nvSpPr>
        <p:spPr>
          <a:xfrm>
            <a:off x="2559000" y="2508150"/>
            <a:ext cx="216000" cy="216000"/>
          </a:xfrm>
          <a:prstGeom prst="ellipse">
            <a:avLst/>
          </a:prstGeom>
          <a:noFill/>
          <a:ln>
            <a:solidFill>
              <a:srgbClr val="93939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EFB513"/>
                </a:solidFill>
              </a:ln>
              <a:noFill/>
              <a:latin typeface="+mn-ea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828800" y="1657350"/>
            <a:ext cx="1600200" cy="6858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</a:t>
            </a:r>
            <a:endParaRPr lang="en-JM" sz="9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3778200" y="4095750"/>
            <a:ext cx="0" cy="762000"/>
          </a:xfrm>
          <a:prstGeom prst="line">
            <a:avLst/>
          </a:prstGeom>
          <a:ln w="19050" cmpd="sng">
            <a:solidFill>
              <a:srgbClr val="048B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3702000" y="4063950"/>
            <a:ext cx="152400" cy="152400"/>
          </a:xfrm>
          <a:prstGeom prst="ellipse">
            <a:avLst/>
          </a:prstGeom>
          <a:solidFill>
            <a:srgbClr val="048B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35" name="Oval 34"/>
          <p:cNvSpPr>
            <a:spLocks noChangeAspect="1"/>
          </p:cNvSpPr>
          <p:nvPr/>
        </p:nvSpPr>
        <p:spPr>
          <a:xfrm>
            <a:off x="3670200" y="4032150"/>
            <a:ext cx="216000" cy="216000"/>
          </a:xfrm>
          <a:prstGeom prst="ellipse">
            <a:avLst/>
          </a:prstGeom>
          <a:noFill/>
          <a:ln>
            <a:solidFill>
              <a:srgbClr val="048B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EFB513"/>
                </a:solidFill>
              </a:ln>
              <a:noFill/>
              <a:latin typeface="+mn-ea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3200400" y="3409950"/>
            <a:ext cx="1219200" cy="5334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并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cxnSp>
        <p:nvCxnSpPr>
          <p:cNvPr id="37" name="Straight Connector 36"/>
          <p:cNvCxnSpPr>
            <a:stCxn id="39" idx="4"/>
          </p:cNvCxnSpPr>
          <p:nvPr/>
        </p:nvCxnSpPr>
        <p:spPr>
          <a:xfrm>
            <a:off x="5105400" y="3181350"/>
            <a:ext cx="0" cy="1676400"/>
          </a:xfrm>
          <a:prstGeom prst="line">
            <a:avLst/>
          </a:prstGeom>
          <a:ln w="19050" cmpd="sng">
            <a:solidFill>
              <a:srgbClr val="93939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Oval 37"/>
          <p:cNvSpPr/>
          <p:nvPr/>
        </p:nvSpPr>
        <p:spPr>
          <a:xfrm>
            <a:off x="5029200" y="2997150"/>
            <a:ext cx="152400" cy="152400"/>
          </a:xfrm>
          <a:prstGeom prst="ellipse">
            <a:avLst/>
          </a:prstGeom>
          <a:solidFill>
            <a:srgbClr val="93939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39" name="Oval 38"/>
          <p:cNvSpPr>
            <a:spLocks noChangeAspect="1"/>
          </p:cNvSpPr>
          <p:nvPr/>
        </p:nvSpPr>
        <p:spPr>
          <a:xfrm>
            <a:off x="4997400" y="2965350"/>
            <a:ext cx="216000" cy="216000"/>
          </a:xfrm>
          <a:prstGeom prst="ellipse">
            <a:avLst/>
          </a:prstGeom>
          <a:noFill/>
          <a:ln>
            <a:solidFill>
              <a:srgbClr val="93939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EFB513"/>
                </a:solidFill>
              </a:ln>
              <a:noFill/>
              <a:latin typeface="+mn-ea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4267200" y="2114550"/>
            <a:ext cx="1600200" cy="685800"/>
          </a:xfrm>
          <a:prstGeom prst="roundRect">
            <a:avLst/>
          </a:prstGeom>
          <a:solidFill>
            <a:srgbClr val="048B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+mn-ea"/>
                <a:cs typeface="Roboto Light"/>
              </a:rPr>
              <a:t>此处添加详细文本描述，建议与标题相关并符合整体语言风格</a:t>
            </a:r>
          </a:p>
        </p:txBody>
      </p:sp>
      <p:cxnSp>
        <p:nvCxnSpPr>
          <p:cNvPr id="41" name="Straight Connector 40"/>
          <p:cNvCxnSpPr/>
          <p:nvPr/>
        </p:nvCxnSpPr>
        <p:spPr>
          <a:xfrm>
            <a:off x="6369000" y="3714750"/>
            <a:ext cx="0" cy="1143000"/>
          </a:xfrm>
          <a:prstGeom prst="line">
            <a:avLst/>
          </a:prstGeom>
          <a:ln w="19050" cmpd="sng">
            <a:solidFill>
              <a:srgbClr val="048B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6292800" y="3682950"/>
            <a:ext cx="152400" cy="152400"/>
          </a:xfrm>
          <a:prstGeom prst="ellipse">
            <a:avLst/>
          </a:prstGeom>
          <a:solidFill>
            <a:srgbClr val="048B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43" name="Oval 42"/>
          <p:cNvSpPr>
            <a:spLocks noChangeAspect="1"/>
          </p:cNvSpPr>
          <p:nvPr/>
        </p:nvSpPr>
        <p:spPr>
          <a:xfrm>
            <a:off x="6261000" y="3651150"/>
            <a:ext cx="216000" cy="216000"/>
          </a:xfrm>
          <a:prstGeom prst="ellipse">
            <a:avLst/>
          </a:prstGeom>
          <a:noFill/>
          <a:ln>
            <a:solidFill>
              <a:srgbClr val="048B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EFB513"/>
                </a:solidFill>
              </a:ln>
              <a:noFill/>
              <a:latin typeface="+mn-ea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5791200" y="3028950"/>
            <a:ext cx="1219200" cy="5334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</a:t>
            </a:r>
          </a:p>
        </p:txBody>
      </p:sp>
      <p:cxnSp>
        <p:nvCxnSpPr>
          <p:cNvPr id="45" name="Straight Connector 44"/>
          <p:cNvCxnSpPr>
            <a:stCxn id="47" idx="4"/>
          </p:cNvCxnSpPr>
          <p:nvPr/>
        </p:nvCxnSpPr>
        <p:spPr>
          <a:xfrm>
            <a:off x="7620000" y="2800350"/>
            <a:ext cx="0" cy="2057400"/>
          </a:xfrm>
          <a:prstGeom prst="line">
            <a:avLst/>
          </a:prstGeom>
          <a:ln w="19050" cmpd="sng">
            <a:solidFill>
              <a:srgbClr val="93939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Oval 45"/>
          <p:cNvSpPr/>
          <p:nvPr/>
        </p:nvSpPr>
        <p:spPr>
          <a:xfrm>
            <a:off x="7543800" y="2616150"/>
            <a:ext cx="152400" cy="152400"/>
          </a:xfrm>
          <a:prstGeom prst="ellipse">
            <a:avLst/>
          </a:prstGeom>
          <a:solidFill>
            <a:srgbClr val="93939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47" name="Oval 46"/>
          <p:cNvSpPr>
            <a:spLocks noChangeAspect="1"/>
          </p:cNvSpPr>
          <p:nvPr/>
        </p:nvSpPr>
        <p:spPr>
          <a:xfrm>
            <a:off x="7512000" y="2584350"/>
            <a:ext cx="216000" cy="216000"/>
          </a:xfrm>
          <a:prstGeom prst="ellipse">
            <a:avLst/>
          </a:prstGeom>
          <a:noFill/>
          <a:ln>
            <a:solidFill>
              <a:srgbClr val="93939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EFB513"/>
                </a:solidFill>
              </a:ln>
              <a:noFill/>
              <a:latin typeface="+mn-ea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6781800" y="1733550"/>
            <a:ext cx="1600200" cy="6858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</a:t>
            </a:r>
            <a:endParaRPr lang="en-JM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32</a:t>
            </a:fld>
            <a:endParaRPr lang="en-JM" dirty="0" smtClean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0089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8" b="2778"/>
          <a:stretch>
            <a:fillRect/>
          </a:stretch>
        </p:blipFill>
        <p:spPr/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>
                <a:latin typeface="+mn-ea"/>
              </a:rPr>
              <a:t>www.</a:t>
            </a:r>
            <a:r>
              <a:rPr lang="zh-CN" altLang="en-US" smtClean="0">
                <a:latin typeface="+mn-ea"/>
              </a:rPr>
              <a:t>企业网站</a:t>
            </a:r>
            <a:r>
              <a:rPr lang="en-US" altLang="zh-CN" smtClean="0">
                <a:latin typeface="+mn-ea"/>
              </a:rPr>
              <a:t>.</a:t>
            </a:r>
            <a:r>
              <a:rPr lang="en-JM" smtClean="0">
                <a:latin typeface="+mn-ea"/>
              </a:rPr>
              <a:t>com</a:t>
            </a:r>
            <a:endParaRPr lang="en-JM">
              <a:latin typeface="+mn-ea"/>
            </a:endParaRPr>
          </a:p>
        </p:txBody>
      </p:sp>
      <p:sp>
        <p:nvSpPr>
          <p:cNvPr id="5" name="Parallelogram 4"/>
          <p:cNvSpPr/>
          <p:nvPr/>
        </p:nvSpPr>
        <p:spPr>
          <a:xfrm>
            <a:off x="2590800" y="0"/>
            <a:ext cx="3200400" cy="5162550"/>
          </a:xfrm>
          <a:prstGeom prst="parallelogram">
            <a:avLst>
              <a:gd name="adj" fmla="val 52789"/>
            </a:avLst>
          </a:prstGeom>
          <a:solidFill>
            <a:srgbClr val="048BE6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latin typeface="+mn-ea"/>
              </a:rPr>
              <a:t>03</a:t>
            </a:r>
            <a:endParaRPr lang="en-US" sz="6600" dirty="0">
              <a:latin typeface="+mn-ea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33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609762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8" b="2778"/>
          <a:stretch>
            <a:fillRect/>
          </a:stretch>
        </p:blipFill>
        <p:spPr/>
      </p:pic>
      <p:sp>
        <p:nvSpPr>
          <p:cNvPr id="12" name="Parallelogram 11"/>
          <p:cNvSpPr/>
          <p:nvPr/>
        </p:nvSpPr>
        <p:spPr>
          <a:xfrm>
            <a:off x="6858000" y="0"/>
            <a:ext cx="1905000" cy="2114550"/>
          </a:xfrm>
          <a:prstGeom prst="parallelogram">
            <a:avLst>
              <a:gd name="adj" fmla="val 44318"/>
            </a:avLst>
          </a:prstGeom>
          <a:solidFill>
            <a:srgbClr val="048BE6">
              <a:alpha val="9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13" name="Parallelogram 12"/>
          <p:cNvSpPr/>
          <p:nvPr/>
        </p:nvSpPr>
        <p:spPr>
          <a:xfrm>
            <a:off x="7010400" y="381000"/>
            <a:ext cx="1905000" cy="2114550"/>
          </a:xfrm>
          <a:prstGeom prst="parallelogram">
            <a:avLst>
              <a:gd name="adj" fmla="val 44318"/>
            </a:avLst>
          </a:prstGeom>
          <a:solidFill>
            <a:schemeClr val="tx1">
              <a:lumMod val="75000"/>
              <a:lumOff val="25000"/>
              <a:alpha val="9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en-US" dirty="0">
              <a:latin typeface="+mn-ea"/>
              <a:cs typeface="Roboto Light"/>
            </a:endParaRPr>
          </a:p>
          <a:p>
            <a:pPr algn="ctr"/>
            <a:endParaRPr lang="en-US" dirty="0" smtClean="0">
              <a:latin typeface="+mn-ea"/>
              <a:cs typeface="Roboto Light"/>
            </a:endParaRPr>
          </a:p>
          <a:p>
            <a:pPr algn="ctr"/>
            <a:endParaRPr lang="en-US" dirty="0">
              <a:latin typeface="+mn-ea"/>
              <a:cs typeface="Roboto Light"/>
            </a:endParaRPr>
          </a:p>
          <a:p>
            <a:pPr algn="ctr"/>
            <a:endParaRPr lang="en-US" dirty="0" smtClean="0">
              <a:latin typeface="+mn-ea"/>
              <a:cs typeface="Roboto Light"/>
            </a:endParaRPr>
          </a:p>
          <a:p>
            <a:pPr algn="ctr"/>
            <a:endParaRPr lang="en-US" dirty="0">
              <a:latin typeface="+mn-ea"/>
              <a:cs typeface="Roboto Light"/>
            </a:endParaRPr>
          </a:p>
          <a:p>
            <a:pPr algn="ctr"/>
            <a:endParaRPr lang="en-US" dirty="0" smtClean="0">
              <a:latin typeface="+mn-ea"/>
              <a:cs typeface="Roboto Light"/>
            </a:endParaRPr>
          </a:p>
          <a:p>
            <a:pPr algn="ctr"/>
            <a:r>
              <a:rPr lang="en-US" sz="2800" dirty="0" smtClean="0">
                <a:latin typeface="+mn-ea"/>
                <a:cs typeface="Roboto Light"/>
              </a:rPr>
              <a:t>02</a:t>
            </a:r>
            <a:endParaRPr lang="en-US" sz="2800" dirty="0">
              <a:latin typeface="+mn-ea"/>
              <a:cs typeface="Roboto Light"/>
            </a:endParaRPr>
          </a:p>
        </p:txBody>
      </p:sp>
      <p:sp>
        <p:nvSpPr>
          <p:cNvPr id="14" name="Text Placeholder 5"/>
          <p:cNvSpPr txBox="1">
            <a:spLocks/>
          </p:cNvSpPr>
          <p:nvPr/>
        </p:nvSpPr>
        <p:spPr>
          <a:xfrm>
            <a:off x="685800" y="1885950"/>
            <a:ext cx="4267200" cy="197167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  <a:cs typeface="Roboto Black"/>
              </a:rPr>
              <a:t>大数据</a:t>
            </a:r>
            <a:r>
              <a:rPr lang="zh-CN" altLang="en-US" sz="2400" b="1" dirty="0" smtClean="0">
                <a:solidFill>
                  <a:schemeClr val="bg1"/>
                </a:solidFill>
                <a:latin typeface="+mn-ea"/>
                <a:cs typeface="Roboto Black"/>
              </a:rPr>
              <a:t>时代</a:t>
            </a:r>
            <a:endParaRPr lang="en-US" altLang="zh-CN" sz="2400" b="1" dirty="0" smtClean="0">
              <a:solidFill>
                <a:schemeClr val="bg1"/>
              </a:solidFill>
              <a:latin typeface="+mn-ea"/>
              <a:cs typeface="Roboto Black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+mn-ea"/>
                <a:cs typeface="Roboto Black"/>
              </a:rPr>
              <a:t>对电子商务的影响</a:t>
            </a:r>
            <a:endParaRPr lang="en-JM" sz="2400" b="1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838200" y="2800350"/>
            <a:ext cx="431999" cy="0"/>
          </a:xfrm>
          <a:prstGeom prst="line">
            <a:avLst/>
          </a:prstGeom>
          <a:ln w="190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页脚占位符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34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31976750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占位符 28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8" b="2778"/>
          <a:stretch>
            <a:fillRect/>
          </a:stretch>
        </p:blipFill>
        <p:spPr/>
      </p:pic>
      <p:sp>
        <p:nvSpPr>
          <p:cNvPr id="26" name="Rectangle 11"/>
          <p:cNvSpPr/>
          <p:nvPr/>
        </p:nvSpPr>
        <p:spPr>
          <a:xfrm>
            <a:off x="4389120" y="-19050"/>
            <a:ext cx="4754880" cy="5039359"/>
          </a:xfrm>
          <a:custGeom>
            <a:avLst/>
            <a:gdLst>
              <a:gd name="connsiteX0" fmla="*/ 0 w 3505200"/>
              <a:gd name="connsiteY0" fmla="*/ 0 h 5029199"/>
              <a:gd name="connsiteX1" fmla="*/ 3505200 w 3505200"/>
              <a:gd name="connsiteY1" fmla="*/ 0 h 5029199"/>
              <a:gd name="connsiteX2" fmla="*/ 3505200 w 3505200"/>
              <a:gd name="connsiteY2" fmla="*/ 5029199 h 5029199"/>
              <a:gd name="connsiteX3" fmla="*/ 0 w 3505200"/>
              <a:gd name="connsiteY3" fmla="*/ 5029199 h 5029199"/>
              <a:gd name="connsiteX4" fmla="*/ 0 w 3505200"/>
              <a:gd name="connsiteY4" fmla="*/ 0 h 5029199"/>
              <a:gd name="connsiteX0" fmla="*/ 1249680 w 4754880"/>
              <a:gd name="connsiteY0" fmla="*/ 0 h 5039359"/>
              <a:gd name="connsiteX1" fmla="*/ 4754880 w 4754880"/>
              <a:gd name="connsiteY1" fmla="*/ 0 h 5039359"/>
              <a:gd name="connsiteX2" fmla="*/ 4754880 w 4754880"/>
              <a:gd name="connsiteY2" fmla="*/ 5029199 h 5039359"/>
              <a:gd name="connsiteX3" fmla="*/ 0 w 4754880"/>
              <a:gd name="connsiteY3" fmla="*/ 5039359 h 5039359"/>
              <a:gd name="connsiteX4" fmla="*/ 1249680 w 4754880"/>
              <a:gd name="connsiteY4" fmla="*/ 0 h 5039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4880" h="5039359">
                <a:moveTo>
                  <a:pt x="1249680" y="0"/>
                </a:moveTo>
                <a:lnTo>
                  <a:pt x="4754880" y="0"/>
                </a:lnTo>
                <a:lnTo>
                  <a:pt x="4754880" y="5029199"/>
                </a:lnTo>
                <a:lnTo>
                  <a:pt x="0" y="5039359"/>
                </a:lnTo>
                <a:lnTo>
                  <a:pt x="1249680" y="0"/>
                </a:lnTo>
                <a:close/>
              </a:path>
            </a:pathLst>
          </a:custGeom>
          <a:solidFill>
            <a:srgbClr val="048BE6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2" name="Text Placeholder 5"/>
          <p:cNvSpPr txBox="1">
            <a:spLocks/>
          </p:cNvSpPr>
          <p:nvPr/>
        </p:nvSpPr>
        <p:spPr>
          <a:xfrm>
            <a:off x="6172200" y="1819275"/>
            <a:ext cx="2590800" cy="40322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endParaRPr lang="en-JM" sz="1000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13" name="Text Placeholder 6"/>
          <p:cNvSpPr txBox="1">
            <a:spLocks/>
          </p:cNvSpPr>
          <p:nvPr/>
        </p:nvSpPr>
        <p:spPr>
          <a:xfrm>
            <a:off x="5638800" y="1787525"/>
            <a:ext cx="609600" cy="53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JM" sz="2400" dirty="0" smtClean="0">
                <a:solidFill>
                  <a:schemeClr val="bg1"/>
                </a:solidFill>
                <a:latin typeface="+mn-ea"/>
                <a:cs typeface="Roboto Regular"/>
              </a:rPr>
              <a:t>09</a:t>
            </a:r>
            <a:endParaRPr lang="en-JM" sz="2400" dirty="0">
              <a:solidFill>
                <a:schemeClr val="bg1"/>
              </a:solidFill>
              <a:latin typeface="+mn-ea"/>
              <a:cs typeface="Roboto Regular"/>
            </a:endParaRPr>
          </a:p>
        </p:txBody>
      </p:sp>
      <p:sp>
        <p:nvSpPr>
          <p:cNvPr id="17" name="Text Placeholder 5"/>
          <p:cNvSpPr txBox="1">
            <a:spLocks/>
          </p:cNvSpPr>
          <p:nvPr/>
        </p:nvSpPr>
        <p:spPr>
          <a:xfrm>
            <a:off x="6172200" y="2530581"/>
            <a:ext cx="2590800" cy="403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endParaRPr lang="en-JM" altLang="zh-CN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18" name="Text Placeholder 5"/>
          <p:cNvSpPr txBox="1">
            <a:spLocks/>
          </p:cNvSpPr>
          <p:nvPr/>
        </p:nvSpPr>
        <p:spPr>
          <a:xfrm>
            <a:off x="6172200" y="3241887"/>
            <a:ext cx="2590800" cy="403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endParaRPr lang="en-JM" altLang="zh-CN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19" name="Text Placeholder 5"/>
          <p:cNvSpPr txBox="1">
            <a:spLocks/>
          </p:cNvSpPr>
          <p:nvPr/>
        </p:nvSpPr>
        <p:spPr>
          <a:xfrm>
            <a:off x="6172200" y="3953192"/>
            <a:ext cx="2590800" cy="403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endParaRPr lang="en-JM" altLang="zh-CN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20" name="Text Placeholder 6"/>
          <p:cNvSpPr txBox="1">
            <a:spLocks/>
          </p:cNvSpPr>
          <p:nvPr/>
        </p:nvSpPr>
        <p:spPr>
          <a:xfrm>
            <a:off x="5638799" y="2451100"/>
            <a:ext cx="609600" cy="53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JM" sz="2400" dirty="0" smtClean="0">
                <a:solidFill>
                  <a:schemeClr val="bg1"/>
                </a:solidFill>
                <a:latin typeface="+mn-ea"/>
                <a:cs typeface="Roboto Regular"/>
              </a:rPr>
              <a:t>15</a:t>
            </a:r>
            <a:endParaRPr lang="en-JM" sz="2400" dirty="0">
              <a:solidFill>
                <a:schemeClr val="bg1"/>
              </a:solidFill>
              <a:latin typeface="+mn-ea"/>
              <a:cs typeface="Roboto Regular"/>
            </a:endParaRPr>
          </a:p>
        </p:txBody>
      </p:sp>
      <p:sp>
        <p:nvSpPr>
          <p:cNvPr id="21" name="Text Placeholder 6"/>
          <p:cNvSpPr txBox="1">
            <a:spLocks/>
          </p:cNvSpPr>
          <p:nvPr/>
        </p:nvSpPr>
        <p:spPr>
          <a:xfrm>
            <a:off x="5638799" y="3213100"/>
            <a:ext cx="609600" cy="53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JM" sz="2400" dirty="0" smtClean="0">
                <a:solidFill>
                  <a:schemeClr val="bg1"/>
                </a:solidFill>
                <a:latin typeface="+mn-ea"/>
                <a:cs typeface="Roboto Regular"/>
              </a:rPr>
              <a:t>24</a:t>
            </a:r>
            <a:endParaRPr lang="en-JM" sz="2400" dirty="0">
              <a:solidFill>
                <a:schemeClr val="bg1"/>
              </a:solidFill>
              <a:latin typeface="+mn-ea"/>
              <a:cs typeface="Roboto Regular"/>
            </a:endParaRPr>
          </a:p>
        </p:txBody>
      </p:sp>
      <p:sp>
        <p:nvSpPr>
          <p:cNvPr id="22" name="Text Placeholder 6"/>
          <p:cNvSpPr txBox="1">
            <a:spLocks/>
          </p:cNvSpPr>
          <p:nvPr/>
        </p:nvSpPr>
        <p:spPr>
          <a:xfrm>
            <a:off x="5638799" y="3943350"/>
            <a:ext cx="609600" cy="53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JM" sz="2400" dirty="0" smtClean="0">
                <a:solidFill>
                  <a:schemeClr val="bg1"/>
                </a:solidFill>
                <a:latin typeface="+mn-ea"/>
                <a:cs typeface="Roboto Regular"/>
              </a:rPr>
              <a:t>36</a:t>
            </a:r>
            <a:endParaRPr lang="en-JM" sz="2400" dirty="0">
              <a:solidFill>
                <a:schemeClr val="bg1"/>
              </a:solidFill>
              <a:latin typeface="+mn-ea"/>
              <a:cs typeface="Roboto Regular"/>
            </a:endParaRPr>
          </a:p>
        </p:txBody>
      </p:sp>
      <p:pic>
        <p:nvPicPr>
          <p:cNvPr id="23" name="Picture 22" descr="global_64px.png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753452"/>
            <a:ext cx="359996" cy="359996"/>
          </a:xfrm>
          <a:prstGeom prst="rect">
            <a:avLst/>
          </a:prstGeom>
        </p:spPr>
      </p:pic>
      <p:sp>
        <p:nvSpPr>
          <p:cNvPr id="24" name="Text Placeholder 6"/>
          <p:cNvSpPr txBox="1">
            <a:spLocks/>
          </p:cNvSpPr>
          <p:nvPr/>
        </p:nvSpPr>
        <p:spPr>
          <a:xfrm>
            <a:off x="6118424" y="636589"/>
            <a:ext cx="2514600" cy="53340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Regular"/>
              </a:rPr>
              <a:t>全球市场</a:t>
            </a:r>
            <a:endParaRPr lang="en-JM" sz="20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Regular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5715000" y="1352550"/>
            <a:ext cx="431999" cy="0"/>
          </a:xfrm>
          <a:prstGeom prst="line">
            <a:avLst/>
          </a:prstGeom>
          <a:ln w="19050" cmpd="sng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灯片编号占位符 3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35</a:t>
            </a:fld>
            <a:endParaRPr lang="en-JM" dirty="0">
              <a:cs typeface="Roboto Light"/>
            </a:endParaRPr>
          </a:p>
        </p:txBody>
      </p:sp>
      <p:sp>
        <p:nvSpPr>
          <p:cNvPr id="33" name="页脚占位符 3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26967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8" b="2778"/>
          <a:stretch>
            <a:fillRect/>
          </a:stretch>
        </p:blipFill>
        <p:spPr/>
      </p:pic>
      <p:sp>
        <p:nvSpPr>
          <p:cNvPr id="26" name="Rectangle 11"/>
          <p:cNvSpPr/>
          <p:nvPr/>
        </p:nvSpPr>
        <p:spPr>
          <a:xfrm>
            <a:off x="4389120" y="-19050"/>
            <a:ext cx="4754880" cy="5039359"/>
          </a:xfrm>
          <a:custGeom>
            <a:avLst/>
            <a:gdLst>
              <a:gd name="connsiteX0" fmla="*/ 0 w 3505200"/>
              <a:gd name="connsiteY0" fmla="*/ 0 h 5029199"/>
              <a:gd name="connsiteX1" fmla="*/ 3505200 w 3505200"/>
              <a:gd name="connsiteY1" fmla="*/ 0 h 5029199"/>
              <a:gd name="connsiteX2" fmla="*/ 3505200 w 3505200"/>
              <a:gd name="connsiteY2" fmla="*/ 5029199 h 5029199"/>
              <a:gd name="connsiteX3" fmla="*/ 0 w 3505200"/>
              <a:gd name="connsiteY3" fmla="*/ 5029199 h 5029199"/>
              <a:gd name="connsiteX4" fmla="*/ 0 w 3505200"/>
              <a:gd name="connsiteY4" fmla="*/ 0 h 5029199"/>
              <a:gd name="connsiteX0" fmla="*/ 1249680 w 4754880"/>
              <a:gd name="connsiteY0" fmla="*/ 0 h 5039359"/>
              <a:gd name="connsiteX1" fmla="*/ 4754880 w 4754880"/>
              <a:gd name="connsiteY1" fmla="*/ 0 h 5039359"/>
              <a:gd name="connsiteX2" fmla="*/ 4754880 w 4754880"/>
              <a:gd name="connsiteY2" fmla="*/ 5029199 h 5039359"/>
              <a:gd name="connsiteX3" fmla="*/ 0 w 4754880"/>
              <a:gd name="connsiteY3" fmla="*/ 5039359 h 5039359"/>
              <a:gd name="connsiteX4" fmla="*/ 1249680 w 4754880"/>
              <a:gd name="connsiteY4" fmla="*/ 0 h 5039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4880" h="5039359">
                <a:moveTo>
                  <a:pt x="1249680" y="0"/>
                </a:moveTo>
                <a:lnTo>
                  <a:pt x="4754880" y="0"/>
                </a:lnTo>
                <a:lnTo>
                  <a:pt x="4754880" y="5029199"/>
                </a:lnTo>
                <a:lnTo>
                  <a:pt x="0" y="5039359"/>
                </a:lnTo>
                <a:lnTo>
                  <a:pt x="124968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pic>
        <p:nvPicPr>
          <p:cNvPr id="23" name="Picture 22" descr="global_64px.png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753452"/>
            <a:ext cx="359996" cy="359996"/>
          </a:xfrm>
          <a:prstGeom prst="rect">
            <a:avLst/>
          </a:prstGeom>
        </p:spPr>
      </p:pic>
      <p:sp>
        <p:nvSpPr>
          <p:cNvPr id="24" name="Text Placeholder 6"/>
          <p:cNvSpPr txBox="1">
            <a:spLocks/>
          </p:cNvSpPr>
          <p:nvPr/>
        </p:nvSpPr>
        <p:spPr>
          <a:xfrm>
            <a:off x="6096000" y="666750"/>
            <a:ext cx="2514600" cy="53340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+mn-ea"/>
                <a:cs typeface="Roboto Regular"/>
              </a:rPr>
              <a:t>市场预测</a:t>
            </a:r>
            <a:endParaRPr lang="en-JM" dirty="0">
              <a:solidFill>
                <a:schemeClr val="bg1"/>
              </a:solidFill>
              <a:latin typeface="+mn-ea"/>
              <a:cs typeface="Roboto Regular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5715000" y="1352550"/>
            <a:ext cx="431999" cy="0"/>
          </a:xfrm>
          <a:prstGeom prst="line">
            <a:avLst/>
          </a:prstGeom>
          <a:ln w="1905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5"/>
          <p:cNvSpPr txBox="1">
            <a:spLocks/>
          </p:cNvSpPr>
          <p:nvPr/>
        </p:nvSpPr>
        <p:spPr>
          <a:xfrm>
            <a:off x="6172200" y="1819275"/>
            <a:ext cx="2590800" cy="40322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endParaRPr lang="en-JM" sz="1000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28" name="Text Placeholder 6"/>
          <p:cNvSpPr txBox="1">
            <a:spLocks/>
          </p:cNvSpPr>
          <p:nvPr/>
        </p:nvSpPr>
        <p:spPr>
          <a:xfrm>
            <a:off x="5638800" y="1787525"/>
            <a:ext cx="609600" cy="53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JM" sz="2400" dirty="0" smtClean="0">
                <a:solidFill>
                  <a:schemeClr val="bg1"/>
                </a:solidFill>
                <a:latin typeface="+mn-ea"/>
                <a:cs typeface="Roboto Regular"/>
              </a:rPr>
              <a:t>09</a:t>
            </a:r>
            <a:endParaRPr lang="en-JM" sz="2400" dirty="0">
              <a:solidFill>
                <a:schemeClr val="bg1"/>
              </a:solidFill>
              <a:latin typeface="+mn-ea"/>
              <a:cs typeface="Roboto Regular"/>
            </a:endParaRPr>
          </a:p>
        </p:txBody>
      </p:sp>
      <p:sp>
        <p:nvSpPr>
          <p:cNvPr id="29" name="Text Placeholder 5"/>
          <p:cNvSpPr txBox="1">
            <a:spLocks/>
          </p:cNvSpPr>
          <p:nvPr/>
        </p:nvSpPr>
        <p:spPr>
          <a:xfrm>
            <a:off x="6172200" y="2530581"/>
            <a:ext cx="2590800" cy="403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endParaRPr lang="en-JM" altLang="zh-CN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30" name="Text Placeholder 5"/>
          <p:cNvSpPr txBox="1">
            <a:spLocks/>
          </p:cNvSpPr>
          <p:nvPr/>
        </p:nvSpPr>
        <p:spPr>
          <a:xfrm>
            <a:off x="6172200" y="3241887"/>
            <a:ext cx="2590800" cy="403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endParaRPr lang="en-JM" altLang="zh-CN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31" name="Text Placeholder 5"/>
          <p:cNvSpPr txBox="1">
            <a:spLocks/>
          </p:cNvSpPr>
          <p:nvPr/>
        </p:nvSpPr>
        <p:spPr>
          <a:xfrm>
            <a:off x="6172200" y="3953192"/>
            <a:ext cx="2590800" cy="403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dirty="0">
                <a:solidFill>
                  <a:schemeClr val="bg1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endParaRPr lang="en-JM" altLang="zh-CN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32" name="Text Placeholder 6"/>
          <p:cNvSpPr txBox="1">
            <a:spLocks/>
          </p:cNvSpPr>
          <p:nvPr/>
        </p:nvSpPr>
        <p:spPr>
          <a:xfrm>
            <a:off x="5638799" y="2451100"/>
            <a:ext cx="609600" cy="53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JM" sz="2400" dirty="0" smtClean="0">
                <a:solidFill>
                  <a:schemeClr val="bg1"/>
                </a:solidFill>
                <a:latin typeface="+mn-ea"/>
                <a:cs typeface="Roboto Regular"/>
              </a:rPr>
              <a:t>15</a:t>
            </a:r>
            <a:endParaRPr lang="en-JM" sz="2400" dirty="0">
              <a:solidFill>
                <a:schemeClr val="bg1"/>
              </a:solidFill>
              <a:latin typeface="+mn-ea"/>
              <a:cs typeface="Roboto Regular"/>
            </a:endParaRPr>
          </a:p>
        </p:txBody>
      </p:sp>
      <p:sp>
        <p:nvSpPr>
          <p:cNvPr id="33" name="Text Placeholder 6"/>
          <p:cNvSpPr txBox="1">
            <a:spLocks/>
          </p:cNvSpPr>
          <p:nvPr/>
        </p:nvSpPr>
        <p:spPr>
          <a:xfrm>
            <a:off x="5638799" y="3213100"/>
            <a:ext cx="609600" cy="53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JM" sz="2400" dirty="0" smtClean="0">
                <a:solidFill>
                  <a:schemeClr val="bg1"/>
                </a:solidFill>
                <a:latin typeface="+mn-ea"/>
                <a:cs typeface="Roboto Regular"/>
              </a:rPr>
              <a:t>24</a:t>
            </a:r>
            <a:endParaRPr lang="en-JM" sz="2400" dirty="0">
              <a:solidFill>
                <a:schemeClr val="bg1"/>
              </a:solidFill>
              <a:latin typeface="+mn-ea"/>
              <a:cs typeface="Roboto Regular"/>
            </a:endParaRPr>
          </a:p>
        </p:txBody>
      </p:sp>
      <p:sp>
        <p:nvSpPr>
          <p:cNvPr id="34" name="Text Placeholder 6"/>
          <p:cNvSpPr txBox="1">
            <a:spLocks/>
          </p:cNvSpPr>
          <p:nvPr/>
        </p:nvSpPr>
        <p:spPr>
          <a:xfrm>
            <a:off x="5638799" y="3943350"/>
            <a:ext cx="609600" cy="53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JM" sz="2400" dirty="0" smtClean="0">
                <a:solidFill>
                  <a:schemeClr val="bg1"/>
                </a:solidFill>
                <a:latin typeface="+mn-ea"/>
                <a:cs typeface="Roboto Regular"/>
              </a:rPr>
              <a:t>36</a:t>
            </a:r>
            <a:endParaRPr lang="en-JM" sz="2400" dirty="0">
              <a:solidFill>
                <a:schemeClr val="bg1"/>
              </a:solidFill>
              <a:latin typeface="+mn-ea"/>
              <a:cs typeface="Roboto Regular"/>
            </a:endParaRPr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36</a:t>
            </a:fld>
            <a:endParaRPr lang="en-JM" dirty="0">
              <a:cs typeface="Roboto Light"/>
            </a:endParaRPr>
          </a:p>
        </p:txBody>
      </p:sp>
      <p:sp>
        <p:nvSpPr>
          <p:cNvPr id="15" name="页脚占位符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171447549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rgbClr val="262626"/>
                </a:solidFill>
                <a:latin typeface="+mn-ea"/>
                <a:ea typeface="+mn-ea"/>
              </a:rPr>
              <a:t>图形图表</a:t>
            </a:r>
            <a:endParaRPr lang="en-JM" sz="2400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graphicFrame>
        <p:nvGraphicFramePr>
          <p:cNvPr id="17" name="Chart 16"/>
          <p:cNvGraphicFramePr/>
          <p:nvPr>
            <p:extLst>
              <p:ext uri="{D42A27DB-BD31-4B8C-83A1-F6EECF244321}">
                <p14:modId xmlns:p14="http://schemas.microsoft.com/office/powerpoint/2010/main" val="1157664873"/>
              </p:ext>
            </p:extLst>
          </p:nvPr>
        </p:nvGraphicFramePr>
        <p:xfrm>
          <a:off x="381000" y="1831975"/>
          <a:ext cx="4572000" cy="2622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" name="Text Placeholder 5"/>
          <p:cNvSpPr txBox="1">
            <a:spLocks/>
          </p:cNvSpPr>
          <p:nvPr/>
        </p:nvSpPr>
        <p:spPr>
          <a:xfrm>
            <a:off x="5791201" y="1612900"/>
            <a:ext cx="2590800" cy="40322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1000" dirty="0">
                <a:solidFill>
                  <a:srgbClr val="404040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</a:p>
        </p:txBody>
      </p:sp>
      <p:sp>
        <p:nvSpPr>
          <p:cNvPr id="31" name="Text Placeholder 6"/>
          <p:cNvSpPr txBox="1">
            <a:spLocks/>
          </p:cNvSpPr>
          <p:nvPr/>
        </p:nvSpPr>
        <p:spPr>
          <a:xfrm>
            <a:off x="5257801" y="1581150"/>
            <a:ext cx="609600" cy="53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JM" sz="2400" dirty="0" smtClean="0">
                <a:solidFill>
                  <a:srgbClr val="048BE6"/>
                </a:solidFill>
                <a:latin typeface="+mn-ea"/>
                <a:cs typeface="Roboto Light"/>
              </a:rPr>
              <a:t>09</a:t>
            </a:r>
            <a:endParaRPr lang="en-JM" sz="24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sp>
        <p:nvSpPr>
          <p:cNvPr id="32" name="Text Placeholder 5"/>
          <p:cNvSpPr txBox="1">
            <a:spLocks/>
          </p:cNvSpPr>
          <p:nvPr/>
        </p:nvSpPr>
        <p:spPr>
          <a:xfrm>
            <a:off x="5791201" y="2342621"/>
            <a:ext cx="2590800" cy="403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dirty="0">
                <a:solidFill>
                  <a:srgbClr val="404040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</a:p>
        </p:txBody>
      </p:sp>
      <p:sp>
        <p:nvSpPr>
          <p:cNvPr id="34" name="Text Placeholder 5"/>
          <p:cNvSpPr txBox="1">
            <a:spLocks/>
          </p:cNvSpPr>
          <p:nvPr/>
        </p:nvSpPr>
        <p:spPr>
          <a:xfrm>
            <a:off x="5791201" y="3072342"/>
            <a:ext cx="2590800" cy="403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dirty="0">
                <a:solidFill>
                  <a:srgbClr val="404040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</a:p>
        </p:txBody>
      </p:sp>
      <p:sp>
        <p:nvSpPr>
          <p:cNvPr id="36" name="Text Placeholder 5"/>
          <p:cNvSpPr txBox="1">
            <a:spLocks/>
          </p:cNvSpPr>
          <p:nvPr/>
        </p:nvSpPr>
        <p:spPr>
          <a:xfrm>
            <a:off x="5791201" y="3802062"/>
            <a:ext cx="2590800" cy="403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0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dirty="0">
                <a:solidFill>
                  <a:srgbClr val="404040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</a:p>
        </p:txBody>
      </p:sp>
      <p:sp>
        <p:nvSpPr>
          <p:cNvPr id="38" name="Text Placeholder 6"/>
          <p:cNvSpPr txBox="1">
            <a:spLocks/>
          </p:cNvSpPr>
          <p:nvPr/>
        </p:nvSpPr>
        <p:spPr>
          <a:xfrm>
            <a:off x="3810000" y="1831975"/>
            <a:ext cx="609600" cy="3270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JM" sz="1400" dirty="0" smtClean="0">
                <a:solidFill>
                  <a:srgbClr val="048BE6"/>
                </a:solidFill>
                <a:latin typeface="+mn-ea"/>
                <a:cs typeface="Roboto Light"/>
              </a:rPr>
              <a:t>24</a:t>
            </a:r>
            <a:endParaRPr lang="en-JM" sz="14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sp>
        <p:nvSpPr>
          <p:cNvPr id="39" name="Text Placeholder 6"/>
          <p:cNvSpPr txBox="1">
            <a:spLocks/>
          </p:cNvSpPr>
          <p:nvPr/>
        </p:nvSpPr>
        <p:spPr>
          <a:xfrm>
            <a:off x="5257800" y="2244725"/>
            <a:ext cx="609600" cy="53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JM" sz="2400" dirty="0" smtClean="0">
                <a:solidFill>
                  <a:srgbClr val="048BE6"/>
                </a:solidFill>
                <a:latin typeface="+mn-ea"/>
                <a:cs typeface="Roboto Light"/>
              </a:rPr>
              <a:t>15</a:t>
            </a:r>
            <a:endParaRPr lang="en-JM" sz="24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sp>
        <p:nvSpPr>
          <p:cNvPr id="40" name="Text Placeholder 6"/>
          <p:cNvSpPr txBox="1">
            <a:spLocks/>
          </p:cNvSpPr>
          <p:nvPr/>
        </p:nvSpPr>
        <p:spPr>
          <a:xfrm>
            <a:off x="5257800" y="3006725"/>
            <a:ext cx="609600" cy="53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JM" sz="2400" dirty="0" smtClean="0">
                <a:solidFill>
                  <a:srgbClr val="048BE6"/>
                </a:solidFill>
                <a:latin typeface="+mn-ea"/>
                <a:cs typeface="Roboto Light"/>
              </a:rPr>
              <a:t>24</a:t>
            </a:r>
            <a:endParaRPr lang="en-JM" sz="24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sp>
        <p:nvSpPr>
          <p:cNvPr id="41" name="Text Placeholder 6"/>
          <p:cNvSpPr txBox="1">
            <a:spLocks/>
          </p:cNvSpPr>
          <p:nvPr/>
        </p:nvSpPr>
        <p:spPr>
          <a:xfrm>
            <a:off x="5257800" y="3736975"/>
            <a:ext cx="609600" cy="533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JM" sz="2400" dirty="0" smtClean="0">
                <a:solidFill>
                  <a:srgbClr val="048BE6"/>
                </a:solidFill>
                <a:latin typeface="+mn-ea"/>
                <a:cs typeface="Roboto Light"/>
              </a:rPr>
              <a:t>36</a:t>
            </a:r>
            <a:endParaRPr lang="en-JM" sz="24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sp>
        <p:nvSpPr>
          <p:cNvPr id="44" name="Text Placeholder 6"/>
          <p:cNvSpPr txBox="1">
            <a:spLocks/>
          </p:cNvSpPr>
          <p:nvPr/>
        </p:nvSpPr>
        <p:spPr>
          <a:xfrm>
            <a:off x="1066800" y="1406525"/>
            <a:ext cx="4191000" cy="3270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50" dirty="0">
                <a:latin typeface="+mn-ea"/>
                <a:cs typeface="Roboto Regular"/>
              </a:rPr>
              <a:t>单击此处添加标题</a:t>
            </a:r>
          </a:p>
        </p:txBody>
      </p:sp>
      <p:sp>
        <p:nvSpPr>
          <p:cNvPr id="45" name="Oval 44"/>
          <p:cNvSpPr>
            <a:spLocks noChangeAspect="1"/>
          </p:cNvSpPr>
          <p:nvPr/>
        </p:nvSpPr>
        <p:spPr>
          <a:xfrm>
            <a:off x="533401" y="1276350"/>
            <a:ext cx="503999" cy="503999"/>
          </a:xfrm>
          <a:prstGeom prst="ellipse">
            <a:avLst/>
          </a:prstGeom>
          <a:solidFill>
            <a:srgbClr val="048BE6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pic>
        <p:nvPicPr>
          <p:cNvPr id="3" name="Picture 2" descr="piechart_64px.png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33" y="1389382"/>
            <a:ext cx="277935" cy="277935"/>
          </a:xfrm>
          <a:prstGeom prst="rect">
            <a:avLst/>
          </a:prstGeom>
        </p:spPr>
      </p:pic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37</a:t>
            </a:fld>
            <a:endParaRPr lang="en-JM" dirty="0">
              <a:cs typeface="Roboto Light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867248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262626"/>
                </a:solidFill>
                <a:latin typeface="+mn-ea"/>
                <a:ea typeface="+mn-ea"/>
              </a:rPr>
              <a:t>图形图表</a:t>
            </a:r>
            <a:endParaRPr lang="en-JM" sz="2400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3589020" y="2854989"/>
            <a:ext cx="1668780" cy="0"/>
          </a:xfrm>
          <a:prstGeom prst="line">
            <a:avLst/>
          </a:prstGeom>
          <a:ln w="76200" cap="rnd" cmpd="sng">
            <a:solidFill>
              <a:srgbClr val="048B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324600" y="1962150"/>
            <a:ext cx="1851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048BE6"/>
                </a:solidFill>
                <a:latin typeface="+mn-ea"/>
                <a:cs typeface="Roboto Regular"/>
              </a:rPr>
              <a:t>单击此处添加标题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31424" y="2550189"/>
            <a:ext cx="673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JM" sz="2000" dirty="0" smtClean="0">
                <a:solidFill>
                  <a:srgbClr val="048BE6"/>
                </a:solidFill>
                <a:latin typeface="+mn-ea"/>
                <a:cs typeface="Roboto Light"/>
              </a:rPr>
              <a:t>200</a:t>
            </a:r>
            <a:endParaRPr lang="en-JM" sz="20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3589020" y="3293079"/>
            <a:ext cx="1363980" cy="0"/>
          </a:xfrm>
          <a:prstGeom prst="line">
            <a:avLst/>
          </a:prstGeom>
          <a:ln w="76200" cap="rnd" cmpd="sng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505200" y="2988279"/>
            <a:ext cx="18516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solidFill>
                  <a:srgbClr val="404040"/>
                </a:solidFill>
                <a:latin typeface="+mn-ea"/>
                <a:cs typeface="Roboto Light"/>
              </a:rPr>
              <a:t>上海</a:t>
            </a:r>
            <a:endParaRPr lang="en-JM" sz="11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19400" y="2988279"/>
            <a:ext cx="673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JM" sz="2000" dirty="0" smtClean="0">
                <a:solidFill>
                  <a:srgbClr val="404040"/>
                </a:solidFill>
                <a:latin typeface="+mn-ea"/>
                <a:cs typeface="Roboto Light"/>
              </a:rPr>
              <a:t>60</a:t>
            </a:r>
            <a:endParaRPr lang="en-JM" sz="20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3589020" y="3750279"/>
            <a:ext cx="1078824" cy="0"/>
          </a:xfrm>
          <a:prstGeom prst="line">
            <a:avLst/>
          </a:prstGeom>
          <a:ln w="76200" cap="rnd" cmpd="sng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505200" y="3445479"/>
            <a:ext cx="18516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solidFill>
                  <a:srgbClr val="404040"/>
                </a:solidFill>
                <a:latin typeface="+mn-ea"/>
                <a:cs typeface="Roboto Light"/>
              </a:rPr>
              <a:t>广州</a:t>
            </a:r>
            <a:endParaRPr lang="en-JM" sz="11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19400" y="3445479"/>
            <a:ext cx="673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JM" sz="2000" dirty="0" smtClean="0">
                <a:solidFill>
                  <a:srgbClr val="404040"/>
                </a:solidFill>
                <a:latin typeface="+mn-ea"/>
                <a:cs typeface="Roboto Light"/>
              </a:rPr>
              <a:t>48</a:t>
            </a:r>
            <a:endParaRPr lang="en-JM" sz="20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3589020" y="4207479"/>
            <a:ext cx="1536024" cy="0"/>
          </a:xfrm>
          <a:prstGeom prst="line">
            <a:avLst/>
          </a:prstGeom>
          <a:ln w="76200" cap="rnd" cmpd="sng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505200" y="3921789"/>
            <a:ext cx="18516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solidFill>
                  <a:srgbClr val="404040"/>
                </a:solidFill>
                <a:latin typeface="+mn-ea"/>
                <a:cs typeface="Roboto Light"/>
              </a:rPr>
              <a:t>成都</a:t>
            </a:r>
            <a:endParaRPr lang="en-JM" sz="11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19400" y="3902679"/>
            <a:ext cx="673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JM" sz="2000" dirty="0" smtClean="0">
                <a:solidFill>
                  <a:srgbClr val="404040"/>
                </a:solidFill>
                <a:latin typeface="+mn-ea"/>
                <a:cs typeface="Roboto Light"/>
              </a:rPr>
              <a:t>57</a:t>
            </a:r>
            <a:endParaRPr lang="en-JM" sz="20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25" name="Text Placeholder 5"/>
          <p:cNvSpPr txBox="1">
            <a:spLocks/>
          </p:cNvSpPr>
          <p:nvPr/>
        </p:nvSpPr>
        <p:spPr>
          <a:xfrm>
            <a:off x="510540" y="3693189"/>
            <a:ext cx="1828800" cy="7620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zh-CN" altLang="en-US" sz="1100" dirty="0">
                <a:solidFill>
                  <a:srgbClr val="404040"/>
                </a:solidFill>
                <a:latin typeface="+mn-ea"/>
                <a:cs typeface="Roboto Light"/>
              </a:rPr>
              <a:t>此处添加详细文本描述，建议与标题相关并符合整体语言风格</a:t>
            </a:r>
            <a:endParaRPr lang="en-JM" sz="11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524346" y="2343150"/>
            <a:ext cx="1165860" cy="1165860"/>
          </a:xfrm>
          <a:prstGeom prst="ellipse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 smtClean="0">
                <a:latin typeface="+mn-ea"/>
                <a:cs typeface="Roboto Light"/>
              </a:rPr>
              <a:t>产品名称</a:t>
            </a:r>
            <a:endParaRPr lang="en-US" sz="1100" dirty="0">
              <a:latin typeface="+mn-ea"/>
              <a:cs typeface="Roboto Light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2590800" y="2495550"/>
            <a:ext cx="0" cy="1752600"/>
          </a:xfrm>
          <a:prstGeom prst="line">
            <a:avLst/>
          </a:prstGeom>
          <a:ln w="12700" cap="rnd" cmpd="sng">
            <a:solidFill>
              <a:schemeClr val="bg1">
                <a:lumMod val="50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943600" y="2495550"/>
            <a:ext cx="0" cy="1752600"/>
          </a:xfrm>
          <a:prstGeom prst="line">
            <a:avLst/>
          </a:prstGeom>
          <a:ln w="12700" cap="rnd" cmpd="sng">
            <a:solidFill>
              <a:schemeClr val="bg1">
                <a:lumMod val="50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Chart 28"/>
          <p:cNvGraphicFramePr/>
          <p:nvPr>
            <p:extLst>
              <p:ext uri="{D42A27DB-BD31-4B8C-83A1-F6EECF244321}">
                <p14:modId xmlns:p14="http://schemas.microsoft.com/office/powerpoint/2010/main" val="1025394705"/>
              </p:ext>
            </p:extLst>
          </p:nvPr>
        </p:nvGraphicFramePr>
        <p:xfrm>
          <a:off x="6248400" y="2266950"/>
          <a:ext cx="2514600" cy="2088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3505200" y="2550189"/>
            <a:ext cx="18516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 smtClean="0">
                <a:solidFill>
                  <a:srgbClr val="404040"/>
                </a:solidFill>
                <a:latin typeface="+mn-ea"/>
                <a:cs typeface="Roboto Light"/>
              </a:rPr>
              <a:t>北京</a:t>
            </a:r>
            <a:endParaRPr lang="en-JM" sz="11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971800" y="1962150"/>
            <a:ext cx="18516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048BE6"/>
                </a:solidFill>
                <a:latin typeface="+mn-ea"/>
                <a:cs typeface="Roboto Regular"/>
              </a:rPr>
              <a:t>单击此处添加标题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10540" y="1962150"/>
            <a:ext cx="1851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048BE6"/>
                </a:solidFill>
                <a:latin typeface="+mn-ea"/>
                <a:cs typeface="Roboto Regular"/>
              </a:rPr>
              <a:t>单击此处添加标题</a:t>
            </a:r>
          </a:p>
        </p:txBody>
      </p:sp>
      <p:sp>
        <p:nvSpPr>
          <p:cNvPr id="33" name="Oval 32"/>
          <p:cNvSpPr/>
          <p:nvPr/>
        </p:nvSpPr>
        <p:spPr>
          <a:xfrm>
            <a:off x="1441096" y="2473989"/>
            <a:ext cx="457200" cy="457200"/>
          </a:xfrm>
          <a:prstGeom prst="ellipse">
            <a:avLst/>
          </a:prstGeom>
          <a:solidFill>
            <a:srgbClr val="048BE6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latin typeface="+mn-ea"/>
              <a:cs typeface="Roboto Light"/>
            </a:endParaRPr>
          </a:p>
        </p:txBody>
      </p:sp>
      <p:grpSp>
        <p:nvGrpSpPr>
          <p:cNvPr id="34" name="Group 33"/>
          <p:cNvGrpSpPr>
            <a:grpSpLocks noChangeAspect="1"/>
          </p:cNvGrpSpPr>
          <p:nvPr/>
        </p:nvGrpSpPr>
        <p:grpSpPr bwMode="black">
          <a:xfrm>
            <a:off x="1607789" y="2576590"/>
            <a:ext cx="123815" cy="251998"/>
            <a:chOff x="8132743" y="406909"/>
            <a:chExt cx="269875" cy="549275"/>
          </a:xfrm>
          <a:solidFill>
            <a:schemeClr val="bg1"/>
          </a:solidFill>
        </p:grpSpPr>
        <p:sp>
          <p:nvSpPr>
            <p:cNvPr id="35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  <a:cs typeface="Roboto Light"/>
              </a:endParaRPr>
            </a:p>
          </p:txBody>
        </p:sp>
        <p:sp>
          <p:nvSpPr>
            <p:cNvPr id="36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  <a:cs typeface="Roboto Light"/>
              </a:endParaRPr>
            </a:p>
          </p:txBody>
        </p:sp>
      </p:grpSp>
      <p:sp>
        <p:nvSpPr>
          <p:cNvPr id="37" name="Oval 36"/>
          <p:cNvSpPr/>
          <p:nvPr/>
        </p:nvSpPr>
        <p:spPr>
          <a:xfrm>
            <a:off x="7848600" y="2626389"/>
            <a:ext cx="457200" cy="457200"/>
          </a:xfrm>
          <a:prstGeom prst="ellipse">
            <a:avLst/>
          </a:prstGeom>
          <a:solidFill>
            <a:srgbClr val="048BE6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latin typeface="+mn-ea"/>
              <a:cs typeface="Roboto Light"/>
            </a:endParaRPr>
          </a:p>
        </p:txBody>
      </p:sp>
      <p:grpSp>
        <p:nvGrpSpPr>
          <p:cNvPr id="39" name="Group 38"/>
          <p:cNvGrpSpPr>
            <a:grpSpLocks noChangeAspect="1"/>
          </p:cNvGrpSpPr>
          <p:nvPr/>
        </p:nvGrpSpPr>
        <p:grpSpPr bwMode="black">
          <a:xfrm>
            <a:off x="8029585" y="2702589"/>
            <a:ext cx="123815" cy="251998"/>
            <a:chOff x="8132743" y="406909"/>
            <a:chExt cx="269875" cy="549275"/>
          </a:xfrm>
          <a:solidFill>
            <a:schemeClr val="bg1"/>
          </a:solidFill>
        </p:grpSpPr>
        <p:sp>
          <p:nvSpPr>
            <p:cNvPr id="40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  <a:cs typeface="Roboto Light"/>
              </a:endParaRPr>
            </a:p>
          </p:txBody>
        </p:sp>
        <p:sp>
          <p:nvSpPr>
            <p:cNvPr id="41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  <a:cs typeface="Roboto Light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257800" y="2702589"/>
            <a:ext cx="533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1000" dirty="0" smtClean="0">
                <a:solidFill>
                  <a:srgbClr val="048BE6"/>
                </a:solidFill>
                <a:latin typeface="+mn-ea"/>
                <a:cs typeface="Roboto Light"/>
              </a:rPr>
              <a:t>100%</a:t>
            </a:r>
            <a:endParaRPr lang="en-JM" sz="10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953000" y="3157557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1000" dirty="0" smtClean="0">
                <a:solidFill>
                  <a:srgbClr val="048BE6"/>
                </a:solidFill>
                <a:latin typeface="+mn-ea"/>
                <a:cs typeface="Roboto Light"/>
              </a:rPr>
              <a:t>80%</a:t>
            </a:r>
            <a:endParaRPr lang="en-JM" sz="10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724400" y="3616989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1000" dirty="0" smtClean="0">
                <a:solidFill>
                  <a:srgbClr val="048BE6"/>
                </a:solidFill>
                <a:latin typeface="+mn-ea"/>
                <a:cs typeface="Roboto Light"/>
              </a:rPr>
              <a:t>60%</a:t>
            </a:r>
            <a:endParaRPr lang="en-JM" sz="10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105400" y="4074189"/>
            <a:ext cx="457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1000" dirty="0" smtClean="0">
                <a:solidFill>
                  <a:srgbClr val="048BE6"/>
                </a:solidFill>
                <a:latin typeface="+mn-ea"/>
                <a:cs typeface="Roboto Light"/>
              </a:rPr>
              <a:t>85%</a:t>
            </a:r>
            <a:endParaRPr lang="en-JM" sz="10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sp>
        <p:nvSpPr>
          <p:cNvPr id="48" name="Text Placeholder 6"/>
          <p:cNvSpPr txBox="1">
            <a:spLocks/>
          </p:cNvSpPr>
          <p:nvPr/>
        </p:nvSpPr>
        <p:spPr>
          <a:xfrm>
            <a:off x="723900" y="971550"/>
            <a:ext cx="7696200" cy="4794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200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5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分钟之内。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38</a:t>
            </a:fld>
            <a:endParaRPr lang="en-JM" dirty="0">
              <a:cs typeface="Roboto Light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264112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rgbClr val="262626"/>
                </a:solidFill>
                <a:latin typeface="+mn-ea"/>
                <a:ea typeface="+mn-ea"/>
              </a:rPr>
              <a:t>三列文字描述模板</a:t>
            </a:r>
            <a:endParaRPr lang="en-JM" sz="2400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609600" y="1752600"/>
            <a:ext cx="2362200" cy="2266950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1050" dirty="0"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+mn-ea"/>
              </a:rPr>
              <a:t>200</a:t>
            </a:r>
            <a:r>
              <a:rPr lang="zh-CN" altLang="en-US" sz="1050" dirty="0">
                <a:latin typeface="+mn-ea"/>
              </a:rPr>
              <a:t>字以内，据统计每页幻灯片的最好控制在</a:t>
            </a:r>
            <a:r>
              <a:rPr lang="en-US" altLang="zh-CN" sz="1050" dirty="0">
                <a:latin typeface="+mn-ea"/>
              </a:rPr>
              <a:t>5</a:t>
            </a:r>
            <a:r>
              <a:rPr lang="zh-CN" altLang="en-US" sz="1050" dirty="0">
                <a:latin typeface="+mn-ea"/>
              </a:rPr>
              <a:t>分钟之内。此处添加详细文本描述，建议与标题相关并符合整体语言风格，语言描述尽量简洁生动</a:t>
            </a:r>
            <a:r>
              <a:rPr lang="zh-CN" altLang="en-US" sz="1050" dirty="0" smtClean="0">
                <a:latin typeface="+mn-ea"/>
              </a:rPr>
              <a:t>。</a:t>
            </a:r>
            <a:endParaRPr lang="zh-CN" altLang="en-US" sz="1050" dirty="0">
              <a:latin typeface="+mn-ea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39"/>
          </p:nvPr>
        </p:nvSpPr>
        <p:spPr>
          <a:xfrm>
            <a:off x="609600" y="1428750"/>
            <a:ext cx="1984248" cy="320040"/>
          </a:xfrm>
          <a:prstGeom prst="rect">
            <a:avLst/>
          </a:prstGeom>
          <a:noFill/>
        </p:spPr>
        <p:txBody>
          <a:bodyPr/>
          <a:lstStyle/>
          <a:p>
            <a:r>
              <a:rPr lang="zh-CN" altLang="en-US" b="1" dirty="0">
                <a:solidFill>
                  <a:srgbClr val="048BE6"/>
                </a:solidFill>
                <a:latin typeface="+mn-ea"/>
                <a:ea typeface="+mn-ea"/>
                <a:cs typeface="Roboto Regular"/>
              </a:rPr>
              <a:t>单击此处添加标题</a:t>
            </a:r>
            <a:endParaRPr lang="en-JM" altLang="zh-CN" b="1" dirty="0">
              <a:solidFill>
                <a:srgbClr val="048BE6"/>
              </a:solidFill>
              <a:latin typeface="+mn-ea"/>
              <a:ea typeface="+mn-ea"/>
              <a:cs typeface="Roboto Regular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42"/>
          </p:nvPr>
        </p:nvSpPr>
        <p:spPr>
          <a:xfrm>
            <a:off x="3429000" y="1752600"/>
            <a:ext cx="2362200" cy="2266950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dirty="0"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+mn-ea"/>
              </a:rPr>
              <a:t>200</a:t>
            </a:r>
            <a:r>
              <a:rPr lang="zh-CN" altLang="en-US" dirty="0">
                <a:latin typeface="+mn-ea"/>
              </a:rPr>
              <a:t>字以内，据统计每页幻灯片的最好控制在</a:t>
            </a:r>
            <a:r>
              <a:rPr lang="en-US" altLang="zh-CN" dirty="0">
                <a:latin typeface="+mn-ea"/>
              </a:rPr>
              <a:t>5</a:t>
            </a:r>
            <a:r>
              <a:rPr lang="zh-CN" altLang="en-US" dirty="0">
                <a:latin typeface="+mn-ea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43"/>
          </p:nvPr>
        </p:nvSpPr>
        <p:spPr>
          <a:xfrm>
            <a:off x="6324600" y="1752600"/>
            <a:ext cx="2362200" cy="2266950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1050" dirty="0"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+mn-ea"/>
              </a:rPr>
              <a:t>200</a:t>
            </a:r>
            <a:r>
              <a:rPr lang="zh-CN" altLang="en-US" sz="1050" dirty="0">
                <a:latin typeface="+mn-ea"/>
              </a:rPr>
              <a:t>字以内，据统计每页幻灯片的最好控制在</a:t>
            </a:r>
            <a:r>
              <a:rPr lang="en-US" altLang="zh-CN" sz="1050" dirty="0">
                <a:latin typeface="+mn-ea"/>
              </a:rPr>
              <a:t>5</a:t>
            </a:r>
            <a:r>
              <a:rPr lang="zh-CN" altLang="en-US" sz="1050" dirty="0">
                <a:latin typeface="+mn-ea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60"/>
          </p:nvPr>
        </p:nvSpPr>
        <p:spPr>
          <a:xfrm>
            <a:off x="3429000" y="1428750"/>
            <a:ext cx="1984248" cy="320040"/>
          </a:xfrm>
          <a:prstGeom prst="rect">
            <a:avLst/>
          </a:prstGeom>
          <a:noFill/>
        </p:spPr>
        <p:txBody>
          <a:bodyPr/>
          <a:lstStyle/>
          <a:p>
            <a:r>
              <a:rPr lang="zh-CN" altLang="en-US" b="1" dirty="0">
                <a:solidFill>
                  <a:srgbClr val="048BE6"/>
                </a:solidFill>
                <a:latin typeface="+mn-ea"/>
                <a:ea typeface="+mn-ea"/>
                <a:cs typeface="Roboto Regular"/>
              </a:rPr>
              <a:t>单击此处添加标题</a:t>
            </a:r>
            <a:endParaRPr lang="en-JM" altLang="zh-CN" b="1" dirty="0">
              <a:solidFill>
                <a:srgbClr val="048BE6"/>
              </a:solidFill>
              <a:latin typeface="+mn-ea"/>
              <a:ea typeface="+mn-ea"/>
              <a:cs typeface="Roboto Regular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quarter" idx="61"/>
          </p:nvPr>
        </p:nvSpPr>
        <p:spPr>
          <a:xfrm>
            <a:off x="6324600" y="1428750"/>
            <a:ext cx="1984248" cy="32004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zh-CN" altLang="en-US" b="1" dirty="0" smtClean="0">
                <a:solidFill>
                  <a:srgbClr val="048BE6"/>
                </a:solidFill>
                <a:latin typeface="+mn-ea"/>
                <a:ea typeface="+mn-ea"/>
                <a:cs typeface="Roboto Regular"/>
              </a:rPr>
              <a:t>单击此处添加标题</a:t>
            </a:r>
            <a:endParaRPr lang="en-JM" b="1" dirty="0">
              <a:solidFill>
                <a:srgbClr val="048BE6"/>
              </a:solidFill>
              <a:latin typeface="+mn-ea"/>
              <a:ea typeface="+mn-ea"/>
              <a:cs typeface="Roboto Regular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05000" y="4015085"/>
            <a:ext cx="64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zh-CN" altLang="en-US" sz="1200" dirty="0">
                <a:solidFill>
                  <a:srgbClr val="AAAAAA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AAAAAA"/>
                </a:solidFill>
                <a:latin typeface="+mn-ea"/>
                <a:cs typeface="Roboto Light"/>
              </a:rPr>
              <a:t>200</a:t>
            </a:r>
            <a:r>
              <a:rPr lang="zh-CN" altLang="en-US" sz="1200" dirty="0">
                <a:solidFill>
                  <a:srgbClr val="AAAAAA"/>
                </a:solidFill>
                <a:latin typeface="+mn-ea"/>
                <a:cs typeface="Roboto Light"/>
              </a:rPr>
              <a:t>字</a:t>
            </a:r>
            <a:r>
              <a:rPr lang="zh-CN" altLang="en-US" sz="1200" dirty="0" smtClean="0">
                <a:solidFill>
                  <a:srgbClr val="AAAAAA"/>
                </a:solidFill>
                <a:latin typeface="+mn-ea"/>
                <a:cs typeface="Roboto Light"/>
              </a:rPr>
              <a:t>以内</a:t>
            </a:r>
            <a:endParaRPr lang="zh-CN" altLang="en-US" sz="1200" dirty="0">
              <a:solidFill>
                <a:srgbClr val="AAAAAA"/>
              </a:solidFill>
              <a:latin typeface="+mn-ea"/>
              <a:cs typeface="Roboto Light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685801" y="3933170"/>
            <a:ext cx="7595999" cy="0"/>
          </a:xfrm>
          <a:prstGeom prst="line">
            <a:avLst/>
          </a:prstGeom>
          <a:ln w="12700" cmpd="sng">
            <a:solidFill>
              <a:srgbClr val="B5B5B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85801" y="4542770"/>
            <a:ext cx="7595999" cy="0"/>
          </a:xfrm>
          <a:prstGeom prst="line">
            <a:avLst/>
          </a:prstGeom>
          <a:ln w="12700" cmpd="sng">
            <a:solidFill>
              <a:srgbClr val="B5B5B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33400" y="3943350"/>
            <a:ext cx="1143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JM" sz="2000" dirty="0" smtClean="0">
                <a:solidFill>
                  <a:srgbClr val="048BE6"/>
                </a:solidFill>
                <a:latin typeface="+mn-ea"/>
                <a:cs typeface="Roboto Light"/>
              </a:rPr>
              <a:t>$</a:t>
            </a:r>
            <a:r>
              <a:rPr lang="en-JM" sz="2800" dirty="0" smtClean="0">
                <a:solidFill>
                  <a:srgbClr val="048BE6"/>
                </a:solidFill>
                <a:latin typeface="+mn-ea"/>
                <a:cs typeface="Roboto Light"/>
              </a:rPr>
              <a:t>200</a:t>
            </a:r>
            <a:endParaRPr lang="en-JM" sz="28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39</a:t>
            </a:fld>
            <a:endParaRPr lang="en-JM" dirty="0">
              <a:cs typeface="Roboto Light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191791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262626"/>
                </a:solidFill>
                <a:latin typeface="+mn-ea"/>
                <a:ea typeface="+mn-ea"/>
              </a:rPr>
              <a:t>我们的团队</a:t>
            </a:r>
            <a:endParaRPr lang="en-US" sz="2400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68"/>
          </p:nvPr>
        </p:nvSpPr>
        <p:spPr>
          <a:xfrm>
            <a:off x="1280970" y="3709988"/>
            <a:ext cx="1843230" cy="533400"/>
          </a:xfrm>
        </p:spPr>
        <p:txBody>
          <a:bodyPr>
            <a:no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此处添加详细文本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描述</a:t>
            </a:r>
            <a:endParaRPr lang="en-US" altLang="zh-CN" sz="9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建议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与标题相关并符合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整体</a:t>
            </a:r>
            <a:endParaRPr lang="en-US" altLang="zh-CN" sz="9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语言风格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69"/>
          </p:nvPr>
        </p:nvSpPr>
        <p:spPr>
          <a:xfrm>
            <a:off x="2958974" y="3714750"/>
            <a:ext cx="1613026" cy="533400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此处添加详细文本描述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建议与标题相关并符合整体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语言风格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70"/>
          </p:nvPr>
        </p:nvSpPr>
        <p:spPr>
          <a:xfrm>
            <a:off x="1268127" y="3181350"/>
            <a:ext cx="1830387" cy="300038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48BE6"/>
                </a:solidFill>
                <a:latin typeface="+mn-ea"/>
                <a:cs typeface="Roboto Regular"/>
              </a:rPr>
              <a:t>无名氏</a:t>
            </a:r>
            <a:endParaRPr lang="en-JM" dirty="0">
              <a:solidFill>
                <a:srgbClr val="048BE6"/>
              </a:solidFill>
              <a:latin typeface="+mn-ea"/>
              <a:cs typeface="Roboto Regular"/>
            </a:endParaRPr>
          </a:p>
          <a:p>
            <a:endParaRPr lang="en-US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71"/>
          </p:nvPr>
        </p:nvSpPr>
        <p:spPr>
          <a:xfrm>
            <a:off x="1280969" y="3360739"/>
            <a:ext cx="1313756" cy="201612"/>
          </a:xfrm>
        </p:spPr>
        <p:txBody>
          <a:bodyPr/>
          <a:lstStyle/>
          <a:p>
            <a:r>
              <a:rPr lang="zh-CN" altLang="en-US" dirty="0" smtClean="0">
                <a:solidFill>
                  <a:srgbClr val="404040"/>
                </a:solidFill>
                <a:latin typeface="+mn-ea"/>
                <a:ea typeface="+mn-ea"/>
              </a:rPr>
              <a:t>职位描述</a:t>
            </a:r>
            <a:endParaRPr lang="en-JM" dirty="0">
              <a:solidFill>
                <a:srgbClr val="404040"/>
              </a:solidFill>
              <a:latin typeface="+mn-ea"/>
              <a:ea typeface="+mn-ea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72"/>
          </p:nvPr>
        </p:nvSpPr>
        <p:spPr>
          <a:xfrm>
            <a:off x="2958974" y="3181350"/>
            <a:ext cx="1601787" cy="300038"/>
          </a:xfrm>
        </p:spPr>
        <p:txBody>
          <a:bodyPr/>
          <a:lstStyle/>
          <a:p>
            <a:r>
              <a:rPr lang="zh-CN" altLang="en-US" dirty="0">
                <a:solidFill>
                  <a:srgbClr val="048BE6"/>
                </a:solidFill>
                <a:latin typeface="+mn-ea"/>
                <a:cs typeface="Roboto Regular"/>
              </a:rPr>
              <a:t>无名氏</a:t>
            </a:r>
            <a:endParaRPr lang="en-JM" altLang="zh-CN" dirty="0">
              <a:solidFill>
                <a:srgbClr val="048BE6"/>
              </a:solidFill>
              <a:latin typeface="+mn-ea"/>
              <a:cs typeface="Roboto Regular"/>
            </a:endParaRPr>
          </a:p>
          <a:p>
            <a:endParaRPr lang="en-US" altLang="zh-CN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73"/>
          </p:nvPr>
        </p:nvSpPr>
        <p:spPr>
          <a:xfrm>
            <a:off x="2971816" y="3360739"/>
            <a:ext cx="1313756" cy="201612"/>
          </a:xfrm>
        </p:spPr>
        <p:txBody>
          <a:bodyPr/>
          <a:lstStyle/>
          <a:p>
            <a:r>
              <a:rPr lang="zh-CN" altLang="en-US" dirty="0" smtClean="0">
                <a:solidFill>
                  <a:srgbClr val="404040"/>
                </a:solidFill>
                <a:latin typeface="+mn-ea"/>
                <a:ea typeface="+mn-ea"/>
              </a:rPr>
              <a:t>职位描述</a:t>
            </a:r>
            <a:endParaRPr lang="en-JM" dirty="0">
              <a:solidFill>
                <a:srgbClr val="404040"/>
              </a:solidFill>
              <a:latin typeface="+mn-ea"/>
              <a:ea typeface="+mn-ea"/>
            </a:endParaRPr>
          </a:p>
          <a:p>
            <a:endParaRPr lang="en-US" dirty="0">
              <a:latin typeface="+mn-ea"/>
              <a:ea typeface="+mn-ea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74"/>
          </p:nvPr>
        </p:nvSpPr>
        <p:spPr>
          <a:xfrm>
            <a:off x="4649371" y="3714750"/>
            <a:ext cx="1675229" cy="533400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此处添加详细文本描述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建议与标题相关并符合整体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语言风格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75"/>
          </p:nvPr>
        </p:nvSpPr>
        <p:spPr>
          <a:xfrm>
            <a:off x="4649371" y="3181350"/>
            <a:ext cx="1663557" cy="300038"/>
          </a:xfrm>
        </p:spPr>
        <p:txBody>
          <a:bodyPr/>
          <a:lstStyle/>
          <a:p>
            <a:r>
              <a:rPr lang="zh-CN" altLang="en-US" dirty="0">
                <a:solidFill>
                  <a:srgbClr val="048BE6"/>
                </a:solidFill>
                <a:latin typeface="+mn-ea"/>
                <a:cs typeface="Roboto Regular"/>
              </a:rPr>
              <a:t>无名氏</a:t>
            </a:r>
            <a:endParaRPr lang="en-JM" altLang="zh-CN" dirty="0">
              <a:solidFill>
                <a:srgbClr val="048BE6"/>
              </a:solidFill>
              <a:latin typeface="+mn-ea"/>
              <a:cs typeface="Roboto Regular"/>
            </a:endParaRPr>
          </a:p>
          <a:p>
            <a:endParaRPr lang="en-US" altLang="zh-CN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76"/>
          </p:nvPr>
        </p:nvSpPr>
        <p:spPr>
          <a:xfrm>
            <a:off x="4662213" y="3360739"/>
            <a:ext cx="1313756" cy="201612"/>
          </a:xfrm>
        </p:spPr>
        <p:txBody>
          <a:bodyPr/>
          <a:lstStyle/>
          <a:p>
            <a:r>
              <a:rPr lang="zh-CN" altLang="en-US" dirty="0" smtClean="0">
                <a:solidFill>
                  <a:srgbClr val="404040"/>
                </a:solidFill>
                <a:latin typeface="+mn-ea"/>
                <a:ea typeface="+mn-ea"/>
              </a:rPr>
              <a:t>职位描述</a:t>
            </a:r>
            <a:endParaRPr lang="en-JM" dirty="0">
              <a:solidFill>
                <a:srgbClr val="404040"/>
              </a:solidFill>
              <a:latin typeface="+mn-ea"/>
              <a:ea typeface="+mn-ea"/>
            </a:endParaRPr>
          </a:p>
          <a:p>
            <a:endParaRPr lang="en-US" dirty="0">
              <a:latin typeface="+mn-ea"/>
              <a:ea typeface="+mn-ea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77"/>
          </p:nvPr>
        </p:nvSpPr>
        <p:spPr>
          <a:xfrm>
            <a:off x="6309001" y="3730310"/>
            <a:ext cx="1691999" cy="533400"/>
          </a:xfrm>
        </p:spPr>
        <p:txBody>
          <a:bodyPr>
            <a:no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此处添加详细文本描述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建议与标题相关并符合整体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语言风格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78"/>
          </p:nvPr>
        </p:nvSpPr>
        <p:spPr>
          <a:xfrm>
            <a:off x="6311758" y="3181350"/>
            <a:ext cx="1739757" cy="300038"/>
          </a:xfrm>
        </p:spPr>
        <p:txBody>
          <a:bodyPr/>
          <a:lstStyle/>
          <a:p>
            <a:r>
              <a:rPr lang="zh-CN" altLang="en-US" dirty="0">
                <a:solidFill>
                  <a:srgbClr val="048BE6"/>
                </a:solidFill>
                <a:latin typeface="+mn-ea"/>
                <a:cs typeface="Roboto Regular"/>
              </a:rPr>
              <a:t>无名氏</a:t>
            </a:r>
            <a:endParaRPr lang="en-JM" altLang="zh-CN" dirty="0">
              <a:solidFill>
                <a:srgbClr val="048BE6"/>
              </a:solidFill>
              <a:latin typeface="+mn-ea"/>
              <a:cs typeface="Roboto Regular"/>
            </a:endParaRPr>
          </a:p>
          <a:p>
            <a:endParaRPr lang="en-US" altLang="zh-CN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79"/>
          </p:nvPr>
        </p:nvSpPr>
        <p:spPr>
          <a:xfrm>
            <a:off x="6324600" y="3360739"/>
            <a:ext cx="1313756" cy="201612"/>
          </a:xfrm>
        </p:spPr>
        <p:txBody>
          <a:bodyPr/>
          <a:lstStyle/>
          <a:p>
            <a:r>
              <a:rPr lang="zh-CN" altLang="en-US" dirty="0" smtClean="0">
                <a:solidFill>
                  <a:srgbClr val="404040"/>
                </a:solidFill>
                <a:latin typeface="+mn-ea"/>
                <a:ea typeface="+mn-ea"/>
              </a:rPr>
              <a:t>职位描述</a:t>
            </a:r>
            <a:endParaRPr lang="en-JM" dirty="0">
              <a:solidFill>
                <a:srgbClr val="404040"/>
              </a:solidFill>
              <a:latin typeface="+mn-ea"/>
              <a:ea typeface="+mn-ea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8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0" b="3190"/>
          <a:stretch/>
        </p:blipFill>
        <p:spPr>
          <a:xfrm>
            <a:off x="1368843" y="1581150"/>
            <a:ext cx="1539600" cy="1447800"/>
          </a:xfrm>
        </p:spPr>
      </p:pic>
      <p:pic>
        <p:nvPicPr>
          <p:cNvPr id="18" name="图片占位符 17"/>
          <p:cNvPicPr>
            <a:picLocks noGrp="1" noChangeAspect="1"/>
          </p:cNvPicPr>
          <p:nvPr>
            <p:ph type="pic" sz="quarter" idx="8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9" b="3659"/>
          <a:stretch/>
        </p:blipFill>
        <p:spPr>
          <a:xfrm>
            <a:off x="3032401" y="1581150"/>
            <a:ext cx="1539600" cy="1447800"/>
          </a:xfrm>
        </p:spPr>
      </p:pic>
      <p:pic>
        <p:nvPicPr>
          <p:cNvPr id="20" name="图片占位符 19"/>
          <p:cNvPicPr>
            <a:picLocks noGrp="1" noChangeAspect="1"/>
          </p:cNvPicPr>
          <p:nvPr>
            <p:ph type="pic" sz="quarter" idx="8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0" b="3970"/>
          <a:stretch/>
        </p:blipFill>
        <p:spPr>
          <a:xfrm>
            <a:off x="4708801" y="1581150"/>
            <a:ext cx="1539600" cy="1447800"/>
          </a:xfrm>
        </p:spPr>
      </p:pic>
      <p:pic>
        <p:nvPicPr>
          <p:cNvPr id="24" name="图片占位符 23"/>
          <p:cNvPicPr>
            <a:picLocks noGrp="1" noChangeAspect="1"/>
          </p:cNvPicPr>
          <p:nvPr>
            <p:ph type="pic" sz="quarter" idx="83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4" b="3294"/>
          <a:stretch/>
        </p:blipFill>
        <p:spPr>
          <a:xfrm>
            <a:off x="6385201" y="1581150"/>
            <a:ext cx="1539600" cy="1447800"/>
          </a:xfrm>
        </p:spPr>
      </p:pic>
      <p:sp>
        <p:nvSpPr>
          <p:cNvPr id="25" name="Parallelogram 24"/>
          <p:cNvSpPr/>
          <p:nvPr/>
        </p:nvSpPr>
        <p:spPr>
          <a:xfrm>
            <a:off x="1600200" y="2800350"/>
            <a:ext cx="1066800" cy="228600"/>
          </a:xfrm>
          <a:prstGeom prst="parallelogram">
            <a:avLst>
              <a:gd name="adj" fmla="val 60096"/>
            </a:avLst>
          </a:prstGeom>
          <a:solidFill>
            <a:srgbClr val="048B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>
                <a:solidFill>
                  <a:schemeClr val="bg1"/>
                </a:solidFill>
                <a:latin typeface="+mn-ea"/>
                <a:cs typeface="Roboto Regular"/>
              </a:rPr>
              <a:t>所属部门</a:t>
            </a:r>
            <a:endParaRPr lang="en-US" altLang="zh-CN" sz="800" dirty="0">
              <a:solidFill>
                <a:schemeClr val="bg1"/>
              </a:solidFill>
              <a:latin typeface="+mn-ea"/>
              <a:cs typeface="Roboto Regular"/>
            </a:endParaRPr>
          </a:p>
        </p:txBody>
      </p:sp>
      <p:sp>
        <p:nvSpPr>
          <p:cNvPr id="26" name="Parallelogram 25"/>
          <p:cNvSpPr/>
          <p:nvPr/>
        </p:nvSpPr>
        <p:spPr>
          <a:xfrm>
            <a:off x="3276600" y="2800350"/>
            <a:ext cx="1066800" cy="228600"/>
          </a:xfrm>
          <a:prstGeom prst="parallelogram">
            <a:avLst>
              <a:gd name="adj" fmla="val 60096"/>
            </a:avLst>
          </a:prstGeom>
          <a:solidFill>
            <a:srgbClr val="048B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>
                <a:solidFill>
                  <a:schemeClr val="bg1"/>
                </a:solidFill>
                <a:latin typeface="+mn-ea"/>
                <a:cs typeface="Roboto Regular"/>
              </a:rPr>
              <a:t>所属部门</a:t>
            </a:r>
            <a:endParaRPr lang="en-US" altLang="zh-CN" sz="800" dirty="0">
              <a:solidFill>
                <a:schemeClr val="bg1"/>
              </a:solidFill>
              <a:latin typeface="+mn-ea"/>
              <a:cs typeface="Roboto Regular"/>
            </a:endParaRPr>
          </a:p>
        </p:txBody>
      </p:sp>
      <p:sp>
        <p:nvSpPr>
          <p:cNvPr id="27" name="Parallelogram 26"/>
          <p:cNvSpPr/>
          <p:nvPr/>
        </p:nvSpPr>
        <p:spPr>
          <a:xfrm>
            <a:off x="4800600" y="2800350"/>
            <a:ext cx="1066800" cy="228600"/>
          </a:xfrm>
          <a:prstGeom prst="parallelogram">
            <a:avLst>
              <a:gd name="adj" fmla="val 60096"/>
            </a:avLst>
          </a:prstGeom>
          <a:solidFill>
            <a:srgbClr val="048B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>
                <a:solidFill>
                  <a:schemeClr val="bg1"/>
                </a:solidFill>
                <a:latin typeface="+mn-ea"/>
                <a:cs typeface="Roboto Regular"/>
              </a:rPr>
              <a:t>所属部门</a:t>
            </a:r>
            <a:endParaRPr lang="en-US" altLang="zh-CN" sz="800" dirty="0">
              <a:solidFill>
                <a:schemeClr val="bg1"/>
              </a:solidFill>
              <a:latin typeface="+mn-ea"/>
              <a:cs typeface="Roboto Regular"/>
            </a:endParaRPr>
          </a:p>
        </p:txBody>
      </p:sp>
      <p:sp>
        <p:nvSpPr>
          <p:cNvPr id="28" name="Parallelogram 27"/>
          <p:cNvSpPr/>
          <p:nvPr/>
        </p:nvSpPr>
        <p:spPr>
          <a:xfrm>
            <a:off x="6477000" y="2800350"/>
            <a:ext cx="1066800" cy="228600"/>
          </a:xfrm>
          <a:prstGeom prst="parallelogram">
            <a:avLst>
              <a:gd name="adj" fmla="val 60096"/>
            </a:avLst>
          </a:prstGeom>
          <a:solidFill>
            <a:srgbClr val="048B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>
                <a:solidFill>
                  <a:schemeClr val="bg1"/>
                </a:solidFill>
                <a:latin typeface="+mn-ea"/>
                <a:cs typeface="Roboto Regular"/>
              </a:rPr>
              <a:t>所属部门</a:t>
            </a:r>
            <a:endParaRPr lang="en-US" altLang="zh-CN" sz="800" dirty="0">
              <a:solidFill>
                <a:schemeClr val="bg1"/>
              </a:solidFill>
              <a:latin typeface="+mn-ea"/>
              <a:cs typeface="Roboto Regular"/>
            </a:endParaRPr>
          </a:p>
        </p:txBody>
      </p:sp>
      <p:sp>
        <p:nvSpPr>
          <p:cNvPr id="30" name="灯片编号占位符 2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4</a:t>
            </a:fld>
            <a:endParaRPr lang="en-JM" dirty="0">
              <a:cs typeface="Roboto Light"/>
            </a:endParaRPr>
          </a:p>
        </p:txBody>
      </p:sp>
      <p:sp>
        <p:nvSpPr>
          <p:cNvPr id="31" name="页脚占位符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64617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3" r="3263"/>
          <a:stretch>
            <a:fillRect/>
          </a:stretch>
        </p:blipFill>
        <p:spPr/>
      </p:pic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1600200" y="2266950"/>
            <a:ext cx="2743200" cy="833437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 sz="1000" dirty="0"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latin typeface="+mn-ea"/>
                <a:cs typeface="Roboto Light"/>
              </a:rPr>
              <a:t>200</a:t>
            </a:r>
            <a:r>
              <a:rPr lang="zh-CN" altLang="en-US" sz="1000" dirty="0">
                <a:latin typeface="+mn-ea"/>
                <a:cs typeface="Roboto Light"/>
              </a:rPr>
              <a:t>字以内，据统计每页幻灯片的最好控制在</a:t>
            </a:r>
            <a:r>
              <a:rPr lang="en-US" altLang="zh-CN" sz="1000" dirty="0">
                <a:latin typeface="+mn-ea"/>
                <a:cs typeface="Roboto Light"/>
              </a:rPr>
              <a:t>5</a:t>
            </a:r>
            <a:r>
              <a:rPr lang="zh-CN" altLang="en-US" sz="1000" dirty="0">
                <a:latin typeface="+mn-ea"/>
                <a:cs typeface="Roboto Light"/>
              </a:rPr>
              <a:t>分钟之内。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723900" y="1123950"/>
            <a:ext cx="7696200" cy="47942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zh-CN" altLang="en-US" sz="1050" dirty="0"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+mn-ea"/>
                <a:cs typeface="Roboto Light"/>
              </a:rPr>
              <a:t>200</a:t>
            </a:r>
            <a:r>
              <a:rPr lang="zh-CN" altLang="en-US" sz="1050" dirty="0">
                <a:latin typeface="+mn-ea"/>
                <a:cs typeface="Roboto Light"/>
              </a:rPr>
              <a:t>字以内，据统计每页幻灯片的最好控制在</a:t>
            </a:r>
            <a:r>
              <a:rPr lang="en-US" altLang="zh-CN" sz="1050" dirty="0">
                <a:latin typeface="+mn-ea"/>
                <a:cs typeface="Roboto Light"/>
              </a:rPr>
              <a:t>5</a:t>
            </a:r>
            <a:r>
              <a:rPr lang="zh-CN" altLang="en-US" sz="1050" dirty="0">
                <a:latin typeface="+mn-ea"/>
                <a:cs typeface="Roboto Light"/>
              </a:rPr>
              <a:t>分钟之内。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1600200" y="1962150"/>
            <a:ext cx="1828800" cy="357188"/>
          </a:xfrm>
        </p:spPr>
        <p:txBody>
          <a:bodyPr/>
          <a:lstStyle/>
          <a:p>
            <a:r>
              <a:rPr lang="zh-CN" altLang="en-US" sz="1400" dirty="0">
                <a:solidFill>
                  <a:srgbClr val="048BE6"/>
                </a:solidFill>
                <a:latin typeface="+mn-ea"/>
                <a:ea typeface="+mn-ea"/>
              </a:rPr>
              <a:t>单击此处添加标题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1600200" y="3490913"/>
            <a:ext cx="2743200" cy="833437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zh-CN" altLang="en-US" sz="1000" dirty="0"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latin typeface="+mn-ea"/>
                <a:cs typeface="Roboto Light"/>
              </a:rPr>
              <a:t>200</a:t>
            </a:r>
            <a:r>
              <a:rPr lang="zh-CN" altLang="en-US" sz="1000" dirty="0">
                <a:latin typeface="+mn-ea"/>
                <a:cs typeface="Roboto Light"/>
              </a:rPr>
              <a:t>字以内，据统计每页幻灯片的最好控制在</a:t>
            </a:r>
            <a:r>
              <a:rPr lang="en-US" altLang="zh-CN" sz="1000" dirty="0">
                <a:latin typeface="+mn-ea"/>
                <a:cs typeface="Roboto Light"/>
              </a:rPr>
              <a:t>5</a:t>
            </a:r>
            <a:r>
              <a:rPr lang="zh-CN" altLang="en-US" sz="1000" dirty="0">
                <a:latin typeface="+mn-ea"/>
                <a:cs typeface="Roboto Light"/>
              </a:rPr>
              <a:t>分钟之内。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1600200" y="3181350"/>
            <a:ext cx="1828800" cy="357188"/>
          </a:xfrm>
        </p:spPr>
        <p:txBody>
          <a:bodyPr/>
          <a:lstStyle/>
          <a:p>
            <a:r>
              <a:rPr lang="zh-CN" altLang="en-US" sz="1400" dirty="0">
                <a:solidFill>
                  <a:srgbClr val="048BE6"/>
                </a:solidFill>
                <a:latin typeface="+mn-ea"/>
                <a:ea typeface="+mn-ea"/>
              </a:rPr>
              <a:t>单击此处添加标题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9"/>
          </p:nvPr>
        </p:nvSpPr>
        <p:spPr>
          <a:xfrm>
            <a:off x="914400" y="2038350"/>
            <a:ext cx="533400" cy="324000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JM" sz="1600" dirty="0" smtClean="0">
                <a:solidFill>
                  <a:srgbClr val="464D61"/>
                </a:solidFill>
                <a:latin typeface="+mn-ea"/>
                <a:cs typeface="Roboto Light"/>
              </a:rPr>
              <a:t>5</a:t>
            </a:r>
            <a:r>
              <a:rPr lang="zh-CN" altLang="en-US" sz="1600" dirty="0" smtClean="0">
                <a:solidFill>
                  <a:srgbClr val="464D61"/>
                </a:solidFill>
                <a:latin typeface="+mn-ea"/>
                <a:cs typeface="Roboto Light"/>
              </a:rPr>
              <a:t>月</a:t>
            </a:r>
            <a:endParaRPr lang="en-JM" sz="1600" dirty="0">
              <a:solidFill>
                <a:srgbClr val="464D61"/>
              </a:solidFill>
              <a:latin typeface="+mn-ea"/>
              <a:cs typeface="Roboto Light"/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20"/>
          </p:nvPr>
        </p:nvSpPr>
        <p:spPr>
          <a:xfrm>
            <a:off x="914400" y="2387602"/>
            <a:ext cx="533400" cy="182562"/>
          </a:xfrm>
          <a:prstGeom prst="rect">
            <a:avLst/>
          </a:prstGeom>
          <a:solidFill>
            <a:srgbClr val="048BE6"/>
          </a:solidFill>
        </p:spPr>
        <p:txBody>
          <a:bodyPr anchor="ctr"/>
          <a:lstStyle/>
          <a:p>
            <a:r>
              <a:rPr lang="en-JM" sz="800" dirty="0" smtClean="0">
                <a:latin typeface="+mn-ea"/>
                <a:cs typeface="Roboto Light"/>
              </a:rPr>
              <a:t>2014</a:t>
            </a:r>
            <a:endParaRPr lang="en-JM" sz="800" dirty="0">
              <a:latin typeface="+mn-ea"/>
              <a:cs typeface="Roboto Light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21"/>
          </p:nvPr>
        </p:nvSpPr>
        <p:spPr>
          <a:xfrm>
            <a:off x="914400" y="3255963"/>
            <a:ext cx="533400" cy="324000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JM" sz="1600" dirty="0" smtClean="0">
                <a:solidFill>
                  <a:srgbClr val="464D61"/>
                </a:solidFill>
                <a:latin typeface="+mn-ea"/>
                <a:cs typeface="Roboto Light"/>
              </a:rPr>
              <a:t>9</a:t>
            </a:r>
            <a:r>
              <a:rPr lang="zh-CN" altLang="en-US" sz="1600" dirty="0" smtClean="0">
                <a:solidFill>
                  <a:srgbClr val="464D61"/>
                </a:solidFill>
                <a:latin typeface="+mn-ea"/>
                <a:cs typeface="Roboto Light"/>
              </a:rPr>
              <a:t>月</a:t>
            </a:r>
            <a:endParaRPr lang="en-JM" sz="1600" dirty="0">
              <a:solidFill>
                <a:srgbClr val="464D61"/>
              </a:solidFill>
              <a:latin typeface="+mn-ea"/>
              <a:cs typeface="Roboto Light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22"/>
          </p:nvPr>
        </p:nvSpPr>
        <p:spPr>
          <a:xfrm>
            <a:off x="914400" y="3606802"/>
            <a:ext cx="533400" cy="182562"/>
          </a:xfrm>
          <a:prstGeom prst="rect">
            <a:avLst/>
          </a:prstGeom>
          <a:solidFill>
            <a:srgbClr val="048BE6"/>
          </a:solidFill>
        </p:spPr>
        <p:txBody>
          <a:bodyPr/>
          <a:lstStyle/>
          <a:p>
            <a:r>
              <a:rPr lang="en-JM" sz="800" dirty="0" smtClean="0">
                <a:latin typeface="+mn-ea"/>
                <a:cs typeface="Roboto Light"/>
              </a:rPr>
              <a:t>2014</a:t>
            </a:r>
            <a:endParaRPr lang="en-JM" sz="800" dirty="0">
              <a:latin typeface="+mn-ea"/>
              <a:cs typeface="Roboto Light"/>
            </a:endParaRPr>
          </a:p>
        </p:txBody>
      </p:sp>
      <p:sp>
        <p:nvSpPr>
          <p:cNvPr id="3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rgbClr val="262626"/>
                </a:solidFill>
                <a:latin typeface="+mn-ea"/>
                <a:ea typeface="+mn-ea"/>
              </a:rPr>
              <a:t>交流会议</a:t>
            </a:r>
            <a:endParaRPr lang="en-JM" sz="2400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sp>
        <p:nvSpPr>
          <p:cNvPr id="37" name="Parallelogram 36"/>
          <p:cNvSpPr/>
          <p:nvPr/>
        </p:nvSpPr>
        <p:spPr>
          <a:xfrm>
            <a:off x="7620000" y="1809750"/>
            <a:ext cx="1524000" cy="1600200"/>
          </a:xfrm>
          <a:prstGeom prst="parallelogram">
            <a:avLst>
              <a:gd name="adj" fmla="val 39413"/>
            </a:avLst>
          </a:prstGeom>
          <a:solidFill>
            <a:srgbClr val="048B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+mn-ea"/>
              <a:cs typeface="Roboto Light"/>
            </a:endParaRPr>
          </a:p>
          <a:p>
            <a:pPr algn="ctr"/>
            <a:endParaRPr lang="en-US" sz="2400" dirty="0" smtClean="0">
              <a:latin typeface="+mn-ea"/>
              <a:cs typeface="Roboto Light"/>
            </a:endParaRPr>
          </a:p>
          <a:p>
            <a:pPr algn="ctr"/>
            <a:endParaRPr lang="en-US" sz="2400" dirty="0">
              <a:latin typeface="+mn-ea"/>
              <a:cs typeface="Roboto Light"/>
            </a:endParaRPr>
          </a:p>
          <a:p>
            <a:r>
              <a:rPr lang="en-US" sz="2400" dirty="0" smtClean="0">
                <a:latin typeface="+mn-ea"/>
                <a:cs typeface="Roboto Light"/>
              </a:rPr>
              <a:t>01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40</a:t>
            </a:fld>
            <a:endParaRPr lang="en-JM" dirty="0" smtClean="0">
              <a:cs typeface="Roboto Light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266887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262626"/>
                </a:solidFill>
                <a:latin typeface="+mn-ea"/>
                <a:ea typeface="+mn-ea"/>
              </a:rPr>
              <a:t>图形图表</a:t>
            </a:r>
            <a:endParaRPr lang="en-JM" sz="2400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1533413"/>
            <a:ext cx="1600200" cy="646331"/>
          </a:xfrm>
          <a:prstGeom prst="rect">
            <a:avLst/>
          </a:prstGeom>
          <a:solidFill>
            <a:srgbClr val="93939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M" sz="3600" dirty="0" smtClean="0">
                <a:solidFill>
                  <a:schemeClr val="bg1"/>
                </a:solidFill>
                <a:latin typeface="+mn-ea"/>
                <a:cs typeface="Roboto Light"/>
              </a:rPr>
              <a:t>70</a:t>
            </a:r>
            <a:r>
              <a:rPr lang="en-JM" dirty="0" smtClean="0">
                <a:solidFill>
                  <a:schemeClr val="bg1"/>
                </a:solidFill>
                <a:latin typeface="+mn-ea"/>
                <a:cs typeface="Roboto Light"/>
              </a:rPr>
              <a:t>%</a:t>
            </a:r>
            <a:endParaRPr lang="en-JM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4600" y="1533412"/>
            <a:ext cx="2514600" cy="646331"/>
          </a:xfrm>
          <a:prstGeom prst="rect">
            <a:avLst/>
          </a:prstGeom>
          <a:solidFill>
            <a:srgbClr val="048BE6"/>
          </a:solidFill>
        </p:spPr>
        <p:txBody>
          <a:bodyPr wrap="square" rtlCol="0">
            <a:noAutofit/>
          </a:bodyPr>
          <a:lstStyle/>
          <a:p>
            <a:pPr>
              <a:lnSpc>
                <a:spcPts val="14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</a:t>
            </a:r>
            <a:endParaRPr lang="en-JM" sz="1100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5400" y="1538339"/>
            <a:ext cx="1981200" cy="274320"/>
          </a:xfrm>
          <a:prstGeom prst="rect">
            <a:avLst/>
          </a:prstGeom>
          <a:noFill/>
          <a:ln w="12700" cmpd="sng">
            <a:solidFill>
              <a:srgbClr val="048B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900" dirty="0" smtClean="0">
                <a:solidFill>
                  <a:srgbClr val="048BE6"/>
                </a:solidFill>
                <a:latin typeface="+mn-ea"/>
                <a:cs typeface="Roboto Light"/>
              </a:rPr>
              <a:t>添加标题</a:t>
            </a:r>
            <a:endParaRPr lang="en-JM" sz="9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05400" y="1905424"/>
            <a:ext cx="2819400" cy="274320"/>
          </a:xfrm>
          <a:prstGeom prst="rect">
            <a:avLst/>
          </a:prstGeom>
          <a:noFill/>
          <a:ln w="12700" cmpd="sng">
            <a:solidFill>
              <a:srgbClr val="048B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900" dirty="0">
                <a:solidFill>
                  <a:srgbClr val="048BE6"/>
                </a:solidFill>
                <a:latin typeface="+mn-ea"/>
                <a:cs typeface="Roboto Light"/>
              </a:rPr>
              <a:t>添加标题</a:t>
            </a:r>
            <a:endParaRPr lang="en-JM" altLang="zh-CN" sz="9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2919734744"/>
              </p:ext>
            </p:extLst>
          </p:nvPr>
        </p:nvGraphicFramePr>
        <p:xfrm>
          <a:off x="609600" y="2527852"/>
          <a:ext cx="1905000" cy="1575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3677409152"/>
              </p:ext>
            </p:extLst>
          </p:nvPr>
        </p:nvGraphicFramePr>
        <p:xfrm>
          <a:off x="6477000" y="2527852"/>
          <a:ext cx="1905000" cy="1568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1383537057"/>
              </p:ext>
            </p:extLst>
          </p:nvPr>
        </p:nvGraphicFramePr>
        <p:xfrm>
          <a:off x="2590800" y="2523351"/>
          <a:ext cx="1905000" cy="1568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3093170046"/>
              </p:ext>
            </p:extLst>
          </p:nvPr>
        </p:nvGraphicFramePr>
        <p:xfrm>
          <a:off x="4572000" y="2523351"/>
          <a:ext cx="1905000" cy="1568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151914" y="1501973"/>
            <a:ext cx="76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1400" dirty="0" smtClean="0">
                <a:solidFill>
                  <a:srgbClr val="048BE6"/>
                </a:solidFill>
                <a:latin typeface="+mn-ea"/>
                <a:cs typeface="Roboto Light"/>
              </a:rPr>
              <a:t>76%</a:t>
            </a:r>
            <a:endParaRPr lang="en-JM" sz="14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01000" y="1882973"/>
            <a:ext cx="76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1400" dirty="0" smtClean="0">
                <a:solidFill>
                  <a:srgbClr val="048BE6"/>
                </a:solidFill>
                <a:latin typeface="+mn-ea"/>
                <a:cs typeface="Roboto Light"/>
              </a:rPr>
              <a:t>76%</a:t>
            </a:r>
            <a:endParaRPr lang="en-JM" sz="14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2971800" y="3041832"/>
            <a:ext cx="1219200" cy="447683"/>
          </a:xfrm>
          <a:prstGeom prst="rect">
            <a:avLst/>
          </a:prstGeom>
        </p:spPr>
        <p:txBody>
          <a:bodyPr wrap="squar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80%</a:t>
            </a:r>
            <a:endParaRPr lang="en-JM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16" name="TextBox 1"/>
          <p:cNvSpPr txBox="1"/>
          <p:nvPr/>
        </p:nvSpPr>
        <p:spPr>
          <a:xfrm>
            <a:off x="4981895" y="3041832"/>
            <a:ext cx="1097084" cy="447683"/>
          </a:xfrm>
          <a:prstGeom prst="rect">
            <a:avLst/>
          </a:prstGeom>
        </p:spPr>
        <p:txBody>
          <a:bodyPr wrap="squar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30</a:t>
            </a:r>
            <a:r>
              <a:rPr lang="en-JM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%</a:t>
            </a:r>
            <a:endParaRPr lang="en-JM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6934199" y="3046333"/>
            <a:ext cx="1093223" cy="447683"/>
          </a:xfrm>
          <a:prstGeom prst="rect">
            <a:avLst/>
          </a:prstGeom>
        </p:spPr>
        <p:txBody>
          <a:bodyPr wrap="squar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40</a:t>
            </a:r>
            <a:r>
              <a:rPr lang="en-JM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%</a:t>
            </a:r>
            <a:endParaRPr lang="en-JM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9600" y="4138940"/>
            <a:ext cx="19174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产品数据名称</a:t>
            </a:r>
            <a:endParaRPr lang="en-JM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78356" y="4138940"/>
            <a:ext cx="19174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产品数据名称</a:t>
            </a:r>
            <a:endParaRPr lang="en-JM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35756" y="4138940"/>
            <a:ext cx="19174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产品数据名称</a:t>
            </a:r>
            <a:endParaRPr lang="en-JM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77000" y="4138940"/>
            <a:ext cx="19174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产品数据名称</a:t>
            </a:r>
            <a:endParaRPr lang="en-JM" sz="105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066800" y="3046333"/>
            <a:ext cx="1066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JM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20</a:t>
            </a:r>
            <a:r>
              <a:rPr lang="en-JM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%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41</a:t>
            </a:fld>
            <a:endParaRPr lang="en-JM" dirty="0">
              <a:cs typeface="Roboto Light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13989434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"/>
          <p:cNvGrpSpPr>
            <a:grpSpLocks noChangeAspect="1"/>
          </p:cNvGrpSpPr>
          <p:nvPr/>
        </p:nvGrpSpPr>
        <p:grpSpPr bwMode="auto">
          <a:xfrm>
            <a:off x="838200" y="1572618"/>
            <a:ext cx="4235338" cy="3045209"/>
            <a:chOff x="-9" y="5"/>
            <a:chExt cx="5769" cy="4314"/>
          </a:xfrm>
          <a:solidFill>
            <a:srgbClr val="2D313A"/>
          </a:solidFill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3679" y="4064"/>
              <a:ext cx="312" cy="255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51" name="Freeform 6"/>
            <p:cNvSpPr>
              <a:spLocks/>
            </p:cNvSpPr>
            <p:nvPr/>
          </p:nvSpPr>
          <p:spPr bwMode="auto">
            <a:xfrm>
              <a:off x="-9" y="633"/>
              <a:ext cx="2307" cy="1593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271" y="2094"/>
              <a:ext cx="2249" cy="1097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53" name="Freeform 8"/>
            <p:cNvSpPr>
              <a:spLocks/>
            </p:cNvSpPr>
            <p:nvPr/>
          </p:nvSpPr>
          <p:spPr bwMode="auto">
            <a:xfrm>
              <a:off x="1496" y="1832"/>
              <a:ext cx="1455" cy="934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54" name="Freeform 9"/>
            <p:cNvSpPr>
              <a:spLocks/>
            </p:cNvSpPr>
            <p:nvPr/>
          </p:nvSpPr>
          <p:spPr bwMode="auto">
            <a:xfrm>
              <a:off x="4417" y="5"/>
              <a:ext cx="1343" cy="1064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55" name="Freeform 10"/>
            <p:cNvSpPr>
              <a:spLocks/>
            </p:cNvSpPr>
            <p:nvPr/>
          </p:nvSpPr>
          <p:spPr bwMode="auto">
            <a:xfrm>
              <a:off x="4491" y="1174"/>
              <a:ext cx="677" cy="606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56" name="Freeform 11"/>
            <p:cNvSpPr>
              <a:spLocks/>
            </p:cNvSpPr>
            <p:nvPr/>
          </p:nvSpPr>
          <p:spPr bwMode="auto">
            <a:xfrm>
              <a:off x="4637" y="856"/>
              <a:ext cx="985" cy="609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57" name="Freeform 12"/>
            <p:cNvSpPr>
              <a:spLocks/>
            </p:cNvSpPr>
            <p:nvPr/>
          </p:nvSpPr>
          <p:spPr bwMode="auto">
            <a:xfrm>
              <a:off x="2375" y="68"/>
              <a:ext cx="2536" cy="2030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58" name="Freeform 13"/>
            <p:cNvSpPr>
              <a:spLocks/>
            </p:cNvSpPr>
            <p:nvPr/>
          </p:nvSpPr>
          <p:spPr bwMode="auto">
            <a:xfrm>
              <a:off x="3796" y="3407"/>
              <a:ext cx="875" cy="659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59" name="Freeform 14"/>
            <p:cNvSpPr>
              <a:spLocks/>
            </p:cNvSpPr>
            <p:nvPr/>
          </p:nvSpPr>
          <p:spPr bwMode="auto">
            <a:xfrm>
              <a:off x="3625" y="2903"/>
              <a:ext cx="665" cy="641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60" name="Freeform 15"/>
            <p:cNvSpPr>
              <a:spLocks/>
            </p:cNvSpPr>
            <p:nvPr/>
          </p:nvSpPr>
          <p:spPr bwMode="auto">
            <a:xfrm>
              <a:off x="2302" y="3034"/>
              <a:ext cx="1049" cy="967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61" name="Freeform 16"/>
            <p:cNvSpPr>
              <a:spLocks/>
            </p:cNvSpPr>
            <p:nvPr/>
          </p:nvSpPr>
          <p:spPr bwMode="auto">
            <a:xfrm>
              <a:off x="3140" y="3330"/>
              <a:ext cx="916" cy="601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62" name="Freeform 17"/>
            <p:cNvSpPr>
              <a:spLocks/>
            </p:cNvSpPr>
            <p:nvPr/>
          </p:nvSpPr>
          <p:spPr bwMode="auto">
            <a:xfrm>
              <a:off x="3238" y="1805"/>
              <a:ext cx="590" cy="922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63" name="Freeform 18"/>
            <p:cNvSpPr>
              <a:spLocks/>
            </p:cNvSpPr>
            <p:nvPr/>
          </p:nvSpPr>
          <p:spPr bwMode="auto">
            <a:xfrm>
              <a:off x="3030" y="3028"/>
              <a:ext cx="700" cy="551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64" name="Freeform 19"/>
            <p:cNvSpPr>
              <a:spLocks/>
            </p:cNvSpPr>
            <p:nvPr/>
          </p:nvSpPr>
          <p:spPr bwMode="auto">
            <a:xfrm>
              <a:off x="2330" y="2463"/>
              <a:ext cx="1424" cy="954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65" name="Freeform 20"/>
            <p:cNvSpPr>
              <a:spLocks/>
            </p:cNvSpPr>
            <p:nvPr/>
          </p:nvSpPr>
          <p:spPr bwMode="auto">
            <a:xfrm>
              <a:off x="1990" y="1454"/>
              <a:ext cx="1563" cy="1204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66" name="Freeform 21"/>
            <p:cNvSpPr>
              <a:spLocks/>
            </p:cNvSpPr>
            <p:nvPr/>
          </p:nvSpPr>
          <p:spPr bwMode="auto">
            <a:xfrm>
              <a:off x="3110" y="1852"/>
              <a:ext cx="303" cy="480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67" name="Freeform 22"/>
            <p:cNvSpPr>
              <a:spLocks/>
            </p:cNvSpPr>
            <p:nvPr/>
          </p:nvSpPr>
          <p:spPr bwMode="auto">
            <a:xfrm>
              <a:off x="4177" y="2831"/>
              <a:ext cx="568" cy="690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68" name="Freeform 23"/>
            <p:cNvSpPr>
              <a:spLocks/>
            </p:cNvSpPr>
            <p:nvPr/>
          </p:nvSpPr>
          <p:spPr bwMode="auto">
            <a:xfrm>
              <a:off x="3549" y="2533"/>
              <a:ext cx="896" cy="494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69" name="Freeform 24"/>
            <p:cNvSpPr>
              <a:spLocks/>
            </p:cNvSpPr>
            <p:nvPr/>
          </p:nvSpPr>
          <p:spPr bwMode="auto">
            <a:xfrm>
              <a:off x="4490" y="2997"/>
              <a:ext cx="504" cy="574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70" name="Freeform 25"/>
            <p:cNvSpPr>
              <a:spLocks/>
            </p:cNvSpPr>
            <p:nvPr/>
          </p:nvSpPr>
          <p:spPr bwMode="auto">
            <a:xfrm>
              <a:off x="3696" y="1645"/>
              <a:ext cx="410" cy="745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71" name="Freeform 26"/>
            <p:cNvSpPr>
              <a:spLocks/>
            </p:cNvSpPr>
            <p:nvPr/>
          </p:nvSpPr>
          <p:spPr bwMode="auto">
            <a:xfrm>
              <a:off x="3730" y="2139"/>
              <a:ext cx="699" cy="563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72" name="Freeform 27"/>
            <p:cNvSpPr>
              <a:spLocks/>
            </p:cNvSpPr>
            <p:nvPr/>
          </p:nvSpPr>
          <p:spPr bwMode="auto">
            <a:xfrm>
              <a:off x="4247" y="2313"/>
              <a:ext cx="563" cy="589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73" name="Freeform 28"/>
            <p:cNvSpPr>
              <a:spLocks/>
            </p:cNvSpPr>
            <p:nvPr/>
          </p:nvSpPr>
          <p:spPr bwMode="auto">
            <a:xfrm>
              <a:off x="4378" y="2218"/>
              <a:ext cx="671" cy="469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74" name="Freeform 29"/>
            <p:cNvSpPr>
              <a:spLocks/>
            </p:cNvSpPr>
            <p:nvPr/>
          </p:nvSpPr>
          <p:spPr bwMode="auto">
            <a:xfrm>
              <a:off x="4661" y="2651"/>
              <a:ext cx="455" cy="451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75" name="Freeform 30"/>
            <p:cNvSpPr>
              <a:spLocks/>
            </p:cNvSpPr>
            <p:nvPr/>
          </p:nvSpPr>
          <p:spPr bwMode="auto">
            <a:xfrm>
              <a:off x="4939" y="2557"/>
              <a:ext cx="128" cy="134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76" name="Freeform 31"/>
            <p:cNvSpPr>
              <a:spLocks/>
            </p:cNvSpPr>
            <p:nvPr/>
          </p:nvSpPr>
          <p:spPr bwMode="auto">
            <a:xfrm>
              <a:off x="4205" y="1864"/>
              <a:ext cx="781" cy="475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77" name="Freeform 32"/>
            <p:cNvSpPr>
              <a:spLocks/>
            </p:cNvSpPr>
            <p:nvPr/>
          </p:nvSpPr>
          <p:spPr bwMode="auto">
            <a:xfrm>
              <a:off x="4003" y="1366"/>
              <a:ext cx="624" cy="80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78" name="Freeform 33"/>
            <p:cNvSpPr>
              <a:spLocks/>
            </p:cNvSpPr>
            <p:nvPr/>
          </p:nvSpPr>
          <p:spPr bwMode="auto">
            <a:xfrm>
              <a:off x="4183" y="1579"/>
              <a:ext cx="205" cy="193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>
              <a:off x="4323" y="1664"/>
              <a:ext cx="141" cy="196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>
              <a:off x="5023" y="3295"/>
              <a:ext cx="201" cy="412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81" name="Freeform 36"/>
            <p:cNvSpPr>
              <a:spLocks/>
            </p:cNvSpPr>
            <p:nvPr/>
          </p:nvSpPr>
          <p:spPr bwMode="auto">
            <a:xfrm>
              <a:off x="5438" y="3349"/>
              <a:ext cx="38" cy="22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82" name="Freeform 37"/>
            <p:cNvSpPr>
              <a:spLocks/>
            </p:cNvSpPr>
            <p:nvPr/>
          </p:nvSpPr>
          <p:spPr bwMode="auto">
            <a:xfrm>
              <a:off x="5489" y="3325"/>
              <a:ext cx="25" cy="32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  <p:sp>
          <p:nvSpPr>
            <p:cNvPr id="83" name="Freeform 38"/>
            <p:cNvSpPr>
              <a:spLocks/>
            </p:cNvSpPr>
            <p:nvPr/>
          </p:nvSpPr>
          <p:spPr bwMode="auto">
            <a:xfrm>
              <a:off x="5605" y="3264"/>
              <a:ext cx="36" cy="26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grpFill/>
            <a:ln w="0" cap="rnd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</p:spPr>
          <p:txBody>
            <a:bodyPr lIns="101600" tIns="50800" rIns="101600" bIns="50800"/>
            <a:lstStyle/>
            <a:p>
              <a:pPr>
                <a:defRPr/>
              </a:pPr>
              <a:endParaRPr lang="en-US">
                <a:latin typeface="+mn-e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262626"/>
                </a:solidFill>
                <a:latin typeface="+mn-ea"/>
                <a:ea typeface="+mn-ea"/>
              </a:rPr>
              <a:t>图形图表</a:t>
            </a:r>
            <a:endParaRPr lang="en-JM" sz="2400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6766560" y="2381623"/>
            <a:ext cx="1920240" cy="0"/>
          </a:xfrm>
          <a:prstGeom prst="line">
            <a:avLst/>
          </a:prstGeom>
          <a:ln w="44450" cmpd="sng">
            <a:solidFill>
              <a:srgbClr val="048B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6690360" y="2076823"/>
            <a:ext cx="1851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rgbClr val="424C53"/>
                </a:solidFill>
                <a:latin typeface="+mn-ea"/>
                <a:cs typeface="Roboto Light"/>
              </a:rPr>
              <a:t>北京</a:t>
            </a:r>
            <a:endParaRPr lang="en-JM" sz="1000" dirty="0">
              <a:solidFill>
                <a:srgbClr val="424C53"/>
              </a:solidFill>
              <a:latin typeface="+mn-ea"/>
              <a:cs typeface="Roboto Light"/>
            </a:endParaRPr>
          </a:p>
        </p:txBody>
      </p:sp>
      <p:sp>
        <p:nvSpPr>
          <p:cNvPr id="28" name="Oval 27"/>
          <p:cNvSpPr>
            <a:spLocks noChangeAspect="1"/>
          </p:cNvSpPr>
          <p:nvPr/>
        </p:nvSpPr>
        <p:spPr>
          <a:xfrm>
            <a:off x="1420536" y="3143623"/>
            <a:ext cx="143999" cy="143999"/>
          </a:xfrm>
          <a:prstGeom prst="ellipse">
            <a:avLst/>
          </a:prstGeom>
          <a:solidFill>
            <a:srgbClr val="048B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latin typeface="+mn-ea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1496736" y="3219823"/>
            <a:ext cx="0" cy="745684"/>
          </a:xfrm>
          <a:prstGeom prst="line">
            <a:avLst/>
          </a:prstGeom>
          <a:ln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>
            <a:spLocks noChangeAspect="1"/>
          </p:cNvSpPr>
          <p:nvPr/>
        </p:nvSpPr>
        <p:spPr>
          <a:xfrm>
            <a:off x="4051529" y="4017240"/>
            <a:ext cx="143999" cy="143999"/>
          </a:xfrm>
          <a:prstGeom prst="ellipse">
            <a:avLst/>
          </a:prstGeom>
          <a:solidFill>
            <a:srgbClr val="048B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latin typeface="+mn-ea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4127729" y="4147856"/>
            <a:ext cx="0" cy="245498"/>
          </a:xfrm>
          <a:prstGeom prst="line">
            <a:avLst/>
          </a:prstGeom>
          <a:ln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766091" y="4381315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rgbClr val="08546D"/>
                </a:solidFill>
                <a:latin typeface="+mn-ea"/>
                <a:cs typeface="Roboto Light"/>
              </a:rPr>
              <a:t>添加标题</a:t>
            </a:r>
            <a:endParaRPr lang="en-JM" sz="1050" dirty="0">
              <a:solidFill>
                <a:srgbClr val="08546D"/>
              </a:solidFill>
              <a:latin typeface="+mn-ea"/>
              <a:cs typeface="Roboto Ligh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080760" y="2076823"/>
            <a:ext cx="673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JM" sz="2000" dirty="0" smtClean="0">
                <a:solidFill>
                  <a:srgbClr val="404040"/>
                </a:solidFill>
                <a:latin typeface="+mn-ea"/>
                <a:cs typeface="Roboto Light"/>
              </a:rPr>
              <a:t>200</a:t>
            </a:r>
            <a:endParaRPr lang="en-JM" sz="20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6754536" y="2819713"/>
            <a:ext cx="1536024" cy="0"/>
          </a:xfrm>
          <a:prstGeom prst="line">
            <a:avLst/>
          </a:prstGeom>
          <a:ln w="44450" cmpd="sng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6678336" y="2514913"/>
            <a:ext cx="1851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rgbClr val="424C53"/>
                </a:solidFill>
                <a:latin typeface="+mn-ea"/>
                <a:cs typeface="Roboto Light"/>
              </a:rPr>
              <a:t>上海</a:t>
            </a:r>
            <a:endParaRPr lang="en-JM" sz="1000" dirty="0">
              <a:solidFill>
                <a:srgbClr val="424C53"/>
              </a:solidFill>
              <a:latin typeface="+mn-ea"/>
              <a:cs typeface="Roboto Ligh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68736" y="2514913"/>
            <a:ext cx="673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JM" sz="2000" dirty="0" smtClean="0">
                <a:solidFill>
                  <a:srgbClr val="404040"/>
                </a:solidFill>
                <a:latin typeface="+mn-ea"/>
                <a:cs typeface="Roboto Light"/>
              </a:rPr>
              <a:t>60</a:t>
            </a:r>
            <a:endParaRPr lang="en-JM" sz="20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6754536" y="3276913"/>
            <a:ext cx="1078824" cy="0"/>
          </a:xfrm>
          <a:prstGeom prst="line">
            <a:avLst/>
          </a:prstGeom>
          <a:ln w="44450" cmpd="sng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678336" y="2972113"/>
            <a:ext cx="1851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rgbClr val="424C53"/>
                </a:solidFill>
                <a:latin typeface="+mn-ea"/>
                <a:cs typeface="Roboto Light"/>
              </a:rPr>
              <a:t>广州</a:t>
            </a:r>
            <a:endParaRPr lang="en-JM" sz="1000" dirty="0">
              <a:solidFill>
                <a:srgbClr val="424C53"/>
              </a:solidFill>
              <a:latin typeface="+mn-ea"/>
              <a:cs typeface="Roboto Ligh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068736" y="2972113"/>
            <a:ext cx="673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JM" sz="2000" dirty="0" smtClean="0">
                <a:solidFill>
                  <a:srgbClr val="404040"/>
                </a:solidFill>
                <a:latin typeface="+mn-ea"/>
                <a:cs typeface="Roboto Light"/>
              </a:rPr>
              <a:t>48</a:t>
            </a:r>
            <a:endParaRPr lang="en-JM" sz="20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6754536" y="3734113"/>
            <a:ext cx="1536024" cy="0"/>
          </a:xfrm>
          <a:prstGeom prst="line">
            <a:avLst/>
          </a:prstGeom>
          <a:ln w="44450" cmpd="sng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678336" y="3448423"/>
            <a:ext cx="1851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rgbClr val="424C53"/>
                </a:solidFill>
                <a:latin typeface="+mn-ea"/>
                <a:cs typeface="Roboto Light"/>
              </a:rPr>
              <a:t>上海</a:t>
            </a:r>
            <a:endParaRPr lang="en-JM" sz="1000" dirty="0">
              <a:solidFill>
                <a:srgbClr val="424C53"/>
              </a:solidFill>
              <a:latin typeface="+mn-ea"/>
              <a:cs typeface="Roboto Ligh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068736" y="3429313"/>
            <a:ext cx="673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JM" sz="2000" dirty="0" smtClean="0">
                <a:solidFill>
                  <a:srgbClr val="404040"/>
                </a:solidFill>
                <a:latin typeface="+mn-ea"/>
                <a:cs typeface="Roboto Light"/>
              </a:rPr>
              <a:t>57</a:t>
            </a:r>
            <a:endParaRPr lang="en-JM" sz="20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>
            <a:off x="6754536" y="4191313"/>
            <a:ext cx="1612224" cy="0"/>
          </a:xfrm>
          <a:prstGeom prst="line">
            <a:avLst/>
          </a:prstGeom>
          <a:ln w="44450" cmpd="sng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678336" y="3886513"/>
            <a:ext cx="18516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rgbClr val="424C53"/>
                </a:solidFill>
                <a:latin typeface="+mn-ea"/>
                <a:cs typeface="Roboto Light"/>
              </a:rPr>
              <a:t>广州</a:t>
            </a:r>
            <a:endParaRPr lang="en-JM" sz="1000" dirty="0">
              <a:solidFill>
                <a:srgbClr val="424C53"/>
              </a:solidFill>
              <a:latin typeface="+mn-ea"/>
              <a:cs typeface="Roboto Ligh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068736" y="3886513"/>
            <a:ext cx="673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JM" sz="2000" dirty="0" smtClean="0">
                <a:solidFill>
                  <a:srgbClr val="404040"/>
                </a:solidFill>
                <a:latin typeface="+mn-ea"/>
                <a:cs typeface="Roboto Light"/>
              </a:rPr>
              <a:t>139</a:t>
            </a:r>
            <a:endParaRPr lang="en-JM" sz="2000" dirty="0">
              <a:solidFill>
                <a:srgbClr val="404040"/>
              </a:solidFill>
              <a:latin typeface="+mn-ea"/>
              <a:cs typeface="Roboto Light"/>
            </a:endParaRPr>
          </a:p>
        </p:txBody>
      </p:sp>
      <p:sp>
        <p:nvSpPr>
          <p:cNvPr id="47" name="Text Placeholder 6"/>
          <p:cNvSpPr txBox="1">
            <a:spLocks/>
          </p:cNvSpPr>
          <p:nvPr/>
        </p:nvSpPr>
        <p:spPr>
          <a:xfrm>
            <a:off x="723900" y="949325"/>
            <a:ext cx="7696200" cy="4794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zh-CN" altLang="en-US" sz="1050" dirty="0"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+mn-ea"/>
                <a:cs typeface="Roboto Light"/>
              </a:rPr>
              <a:t>200</a:t>
            </a:r>
            <a:r>
              <a:rPr lang="zh-CN" altLang="en-US" sz="1050" dirty="0">
                <a:latin typeface="+mn-ea"/>
                <a:cs typeface="Roboto Light"/>
              </a:rPr>
              <a:t>字以内，据统计每页幻灯片的最好控制在</a:t>
            </a:r>
            <a:r>
              <a:rPr lang="en-US" altLang="zh-CN" sz="1050" dirty="0">
                <a:latin typeface="+mn-ea"/>
                <a:cs typeface="Roboto Light"/>
              </a:rPr>
              <a:t>5</a:t>
            </a:r>
            <a:r>
              <a:rPr lang="zh-CN" altLang="en-US" sz="1050" dirty="0">
                <a:latin typeface="+mn-ea"/>
                <a:cs typeface="Roboto Light"/>
              </a:rPr>
              <a:t>分钟之内。</a:t>
            </a:r>
          </a:p>
        </p:txBody>
      </p:sp>
      <p:sp>
        <p:nvSpPr>
          <p:cNvPr id="48" name="Parallelogram 47"/>
          <p:cNvSpPr/>
          <p:nvPr/>
        </p:nvSpPr>
        <p:spPr>
          <a:xfrm>
            <a:off x="838200" y="4019550"/>
            <a:ext cx="1066800" cy="228600"/>
          </a:xfrm>
          <a:prstGeom prst="parallelogram">
            <a:avLst>
              <a:gd name="adj" fmla="val 60096"/>
            </a:avLst>
          </a:prstGeom>
          <a:solidFill>
            <a:srgbClr val="048B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chemeClr val="bg1"/>
                </a:solidFill>
                <a:latin typeface="+mn-ea"/>
                <a:cs typeface="Roboto Regular"/>
              </a:rPr>
              <a:t>无名氏</a:t>
            </a:r>
            <a:endParaRPr lang="en-US" sz="800" dirty="0">
              <a:solidFill>
                <a:schemeClr val="bg1"/>
              </a:solidFill>
              <a:latin typeface="+mn-ea"/>
              <a:cs typeface="Roboto Regular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42</a:t>
            </a:fld>
            <a:endParaRPr lang="en-JM" dirty="0">
              <a:cs typeface="Roboto Light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90153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Oval 92"/>
          <p:cNvSpPr>
            <a:spLocks noChangeAspect="1"/>
          </p:cNvSpPr>
          <p:nvPr/>
        </p:nvSpPr>
        <p:spPr>
          <a:xfrm>
            <a:off x="958800" y="2088000"/>
            <a:ext cx="1259998" cy="1259998"/>
          </a:xfrm>
          <a:prstGeom prst="ellipse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JM" sz="1050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96" name="Oval 95"/>
          <p:cNvSpPr>
            <a:spLocks noChangeAspect="1"/>
          </p:cNvSpPr>
          <p:nvPr/>
        </p:nvSpPr>
        <p:spPr>
          <a:xfrm>
            <a:off x="2940000" y="2088000"/>
            <a:ext cx="1259998" cy="1259998"/>
          </a:xfrm>
          <a:prstGeom prst="ellipse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JM" sz="1050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>
            <a:off x="4921200" y="2088000"/>
            <a:ext cx="1259998" cy="1259998"/>
          </a:xfrm>
          <a:prstGeom prst="ellipse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JM" sz="1050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6673800" y="2088000"/>
            <a:ext cx="1259998" cy="1259998"/>
          </a:xfrm>
          <a:prstGeom prst="ellipse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JM" sz="1050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2013924895"/>
              </p:ext>
            </p:extLst>
          </p:nvPr>
        </p:nvGraphicFramePr>
        <p:xfrm>
          <a:off x="4572000" y="1962150"/>
          <a:ext cx="1905000" cy="1568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262626"/>
                </a:solidFill>
                <a:latin typeface="+mn-ea"/>
                <a:ea typeface="+mn-ea"/>
              </a:rPr>
              <a:t>图形图表</a:t>
            </a:r>
            <a:endParaRPr lang="en-JM" sz="2400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sp>
        <p:nvSpPr>
          <p:cNvPr id="16" name="TextBox 1"/>
          <p:cNvSpPr txBox="1"/>
          <p:nvPr/>
        </p:nvSpPr>
        <p:spPr>
          <a:xfrm>
            <a:off x="4981895" y="2480631"/>
            <a:ext cx="1097084" cy="447683"/>
          </a:xfrm>
          <a:prstGeom prst="rect">
            <a:avLst/>
          </a:prstGeom>
        </p:spPr>
        <p:txBody>
          <a:bodyPr wrap="squar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2000" dirty="0" smtClean="0">
                <a:solidFill>
                  <a:schemeClr val="bg1"/>
                </a:solidFill>
                <a:latin typeface="+mn-ea"/>
                <a:cs typeface="Roboto Light"/>
              </a:rPr>
              <a:t>30</a:t>
            </a:r>
            <a:r>
              <a:rPr lang="en-JM" sz="2000" dirty="0">
                <a:solidFill>
                  <a:schemeClr val="bg1"/>
                </a:solidFill>
                <a:latin typeface="+mn-ea"/>
                <a:cs typeface="Roboto Light"/>
              </a:rPr>
              <a:t>%</a:t>
            </a:r>
            <a:endParaRPr lang="en-JM" sz="2000" dirty="0" smtClean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9600" y="3630541"/>
            <a:ext cx="19174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rgbClr val="048BE6"/>
                </a:solidFill>
                <a:latin typeface="+mn-ea"/>
                <a:cs typeface="Roboto Regular"/>
              </a:rPr>
              <a:t>产品数据名称</a:t>
            </a:r>
            <a:endParaRPr lang="en-JM" sz="105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78356" y="3630541"/>
            <a:ext cx="19174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rgbClr val="048BE6"/>
                </a:solidFill>
                <a:latin typeface="+mn-ea"/>
                <a:cs typeface="Roboto Regular"/>
              </a:rPr>
              <a:t>产品数据名称</a:t>
            </a:r>
            <a:endParaRPr lang="en-JM" sz="105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35756" y="3630541"/>
            <a:ext cx="19174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rgbClr val="048BE6"/>
                </a:solidFill>
                <a:latin typeface="+mn-ea"/>
                <a:cs typeface="Roboto Regular"/>
              </a:rPr>
              <a:t>产品数据名称</a:t>
            </a:r>
            <a:endParaRPr lang="en-JM" sz="105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77000" y="3630541"/>
            <a:ext cx="19174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rgbClr val="048BE6"/>
                </a:solidFill>
                <a:latin typeface="+mn-ea"/>
                <a:cs typeface="Roboto Regular"/>
              </a:rPr>
              <a:t>产品数据名称</a:t>
            </a:r>
            <a:endParaRPr lang="en-JM" sz="105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29" name="Text Placeholder 6"/>
          <p:cNvSpPr txBox="1">
            <a:spLocks/>
          </p:cNvSpPr>
          <p:nvPr/>
        </p:nvSpPr>
        <p:spPr>
          <a:xfrm>
            <a:off x="723900" y="1123950"/>
            <a:ext cx="7696200" cy="4794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050" dirty="0"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+mn-ea"/>
                <a:cs typeface="Roboto Light"/>
              </a:rPr>
              <a:t>200</a:t>
            </a:r>
            <a:r>
              <a:rPr lang="zh-CN" altLang="en-US" sz="1050" dirty="0">
                <a:latin typeface="+mn-ea"/>
                <a:cs typeface="Roboto Light"/>
              </a:rPr>
              <a:t>字以内，据统计每页幻灯片的最好控制在</a:t>
            </a:r>
            <a:r>
              <a:rPr lang="en-US" altLang="zh-CN" sz="1050" dirty="0">
                <a:latin typeface="+mn-ea"/>
                <a:cs typeface="Roboto Light"/>
              </a:rPr>
              <a:t>5</a:t>
            </a:r>
            <a:r>
              <a:rPr lang="zh-CN" altLang="en-US" sz="1050" dirty="0">
                <a:latin typeface="+mn-ea"/>
                <a:cs typeface="Roboto Light"/>
              </a:rPr>
              <a:t>分钟之内。</a:t>
            </a:r>
          </a:p>
        </p:txBody>
      </p:sp>
      <p:grpSp>
        <p:nvGrpSpPr>
          <p:cNvPr id="30" name="Group 29"/>
          <p:cNvGrpSpPr>
            <a:grpSpLocks noChangeAspect="1"/>
          </p:cNvGrpSpPr>
          <p:nvPr/>
        </p:nvGrpSpPr>
        <p:grpSpPr bwMode="black">
          <a:xfrm>
            <a:off x="1247785" y="3996152"/>
            <a:ext cx="123815" cy="251998"/>
            <a:chOff x="8132743" y="406909"/>
            <a:chExt cx="269875" cy="549275"/>
          </a:xfrm>
          <a:solidFill>
            <a:srgbClr val="D2D3CD"/>
          </a:solidFill>
        </p:grpSpPr>
        <p:sp>
          <p:nvSpPr>
            <p:cNvPr id="31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32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33" name="Group 32"/>
          <p:cNvGrpSpPr>
            <a:grpSpLocks noChangeAspect="1"/>
          </p:cNvGrpSpPr>
          <p:nvPr/>
        </p:nvGrpSpPr>
        <p:grpSpPr bwMode="black">
          <a:xfrm>
            <a:off x="1400185" y="3996152"/>
            <a:ext cx="123815" cy="251998"/>
            <a:chOff x="8132743" y="406909"/>
            <a:chExt cx="269875" cy="549275"/>
          </a:xfrm>
          <a:solidFill>
            <a:srgbClr val="D2D3CD"/>
          </a:solidFill>
        </p:grpSpPr>
        <p:sp>
          <p:nvSpPr>
            <p:cNvPr id="34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35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36" name="Group 35"/>
          <p:cNvGrpSpPr>
            <a:grpSpLocks noChangeAspect="1"/>
          </p:cNvGrpSpPr>
          <p:nvPr/>
        </p:nvGrpSpPr>
        <p:grpSpPr bwMode="black">
          <a:xfrm>
            <a:off x="1552585" y="3996152"/>
            <a:ext cx="123815" cy="251998"/>
            <a:chOff x="8132743" y="406909"/>
            <a:chExt cx="269875" cy="549275"/>
          </a:xfrm>
          <a:solidFill>
            <a:srgbClr val="D2D3CD"/>
          </a:solidFill>
        </p:grpSpPr>
        <p:sp>
          <p:nvSpPr>
            <p:cNvPr id="37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38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39" name="Group 38"/>
          <p:cNvGrpSpPr>
            <a:grpSpLocks noChangeAspect="1"/>
          </p:cNvGrpSpPr>
          <p:nvPr/>
        </p:nvGrpSpPr>
        <p:grpSpPr bwMode="black">
          <a:xfrm>
            <a:off x="1704985" y="3996152"/>
            <a:ext cx="123815" cy="251998"/>
            <a:chOff x="8132743" y="406909"/>
            <a:chExt cx="2698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41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42" name="Group 41"/>
          <p:cNvGrpSpPr>
            <a:grpSpLocks noChangeAspect="1"/>
          </p:cNvGrpSpPr>
          <p:nvPr/>
        </p:nvGrpSpPr>
        <p:grpSpPr bwMode="black">
          <a:xfrm>
            <a:off x="1857385" y="3996152"/>
            <a:ext cx="123815" cy="251998"/>
            <a:chOff x="8132743" y="406909"/>
            <a:chExt cx="2698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3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44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45" name="Group 44"/>
          <p:cNvGrpSpPr>
            <a:grpSpLocks noChangeAspect="1"/>
          </p:cNvGrpSpPr>
          <p:nvPr/>
        </p:nvGrpSpPr>
        <p:grpSpPr bwMode="black">
          <a:xfrm>
            <a:off x="5210185" y="3996152"/>
            <a:ext cx="123815" cy="251998"/>
            <a:chOff x="8132743" y="406909"/>
            <a:chExt cx="269875" cy="549275"/>
          </a:xfrm>
          <a:solidFill>
            <a:srgbClr val="D2D3CD"/>
          </a:solidFill>
        </p:grpSpPr>
        <p:sp>
          <p:nvSpPr>
            <p:cNvPr id="46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47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48" name="Group 47"/>
          <p:cNvGrpSpPr>
            <a:grpSpLocks noChangeAspect="1"/>
          </p:cNvGrpSpPr>
          <p:nvPr/>
        </p:nvGrpSpPr>
        <p:grpSpPr bwMode="black">
          <a:xfrm>
            <a:off x="5362585" y="3996152"/>
            <a:ext cx="123815" cy="251998"/>
            <a:chOff x="8132743" y="406909"/>
            <a:chExt cx="2698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9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50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51" name="Group 50"/>
          <p:cNvGrpSpPr>
            <a:grpSpLocks noChangeAspect="1"/>
          </p:cNvGrpSpPr>
          <p:nvPr/>
        </p:nvGrpSpPr>
        <p:grpSpPr bwMode="black">
          <a:xfrm>
            <a:off x="5514985" y="3996152"/>
            <a:ext cx="123815" cy="251998"/>
            <a:chOff x="8132743" y="406909"/>
            <a:chExt cx="2698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2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53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54" name="Group 53"/>
          <p:cNvGrpSpPr>
            <a:grpSpLocks noChangeAspect="1"/>
          </p:cNvGrpSpPr>
          <p:nvPr/>
        </p:nvGrpSpPr>
        <p:grpSpPr bwMode="black">
          <a:xfrm>
            <a:off x="5667385" y="3996152"/>
            <a:ext cx="123815" cy="251998"/>
            <a:chOff x="8132743" y="406909"/>
            <a:chExt cx="2698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56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57" name="Group 56"/>
          <p:cNvGrpSpPr>
            <a:grpSpLocks noChangeAspect="1"/>
          </p:cNvGrpSpPr>
          <p:nvPr/>
        </p:nvGrpSpPr>
        <p:grpSpPr bwMode="black">
          <a:xfrm>
            <a:off x="5819785" y="3996152"/>
            <a:ext cx="123815" cy="251998"/>
            <a:chOff x="8132743" y="406909"/>
            <a:chExt cx="2698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59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60" name="Group 59"/>
          <p:cNvGrpSpPr>
            <a:grpSpLocks noChangeAspect="1"/>
          </p:cNvGrpSpPr>
          <p:nvPr/>
        </p:nvGrpSpPr>
        <p:grpSpPr bwMode="black">
          <a:xfrm>
            <a:off x="3124200" y="3996152"/>
            <a:ext cx="123815" cy="251998"/>
            <a:chOff x="8132743" y="406909"/>
            <a:chExt cx="269875" cy="549275"/>
          </a:xfrm>
          <a:solidFill>
            <a:srgbClr val="D2D3CD"/>
          </a:solidFill>
        </p:grpSpPr>
        <p:sp>
          <p:nvSpPr>
            <p:cNvPr id="61" name="Oval 60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63" name="Group 62"/>
          <p:cNvGrpSpPr>
            <a:grpSpLocks noChangeAspect="1"/>
          </p:cNvGrpSpPr>
          <p:nvPr/>
        </p:nvGrpSpPr>
        <p:grpSpPr bwMode="black">
          <a:xfrm>
            <a:off x="3276600" y="3996152"/>
            <a:ext cx="123815" cy="251998"/>
            <a:chOff x="8132743" y="406909"/>
            <a:chExt cx="269875" cy="549275"/>
          </a:xfrm>
          <a:solidFill>
            <a:srgbClr val="D2D3CD"/>
          </a:solidFill>
        </p:grpSpPr>
        <p:sp>
          <p:nvSpPr>
            <p:cNvPr id="64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65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66" name="Group 65"/>
          <p:cNvGrpSpPr>
            <a:grpSpLocks noChangeAspect="1"/>
          </p:cNvGrpSpPr>
          <p:nvPr/>
        </p:nvGrpSpPr>
        <p:grpSpPr bwMode="black">
          <a:xfrm>
            <a:off x="3429000" y="3996152"/>
            <a:ext cx="123815" cy="251998"/>
            <a:chOff x="8132743" y="406909"/>
            <a:chExt cx="269875" cy="549275"/>
          </a:xfrm>
          <a:solidFill>
            <a:srgbClr val="D2D3CD"/>
          </a:solidFill>
        </p:grpSpPr>
        <p:sp>
          <p:nvSpPr>
            <p:cNvPr id="67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68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69" name="Group 68"/>
          <p:cNvGrpSpPr>
            <a:grpSpLocks noChangeAspect="1"/>
          </p:cNvGrpSpPr>
          <p:nvPr/>
        </p:nvGrpSpPr>
        <p:grpSpPr bwMode="black">
          <a:xfrm>
            <a:off x="3581400" y="3996152"/>
            <a:ext cx="123815" cy="251998"/>
            <a:chOff x="8132743" y="406909"/>
            <a:chExt cx="2698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0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71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72" name="Group 71"/>
          <p:cNvGrpSpPr>
            <a:grpSpLocks noChangeAspect="1"/>
          </p:cNvGrpSpPr>
          <p:nvPr/>
        </p:nvGrpSpPr>
        <p:grpSpPr bwMode="black">
          <a:xfrm>
            <a:off x="3733800" y="3996152"/>
            <a:ext cx="123815" cy="251998"/>
            <a:chOff x="8132743" y="406909"/>
            <a:chExt cx="2698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3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74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75" name="Group 74"/>
          <p:cNvGrpSpPr>
            <a:grpSpLocks noChangeAspect="1"/>
          </p:cNvGrpSpPr>
          <p:nvPr/>
        </p:nvGrpSpPr>
        <p:grpSpPr bwMode="black">
          <a:xfrm>
            <a:off x="7010400" y="3996152"/>
            <a:ext cx="123815" cy="251998"/>
            <a:chOff x="8132743" y="406909"/>
            <a:chExt cx="269875" cy="549275"/>
          </a:xfrm>
          <a:solidFill>
            <a:srgbClr val="D2D3CD"/>
          </a:solidFill>
        </p:grpSpPr>
        <p:sp>
          <p:nvSpPr>
            <p:cNvPr id="76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77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78" name="Group 77"/>
          <p:cNvGrpSpPr>
            <a:grpSpLocks noChangeAspect="1"/>
          </p:cNvGrpSpPr>
          <p:nvPr/>
        </p:nvGrpSpPr>
        <p:grpSpPr bwMode="black">
          <a:xfrm>
            <a:off x="7162800" y="3996152"/>
            <a:ext cx="123815" cy="251998"/>
            <a:chOff x="8132743" y="406909"/>
            <a:chExt cx="269875" cy="549275"/>
          </a:xfrm>
          <a:solidFill>
            <a:srgbClr val="D2D3CD"/>
          </a:solidFill>
        </p:grpSpPr>
        <p:sp>
          <p:nvSpPr>
            <p:cNvPr id="79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81" name="Group 80"/>
          <p:cNvGrpSpPr>
            <a:grpSpLocks noChangeAspect="1"/>
          </p:cNvGrpSpPr>
          <p:nvPr/>
        </p:nvGrpSpPr>
        <p:grpSpPr bwMode="black">
          <a:xfrm>
            <a:off x="7315200" y="3996152"/>
            <a:ext cx="123815" cy="251998"/>
            <a:chOff x="8132743" y="406909"/>
            <a:chExt cx="269875" cy="549275"/>
          </a:xfrm>
          <a:solidFill>
            <a:srgbClr val="D2D3CD"/>
          </a:solidFill>
        </p:grpSpPr>
        <p:sp>
          <p:nvSpPr>
            <p:cNvPr id="82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83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84" name="Group 83"/>
          <p:cNvGrpSpPr>
            <a:grpSpLocks noChangeAspect="1"/>
          </p:cNvGrpSpPr>
          <p:nvPr/>
        </p:nvGrpSpPr>
        <p:grpSpPr bwMode="black">
          <a:xfrm>
            <a:off x="7467600" y="3996152"/>
            <a:ext cx="123815" cy="251998"/>
            <a:chOff x="8132743" y="406909"/>
            <a:chExt cx="269875" cy="549275"/>
          </a:xfrm>
          <a:solidFill>
            <a:srgbClr val="D2D3CD"/>
          </a:solidFill>
        </p:grpSpPr>
        <p:sp>
          <p:nvSpPr>
            <p:cNvPr id="85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87" name="Group 86"/>
          <p:cNvGrpSpPr>
            <a:grpSpLocks noChangeAspect="1"/>
          </p:cNvGrpSpPr>
          <p:nvPr/>
        </p:nvGrpSpPr>
        <p:grpSpPr bwMode="black">
          <a:xfrm>
            <a:off x="7620000" y="3996152"/>
            <a:ext cx="123815" cy="251998"/>
            <a:chOff x="8132743" y="406909"/>
            <a:chExt cx="2698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8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89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aphicFrame>
        <p:nvGraphicFramePr>
          <p:cNvPr id="92" name="Chart 91"/>
          <p:cNvGraphicFramePr/>
          <p:nvPr>
            <p:extLst>
              <p:ext uri="{D42A27DB-BD31-4B8C-83A1-F6EECF244321}">
                <p14:modId xmlns:p14="http://schemas.microsoft.com/office/powerpoint/2010/main" val="3127038192"/>
              </p:ext>
            </p:extLst>
          </p:nvPr>
        </p:nvGraphicFramePr>
        <p:xfrm>
          <a:off x="609600" y="1962150"/>
          <a:ext cx="1905000" cy="1568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4" name="TextBox 1"/>
          <p:cNvSpPr txBox="1"/>
          <p:nvPr/>
        </p:nvSpPr>
        <p:spPr>
          <a:xfrm>
            <a:off x="1019495" y="2480631"/>
            <a:ext cx="1097084" cy="447683"/>
          </a:xfrm>
          <a:prstGeom prst="rect">
            <a:avLst/>
          </a:prstGeom>
        </p:spPr>
        <p:txBody>
          <a:bodyPr wrap="squar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2000" dirty="0" smtClean="0">
                <a:solidFill>
                  <a:schemeClr val="bg1"/>
                </a:solidFill>
                <a:latin typeface="+mn-ea"/>
                <a:cs typeface="Roboto Light"/>
              </a:rPr>
              <a:t>30</a:t>
            </a:r>
            <a:r>
              <a:rPr lang="en-JM" sz="2000" dirty="0">
                <a:solidFill>
                  <a:schemeClr val="bg1"/>
                </a:solidFill>
                <a:latin typeface="+mn-ea"/>
                <a:cs typeface="Roboto Light"/>
              </a:rPr>
              <a:t>%</a:t>
            </a:r>
            <a:endParaRPr lang="en-JM" sz="2000" dirty="0" smtClean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graphicFrame>
        <p:nvGraphicFramePr>
          <p:cNvPr id="95" name="Chart 94"/>
          <p:cNvGraphicFramePr/>
          <p:nvPr>
            <p:extLst>
              <p:ext uri="{D42A27DB-BD31-4B8C-83A1-F6EECF244321}">
                <p14:modId xmlns:p14="http://schemas.microsoft.com/office/powerpoint/2010/main" val="823843798"/>
              </p:ext>
            </p:extLst>
          </p:nvPr>
        </p:nvGraphicFramePr>
        <p:xfrm>
          <a:off x="2590800" y="1962150"/>
          <a:ext cx="1905000" cy="1568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7" name="TextBox 1"/>
          <p:cNvSpPr txBox="1"/>
          <p:nvPr/>
        </p:nvSpPr>
        <p:spPr>
          <a:xfrm>
            <a:off x="3000695" y="2480631"/>
            <a:ext cx="1097084" cy="447683"/>
          </a:xfrm>
          <a:prstGeom prst="rect">
            <a:avLst/>
          </a:prstGeom>
        </p:spPr>
        <p:txBody>
          <a:bodyPr wrap="squar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2000" dirty="0" smtClean="0">
                <a:solidFill>
                  <a:schemeClr val="bg1"/>
                </a:solidFill>
                <a:latin typeface="+mn-ea"/>
                <a:cs typeface="Roboto Light"/>
              </a:rPr>
              <a:t>30</a:t>
            </a:r>
            <a:r>
              <a:rPr lang="en-JM" sz="2000" dirty="0">
                <a:solidFill>
                  <a:schemeClr val="bg1"/>
                </a:solidFill>
                <a:latin typeface="+mn-ea"/>
                <a:cs typeface="Roboto Light"/>
              </a:rPr>
              <a:t>%</a:t>
            </a:r>
            <a:endParaRPr lang="en-JM" sz="2000" dirty="0" smtClean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graphicFrame>
        <p:nvGraphicFramePr>
          <p:cNvPr id="98" name="Chart 97"/>
          <p:cNvGraphicFramePr/>
          <p:nvPr>
            <p:extLst>
              <p:ext uri="{D42A27DB-BD31-4B8C-83A1-F6EECF244321}">
                <p14:modId xmlns:p14="http://schemas.microsoft.com/office/powerpoint/2010/main" val="2756920693"/>
              </p:ext>
            </p:extLst>
          </p:nvPr>
        </p:nvGraphicFramePr>
        <p:xfrm>
          <a:off x="6324600" y="1962150"/>
          <a:ext cx="1905000" cy="1568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0" name="TextBox 1"/>
          <p:cNvSpPr txBox="1"/>
          <p:nvPr/>
        </p:nvSpPr>
        <p:spPr>
          <a:xfrm>
            <a:off x="6734495" y="2480631"/>
            <a:ext cx="1097084" cy="447683"/>
          </a:xfrm>
          <a:prstGeom prst="rect">
            <a:avLst/>
          </a:prstGeom>
        </p:spPr>
        <p:txBody>
          <a:bodyPr wrap="square" rtlCol="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JM" sz="2000" dirty="0" smtClean="0">
                <a:solidFill>
                  <a:schemeClr val="bg1"/>
                </a:solidFill>
                <a:latin typeface="+mn-ea"/>
                <a:cs typeface="Roboto Light"/>
              </a:rPr>
              <a:t>30</a:t>
            </a:r>
            <a:r>
              <a:rPr lang="en-JM" sz="2000" dirty="0">
                <a:solidFill>
                  <a:schemeClr val="bg1"/>
                </a:solidFill>
                <a:latin typeface="+mn-ea"/>
                <a:cs typeface="Roboto Light"/>
              </a:rPr>
              <a:t>%</a:t>
            </a:r>
            <a:endParaRPr lang="en-JM" sz="2000" dirty="0" smtClean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43</a:t>
            </a:fld>
            <a:endParaRPr lang="en-JM" dirty="0">
              <a:cs typeface="Roboto Light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19391312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>
                <a:solidFill>
                  <a:srgbClr val="262626"/>
                </a:solidFill>
                <a:latin typeface="+mn-ea"/>
                <a:ea typeface="+mn-ea"/>
              </a:rPr>
              <a:t>案例展示</a:t>
            </a:r>
            <a:endParaRPr lang="en-JM" sz="2400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quarter" idx="53"/>
          </p:nvPr>
        </p:nvSpPr>
        <p:spPr>
          <a:solidFill>
            <a:srgbClr val="048BE6"/>
          </a:solidFill>
        </p:spPr>
        <p:txBody>
          <a:bodyPr anchor="ctr"/>
          <a:lstStyle/>
          <a:p>
            <a:pPr marL="108000" lvl="0">
              <a:spcBef>
                <a:spcPts val="0"/>
              </a:spcBef>
              <a:defRPr/>
            </a:pPr>
            <a:endParaRPr lang="en-JM" sz="1200" dirty="0" smtClean="0">
              <a:latin typeface="+mn-ea"/>
              <a:cs typeface="Roboto Light"/>
            </a:endParaRPr>
          </a:p>
          <a:p>
            <a:pPr marL="108000" lvl="0">
              <a:spcBef>
                <a:spcPts val="0"/>
              </a:spcBef>
              <a:defRPr/>
            </a:pPr>
            <a:r>
              <a:rPr lang="zh-CN" altLang="en-US" sz="1200" dirty="0">
                <a:latin typeface="+mn-ea"/>
                <a:cs typeface="Roboto Regular"/>
              </a:rPr>
              <a:t>单击此处添加标题</a:t>
            </a:r>
          </a:p>
          <a:p>
            <a:pPr marL="108000" lvl="0">
              <a:spcBef>
                <a:spcPts val="0"/>
              </a:spcBef>
              <a:defRPr/>
            </a:pPr>
            <a:endParaRPr lang="en-JM" sz="1000" dirty="0" smtClean="0">
              <a:latin typeface="+mn-ea"/>
              <a:cs typeface="Roboto Light"/>
            </a:endParaRPr>
          </a:p>
          <a:p>
            <a:pPr marL="108000" lvl="0">
              <a:spcBef>
                <a:spcPts val="0"/>
              </a:spcBef>
              <a:defRPr/>
            </a:pPr>
            <a:r>
              <a:rPr lang="zh-CN" altLang="en-US" sz="1000" dirty="0"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latin typeface="+mn-ea"/>
                <a:cs typeface="Roboto Light"/>
              </a:rPr>
              <a:t>200</a:t>
            </a:r>
            <a:r>
              <a:rPr lang="zh-CN" altLang="en-US" sz="1000" dirty="0">
                <a:latin typeface="+mn-ea"/>
                <a:cs typeface="Roboto Light"/>
              </a:rPr>
              <a:t>字</a:t>
            </a:r>
            <a:r>
              <a:rPr lang="zh-CN" altLang="en-US" sz="1000" dirty="0" smtClean="0">
                <a:latin typeface="+mn-ea"/>
                <a:cs typeface="Roboto Light"/>
              </a:rPr>
              <a:t>以内</a:t>
            </a:r>
            <a:endParaRPr lang="en-US" altLang="zh-CN" sz="1000" dirty="0" smtClean="0">
              <a:latin typeface="+mn-ea"/>
              <a:cs typeface="Roboto Light"/>
            </a:endParaRPr>
          </a:p>
          <a:p>
            <a:pPr marL="108000" lvl="0">
              <a:spcBef>
                <a:spcPts val="0"/>
              </a:spcBef>
              <a:defRPr/>
            </a:pPr>
            <a:endParaRPr lang="en-JM" dirty="0">
              <a:latin typeface="+mn-ea"/>
              <a:cs typeface="Roboto Light"/>
            </a:endParaRP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4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33" b="10633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49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62" b="20962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5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6" b="6366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5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" b="573"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5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2" r="8552"/>
          <a:stretch>
            <a:fillRect/>
          </a:stretch>
        </p:blipFill>
        <p:spPr/>
      </p:pic>
      <p:sp>
        <p:nvSpPr>
          <p:cNvPr id="25" name="灯片编号占位符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44</a:t>
            </a:fld>
            <a:endParaRPr lang="en-JM" dirty="0">
              <a:cs typeface="Roboto Light"/>
            </a:endParaRPr>
          </a:p>
        </p:txBody>
      </p:sp>
      <p:sp>
        <p:nvSpPr>
          <p:cNvPr id="26" name="页脚占位符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1025968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>
            <a:stCxn id="7" idx="6"/>
            <a:endCxn id="9" idx="2"/>
          </p:cNvCxnSpPr>
          <p:nvPr/>
        </p:nvCxnSpPr>
        <p:spPr>
          <a:xfrm>
            <a:off x="3200400" y="3067050"/>
            <a:ext cx="2667000" cy="0"/>
          </a:xfrm>
          <a:prstGeom prst="line">
            <a:avLst/>
          </a:prstGeom>
          <a:ln w="12700" cmpd="sng">
            <a:solidFill>
              <a:srgbClr val="78787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262626"/>
                </a:solidFill>
              </a:rPr>
              <a:t>图形图表</a:t>
            </a:r>
            <a:endParaRPr lang="en-JM" sz="2400" dirty="0">
              <a:solidFill>
                <a:srgbClr val="262626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810000" y="2343150"/>
            <a:ext cx="1447800" cy="1447800"/>
          </a:xfrm>
          <a:prstGeom prst="ellipse">
            <a:avLst/>
          </a:prstGeom>
          <a:solidFill>
            <a:srgbClr val="048BE6"/>
          </a:solidFill>
          <a:ln w="190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+mn-ea"/>
                <a:cs typeface="Roboto Light"/>
              </a:rPr>
              <a:t>主要内容</a:t>
            </a:r>
            <a:endParaRPr lang="en-US" sz="1200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7" name="Oval 6"/>
          <p:cNvSpPr/>
          <p:nvPr/>
        </p:nvSpPr>
        <p:spPr>
          <a:xfrm>
            <a:off x="2362200" y="2647950"/>
            <a:ext cx="838200" cy="838200"/>
          </a:xfrm>
          <a:prstGeom prst="ellipse">
            <a:avLst/>
          </a:prstGeom>
          <a:solidFill>
            <a:srgbClr val="B5B5B5"/>
          </a:solidFill>
          <a:ln w="190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9" name="Oval 8"/>
          <p:cNvSpPr/>
          <p:nvPr/>
        </p:nvSpPr>
        <p:spPr>
          <a:xfrm>
            <a:off x="5867400" y="2647950"/>
            <a:ext cx="838200" cy="838200"/>
          </a:xfrm>
          <a:prstGeom prst="ellipse">
            <a:avLst/>
          </a:prstGeom>
          <a:solidFill>
            <a:srgbClr val="B5B5B5"/>
          </a:solidFill>
          <a:ln w="190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219200" y="2038350"/>
            <a:ext cx="609600" cy="609600"/>
          </a:xfrm>
          <a:prstGeom prst="ellipse">
            <a:avLst/>
          </a:prstGeom>
          <a:solidFill>
            <a:srgbClr val="048BE6"/>
          </a:solidFill>
          <a:ln w="190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219200" y="3562350"/>
            <a:ext cx="609600" cy="609600"/>
          </a:xfrm>
          <a:prstGeom prst="ellipse">
            <a:avLst/>
          </a:prstGeom>
          <a:solidFill>
            <a:srgbClr val="048BE6"/>
          </a:solidFill>
          <a:ln w="190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7239000" y="2038350"/>
            <a:ext cx="609600" cy="609600"/>
          </a:xfrm>
          <a:prstGeom prst="ellipse">
            <a:avLst/>
          </a:prstGeom>
          <a:solidFill>
            <a:srgbClr val="048BE6"/>
          </a:solidFill>
          <a:ln w="190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239000" y="3409950"/>
            <a:ext cx="609600" cy="609600"/>
          </a:xfrm>
          <a:prstGeom prst="ellipse">
            <a:avLst/>
          </a:prstGeom>
          <a:solidFill>
            <a:srgbClr val="048BE6"/>
          </a:solidFill>
          <a:ln w="190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15" name="Text Placeholder 9"/>
          <p:cNvSpPr txBox="1">
            <a:spLocks/>
          </p:cNvSpPr>
          <p:nvPr/>
        </p:nvSpPr>
        <p:spPr>
          <a:xfrm>
            <a:off x="2286000" y="2266950"/>
            <a:ext cx="1143000" cy="30811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 smtClean="0">
                <a:latin typeface="+mn-ea"/>
                <a:cs typeface="Roboto Light"/>
              </a:rPr>
              <a:t>添加标题</a:t>
            </a:r>
            <a:endParaRPr lang="en-JM" sz="1100" dirty="0">
              <a:latin typeface="+mn-ea"/>
              <a:cs typeface="Roboto Light"/>
            </a:endParaRPr>
          </a:p>
        </p:txBody>
      </p:sp>
      <p:sp>
        <p:nvSpPr>
          <p:cNvPr id="16" name="Text Placeholder 9"/>
          <p:cNvSpPr txBox="1">
            <a:spLocks/>
          </p:cNvSpPr>
          <p:nvPr/>
        </p:nvSpPr>
        <p:spPr>
          <a:xfrm>
            <a:off x="5715000" y="2266950"/>
            <a:ext cx="1143000" cy="30811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 smtClean="0">
                <a:latin typeface="+mn-ea"/>
                <a:cs typeface="Roboto Light"/>
              </a:rPr>
              <a:t>添加标题</a:t>
            </a:r>
            <a:endParaRPr lang="en-JM" sz="1100" dirty="0">
              <a:latin typeface="+mn-ea"/>
              <a:cs typeface="Roboto Light"/>
            </a:endParaRPr>
          </a:p>
        </p:txBody>
      </p:sp>
      <p:sp>
        <p:nvSpPr>
          <p:cNvPr id="22" name="Text Placeholder 9"/>
          <p:cNvSpPr txBox="1">
            <a:spLocks/>
          </p:cNvSpPr>
          <p:nvPr/>
        </p:nvSpPr>
        <p:spPr>
          <a:xfrm>
            <a:off x="990600" y="2724150"/>
            <a:ext cx="1143000" cy="30811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 smtClean="0">
                <a:latin typeface="+mn-ea"/>
                <a:cs typeface="Roboto Light"/>
              </a:rPr>
              <a:t>添加标题</a:t>
            </a:r>
            <a:endParaRPr lang="en-JM" sz="1100" dirty="0">
              <a:latin typeface="+mn-ea"/>
              <a:cs typeface="Roboto Light"/>
            </a:endParaRPr>
          </a:p>
        </p:txBody>
      </p:sp>
      <p:sp>
        <p:nvSpPr>
          <p:cNvPr id="23" name="Text Placeholder 9"/>
          <p:cNvSpPr txBox="1">
            <a:spLocks/>
          </p:cNvSpPr>
          <p:nvPr/>
        </p:nvSpPr>
        <p:spPr>
          <a:xfrm>
            <a:off x="990600" y="4248150"/>
            <a:ext cx="1143000" cy="30811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 smtClean="0">
                <a:latin typeface="+mn-ea"/>
                <a:cs typeface="Roboto Light"/>
              </a:rPr>
              <a:t>添加标题</a:t>
            </a:r>
            <a:endParaRPr lang="en-JM" sz="1100" dirty="0">
              <a:latin typeface="+mn-ea"/>
              <a:cs typeface="Roboto Light"/>
            </a:endParaRPr>
          </a:p>
        </p:txBody>
      </p:sp>
      <p:sp>
        <p:nvSpPr>
          <p:cNvPr id="24" name="Text Placeholder 9"/>
          <p:cNvSpPr txBox="1">
            <a:spLocks/>
          </p:cNvSpPr>
          <p:nvPr/>
        </p:nvSpPr>
        <p:spPr>
          <a:xfrm>
            <a:off x="7010400" y="2724150"/>
            <a:ext cx="1143000" cy="30811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 smtClean="0">
                <a:latin typeface="+mn-ea"/>
                <a:cs typeface="Roboto Light"/>
              </a:rPr>
              <a:t>添加标题</a:t>
            </a:r>
            <a:endParaRPr lang="en-JM" sz="1100" dirty="0">
              <a:latin typeface="+mn-ea"/>
              <a:cs typeface="Roboto Light"/>
            </a:endParaRPr>
          </a:p>
        </p:txBody>
      </p:sp>
      <p:sp>
        <p:nvSpPr>
          <p:cNvPr id="25" name="Text Placeholder 9"/>
          <p:cNvSpPr txBox="1">
            <a:spLocks/>
          </p:cNvSpPr>
          <p:nvPr/>
        </p:nvSpPr>
        <p:spPr>
          <a:xfrm>
            <a:off x="7010400" y="4092435"/>
            <a:ext cx="1143000" cy="30811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100" dirty="0" smtClean="0">
                <a:latin typeface="+mn-ea"/>
                <a:cs typeface="Roboto Light"/>
              </a:rPr>
              <a:t>添加标题</a:t>
            </a:r>
            <a:endParaRPr lang="en-JM" sz="1100" dirty="0">
              <a:latin typeface="+mn-ea"/>
              <a:cs typeface="Roboto Light"/>
            </a:endParaRPr>
          </a:p>
        </p:txBody>
      </p:sp>
      <p:pic>
        <p:nvPicPr>
          <p:cNvPr id="3" name="Picture 2" descr="globe_64px.png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2803665"/>
            <a:ext cx="386572" cy="494812"/>
          </a:xfrm>
          <a:prstGeom prst="rect">
            <a:avLst/>
          </a:prstGeom>
        </p:spPr>
      </p:pic>
      <p:pic>
        <p:nvPicPr>
          <p:cNvPr id="4" name="Picture 3" descr="global_64px.png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879865"/>
            <a:ext cx="359996" cy="359996"/>
          </a:xfrm>
          <a:prstGeom prst="rect">
            <a:avLst/>
          </a:prstGeom>
        </p:spPr>
      </p:pic>
      <p:pic>
        <p:nvPicPr>
          <p:cNvPr id="6" name="Picture 5" descr="flag_64px.png"/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3718065"/>
            <a:ext cx="299611" cy="342412"/>
          </a:xfrm>
          <a:prstGeom prst="rect">
            <a:avLst/>
          </a:prstGeom>
        </p:spPr>
      </p:pic>
      <p:pic>
        <p:nvPicPr>
          <p:cNvPr id="8" name="Picture 7" descr="scissors_64px.png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2194065"/>
            <a:ext cx="289658" cy="289658"/>
          </a:xfrm>
          <a:prstGeom prst="rect">
            <a:avLst/>
          </a:prstGeom>
        </p:spPr>
      </p:pic>
      <p:pic>
        <p:nvPicPr>
          <p:cNvPr id="26" name="Picture 25" descr="trophy_64px.png"/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3565665"/>
            <a:ext cx="317103" cy="298450"/>
          </a:xfrm>
          <a:prstGeom prst="rect">
            <a:avLst/>
          </a:prstGeom>
        </p:spPr>
      </p:pic>
      <p:pic>
        <p:nvPicPr>
          <p:cNvPr id="28" name="Picture 27" descr="speedometer_64px.png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194065"/>
            <a:ext cx="298450" cy="298450"/>
          </a:xfrm>
          <a:prstGeom prst="rect">
            <a:avLst/>
          </a:prstGeom>
        </p:spPr>
      </p:pic>
      <p:sp>
        <p:nvSpPr>
          <p:cNvPr id="27" name="Text Placeholder 6"/>
          <p:cNvSpPr txBox="1">
            <a:spLocks/>
          </p:cNvSpPr>
          <p:nvPr/>
        </p:nvSpPr>
        <p:spPr>
          <a:xfrm>
            <a:off x="723900" y="949325"/>
            <a:ext cx="7696200" cy="4794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050" dirty="0"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+mn-ea"/>
                <a:cs typeface="Roboto Light"/>
              </a:rPr>
              <a:t>200</a:t>
            </a:r>
            <a:r>
              <a:rPr lang="zh-CN" altLang="en-US" sz="1050" dirty="0">
                <a:latin typeface="+mn-ea"/>
                <a:cs typeface="Roboto Light"/>
              </a:rPr>
              <a:t>字以内，据统计每页幻灯片的最好控制在</a:t>
            </a:r>
            <a:r>
              <a:rPr lang="en-US" altLang="zh-CN" sz="1050" dirty="0">
                <a:latin typeface="+mn-ea"/>
                <a:cs typeface="Roboto Light"/>
              </a:rPr>
              <a:t>5</a:t>
            </a:r>
            <a:r>
              <a:rPr lang="zh-CN" altLang="en-US" sz="1050" dirty="0">
                <a:latin typeface="+mn-ea"/>
                <a:cs typeface="Roboto Light"/>
              </a:rPr>
              <a:t>分钟之内。</a:t>
            </a:r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45</a:t>
            </a:fld>
            <a:endParaRPr lang="en-JM" dirty="0">
              <a:cs typeface="Roboto Light"/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217010533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262626"/>
                </a:solidFill>
              </a:rPr>
              <a:t>图形图表</a:t>
            </a:r>
            <a:endParaRPr lang="en-JM" sz="2400" dirty="0">
              <a:solidFill>
                <a:srgbClr val="262626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462109"/>
              </p:ext>
            </p:extLst>
          </p:nvPr>
        </p:nvGraphicFramePr>
        <p:xfrm>
          <a:off x="609600" y="1276350"/>
          <a:ext cx="7924801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5488"/>
                <a:gridCol w="3199638"/>
                <a:gridCol w="2942079"/>
                <a:gridCol w="653798"/>
                <a:gridCol w="653798"/>
              </a:tblGrid>
              <a:tr h="370840">
                <a:tc>
                  <a:txBody>
                    <a:bodyPr/>
                    <a:lstStyle/>
                    <a:p>
                      <a:endParaRPr lang="en-JM" sz="1200" b="0" dirty="0">
                        <a:solidFill>
                          <a:schemeClr val="bg1"/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100" b="0" dirty="0" smtClean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功能描述</a:t>
                      </a:r>
                      <a:endParaRPr lang="en-JM" sz="1100" b="0" dirty="0">
                        <a:solidFill>
                          <a:srgbClr val="FFFFFF"/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100" b="0" dirty="0" smtClean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地区名称</a:t>
                      </a:r>
                      <a:endParaRPr lang="en-JM" sz="1100" b="0" dirty="0">
                        <a:solidFill>
                          <a:srgbClr val="FFFFFF"/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8B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100" b="0" dirty="0" smtClean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比例</a:t>
                      </a:r>
                      <a:endParaRPr lang="en-JM" sz="1100" b="0" dirty="0">
                        <a:solidFill>
                          <a:srgbClr val="FFFFFF"/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100" b="0" dirty="0" smtClean="0">
                          <a:solidFill>
                            <a:srgbClr val="FFFFFF"/>
                          </a:solidFill>
                          <a:latin typeface="Roboto Light"/>
                          <a:cs typeface="Roboto Light"/>
                        </a:rPr>
                        <a:t>备注</a:t>
                      </a:r>
                      <a:endParaRPr lang="en-JM" sz="1100" b="0" dirty="0">
                        <a:solidFill>
                          <a:srgbClr val="FFFFFF"/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0404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JM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Light"/>
                          <a:cs typeface="Roboto Light"/>
                        </a:rPr>
                        <a:t>02</a:t>
                      </a:r>
                      <a:endParaRPr lang="en-JM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5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Light"/>
                          <a:cs typeface="Roboto Light"/>
                        </a:rPr>
                        <a:t>单击此处添加副标题或详细文本描述</a:t>
                      </a:r>
                      <a:endParaRPr lang="zh-CN" altLang="en-US" sz="105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050" dirty="0" smtClean="0">
                          <a:solidFill>
                            <a:schemeClr val="bg1"/>
                          </a:solidFill>
                          <a:latin typeface="Roboto Light"/>
                          <a:cs typeface="Roboto Light"/>
                        </a:rPr>
                        <a:t>北京</a:t>
                      </a:r>
                      <a:endParaRPr lang="en-JM" sz="1050" dirty="0">
                        <a:solidFill>
                          <a:schemeClr val="bg1"/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8B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JM" sz="105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Light"/>
                          <a:cs typeface="Roboto Light"/>
                        </a:rPr>
                        <a:t>20%</a:t>
                      </a:r>
                      <a:endParaRPr lang="en-JM" sz="105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JM" sz="105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JM" sz="11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Light"/>
                          <a:cs typeface="Roboto Light"/>
                        </a:rPr>
                        <a:t>03</a:t>
                      </a:r>
                      <a:endParaRPr lang="en-JM" sz="11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5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Light"/>
                          <a:cs typeface="Roboto Light"/>
                        </a:rPr>
                        <a:t>单击此处添加副标题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050" b="0" dirty="0" smtClean="0">
                          <a:solidFill>
                            <a:schemeClr val="bg1"/>
                          </a:solidFill>
                          <a:latin typeface="Roboto Light"/>
                          <a:cs typeface="Roboto Light"/>
                        </a:rPr>
                        <a:t>广州，上海</a:t>
                      </a:r>
                      <a:endParaRPr lang="en-JM" sz="1050" b="0" dirty="0">
                        <a:solidFill>
                          <a:schemeClr val="bg1"/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8B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JM" sz="105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Light"/>
                          <a:cs typeface="Roboto Light"/>
                        </a:rPr>
                        <a:t>30%</a:t>
                      </a:r>
                      <a:endParaRPr lang="en-JM" sz="105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JM" sz="105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JM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Light"/>
                          <a:cs typeface="Roboto Light"/>
                        </a:rPr>
                        <a:t>04</a:t>
                      </a:r>
                      <a:endParaRPr lang="en-JM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5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Light"/>
                          <a:cs typeface="Roboto Light"/>
                        </a:rPr>
                        <a:t>单击此处添加副标题或详细文本描述</a:t>
                      </a:r>
                      <a:endParaRPr lang="zh-CN" altLang="en-US" sz="105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050" dirty="0" smtClean="0">
                          <a:solidFill>
                            <a:schemeClr val="bg1"/>
                          </a:solidFill>
                          <a:latin typeface="Roboto Light"/>
                          <a:cs typeface="Roboto Light"/>
                        </a:rPr>
                        <a:t>北京</a:t>
                      </a:r>
                      <a:endParaRPr lang="en-JM" sz="1050" dirty="0">
                        <a:solidFill>
                          <a:schemeClr val="bg1"/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8B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JM" sz="105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Light"/>
                          <a:cs typeface="Roboto Light"/>
                        </a:rPr>
                        <a:t>40%</a:t>
                      </a:r>
                      <a:endParaRPr lang="en-JM" sz="105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JM" sz="105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JM" sz="11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Light"/>
                          <a:cs typeface="Roboto Light"/>
                        </a:rPr>
                        <a:t>05</a:t>
                      </a:r>
                      <a:endParaRPr lang="en-JM" sz="11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5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Light"/>
                          <a:cs typeface="Roboto Light"/>
                        </a:rPr>
                        <a:t>单击此处添加副标题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050" b="0" dirty="0" smtClean="0">
                          <a:solidFill>
                            <a:schemeClr val="bg1"/>
                          </a:solidFill>
                          <a:latin typeface="Roboto Light"/>
                          <a:cs typeface="Roboto Light"/>
                        </a:rPr>
                        <a:t>广州，上海</a:t>
                      </a:r>
                      <a:endParaRPr lang="en-JM" sz="1050" b="0" dirty="0">
                        <a:solidFill>
                          <a:schemeClr val="bg1"/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8B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JM" sz="105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Light"/>
                          <a:cs typeface="Roboto Light"/>
                        </a:rPr>
                        <a:t>50%</a:t>
                      </a:r>
                      <a:endParaRPr lang="en-JM" sz="105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JM" sz="105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JM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Light"/>
                          <a:cs typeface="Roboto Light"/>
                        </a:rPr>
                        <a:t>06</a:t>
                      </a:r>
                      <a:endParaRPr lang="en-JM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5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Light"/>
                          <a:cs typeface="Roboto Light"/>
                        </a:rPr>
                        <a:t>单击此处添加副标题或详细文本描述</a:t>
                      </a:r>
                      <a:endParaRPr lang="zh-CN" altLang="en-US" sz="105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050" dirty="0" smtClean="0">
                          <a:solidFill>
                            <a:schemeClr val="bg1"/>
                          </a:solidFill>
                          <a:latin typeface="Roboto Light"/>
                          <a:cs typeface="Roboto Light"/>
                        </a:rPr>
                        <a:t>北京</a:t>
                      </a:r>
                      <a:endParaRPr lang="en-JM" sz="1050" dirty="0">
                        <a:solidFill>
                          <a:schemeClr val="bg1"/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8B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JM" sz="105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Light"/>
                          <a:cs typeface="Roboto Light"/>
                        </a:rPr>
                        <a:t>60%</a:t>
                      </a:r>
                      <a:endParaRPr lang="en-JM" sz="105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JM" sz="105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JM" sz="11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Light"/>
                          <a:cs typeface="Roboto Light"/>
                        </a:rPr>
                        <a:t>07</a:t>
                      </a:r>
                      <a:endParaRPr lang="en-JM" sz="11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5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Light"/>
                          <a:cs typeface="Roboto Light"/>
                        </a:rPr>
                        <a:t>单击此处添加副标题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050" b="0" dirty="0" smtClean="0">
                          <a:solidFill>
                            <a:schemeClr val="bg1"/>
                          </a:solidFill>
                          <a:latin typeface="Roboto Light"/>
                          <a:cs typeface="Roboto Light"/>
                        </a:rPr>
                        <a:t>广州，上海</a:t>
                      </a:r>
                      <a:endParaRPr lang="en-JM" sz="1050" b="0" dirty="0">
                        <a:solidFill>
                          <a:schemeClr val="bg1"/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8B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JM" sz="105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Light"/>
                          <a:cs typeface="Roboto Light"/>
                        </a:rPr>
                        <a:t>70%</a:t>
                      </a:r>
                      <a:endParaRPr lang="en-JM" sz="105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JM" sz="105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JM" sz="11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Light"/>
                          <a:cs typeface="Roboto Light"/>
                        </a:rPr>
                        <a:t>08</a:t>
                      </a:r>
                      <a:endParaRPr lang="en-JM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05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Light"/>
                          <a:cs typeface="Roboto Light"/>
                        </a:rPr>
                        <a:t>单击此处添加副标题或详细文本描述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050" dirty="0" smtClean="0">
                          <a:solidFill>
                            <a:schemeClr val="bg1"/>
                          </a:solidFill>
                          <a:latin typeface="Roboto Light"/>
                          <a:cs typeface="Roboto Light"/>
                        </a:rPr>
                        <a:t>北京</a:t>
                      </a:r>
                      <a:endParaRPr lang="en-JM" sz="1050" dirty="0">
                        <a:solidFill>
                          <a:schemeClr val="bg1"/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8B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JM" sz="105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Roboto Light"/>
                          <a:cs typeface="Roboto Light"/>
                        </a:rPr>
                        <a:t>80%</a:t>
                      </a:r>
                      <a:endParaRPr lang="en-JM" sz="105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JM" sz="105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Plus 5"/>
          <p:cNvSpPr/>
          <p:nvPr/>
        </p:nvSpPr>
        <p:spPr>
          <a:xfrm rot="5400000">
            <a:off x="8153400" y="1733993"/>
            <a:ext cx="152400" cy="152400"/>
          </a:xfrm>
          <a:prstGeom prst="mathPlus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solidFill>
                <a:srgbClr val="F34F57"/>
              </a:solidFill>
              <a:latin typeface="+mn-ea"/>
            </a:endParaRPr>
          </a:p>
        </p:txBody>
      </p:sp>
      <p:sp>
        <p:nvSpPr>
          <p:cNvPr id="7" name="Plus 6"/>
          <p:cNvSpPr/>
          <p:nvPr/>
        </p:nvSpPr>
        <p:spPr>
          <a:xfrm rot="5400000">
            <a:off x="8153400" y="2114550"/>
            <a:ext cx="152400" cy="152400"/>
          </a:xfrm>
          <a:prstGeom prst="mathPlus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solidFill>
                <a:srgbClr val="F34F57"/>
              </a:solidFill>
              <a:latin typeface="+mn-ea"/>
            </a:endParaRPr>
          </a:p>
        </p:txBody>
      </p:sp>
      <p:sp>
        <p:nvSpPr>
          <p:cNvPr id="8" name="Minus 7"/>
          <p:cNvSpPr/>
          <p:nvPr/>
        </p:nvSpPr>
        <p:spPr>
          <a:xfrm rot="10800000">
            <a:off x="8153400" y="2495993"/>
            <a:ext cx="152400" cy="152400"/>
          </a:xfrm>
          <a:prstGeom prst="mathMinus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solidFill>
                <a:srgbClr val="F34F57"/>
              </a:solidFill>
              <a:latin typeface="+mn-ea"/>
            </a:endParaRPr>
          </a:p>
        </p:txBody>
      </p:sp>
      <p:sp>
        <p:nvSpPr>
          <p:cNvPr id="9" name="Minus 8"/>
          <p:cNvSpPr/>
          <p:nvPr/>
        </p:nvSpPr>
        <p:spPr>
          <a:xfrm flipV="1">
            <a:off x="8153400" y="2876550"/>
            <a:ext cx="152400" cy="152400"/>
          </a:xfrm>
          <a:prstGeom prst="mathMinus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solidFill>
                <a:srgbClr val="F34F57"/>
              </a:solidFill>
              <a:latin typeface="+mn-ea"/>
            </a:endParaRPr>
          </a:p>
        </p:txBody>
      </p:sp>
      <p:sp>
        <p:nvSpPr>
          <p:cNvPr id="10" name="Plus 9"/>
          <p:cNvSpPr/>
          <p:nvPr/>
        </p:nvSpPr>
        <p:spPr>
          <a:xfrm rot="16200000" flipV="1">
            <a:off x="8153400" y="3187107"/>
            <a:ext cx="152400" cy="152400"/>
          </a:xfrm>
          <a:prstGeom prst="mathPlus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solidFill>
                <a:srgbClr val="F34F57"/>
              </a:solidFill>
              <a:latin typeface="+mn-ea"/>
            </a:endParaRPr>
          </a:p>
        </p:txBody>
      </p:sp>
      <p:sp>
        <p:nvSpPr>
          <p:cNvPr id="11" name="Plus 10"/>
          <p:cNvSpPr/>
          <p:nvPr/>
        </p:nvSpPr>
        <p:spPr>
          <a:xfrm rot="16200000" flipV="1">
            <a:off x="8153400" y="3562349"/>
            <a:ext cx="152400" cy="152400"/>
          </a:xfrm>
          <a:prstGeom prst="mathPlus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solidFill>
                <a:srgbClr val="F34F57"/>
              </a:solidFill>
              <a:latin typeface="+mn-ea"/>
            </a:endParaRPr>
          </a:p>
        </p:txBody>
      </p:sp>
      <p:sp>
        <p:nvSpPr>
          <p:cNvPr id="12" name="Minus 11"/>
          <p:cNvSpPr/>
          <p:nvPr/>
        </p:nvSpPr>
        <p:spPr>
          <a:xfrm rot="10800000" flipV="1">
            <a:off x="8153400" y="3943350"/>
            <a:ext cx="152400" cy="152400"/>
          </a:xfrm>
          <a:prstGeom prst="mathMinus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solidFill>
                <a:srgbClr val="F34F57"/>
              </a:solidFill>
              <a:latin typeface="+mn-ea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46</a:t>
            </a:fld>
            <a:endParaRPr lang="en-JM" dirty="0">
              <a:cs typeface="Roboto Light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2195290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0" y="2792648"/>
            <a:ext cx="9144000" cy="0"/>
          </a:xfrm>
          <a:prstGeom prst="line">
            <a:avLst/>
          </a:prstGeom>
          <a:ln w="19050" cmpd="sng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262626"/>
                </a:solidFill>
              </a:rPr>
              <a:t>企业发展</a:t>
            </a:r>
            <a:endParaRPr lang="en-JM" dirty="0">
              <a:solidFill>
                <a:srgbClr val="262626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5" name="Oval 4"/>
          <p:cNvSpPr>
            <a:spLocks noChangeAspect="1"/>
          </p:cNvSpPr>
          <p:nvPr/>
        </p:nvSpPr>
        <p:spPr>
          <a:xfrm>
            <a:off x="838200" y="2708168"/>
            <a:ext cx="144000" cy="144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 cmpd="sng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ln w="19050" cmpd="sng">
                <a:solidFill>
                  <a:schemeClr val="tx1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3009991"/>
            <a:ext cx="11963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3400" y="2250966"/>
            <a:ext cx="778554" cy="307777"/>
          </a:xfrm>
          <a:prstGeom prst="rect">
            <a:avLst/>
          </a:prstGeom>
          <a:solidFill>
            <a:srgbClr val="048B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M" sz="1400" dirty="0" smtClean="0">
                <a:solidFill>
                  <a:schemeClr val="bg1"/>
                </a:solidFill>
                <a:latin typeface="+mn-ea"/>
                <a:cs typeface="Roboto Light"/>
              </a:rPr>
              <a:t>2008</a:t>
            </a:r>
            <a:endParaRPr lang="en-JM" sz="1400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15823" y="3343186"/>
            <a:ext cx="778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M" sz="1400" dirty="0" smtClean="0">
                <a:solidFill>
                  <a:srgbClr val="048BE6"/>
                </a:solidFill>
                <a:latin typeface="+mn-ea"/>
                <a:cs typeface="Roboto Light"/>
              </a:rPr>
              <a:t>2009</a:t>
            </a:r>
            <a:endParaRPr lang="en-JM" sz="14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50646" y="3009991"/>
            <a:ext cx="778554" cy="307777"/>
          </a:xfrm>
          <a:prstGeom prst="rect">
            <a:avLst/>
          </a:prstGeom>
          <a:solidFill>
            <a:srgbClr val="048B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M" sz="1400" dirty="0" smtClean="0">
                <a:solidFill>
                  <a:schemeClr val="bg1"/>
                </a:solidFill>
                <a:latin typeface="+mn-ea"/>
                <a:cs typeface="Roboto Light"/>
              </a:rPr>
              <a:t>2011</a:t>
            </a:r>
            <a:endParaRPr lang="en-JM" sz="1400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27046" y="2266951"/>
            <a:ext cx="7785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JM" sz="1400" dirty="0" smtClean="0">
                <a:solidFill>
                  <a:srgbClr val="048BE6"/>
                </a:solidFill>
                <a:latin typeface="+mn-ea"/>
                <a:cs typeface="Roboto Light"/>
              </a:rPr>
              <a:t>2013</a:t>
            </a:r>
            <a:endParaRPr lang="en-JM" sz="1400" dirty="0">
              <a:solidFill>
                <a:srgbClr val="048BE6"/>
              </a:solidFill>
              <a:latin typeface="+mn-ea"/>
              <a:cs typeface="Roboto Ligh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27246" y="2250968"/>
            <a:ext cx="778554" cy="307777"/>
          </a:xfrm>
          <a:prstGeom prst="rect">
            <a:avLst/>
          </a:prstGeom>
          <a:solidFill>
            <a:srgbClr val="048BE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JM" sz="1400" dirty="0" smtClean="0">
                <a:solidFill>
                  <a:schemeClr val="bg1"/>
                </a:solidFill>
                <a:latin typeface="+mn-ea"/>
                <a:cs typeface="Roboto Light"/>
              </a:rPr>
              <a:t>2014</a:t>
            </a:r>
            <a:endParaRPr lang="en-JM" sz="1400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676400" y="3647986"/>
            <a:ext cx="20574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此处添加详细文本描述，建议与标题相关并符合整体语言</a:t>
            </a:r>
            <a:endParaRPr lang="en-JM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62400" y="1885950"/>
            <a:ext cx="1447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此处添加详细文本描述，建议与标题相关并符合整体语言</a:t>
            </a:r>
            <a:endParaRPr lang="en-JM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10400" y="3114586"/>
            <a:ext cx="17526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此处添加详细文本描述，建议与标题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相关</a:t>
            </a:r>
            <a:endParaRPr lang="en-JM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4" name="Oval 23"/>
          <p:cNvSpPr>
            <a:spLocks noChangeAspect="1"/>
          </p:cNvSpPr>
          <p:nvPr/>
        </p:nvSpPr>
        <p:spPr>
          <a:xfrm>
            <a:off x="2633100" y="2708168"/>
            <a:ext cx="144000" cy="144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 cmpd="sng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ln w="19050" cmpd="sng">
                <a:solidFill>
                  <a:schemeClr val="tx1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6" name="Oval 25"/>
          <p:cNvSpPr>
            <a:spLocks noChangeAspect="1"/>
          </p:cNvSpPr>
          <p:nvPr/>
        </p:nvSpPr>
        <p:spPr>
          <a:xfrm>
            <a:off x="4544400" y="2708168"/>
            <a:ext cx="144000" cy="144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 cmpd="sng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ln w="19050" cmpd="sng">
                <a:solidFill>
                  <a:schemeClr val="tx1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8" name="Oval 27"/>
          <p:cNvSpPr>
            <a:spLocks noChangeAspect="1"/>
          </p:cNvSpPr>
          <p:nvPr/>
        </p:nvSpPr>
        <p:spPr>
          <a:xfrm>
            <a:off x="6220800" y="2724151"/>
            <a:ext cx="144000" cy="144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 cmpd="sng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ln w="19050" cmpd="sng">
                <a:solidFill>
                  <a:schemeClr val="tx1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0" name="Oval 29"/>
          <p:cNvSpPr>
            <a:spLocks noChangeAspect="1"/>
          </p:cNvSpPr>
          <p:nvPr/>
        </p:nvSpPr>
        <p:spPr>
          <a:xfrm>
            <a:off x="7821000" y="2708168"/>
            <a:ext cx="144000" cy="144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 cmpd="sng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ln w="19050" cmpd="sng">
                <a:solidFill>
                  <a:schemeClr val="tx1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010400" y="3817263"/>
            <a:ext cx="1752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此处添加详细文本描述，建议与标题相关并符合整体语言</a:t>
            </a:r>
            <a:endParaRPr lang="en-JM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2705100" y="2952750"/>
            <a:ext cx="0" cy="381000"/>
          </a:xfrm>
          <a:prstGeom prst="line">
            <a:avLst/>
          </a:prstGeom>
          <a:ln w="12700" cmpd="sng">
            <a:solidFill>
              <a:schemeClr val="tx1">
                <a:lumMod val="50000"/>
                <a:lumOff val="50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2705100" y="2190750"/>
            <a:ext cx="0" cy="381000"/>
          </a:xfrm>
          <a:prstGeom prst="line">
            <a:avLst/>
          </a:prstGeom>
          <a:ln w="12700" cmpd="sng">
            <a:solidFill>
              <a:schemeClr val="tx1">
                <a:lumMod val="50000"/>
                <a:lumOff val="50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106930" y="1913751"/>
            <a:ext cx="11963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添加标题</a:t>
            </a:r>
          </a:p>
        </p:txBody>
      </p:sp>
      <p:cxnSp>
        <p:nvCxnSpPr>
          <p:cNvPr id="35" name="Straight Connector 34"/>
          <p:cNvCxnSpPr/>
          <p:nvPr/>
        </p:nvCxnSpPr>
        <p:spPr>
          <a:xfrm>
            <a:off x="7924800" y="3502951"/>
            <a:ext cx="0" cy="287999"/>
          </a:xfrm>
          <a:prstGeom prst="line">
            <a:avLst/>
          </a:prstGeom>
          <a:ln w="12700" cmpd="sng">
            <a:solidFill>
              <a:schemeClr val="tx1">
                <a:lumMod val="50000"/>
                <a:lumOff val="50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6" name="Picture 35" descr="trophy_64px.png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181350"/>
            <a:ext cx="404813" cy="381000"/>
          </a:xfrm>
          <a:prstGeom prst="rect">
            <a:avLst/>
          </a:prstGeom>
        </p:spPr>
      </p:pic>
      <p:pic>
        <p:nvPicPr>
          <p:cNvPr id="37" name="Picture 36" descr="gears_64px.png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657350"/>
            <a:ext cx="500062" cy="381000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47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12647461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arallelogram 22"/>
          <p:cNvSpPr/>
          <p:nvPr/>
        </p:nvSpPr>
        <p:spPr>
          <a:xfrm>
            <a:off x="3505200" y="381000"/>
            <a:ext cx="1905000" cy="2114550"/>
          </a:xfrm>
          <a:prstGeom prst="parallelogram">
            <a:avLst>
              <a:gd name="adj" fmla="val 44318"/>
            </a:avLst>
          </a:prstGeom>
          <a:solidFill>
            <a:schemeClr val="tx1">
              <a:lumMod val="75000"/>
              <a:lumOff val="25000"/>
              <a:alpha val="9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6"/>
          </p:nvPr>
        </p:nvSpPr>
        <p:spPr>
          <a:xfrm>
            <a:off x="714251" y="3967162"/>
            <a:ext cx="1724149" cy="509588"/>
          </a:xfrm>
        </p:spPr>
        <p:txBody>
          <a:bodyPr/>
          <a:lstStyle/>
          <a:p>
            <a:pPr algn="ctr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描述</a:t>
            </a:r>
            <a:endParaRPr lang="en-JM" sz="1000" dirty="0">
              <a:latin typeface="+mn-ea"/>
              <a:cs typeface="Roboto Ligh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7"/>
          </p:nvPr>
        </p:nvSpPr>
        <p:spPr>
          <a:xfrm>
            <a:off x="2743200" y="3967162"/>
            <a:ext cx="1752600" cy="509588"/>
          </a:xfrm>
        </p:spPr>
        <p:txBody>
          <a:bodyPr/>
          <a:lstStyle/>
          <a:p>
            <a:pPr algn="ctr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</a:t>
            </a:r>
            <a:endParaRPr lang="en-JM" altLang="zh-CN" sz="1000" dirty="0">
              <a:latin typeface="+mn-ea"/>
              <a:cs typeface="Roboto Light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8"/>
          </p:nvPr>
        </p:nvSpPr>
        <p:spPr>
          <a:xfrm>
            <a:off x="4800600" y="3967162"/>
            <a:ext cx="1752600" cy="509588"/>
          </a:xfrm>
        </p:spPr>
        <p:txBody>
          <a:bodyPr/>
          <a:lstStyle/>
          <a:p>
            <a:pPr algn="ctr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</a:t>
            </a:r>
            <a:endParaRPr lang="en-JM" altLang="zh-CN" sz="1000" dirty="0">
              <a:latin typeface="+mn-ea"/>
              <a:cs typeface="Roboto Ligh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2247900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sz="2000" dirty="0">
                <a:latin typeface="+mn-ea"/>
                <a:ea typeface="+mn-ea"/>
                <a:cs typeface="Roboto Black"/>
              </a:rPr>
              <a:t>单击此处添加标题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6781800" y="3967162"/>
            <a:ext cx="1752600" cy="5095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1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</a:t>
            </a:r>
            <a:endParaRPr lang="en-JM" altLang="zh-CN" sz="1000" dirty="0">
              <a:latin typeface="+mn-ea"/>
              <a:cs typeface="Roboto Light"/>
            </a:endParaRPr>
          </a:p>
        </p:txBody>
      </p:sp>
      <p:sp>
        <p:nvSpPr>
          <p:cNvPr id="22" name="Parallelogram 21"/>
          <p:cNvSpPr/>
          <p:nvPr/>
        </p:nvSpPr>
        <p:spPr>
          <a:xfrm>
            <a:off x="3352800" y="0"/>
            <a:ext cx="1905000" cy="2114550"/>
          </a:xfrm>
          <a:prstGeom prst="parallelogram">
            <a:avLst>
              <a:gd name="adj" fmla="val 44318"/>
            </a:avLst>
          </a:prstGeom>
          <a:solidFill>
            <a:srgbClr val="FFFFFF">
              <a:alpha val="9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pic>
        <p:nvPicPr>
          <p:cNvPr id="20" name="Picture 19" descr="trophy_64px.png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3486150"/>
            <a:ext cx="404812" cy="381000"/>
          </a:xfrm>
          <a:prstGeom prst="rect">
            <a:avLst/>
          </a:prstGeom>
        </p:spPr>
      </p:pic>
      <p:pic>
        <p:nvPicPr>
          <p:cNvPr id="24" name="Picture 23" descr="lightbulb_64px.png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399" y="3486150"/>
            <a:ext cx="261937" cy="381000"/>
          </a:xfrm>
          <a:prstGeom prst="rect">
            <a:avLst/>
          </a:prstGeom>
        </p:spPr>
      </p:pic>
      <p:pic>
        <p:nvPicPr>
          <p:cNvPr id="30" name="Picture 29" descr="lock_64px.png"/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3486150"/>
            <a:ext cx="310714" cy="355101"/>
          </a:xfrm>
          <a:prstGeom prst="rect">
            <a:avLst/>
          </a:prstGeom>
        </p:spPr>
      </p:pic>
      <p:pic>
        <p:nvPicPr>
          <p:cNvPr id="31" name="Picture 30" descr="hotairballoon_64px.png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3486150"/>
            <a:ext cx="333375" cy="381000"/>
          </a:xfrm>
          <a:prstGeom prst="rect">
            <a:avLst/>
          </a:prstGeom>
        </p:spPr>
      </p:pic>
      <p:pic>
        <p:nvPicPr>
          <p:cNvPr id="3" name="图片占位符 2"/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48</a:t>
            </a:fld>
            <a:endParaRPr lang="en-JM" dirty="0">
              <a:cs typeface="Roboto Light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22389942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262626"/>
                </a:solidFill>
                <a:latin typeface="+mn-ea"/>
                <a:ea typeface="+mn-ea"/>
              </a:rPr>
              <a:t>图形图表</a:t>
            </a:r>
            <a:endParaRPr lang="en-JM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sp>
        <p:nvSpPr>
          <p:cNvPr id="6" name="Content Placeholder 1"/>
          <p:cNvSpPr txBox="1">
            <a:spLocks/>
          </p:cNvSpPr>
          <p:nvPr/>
        </p:nvSpPr>
        <p:spPr>
          <a:xfrm>
            <a:off x="838200" y="2057401"/>
            <a:ext cx="2819400" cy="1352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Futura LT Book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1100" dirty="0">
                <a:latin typeface="+mn-ea"/>
                <a:cs typeface="Roboto Light"/>
              </a:rPr>
              <a:t>此处添加详细文本描述，建议与标题相关并符合整体语言风格，语言描述尽量简洁生动</a:t>
            </a:r>
            <a:r>
              <a:rPr lang="zh-CN" altLang="en-US" sz="1100" dirty="0" smtClean="0">
                <a:latin typeface="+mn-ea"/>
                <a:cs typeface="Roboto Light"/>
              </a:rPr>
              <a:t>。</a:t>
            </a:r>
            <a:endParaRPr lang="en-US" altLang="zh-CN" sz="1100" dirty="0" smtClean="0">
              <a:latin typeface="+mn-ea"/>
              <a:cs typeface="Roboto Light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endParaRPr lang="en-US" altLang="zh-CN" sz="1100" dirty="0">
              <a:latin typeface="+mn-ea"/>
              <a:cs typeface="Roboto Light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zh-CN" altLang="en-US" sz="1100" dirty="0" smtClean="0">
                <a:latin typeface="+mn-ea"/>
                <a:cs typeface="Roboto Light"/>
              </a:rPr>
              <a:t>尽量</a:t>
            </a:r>
            <a:r>
              <a:rPr lang="zh-CN" altLang="en-US" sz="1100" dirty="0">
                <a:latin typeface="+mn-ea"/>
                <a:cs typeface="Roboto Light"/>
              </a:rPr>
              <a:t>将每页幻灯片的字数控制在</a:t>
            </a:r>
            <a:r>
              <a:rPr lang="en-US" altLang="zh-CN" sz="1100" dirty="0">
                <a:latin typeface="+mn-ea"/>
                <a:cs typeface="Roboto Light"/>
              </a:rPr>
              <a:t>200</a:t>
            </a:r>
            <a:r>
              <a:rPr lang="zh-CN" altLang="en-US" sz="1100" dirty="0">
                <a:latin typeface="+mn-ea"/>
                <a:cs typeface="Roboto Light"/>
              </a:rPr>
              <a:t>字以内，据统计每页幻灯片的最好控制在</a:t>
            </a:r>
            <a:r>
              <a:rPr lang="en-US" altLang="zh-CN" sz="1100" dirty="0">
                <a:latin typeface="+mn-ea"/>
                <a:cs typeface="Roboto Light"/>
              </a:rPr>
              <a:t>5</a:t>
            </a:r>
            <a:r>
              <a:rPr lang="zh-CN" altLang="en-US" sz="1100" dirty="0">
                <a:latin typeface="+mn-ea"/>
                <a:cs typeface="Roboto Light"/>
              </a:rPr>
              <a:t>分钟之内。</a:t>
            </a:r>
            <a:endParaRPr lang="en-JM" sz="1100" dirty="0" smtClean="0">
              <a:latin typeface="+mn-ea"/>
              <a:cs typeface="Roboto Ligh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8200" y="1733550"/>
            <a:ext cx="23622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rgbClr val="048BE6"/>
                </a:solidFill>
                <a:latin typeface="+mn-ea"/>
                <a:cs typeface="Roboto Regular"/>
              </a:rPr>
              <a:t>单击此处添加标题</a:t>
            </a:r>
            <a:endParaRPr lang="en-JM" sz="140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914400" y="3562350"/>
            <a:ext cx="609600" cy="609600"/>
          </a:xfrm>
          <a:prstGeom prst="ellipse">
            <a:avLst/>
          </a:prstGeom>
          <a:solidFill>
            <a:srgbClr val="048BE6"/>
          </a:solidFill>
          <a:ln w="190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1752600" y="3562350"/>
            <a:ext cx="609600" cy="609600"/>
          </a:xfrm>
          <a:prstGeom prst="ellipse">
            <a:avLst/>
          </a:prstGeom>
          <a:solidFill>
            <a:srgbClr val="048BE6"/>
          </a:solidFill>
          <a:ln w="190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2590800" y="3559035"/>
            <a:ext cx="609600" cy="609600"/>
          </a:xfrm>
          <a:prstGeom prst="ellipse">
            <a:avLst/>
          </a:prstGeom>
          <a:solidFill>
            <a:srgbClr val="048BE6"/>
          </a:solidFill>
          <a:ln w="190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pic>
        <p:nvPicPr>
          <p:cNvPr id="20" name="Picture 19" descr="scissors_64px.png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3718065"/>
            <a:ext cx="289658" cy="289658"/>
          </a:xfrm>
          <a:prstGeom prst="rect">
            <a:avLst/>
          </a:prstGeom>
        </p:spPr>
      </p:pic>
      <p:pic>
        <p:nvPicPr>
          <p:cNvPr id="21" name="Picture 20" descr="trophy_64px.png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3714750"/>
            <a:ext cx="317103" cy="298450"/>
          </a:xfrm>
          <a:prstGeom prst="rect">
            <a:avLst/>
          </a:prstGeom>
        </p:spPr>
      </p:pic>
      <p:pic>
        <p:nvPicPr>
          <p:cNvPr id="22" name="Picture 21" descr="speedometer_64px.png"/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718065"/>
            <a:ext cx="298450" cy="298450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0" y="1733550"/>
            <a:ext cx="762000" cy="228600"/>
          </a:xfrm>
          <a:prstGeom prst="rect">
            <a:avLst/>
          </a:prstGeom>
          <a:solidFill>
            <a:srgbClr val="048B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49</a:t>
            </a:fld>
            <a:endParaRPr lang="en-JM" dirty="0">
              <a:cs typeface="Roboto Light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1060095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2900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zh-CN" altLang="en-US" sz="2400" dirty="0" smtClean="0">
                <a:solidFill>
                  <a:srgbClr val="262626"/>
                </a:solidFill>
                <a:latin typeface="+mn-ea"/>
                <a:ea typeface="+mn-ea"/>
              </a:rPr>
              <a:t>数据对比布局</a:t>
            </a:r>
            <a:endParaRPr lang="en-JM" sz="2400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517525" y="2159785"/>
            <a:ext cx="3444875" cy="488165"/>
          </a:xfrm>
        </p:spPr>
        <p:txBody>
          <a:bodyPr>
            <a:normAutofit/>
          </a:bodyPr>
          <a:lstStyle/>
          <a:p>
            <a:pPr>
              <a:lnSpc>
                <a:spcPts val="1200"/>
              </a:lnSpc>
              <a:spcBef>
                <a:spcPts val="0"/>
              </a:spcBef>
            </a:pPr>
            <a:r>
              <a:rPr lang="zh-CN" altLang="en-US" sz="950" dirty="0">
                <a:latin typeface="+mn-ea"/>
                <a:cs typeface="Roboto Light"/>
              </a:rPr>
              <a:t>此处添加详细文本描述，建议与标题相关并符合整体语言风格，语言描述尽量简洁生动</a:t>
            </a:r>
            <a:endParaRPr lang="en-JM" sz="950" dirty="0">
              <a:latin typeface="+mn-ea"/>
              <a:cs typeface="Roboto Ligh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969963" y="1657350"/>
            <a:ext cx="2459037" cy="374650"/>
          </a:xfrm>
        </p:spPr>
        <p:txBody>
          <a:bodyPr/>
          <a:lstStyle/>
          <a:p>
            <a:r>
              <a:rPr lang="en-JM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Roboto Light"/>
              </a:rPr>
              <a:t>$20,000.00</a:t>
            </a:r>
            <a:endParaRPr lang="en-JM" sz="2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Roboto Light"/>
            </a:endParaRPr>
          </a:p>
        </p:txBody>
      </p: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val="3835766640"/>
              </p:ext>
            </p:extLst>
          </p:nvPr>
        </p:nvGraphicFramePr>
        <p:xfrm>
          <a:off x="381000" y="2833652"/>
          <a:ext cx="1295400" cy="1071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517525" y="3941118"/>
            <a:ext cx="13112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产品数据名称</a:t>
            </a:r>
            <a:endParaRPr lang="en-JM" sz="9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33400" y="3175290"/>
            <a:ext cx="106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JM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20</a:t>
            </a: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%</a:t>
            </a:r>
          </a:p>
        </p:txBody>
      </p:sp>
      <p:graphicFrame>
        <p:nvGraphicFramePr>
          <p:cNvPr id="23" name="Chart 22"/>
          <p:cNvGraphicFramePr/>
          <p:nvPr>
            <p:extLst>
              <p:ext uri="{D42A27DB-BD31-4B8C-83A1-F6EECF244321}">
                <p14:modId xmlns:p14="http://schemas.microsoft.com/office/powerpoint/2010/main" val="3773281540"/>
              </p:ext>
            </p:extLst>
          </p:nvPr>
        </p:nvGraphicFramePr>
        <p:xfrm>
          <a:off x="1981200" y="2833652"/>
          <a:ext cx="1295400" cy="1071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2209800" y="3941118"/>
            <a:ext cx="1447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产品数据名称</a:t>
            </a:r>
            <a:endParaRPr lang="en-JM" sz="9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133600" y="3175290"/>
            <a:ext cx="106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JM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20</a:t>
            </a: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%</a:t>
            </a: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3886200" y="0"/>
            <a:ext cx="1371600" cy="4824000"/>
          </a:xfrm>
          <a:prstGeom prst="line">
            <a:avLst/>
          </a:prstGeom>
          <a:ln w="317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6"/>
          <p:cNvSpPr txBox="1">
            <a:spLocks/>
          </p:cNvSpPr>
          <p:nvPr/>
        </p:nvSpPr>
        <p:spPr>
          <a:xfrm>
            <a:off x="990601" y="1511300"/>
            <a:ext cx="1371600" cy="2222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rgbClr val="00B0F0"/>
                </a:solidFill>
                <a:latin typeface="Roboto Regular"/>
                <a:ea typeface="Roboto Regular"/>
                <a:cs typeface="Roboto Regular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JM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Black"/>
              </a:rPr>
              <a:t>2015 </a:t>
            </a:r>
            <a:r>
              <a:rPr lang="zh-CN" alt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Black"/>
              </a:rPr>
              <a:t>预算资金</a:t>
            </a:r>
            <a:endParaRPr lang="en-JM" sz="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Roboto Black"/>
            </a:endParaRP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5262562" y="2159785"/>
            <a:ext cx="3444875" cy="488165"/>
          </a:xfrm>
        </p:spPr>
        <p:txBody>
          <a:bodyPr>
            <a:normAutofit/>
          </a:bodyPr>
          <a:lstStyle/>
          <a:p>
            <a:pPr>
              <a:lnSpc>
                <a:spcPts val="1200"/>
              </a:lnSpc>
              <a:spcBef>
                <a:spcPts val="0"/>
              </a:spcBef>
            </a:pPr>
            <a:r>
              <a:rPr lang="zh-CN" altLang="en-US" sz="950" dirty="0">
                <a:latin typeface="+mn-ea"/>
                <a:cs typeface="Roboto Light"/>
              </a:rPr>
              <a:t>此处添加详细文本描述，建议与标题相关并符合整体语言风格，语言描述尽量简洁生动</a:t>
            </a:r>
            <a:endParaRPr lang="en-JM" sz="950" dirty="0">
              <a:latin typeface="+mn-ea"/>
              <a:cs typeface="Roboto Light"/>
            </a:endParaRPr>
          </a:p>
        </p:txBody>
      </p:sp>
      <p:sp>
        <p:nvSpPr>
          <p:cNvPr id="41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5999163" y="1657350"/>
            <a:ext cx="2459037" cy="374650"/>
          </a:xfrm>
        </p:spPr>
        <p:txBody>
          <a:bodyPr/>
          <a:lstStyle/>
          <a:p>
            <a:r>
              <a:rPr lang="en-JM" sz="2000" dirty="0" smtClean="0">
                <a:solidFill>
                  <a:srgbClr val="048BE6"/>
                </a:solidFill>
                <a:latin typeface="+mn-ea"/>
                <a:ea typeface="+mn-ea"/>
                <a:cs typeface="Roboto Light"/>
              </a:rPr>
              <a:t>$20,000.00</a:t>
            </a:r>
            <a:endParaRPr lang="en-JM" sz="2000" dirty="0">
              <a:solidFill>
                <a:srgbClr val="048BE6"/>
              </a:solidFill>
              <a:latin typeface="+mn-ea"/>
              <a:ea typeface="+mn-ea"/>
              <a:cs typeface="Roboto Light"/>
            </a:endParaRPr>
          </a:p>
        </p:txBody>
      </p:sp>
      <p:graphicFrame>
        <p:nvGraphicFramePr>
          <p:cNvPr id="42" name="Chart 41"/>
          <p:cNvGraphicFramePr/>
          <p:nvPr>
            <p:extLst>
              <p:ext uri="{D42A27DB-BD31-4B8C-83A1-F6EECF244321}">
                <p14:modId xmlns:p14="http://schemas.microsoft.com/office/powerpoint/2010/main" val="776191562"/>
              </p:ext>
            </p:extLst>
          </p:nvPr>
        </p:nvGraphicFramePr>
        <p:xfrm>
          <a:off x="5126037" y="2833652"/>
          <a:ext cx="1295400" cy="1071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5262562" y="3941118"/>
            <a:ext cx="13112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产品数据名称</a:t>
            </a:r>
            <a:endParaRPr lang="en-JM" sz="9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278437" y="3175290"/>
            <a:ext cx="106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JM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20</a:t>
            </a: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%</a:t>
            </a:r>
          </a:p>
        </p:txBody>
      </p:sp>
      <p:graphicFrame>
        <p:nvGraphicFramePr>
          <p:cNvPr id="45" name="Chart 44"/>
          <p:cNvGraphicFramePr/>
          <p:nvPr>
            <p:extLst>
              <p:ext uri="{D42A27DB-BD31-4B8C-83A1-F6EECF244321}">
                <p14:modId xmlns:p14="http://schemas.microsoft.com/office/powerpoint/2010/main" val="978136689"/>
              </p:ext>
            </p:extLst>
          </p:nvPr>
        </p:nvGraphicFramePr>
        <p:xfrm>
          <a:off x="6705600" y="2800350"/>
          <a:ext cx="1295400" cy="1071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6954837" y="3941118"/>
            <a:ext cx="1447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产品数据名称</a:t>
            </a:r>
            <a:endParaRPr lang="en-JM" sz="9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6878637" y="3175290"/>
            <a:ext cx="106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JM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20</a:t>
            </a:r>
            <a:r>
              <a:rPr lang="en-JM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%</a:t>
            </a:r>
          </a:p>
        </p:txBody>
      </p:sp>
      <p:sp>
        <p:nvSpPr>
          <p:cNvPr id="49" name="Text Placeholder 6"/>
          <p:cNvSpPr txBox="1">
            <a:spLocks/>
          </p:cNvSpPr>
          <p:nvPr/>
        </p:nvSpPr>
        <p:spPr>
          <a:xfrm>
            <a:off x="6019801" y="1511300"/>
            <a:ext cx="1371600" cy="2222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rgbClr val="00B0F0"/>
                </a:solidFill>
                <a:latin typeface="Roboto Regular"/>
                <a:ea typeface="Roboto Regular"/>
                <a:cs typeface="Roboto Regular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>
                <a:solidFill>
                  <a:srgbClr val="048BE6"/>
                </a:solidFill>
                <a:latin typeface="+mn-ea"/>
                <a:ea typeface="+mn-ea"/>
                <a:cs typeface="Roboto Black"/>
              </a:rPr>
              <a:t>2015 </a:t>
            </a:r>
            <a:r>
              <a:rPr lang="zh-CN" altLang="en-US" sz="800" dirty="0">
                <a:solidFill>
                  <a:srgbClr val="048BE6"/>
                </a:solidFill>
                <a:latin typeface="+mn-ea"/>
                <a:ea typeface="+mn-ea"/>
                <a:cs typeface="Roboto Black"/>
              </a:rPr>
              <a:t>预算资金</a:t>
            </a:r>
          </a:p>
        </p:txBody>
      </p:sp>
      <p:pic>
        <p:nvPicPr>
          <p:cNvPr id="8" name="Picture 7" descr="phone_64px.png"/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504950"/>
            <a:ext cx="350639" cy="590550"/>
          </a:xfrm>
          <a:prstGeom prst="rect">
            <a:avLst/>
          </a:prstGeom>
        </p:spPr>
      </p:pic>
      <p:pic>
        <p:nvPicPr>
          <p:cNvPr id="9" name="Picture 8" descr="desktop_64px.png"/>
          <p:cNvPicPr>
            <a:picLocks noChangeAspect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793" y="1581150"/>
            <a:ext cx="557807" cy="457688"/>
          </a:xfrm>
          <a:prstGeom prst="rect">
            <a:avLst/>
          </a:prstGeom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dirty="0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5</a:t>
            </a:fld>
            <a:endParaRPr lang="en-JM" dirty="0" smtClean="0">
              <a:cs typeface="Roboto Light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564490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arallelogram 19"/>
          <p:cNvSpPr/>
          <p:nvPr/>
        </p:nvSpPr>
        <p:spPr>
          <a:xfrm>
            <a:off x="5953053" y="0"/>
            <a:ext cx="3200400" cy="5162550"/>
          </a:xfrm>
          <a:prstGeom prst="parallelogram">
            <a:avLst>
              <a:gd name="adj" fmla="val 52789"/>
            </a:avLst>
          </a:prstGeom>
          <a:solidFill>
            <a:srgbClr val="048BE6">
              <a:alpha val="9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262626"/>
                </a:solidFill>
              </a:rPr>
              <a:t>图形图表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10" name="Text Placeholder 6"/>
          <p:cNvSpPr txBox="1">
            <a:spLocks/>
          </p:cNvSpPr>
          <p:nvPr/>
        </p:nvSpPr>
        <p:spPr>
          <a:xfrm>
            <a:off x="723900" y="1025525"/>
            <a:ext cx="7696200" cy="47942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050" dirty="0"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latin typeface="+mn-ea"/>
                <a:cs typeface="Roboto Light"/>
              </a:rPr>
              <a:t>200</a:t>
            </a:r>
            <a:r>
              <a:rPr lang="zh-CN" altLang="en-US" sz="1050" dirty="0">
                <a:latin typeface="+mn-ea"/>
                <a:cs typeface="Roboto Light"/>
              </a:rPr>
              <a:t>字以内，据统计每页幻灯片的最好控制在</a:t>
            </a:r>
            <a:r>
              <a:rPr lang="en-US" altLang="zh-CN" sz="1050" dirty="0">
                <a:latin typeface="+mn-ea"/>
                <a:cs typeface="Roboto Light"/>
              </a:rPr>
              <a:t>5</a:t>
            </a:r>
            <a:r>
              <a:rPr lang="zh-CN" altLang="en-US" sz="1050" dirty="0">
                <a:latin typeface="+mn-ea"/>
                <a:cs typeface="Roboto Light"/>
              </a:rPr>
              <a:t>分钟之内。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25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27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26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50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84175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262626"/>
                </a:solidFill>
                <a:latin typeface="+mn-ea"/>
                <a:ea typeface="+mn-ea"/>
              </a:rPr>
              <a:t>图形图表</a:t>
            </a:r>
            <a:endParaRPr lang="en-US" sz="2400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339800" y="3714750"/>
            <a:ext cx="0" cy="1143000"/>
          </a:xfrm>
          <a:prstGeom prst="line">
            <a:avLst/>
          </a:prstGeom>
          <a:ln w="19050" cmpd="sng">
            <a:solidFill>
              <a:srgbClr val="048B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1263600" y="3670350"/>
            <a:ext cx="152400" cy="152400"/>
          </a:xfrm>
          <a:prstGeom prst="ellipse">
            <a:avLst/>
          </a:prstGeom>
          <a:solidFill>
            <a:srgbClr val="048B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1231800" y="3638550"/>
            <a:ext cx="216000" cy="216000"/>
          </a:xfrm>
          <a:prstGeom prst="ellipse">
            <a:avLst/>
          </a:prstGeom>
          <a:noFill/>
          <a:ln>
            <a:solidFill>
              <a:srgbClr val="048B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EFB513"/>
                </a:solidFill>
              </a:ln>
              <a:noFill/>
              <a:latin typeface="+mn-ea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62000" y="2952750"/>
            <a:ext cx="1219200" cy="5334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符合</a:t>
            </a:r>
            <a:endParaRPr lang="en-JM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6369000" y="3714750"/>
            <a:ext cx="0" cy="1143000"/>
          </a:xfrm>
          <a:prstGeom prst="line">
            <a:avLst/>
          </a:prstGeom>
          <a:ln w="19050" cmpd="sng">
            <a:solidFill>
              <a:srgbClr val="048B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/>
          <p:nvPr/>
        </p:nvSpPr>
        <p:spPr>
          <a:xfrm>
            <a:off x="6292800" y="3682950"/>
            <a:ext cx="152400" cy="152400"/>
          </a:xfrm>
          <a:prstGeom prst="ellipse">
            <a:avLst/>
          </a:prstGeom>
          <a:solidFill>
            <a:srgbClr val="048B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8" name="Oval 27"/>
          <p:cNvSpPr>
            <a:spLocks noChangeAspect="1"/>
          </p:cNvSpPr>
          <p:nvPr/>
        </p:nvSpPr>
        <p:spPr>
          <a:xfrm>
            <a:off x="6261000" y="3651150"/>
            <a:ext cx="216000" cy="216000"/>
          </a:xfrm>
          <a:prstGeom prst="ellipse">
            <a:avLst/>
          </a:prstGeom>
          <a:noFill/>
          <a:ln>
            <a:solidFill>
              <a:srgbClr val="048BE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EFB513"/>
                </a:solidFill>
              </a:ln>
              <a:noFill/>
              <a:latin typeface="+mn-ea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5791200" y="3028950"/>
            <a:ext cx="1219200" cy="533400"/>
          </a:xfrm>
          <a:prstGeom prst="roundRect">
            <a:avLst/>
          </a:prstGeom>
          <a:solidFill>
            <a:srgbClr val="048B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dirty="0">
                <a:solidFill>
                  <a:schemeClr val="bg1"/>
                </a:solidFill>
                <a:latin typeface="+mn-ea"/>
                <a:cs typeface="Roboto Light"/>
              </a:rPr>
              <a:t>此处添加详细文本描述，建议与标题相关并符合</a:t>
            </a:r>
          </a:p>
        </p:txBody>
      </p:sp>
      <p:cxnSp>
        <p:nvCxnSpPr>
          <p:cNvPr id="30" name="Straight Connector 29"/>
          <p:cNvCxnSpPr>
            <a:stCxn id="32" idx="4"/>
          </p:cNvCxnSpPr>
          <p:nvPr/>
        </p:nvCxnSpPr>
        <p:spPr>
          <a:xfrm>
            <a:off x="7620000" y="2800350"/>
            <a:ext cx="0" cy="2057400"/>
          </a:xfrm>
          <a:prstGeom prst="line">
            <a:avLst/>
          </a:prstGeom>
          <a:ln w="19050" cmpd="sng">
            <a:solidFill>
              <a:srgbClr val="93939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7543800" y="2616150"/>
            <a:ext cx="152400" cy="152400"/>
          </a:xfrm>
          <a:prstGeom prst="ellipse">
            <a:avLst/>
          </a:prstGeom>
          <a:solidFill>
            <a:srgbClr val="93939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32" name="Oval 31"/>
          <p:cNvSpPr>
            <a:spLocks noChangeAspect="1"/>
          </p:cNvSpPr>
          <p:nvPr/>
        </p:nvSpPr>
        <p:spPr>
          <a:xfrm>
            <a:off x="7512000" y="2584350"/>
            <a:ext cx="216000" cy="216000"/>
          </a:xfrm>
          <a:prstGeom prst="ellipse">
            <a:avLst/>
          </a:prstGeom>
          <a:noFill/>
          <a:ln>
            <a:solidFill>
              <a:srgbClr val="93939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EFB513"/>
                </a:solidFill>
              </a:ln>
              <a:noFill/>
              <a:latin typeface="+mn-ea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6781800" y="1733550"/>
            <a:ext cx="1600200" cy="6858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</a:t>
            </a:r>
            <a:endParaRPr lang="en-JM" sz="9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51</a:t>
            </a:fld>
            <a:endParaRPr lang="en-JM" dirty="0">
              <a:cs typeface="Roboto Light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271824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0200" y="895350"/>
            <a:ext cx="3276600" cy="857250"/>
          </a:xfrm>
        </p:spPr>
        <p:txBody>
          <a:bodyPr>
            <a:normAutofit/>
          </a:bodyPr>
          <a:lstStyle/>
          <a:p>
            <a:r>
              <a:rPr lang="zh-CN" altLang="en-US" sz="1900" dirty="0"/>
              <a:t>单击此处添加标题</a:t>
            </a:r>
          </a:p>
        </p:txBody>
      </p:sp>
      <p:sp>
        <p:nvSpPr>
          <p:cNvPr id="9" name="Parallelogram 8"/>
          <p:cNvSpPr/>
          <p:nvPr/>
        </p:nvSpPr>
        <p:spPr>
          <a:xfrm>
            <a:off x="5486400" y="895350"/>
            <a:ext cx="1066800" cy="228600"/>
          </a:xfrm>
          <a:prstGeom prst="parallelogram">
            <a:avLst>
              <a:gd name="adj" fmla="val 60096"/>
            </a:avLst>
          </a:prstGeom>
          <a:solidFill>
            <a:srgbClr val="048B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Regular"/>
              </a:rPr>
              <a:t>产品展示</a:t>
            </a:r>
            <a:endParaRPr lang="en-US" sz="8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Regular"/>
            </a:endParaRPr>
          </a:p>
        </p:txBody>
      </p:sp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3947063669"/>
              </p:ext>
            </p:extLst>
          </p:nvPr>
        </p:nvGraphicFramePr>
        <p:xfrm>
          <a:off x="5562600" y="1733550"/>
          <a:ext cx="2895600" cy="2088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 Placeholder 5"/>
          <p:cNvSpPr txBox="1">
            <a:spLocks/>
          </p:cNvSpPr>
          <p:nvPr/>
        </p:nvSpPr>
        <p:spPr>
          <a:xfrm>
            <a:off x="5791200" y="3943350"/>
            <a:ext cx="2438400" cy="349731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anchor="ctr" anchorCtr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JM" sz="1400" dirty="0" smtClean="0">
                <a:solidFill>
                  <a:srgbClr val="048BE6"/>
                </a:solidFill>
                <a:latin typeface="+mn-ea"/>
                <a:cs typeface="Roboto Light"/>
              </a:rPr>
              <a:t>   </a:t>
            </a:r>
            <a:r>
              <a:rPr lang="en-JM" sz="1400" dirty="0" smtClean="0">
                <a:solidFill>
                  <a:srgbClr val="048BE6"/>
                </a:solidFill>
                <a:latin typeface="+mn-ea"/>
                <a:cs typeface="Roboto Regular"/>
              </a:rPr>
              <a:t> $5,000,000</a:t>
            </a:r>
            <a:endParaRPr lang="en-JM" sz="140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148945" y="3943350"/>
            <a:ext cx="775855" cy="349731"/>
          </a:xfrm>
          <a:prstGeom prst="rect">
            <a:avLst/>
          </a:prstGeom>
          <a:solidFill>
            <a:srgbClr val="048B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JM" sz="1600" dirty="0" smtClean="0">
                <a:solidFill>
                  <a:schemeClr val="bg1"/>
                </a:solidFill>
                <a:latin typeface="+mn-ea"/>
                <a:cs typeface="Roboto Light"/>
              </a:rPr>
              <a:t>34</a:t>
            </a:r>
            <a:r>
              <a:rPr lang="en-JM" sz="1100" dirty="0" smtClean="0">
                <a:solidFill>
                  <a:schemeClr val="bg1"/>
                </a:solidFill>
                <a:latin typeface="+mn-ea"/>
                <a:cs typeface="Roboto Light"/>
              </a:rPr>
              <a:t>%</a:t>
            </a:r>
            <a:endParaRPr lang="en-JM" sz="1200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52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73323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42"/>
          </p:nvPr>
        </p:nvSpPr>
        <p:spPr>
          <a:xfrm>
            <a:off x="3581400" y="1809750"/>
            <a:ext cx="2362200" cy="2286000"/>
          </a:xfrm>
        </p:spPr>
        <p:txBody>
          <a:bodyPr>
            <a:normAutofit/>
          </a:bodyPr>
          <a:lstStyle/>
          <a:p>
            <a:pPr marL="0" lvl="0" indent="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200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5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分钟之内。此处添加详细文本描述，建议与标题相关并符合整体语言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风格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43"/>
          </p:nvPr>
        </p:nvSpPr>
        <p:spPr>
          <a:xfrm>
            <a:off x="6251448" y="1809750"/>
            <a:ext cx="2362200" cy="2286000"/>
          </a:xfrm>
        </p:spPr>
        <p:txBody>
          <a:bodyPr>
            <a:normAutofit/>
          </a:bodyPr>
          <a:lstStyle/>
          <a:p>
            <a:pPr marL="0" lvl="0" indent="0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200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5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分钟之内。此处添加详细文本描述，建议与标题相关并符合整体语言风格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39"/>
          </p:nvPr>
        </p:nvSpPr>
        <p:spPr>
          <a:xfrm>
            <a:off x="3581400" y="1507156"/>
            <a:ext cx="1984248" cy="320040"/>
          </a:xfrm>
          <a:prstGeom prst="rect">
            <a:avLst/>
          </a:prstGeom>
          <a:noFill/>
        </p:spPr>
        <p:txBody>
          <a:bodyPr/>
          <a:lstStyle/>
          <a:p>
            <a:r>
              <a:rPr lang="zh-CN" altLang="en-US" dirty="0" smtClean="0">
                <a:solidFill>
                  <a:srgbClr val="048BE6"/>
                </a:solidFill>
                <a:latin typeface="+mn-ea"/>
                <a:ea typeface="+mn-ea"/>
                <a:cs typeface="Roboto Regular"/>
              </a:rPr>
              <a:t>添加标题</a:t>
            </a:r>
            <a:endParaRPr lang="en-JM" dirty="0">
              <a:solidFill>
                <a:srgbClr val="048BE6"/>
              </a:solidFill>
              <a:latin typeface="+mn-ea"/>
              <a:ea typeface="+mn-ea"/>
              <a:cs typeface="Roboto Regular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60"/>
          </p:nvPr>
        </p:nvSpPr>
        <p:spPr>
          <a:xfrm>
            <a:off x="6248400" y="1504950"/>
            <a:ext cx="1984248" cy="320040"/>
          </a:xfrm>
          <a:prstGeom prst="rect">
            <a:avLst/>
          </a:prstGeom>
          <a:noFill/>
        </p:spPr>
        <p:txBody>
          <a:bodyPr/>
          <a:lstStyle/>
          <a:p>
            <a:r>
              <a:rPr lang="zh-CN" altLang="en-US" dirty="0">
                <a:solidFill>
                  <a:srgbClr val="048BE6"/>
                </a:solidFill>
                <a:latin typeface="+mn-ea"/>
                <a:ea typeface="+mn-ea"/>
                <a:cs typeface="Roboto Regular"/>
              </a:rPr>
              <a:t>添加标题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81400" y="571500"/>
            <a:ext cx="5334000" cy="857250"/>
          </a:xfrm>
        </p:spPr>
        <p:txBody>
          <a:bodyPr>
            <a:normAutofit/>
          </a:bodyPr>
          <a:lstStyle/>
          <a:p>
            <a:r>
              <a:rPr lang="zh-CN" altLang="en-US" dirty="0">
                <a:latin typeface="+mn-ea"/>
                <a:ea typeface="+mn-ea"/>
              </a:rPr>
              <a:t>单击此处添加标题</a:t>
            </a:r>
          </a:p>
        </p:txBody>
      </p:sp>
      <p:sp>
        <p:nvSpPr>
          <p:cNvPr id="3" name="Rectangle 2"/>
          <p:cNvSpPr/>
          <p:nvPr/>
        </p:nvSpPr>
        <p:spPr>
          <a:xfrm>
            <a:off x="3657600" y="395353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zh-CN" altLang="en-US" sz="1400" dirty="0">
                <a:solidFill>
                  <a:srgbClr val="AAAAAA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</a:t>
            </a:r>
            <a:endParaRPr lang="en-JM" sz="1400" dirty="0">
              <a:solidFill>
                <a:srgbClr val="AAAAAA"/>
              </a:solidFill>
              <a:latin typeface="+mn-ea"/>
              <a:cs typeface="Roboto Light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657600" y="3943350"/>
            <a:ext cx="4572000" cy="0"/>
          </a:xfrm>
          <a:prstGeom prst="line">
            <a:avLst/>
          </a:prstGeom>
          <a:ln w="12700" cmpd="sng">
            <a:solidFill>
              <a:srgbClr val="B5B5B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657600" y="4552950"/>
            <a:ext cx="4572000" cy="0"/>
          </a:xfrm>
          <a:prstGeom prst="line">
            <a:avLst/>
          </a:prstGeom>
          <a:ln w="12700" cmpd="sng">
            <a:solidFill>
              <a:srgbClr val="B5B5B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Picture Placeholder 1"/>
          <p:cNvSpPr>
            <a:spLocks noGrp="1"/>
          </p:cNvSpPr>
          <p:nvPr>
            <p:ph type="pic" sz="quarter" idx="64"/>
          </p:nvPr>
        </p:nvSpPr>
        <p:spPr/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53</a:t>
            </a:fld>
            <a:endParaRPr lang="en-JM" dirty="0">
              <a:cs typeface="Roboto Light"/>
            </a:endParaRPr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402672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42"/>
          </p:nvPr>
        </p:nvSpPr>
        <p:spPr>
          <a:xfrm>
            <a:off x="3810000" y="3790950"/>
            <a:ext cx="4953000" cy="7620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200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pitchFamily="34" charset="0"/>
              </a:rPr>
              <a:t>字以内</a:t>
            </a:r>
            <a:endParaRPr lang="en-JM" dirty="0">
              <a:latin typeface="+mn-ea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+mn-ea"/>
                <a:ea typeface="+mn-ea"/>
              </a:rPr>
              <a:t>单击此处添加标题</a:t>
            </a:r>
            <a:endParaRPr lang="en-JM" sz="1600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753526"/>
              </p:ext>
            </p:extLst>
          </p:nvPr>
        </p:nvGraphicFramePr>
        <p:xfrm>
          <a:off x="3886200" y="1863783"/>
          <a:ext cx="4724400" cy="169856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81100"/>
                <a:gridCol w="1181100"/>
                <a:gridCol w="1181100"/>
                <a:gridCol w="1181100"/>
              </a:tblGrid>
              <a:tr h="350791">
                <a:tc>
                  <a:txBody>
                    <a:bodyPr/>
                    <a:lstStyle/>
                    <a:p>
                      <a:pPr algn="ctr"/>
                      <a:r>
                        <a:rPr lang="en-JM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Roboto Light"/>
                          <a:cs typeface="Roboto Light"/>
                        </a:rPr>
                        <a:t>$12,000</a:t>
                      </a:r>
                      <a:endParaRPr lang="en-JM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JM" sz="1200" b="0" dirty="0" smtClean="0">
                          <a:solidFill>
                            <a:srgbClr val="048BE6"/>
                          </a:solidFill>
                          <a:latin typeface="Roboto Black"/>
                          <a:cs typeface="Roboto Black"/>
                        </a:rPr>
                        <a:t>$12,000</a:t>
                      </a:r>
                      <a:endParaRPr lang="en-JM" sz="1200" b="0" dirty="0">
                        <a:solidFill>
                          <a:srgbClr val="048BE6"/>
                        </a:solidFill>
                        <a:latin typeface="Roboto Black"/>
                        <a:cs typeface="Roboto Black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JM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Roboto Light"/>
                          <a:cs typeface="Roboto Light"/>
                        </a:rPr>
                        <a:t>$12,000</a:t>
                      </a:r>
                      <a:endParaRPr lang="en-JM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JM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Roboto Light"/>
                          <a:cs typeface="Roboto Light"/>
                        </a:rPr>
                        <a:t>$12,000</a:t>
                      </a:r>
                      <a:endParaRPr lang="en-JM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6944">
                <a:tc>
                  <a:txBody>
                    <a:bodyPr/>
                    <a:lstStyle/>
                    <a:p>
                      <a:pPr algn="ctr"/>
                      <a:r>
                        <a:rPr lang="en-JM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Roboto Light"/>
                          <a:cs typeface="Roboto Light"/>
                        </a:rPr>
                        <a:t>50%</a:t>
                      </a:r>
                      <a:endParaRPr lang="en-JM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JM" sz="1200" b="0" dirty="0" smtClean="0">
                          <a:solidFill>
                            <a:srgbClr val="048BE6"/>
                          </a:solidFill>
                          <a:latin typeface="Roboto Black"/>
                          <a:cs typeface="Roboto Black"/>
                        </a:rPr>
                        <a:t>50%</a:t>
                      </a:r>
                      <a:endParaRPr lang="en-JM" sz="1200" b="0" dirty="0">
                        <a:solidFill>
                          <a:srgbClr val="048BE6"/>
                        </a:solidFill>
                        <a:latin typeface="Roboto Black"/>
                        <a:cs typeface="Roboto Black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JM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Roboto Light"/>
                          <a:cs typeface="Roboto Light"/>
                        </a:rPr>
                        <a:t>50%</a:t>
                      </a:r>
                      <a:endParaRPr lang="en-JM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JM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Roboto Light"/>
                          <a:cs typeface="Roboto Light"/>
                        </a:rPr>
                        <a:t>50%</a:t>
                      </a:r>
                      <a:endParaRPr lang="en-JM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6944">
                <a:tc>
                  <a:txBody>
                    <a:bodyPr/>
                    <a:lstStyle/>
                    <a:p>
                      <a:pPr algn="ctr"/>
                      <a:r>
                        <a:rPr lang="en-JM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Roboto Light"/>
                          <a:cs typeface="Roboto Light"/>
                        </a:rPr>
                        <a:t>3,900</a:t>
                      </a:r>
                      <a:endParaRPr lang="en-JM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JM" sz="1200" b="0" dirty="0" smtClean="0">
                          <a:solidFill>
                            <a:srgbClr val="048BE6"/>
                          </a:solidFill>
                          <a:latin typeface="Roboto Black"/>
                          <a:cs typeface="Roboto Black"/>
                        </a:rPr>
                        <a:t>3,900</a:t>
                      </a:r>
                      <a:endParaRPr lang="en-JM" sz="1200" b="0" dirty="0">
                        <a:solidFill>
                          <a:srgbClr val="048BE6"/>
                        </a:solidFill>
                        <a:latin typeface="Roboto Black"/>
                        <a:cs typeface="Roboto Black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JM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Roboto Light"/>
                          <a:cs typeface="Roboto Light"/>
                        </a:rPr>
                        <a:t>3,900</a:t>
                      </a:r>
                      <a:endParaRPr lang="en-JM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JM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Roboto Light"/>
                          <a:cs typeface="Roboto Light"/>
                        </a:rPr>
                        <a:t>3,900</a:t>
                      </a:r>
                      <a:endParaRPr lang="en-JM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6944">
                <a:tc>
                  <a:txBody>
                    <a:bodyPr/>
                    <a:lstStyle/>
                    <a:p>
                      <a:pPr algn="ctr"/>
                      <a:r>
                        <a:rPr lang="en-JM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Roboto Light"/>
                          <a:cs typeface="Roboto Light"/>
                        </a:rPr>
                        <a:t>89%</a:t>
                      </a:r>
                      <a:endParaRPr lang="en-JM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JM" sz="1200" b="0" dirty="0" smtClean="0">
                          <a:solidFill>
                            <a:srgbClr val="048BE6"/>
                          </a:solidFill>
                          <a:latin typeface="Roboto Black"/>
                          <a:cs typeface="Roboto Black"/>
                        </a:rPr>
                        <a:t>89%</a:t>
                      </a:r>
                      <a:endParaRPr lang="en-JM" sz="1200" b="0" dirty="0">
                        <a:solidFill>
                          <a:srgbClr val="048BE6"/>
                        </a:solidFill>
                        <a:latin typeface="Roboto Black"/>
                        <a:cs typeface="Roboto Black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JM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Roboto Light"/>
                          <a:cs typeface="Roboto Light"/>
                        </a:rPr>
                        <a:t>89%</a:t>
                      </a:r>
                      <a:endParaRPr lang="en-JM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JM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Roboto Light"/>
                          <a:cs typeface="Roboto Light"/>
                        </a:rPr>
                        <a:t>89%</a:t>
                      </a:r>
                      <a:endParaRPr lang="en-JM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6944">
                <a:tc>
                  <a:txBody>
                    <a:bodyPr/>
                    <a:lstStyle/>
                    <a:p>
                      <a:pPr algn="ctr"/>
                      <a:r>
                        <a:rPr lang="en-JM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Roboto Light"/>
                          <a:cs typeface="Roboto Light"/>
                        </a:rPr>
                        <a:t>$7,000</a:t>
                      </a:r>
                      <a:endParaRPr lang="en-JM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JM" sz="1200" b="0" dirty="0" smtClean="0">
                          <a:solidFill>
                            <a:srgbClr val="048BE6"/>
                          </a:solidFill>
                          <a:latin typeface="Roboto Black"/>
                          <a:cs typeface="Roboto Black"/>
                        </a:rPr>
                        <a:t>$7,000</a:t>
                      </a:r>
                      <a:endParaRPr lang="en-JM" sz="1200" b="0" dirty="0">
                        <a:solidFill>
                          <a:srgbClr val="048BE6"/>
                        </a:solidFill>
                        <a:latin typeface="Roboto Black"/>
                        <a:cs typeface="Roboto Black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JM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Roboto Light"/>
                          <a:cs typeface="Roboto Light"/>
                        </a:rPr>
                        <a:t>$7,000</a:t>
                      </a:r>
                      <a:endParaRPr lang="en-JM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JM" sz="12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Roboto Light"/>
                          <a:cs typeface="Roboto Light"/>
                        </a:rPr>
                        <a:t>$7,000</a:t>
                      </a:r>
                      <a:endParaRPr lang="en-JM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Roboto Light"/>
                        <a:cs typeface="Roboto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1464159"/>
              </p:ext>
            </p:extLst>
          </p:nvPr>
        </p:nvGraphicFramePr>
        <p:xfrm>
          <a:off x="3886200" y="1494790"/>
          <a:ext cx="4724400" cy="294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81100"/>
                <a:gridCol w="1181100"/>
                <a:gridCol w="1181100"/>
                <a:gridCol w="1181100"/>
              </a:tblGrid>
              <a:tr h="2946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0" smtClean="0">
                          <a:solidFill>
                            <a:schemeClr val="bg1"/>
                          </a:solidFill>
                          <a:latin typeface="Roboto Regular"/>
                          <a:cs typeface="Roboto Regular"/>
                        </a:rPr>
                        <a:t>添加标题</a:t>
                      </a:r>
                      <a:endParaRPr lang="en-JM" sz="1200" b="0" dirty="0" smtClean="0">
                        <a:solidFill>
                          <a:schemeClr val="bg1"/>
                        </a:solidFill>
                        <a:latin typeface="Roboto Regular"/>
                        <a:cs typeface="Roboto Regular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8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0" smtClean="0">
                          <a:solidFill>
                            <a:schemeClr val="bg1"/>
                          </a:solidFill>
                          <a:latin typeface="Roboto Regular"/>
                          <a:cs typeface="Roboto Regular"/>
                        </a:rPr>
                        <a:t>添加标题</a:t>
                      </a:r>
                      <a:endParaRPr lang="en-JM" sz="1200" b="0" dirty="0" smtClean="0">
                        <a:solidFill>
                          <a:schemeClr val="bg1"/>
                        </a:solidFill>
                        <a:latin typeface="Roboto Regular"/>
                        <a:cs typeface="Roboto Regular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8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0" smtClean="0">
                          <a:solidFill>
                            <a:schemeClr val="bg1"/>
                          </a:solidFill>
                          <a:latin typeface="Roboto Regular"/>
                          <a:cs typeface="Roboto Regular"/>
                        </a:rPr>
                        <a:t>添加标题</a:t>
                      </a:r>
                      <a:endParaRPr lang="en-JM" sz="1200" b="0" dirty="0" smtClean="0">
                        <a:solidFill>
                          <a:schemeClr val="bg1"/>
                        </a:solidFill>
                        <a:latin typeface="Roboto Regular"/>
                        <a:cs typeface="Roboto Regular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8B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b="0" dirty="0" smtClean="0">
                          <a:solidFill>
                            <a:schemeClr val="bg1"/>
                          </a:solidFill>
                          <a:latin typeface="Roboto Regular"/>
                          <a:cs typeface="Roboto Regular"/>
                        </a:rPr>
                        <a:t>添加标题</a:t>
                      </a:r>
                      <a:endParaRPr lang="en-JM" sz="1200" b="0" dirty="0" smtClean="0">
                        <a:solidFill>
                          <a:schemeClr val="bg1"/>
                        </a:solidFill>
                        <a:latin typeface="Roboto Regular"/>
                        <a:cs typeface="Roboto Regular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48BE6"/>
                    </a:solidFill>
                  </a:tcPr>
                </a:tc>
              </a:tr>
            </a:tbl>
          </a:graphicData>
        </a:graphic>
      </p:graphicFrame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54</a:t>
            </a:fld>
            <a:endParaRPr lang="en-JM" dirty="0">
              <a:cs typeface="Roboto Light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59229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7800" y="800100"/>
            <a:ext cx="3581400" cy="857250"/>
          </a:xfrm>
        </p:spPr>
        <p:txBody>
          <a:bodyPr>
            <a:normAutofit/>
          </a:bodyPr>
          <a:lstStyle/>
          <a:p>
            <a:r>
              <a:rPr lang="zh-CN" altLang="en-US" sz="2200" dirty="0" smtClean="0">
                <a:solidFill>
                  <a:srgbClr val="262626"/>
                </a:solidFill>
                <a:latin typeface="+mn-ea"/>
                <a:ea typeface="+mn-ea"/>
              </a:rPr>
              <a:t>网页展示模板</a:t>
            </a:r>
            <a:endParaRPr lang="en-JM" sz="2200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6019800" y="1793167"/>
            <a:ext cx="2971800" cy="365760"/>
          </a:xfrm>
        </p:spPr>
        <p:txBody>
          <a:bodyPr/>
          <a:lstStyle/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Regular"/>
              </a:rPr>
              <a:t>单击此处添加标题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>
          <a:xfrm>
            <a:off x="6019800" y="2006527"/>
            <a:ext cx="2795588" cy="71762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</a:t>
            </a:r>
            <a:endParaRPr lang="en-JM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7" name="Oval 6"/>
          <p:cNvSpPr>
            <a:spLocks noChangeAspect="1"/>
          </p:cNvSpPr>
          <p:nvPr/>
        </p:nvSpPr>
        <p:spPr>
          <a:xfrm>
            <a:off x="5334001" y="1777928"/>
            <a:ext cx="503999" cy="503999"/>
          </a:xfrm>
          <a:prstGeom prst="ellipse">
            <a:avLst/>
          </a:prstGeom>
          <a:solidFill>
            <a:srgbClr val="048BE6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11" name="Text Placeholder 4"/>
          <p:cNvSpPr txBox="1">
            <a:spLocks/>
          </p:cNvSpPr>
          <p:nvPr/>
        </p:nvSpPr>
        <p:spPr>
          <a:xfrm>
            <a:off x="6019800" y="2783767"/>
            <a:ext cx="2971800" cy="365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rgbClr val="F34F57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Regular"/>
              </a:rPr>
              <a:t>单击此处添加标题</a:t>
            </a:r>
          </a:p>
        </p:txBody>
      </p:sp>
      <p:sp>
        <p:nvSpPr>
          <p:cNvPr id="12" name="Text Placeholder 5"/>
          <p:cNvSpPr txBox="1">
            <a:spLocks/>
          </p:cNvSpPr>
          <p:nvPr/>
        </p:nvSpPr>
        <p:spPr>
          <a:xfrm>
            <a:off x="6019800" y="2997127"/>
            <a:ext cx="2795588" cy="56522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1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1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1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1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1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</a:t>
            </a:r>
            <a:endParaRPr lang="en-JM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5334001" y="2768528"/>
            <a:ext cx="503999" cy="503999"/>
          </a:xfrm>
          <a:prstGeom prst="ellipse">
            <a:avLst/>
          </a:prstGeom>
          <a:solidFill>
            <a:srgbClr val="048BE6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15" name="Text Placeholder 4"/>
          <p:cNvSpPr txBox="1">
            <a:spLocks/>
          </p:cNvSpPr>
          <p:nvPr/>
        </p:nvSpPr>
        <p:spPr>
          <a:xfrm>
            <a:off x="6019800" y="3621967"/>
            <a:ext cx="2971800" cy="3657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rgbClr val="F34F57"/>
                </a:solidFill>
                <a:latin typeface="Open Sans" pitchFamily="34" charset="0"/>
                <a:ea typeface="Open Sans" pitchFamily="34" charset="0"/>
                <a:cs typeface="Open Sans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Regular"/>
              </a:rPr>
              <a:t>单击此处添加标题</a:t>
            </a:r>
          </a:p>
        </p:txBody>
      </p:sp>
      <p:sp>
        <p:nvSpPr>
          <p:cNvPr id="16" name="Text Placeholder 5"/>
          <p:cNvSpPr txBox="1">
            <a:spLocks/>
          </p:cNvSpPr>
          <p:nvPr/>
        </p:nvSpPr>
        <p:spPr>
          <a:xfrm>
            <a:off x="6019800" y="3835327"/>
            <a:ext cx="2795588" cy="48902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1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1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1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1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1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</a:t>
            </a:r>
            <a:endParaRPr lang="en-JM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>
            <a:off x="5334001" y="3606728"/>
            <a:ext cx="503999" cy="503999"/>
          </a:xfrm>
          <a:prstGeom prst="ellipse">
            <a:avLst/>
          </a:prstGeom>
          <a:solidFill>
            <a:srgbClr val="048BE6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pic>
        <p:nvPicPr>
          <p:cNvPr id="23" name="Picture 22" descr="trophy_64px.png"/>
          <p:cNvPicPr>
            <a:picLocks noChangeAspect="1"/>
          </p:cNvPicPr>
          <p:nvPr/>
        </p:nvPicPr>
        <p:blipFill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557" y="2906227"/>
            <a:ext cx="242887" cy="228600"/>
          </a:xfrm>
          <a:prstGeom prst="rect">
            <a:avLst/>
          </a:prstGeom>
        </p:spPr>
      </p:pic>
      <p:pic>
        <p:nvPicPr>
          <p:cNvPr id="4" name="Picture 3" descr="phone_64px.png"/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9800" y="1885950"/>
            <a:ext cx="152400" cy="256673"/>
          </a:xfrm>
          <a:prstGeom prst="rect">
            <a:avLst/>
          </a:prstGeom>
        </p:spPr>
      </p:pic>
      <p:pic>
        <p:nvPicPr>
          <p:cNvPr id="14" name="Picture 13" descr="lightbulb_64px.png"/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714750"/>
            <a:ext cx="212572" cy="309196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55</a:t>
            </a:fld>
            <a:endParaRPr lang="en-JM" dirty="0">
              <a:cs typeface="Roboto Light"/>
            </a:endParaRPr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23490318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  <a:ea typeface="+mn-ea"/>
              </a:rPr>
              <a:t>单击此处添加标题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>
                <a:latin typeface="+mn-ea"/>
              </a:rPr>
              <a:t>www.</a:t>
            </a:r>
            <a:r>
              <a:rPr lang="zh-CN" altLang="en-US" smtClean="0">
                <a:latin typeface="+mn-ea"/>
              </a:rPr>
              <a:t>企业网站</a:t>
            </a:r>
            <a:r>
              <a:rPr lang="en-US" altLang="zh-CN" smtClean="0">
                <a:latin typeface="+mn-ea"/>
              </a:rPr>
              <a:t>.</a:t>
            </a:r>
            <a:r>
              <a:rPr lang="en-JM" smtClean="0">
                <a:latin typeface="+mn-ea"/>
              </a:rPr>
              <a:t>com</a:t>
            </a:r>
            <a:endParaRPr lang="en-JM">
              <a:latin typeface="+mn-ea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685800" y="2495550"/>
            <a:ext cx="2057400" cy="194468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200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字以内，据统计每页幻灯片的最好控制在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5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分钟之内。此处添加详细文本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描述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Roboto Ligh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2971800" y="2495550"/>
            <a:ext cx="2057400" cy="1944688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200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字以内，据统计每页幻灯片的最好控制在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5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Roboto Light"/>
              </a:rPr>
              <a:t>分钟之内。此处添加详细文本描述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1219200" y="1504950"/>
            <a:ext cx="3657600" cy="357188"/>
          </a:xfrm>
        </p:spPr>
        <p:txBody>
          <a:bodyPr/>
          <a:lstStyle/>
          <a:p>
            <a:r>
              <a:rPr lang="zh-CN" altLang="en-US" sz="1200" dirty="0">
                <a:latin typeface="+mn-ea"/>
                <a:cs typeface="Roboto Regular"/>
              </a:rPr>
              <a:t>单击此处添加副标题或详细文本描述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990600" y="2138363"/>
            <a:ext cx="1676048" cy="357187"/>
          </a:xfrm>
        </p:spPr>
        <p:txBody>
          <a:bodyPr/>
          <a:lstStyle/>
          <a:p>
            <a:r>
              <a:rPr lang="zh-CN" altLang="en-US" sz="1400" dirty="0">
                <a:latin typeface="+mn-ea"/>
              </a:rPr>
              <a:t>单击此处添加标题</a:t>
            </a:r>
            <a:endParaRPr lang="en-JM" sz="1400" dirty="0">
              <a:solidFill>
                <a:srgbClr val="404040"/>
              </a:solidFill>
              <a:latin typeface="+mn-ea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3275012" y="2138363"/>
            <a:ext cx="1677988" cy="357187"/>
          </a:xfrm>
        </p:spPr>
        <p:txBody>
          <a:bodyPr/>
          <a:lstStyle/>
          <a:p>
            <a:r>
              <a:rPr lang="zh-CN" altLang="en-US" sz="1400" dirty="0">
                <a:latin typeface="+mn-ea"/>
              </a:rPr>
              <a:t>单击此处添加标题</a:t>
            </a:r>
            <a:endParaRPr lang="en-JM" sz="1400" dirty="0">
              <a:solidFill>
                <a:srgbClr val="404040"/>
              </a:solidFill>
              <a:latin typeface="+mn-ea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9"/>
          </p:nvPr>
        </p:nvSpPr>
        <p:spPr>
          <a:xfrm>
            <a:off x="685800" y="2137710"/>
            <a:ext cx="362974" cy="27305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JM" dirty="0" smtClean="0">
                <a:solidFill>
                  <a:srgbClr val="048BE6"/>
                </a:solidFill>
                <a:latin typeface="+mn-ea"/>
                <a:ea typeface="+mn-ea"/>
                <a:cs typeface="Roboto Black"/>
              </a:rPr>
              <a:t>01</a:t>
            </a:r>
            <a:endParaRPr lang="en-JM" dirty="0">
              <a:solidFill>
                <a:srgbClr val="048BE6"/>
              </a:solidFill>
              <a:latin typeface="+mn-ea"/>
              <a:ea typeface="+mn-ea"/>
              <a:cs typeface="Roboto Black"/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20"/>
          </p:nvPr>
        </p:nvSpPr>
        <p:spPr>
          <a:xfrm>
            <a:off x="2973388" y="2146300"/>
            <a:ext cx="362974" cy="27305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JM" dirty="0" smtClean="0">
                <a:solidFill>
                  <a:srgbClr val="048BE6"/>
                </a:solidFill>
                <a:latin typeface="+mn-ea"/>
                <a:ea typeface="+mn-ea"/>
                <a:cs typeface="Roboto Black"/>
              </a:rPr>
              <a:t>02</a:t>
            </a:r>
            <a:endParaRPr lang="en-JM" dirty="0">
              <a:solidFill>
                <a:srgbClr val="048BE6"/>
              </a:solidFill>
              <a:latin typeface="+mn-ea"/>
              <a:ea typeface="+mn-ea"/>
              <a:cs typeface="Roboto Black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504950"/>
            <a:ext cx="1219200" cy="228600"/>
          </a:xfrm>
          <a:prstGeom prst="rect">
            <a:avLst/>
          </a:prstGeom>
          <a:solidFill>
            <a:srgbClr val="048B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  <a:cs typeface="Roboto Regular"/>
            </a:endParaRP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7" name="Parallelogram 16"/>
          <p:cNvSpPr/>
          <p:nvPr/>
        </p:nvSpPr>
        <p:spPr>
          <a:xfrm>
            <a:off x="6781800" y="1276350"/>
            <a:ext cx="1066800" cy="228600"/>
          </a:xfrm>
          <a:prstGeom prst="parallelogram">
            <a:avLst>
              <a:gd name="adj" fmla="val 60096"/>
            </a:avLst>
          </a:prstGeom>
          <a:solidFill>
            <a:srgbClr val="048B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chemeClr val="bg1"/>
                </a:solidFill>
                <a:latin typeface="+mn-ea"/>
                <a:cs typeface="Roboto Regular"/>
              </a:rPr>
              <a:t>标题</a:t>
            </a:r>
            <a:endParaRPr lang="en-US" sz="800" dirty="0">
              <a:solidFill>
                <a:schemeClr val="bg1"/>
              </a:solidFill>
              <a:latin typeface="+mn-ea"/>
              <a:cs typeface="Roboto Regular"/>
            </a:endParaRPr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56</a:t>
            </a:fld>
            <a:endParaRPr lang="en-JM" dirty="0" smtClean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42546399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>
                <a:latin typeface="+mn-ea"/>
              </a:rPr>
              <a:t>www.</a:t>
            </a:r>
            <a:r>
              <a:rPr lang="zh-CN" altLang="en-US" smtClean="0">
                <a:latin typeface="+mn-ea"/>
              </a:rPr>
              <a:t>企业网站</a:t>
            </a:r>
            <a:r>
              <a:rPr lang="en-US" altLang="zh-CN" smtClean="0">
                <a:latin typeface="+mn-ea"/>
              </a:rPr>
              <a:t>.</a:t>
            </a:r>
            <a:r>
              <a:rPr lang="en-JM" smtClean="0">
                <a:latin typeface="+mn-ea"/>
              </a:rPr>
              <a:t>com</a:t>
            </a:r>
            <a:endParaRPr lang="en-JM">
              <a:latin typeface="+mn-ea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720821828"/>
              </p:ext>
            </p:extLst>
          </p:nvPr>
        </p:nvGraphicFramePr>
        <p:xfrm>
          <a:off x="685800" y="1581150"/>
          <a:ext cx="7696200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Rectangle 8"/>
          <p:cNvSpPr/>
          <p:nvPr/>
        </p:nvSpPr>
        <p:spPr>
          <a:xfrm>
            <a:off x="533400" y="3867150"/>
            <a:ext cx="2133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+mn-ea"/>
                <a:cs typeface="Roboto Light"/>
              </a:rPr>
              <a:t>此处添加详细文本描述，建议与标题相关并符合整体语言风格</a:t>
            </a:r>
            <a:endParaRPr lang="en-JM" sz="1100" dirty="0">
              <a:latin typeface="+mn-ea"/>
              <a:cs typeface="Roboto Ligh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943600" y="895350"/>
            <a:ext cx="2133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latin typeface="+mn-ea"/>
                <a:cs typeface="Roboto Light"/>
              </a:rPr>
              <a:t>此处添加详细文本描述，建议与标题相关并符合整体语言风格</a:t>
            </a:r>
            <a:endParaRPr lang="en-JM" altLang="zh-CN" sz="1100" dirty="0">
              <a:latin typeface="+mn-ea"/>
              <a:cs typeface="Roboto Ligh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7200" y="1504950"/>
            <a:ext cx="1066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+mn-ea"/>
                <a:cs typeface="Roboto Light"/>
              </a:rPr>
              <a:t>此处添加详细文本</a:t>
            </a:r>
            <a:r>
              <a:rPr lang="zh-CN" altLang="en-US" sz="1400" dirty="0" smtClean="0">
                <a:latin typeface="+mn-ea"/>
                <a:cs typeface="Roboto Light"/>
              </a:rPr>
              <a:t>描述</a:t>
            </a:r>
            <a:endParaRPr lang="en-JM" sz="1400" dirty="0">
              <a:latin typeface="+mn-ea"/>
              <a:cs typeface="Roboto Light"/>
            </a:endParaRPr>
          </a:p>
        </p:txBody>
      </p:sp>
      <p:sp>
        <p:nvSpPr>
          <p:cNvPr id="12" name="Oval 11"/>
          <p:cNvSpPr>
            <a:spLocks noChangeAspect="1"/>
          </p:cNvSpPr>
          <p:nvPr/>
        </p:nvSpPr>
        <p:spPr>
          <a:xfrm>
            <a:off x="1545844" y="1519651"/>
            <a:ext cx="503999" cy="503999"/>
          </a:xfrm>
          <a:prstGeom prst="ellipse">
            <a:avLst/>
          </a:prstGeom>
          <a:solidFill>
            <a:srgbClr val="048BE6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pic>
        <p:nvPicPr>
          <p:cNvPr id="13" name="Picture 12" descr="trophy_64px.png"/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1657350"/>
            <a:ext cx="242887" cy="228600"/>
          </a:xfrm>
          <a:prstGeom prst="rect">
            <a:avLst/>
          </a:prstGeom>
        </p:spPr>
      </p:pic>
      <p:sp>
        <p:nvSpPr>
          <p:cNvPr id="14" name="Oval 13"/>
          <p:cNvSpPr>
            <a:spLocks noChangeAspect="1"/>
          </p:cNvSpPr>
          <p:nvPr/>
        </p:nvSpPr>
        <p:spPr>
          <a:xfrm>
            <a:off x="6934200" y="2266950"/>
            <a:ext cx="503999" cy="503999"/>
          </a:xfrm>
          <a:prstGeom prst="ellipse">
            <a:avLst/>
          </a:prstGeom>
          <a:solidFill>
            <a:srgbClr val="048BE6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pic>
        <p:nvPicPr>
          <p:cNvPr id="15" name="Picture 14" descr="trophy_64px.png"/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756" y="2404649"/>
            <a:ext cx="242887" cy="2286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7543800" y="2343150"/>
            <a:ext cx="1066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+mn-ea"/>
                <a:cs typeface="Roboto Light"/>
              </a:rPr>
              <a:t>此处添加详细文本</a:t>
            </a:r>
            <a:r>
              <a:rPr lang="zh-CN" altLang="en-US" sz="1400" dirty="0" smtClean="0">
                <a:latin typeface="+mn-ea"/>
                <a:cs typeface="Roboto Light"/>
              </a:rPr>
              <a:t>描述</a:t>
            </a:r>
            <a:endParaRPr lang="en-JM" altLang="zh-CN" sz="1400" dirty="0">
              <a:latin typeface="+mn-ea"/>
              <a:cs typeface="Roboto Light"/>
            </a:endParaRPr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64"/>
          </p:nvPr>
        </p:nvSpPr>
        <p:spPr/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57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40099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22" b="18722"/>
          <a:stretch>
            <a:fillRect/>
          </a:stretch>
        </p:blipFill>
        <p:spPr/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>
                <a:latin typeface="+mn-ea"/>
              </a:rPr>
              <a:t>www.</a:t>
            </a:r>
            <a:r>
              <a:rPr lang="zh-CN" altLang="en-US" smtClean="0">
                <a:latin typeface="+mn-ea"/>
              </a:rPr>
              <a:t>企业网站</a:t>
            </a:r>
            <a:r>
              <a:rPr lang="en-US" altLang="zh-CN" smtClean="0">
                <a:latin typeface="+mn-ea"/>
              </a:rPr>
              <a:t>.</a:t>
            </a:r>
            <a:r>
              <a:rPr lang="en-JM" smtClean="0">
                <a:latin typeface="+mn-ea"/>
              </a:rPr>
              <a:t>com</a:t>
            </a:r>
            <a:endParaRPr lang="en-JM">
              <a:latin typeface="+mn-ea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  <a:ea typeface="+mn-ea"/>
              </a:rPr>
              <a:t>单击此处添加标题</a:t>
            </a:r>
          </a:p>
        </p:txBody>
      </p:sp>
      <p:sp>
        <p:nvSpPr>
          <p:cNvPr id="8" name="Parallelogram 7"/>
          <p:cNvSpPr/>
          <p:nvPr/>
        </p:nvSpPr>
        <p:spPr>
          <a:xfrm>
            <a:off x="7239000" y="1276350"/>
            <a:ext cx="1905000" cy="2114550"/>
          </a:xfrm>
          <a:prstGeom prst="parallelogram">
            <a:avLst>
              <a:gd name="adj" fmla="val 44318"/>
            </a:avLst>
          </a:prstGeom>
          <a:solidFill>
            <a:srgbClr val="048BE6">
              <a:alpha val="83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58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93169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>
                <a:latin typeface="+mn-ea"/>
              </a:rPr>
              <a:t>www.</a:t>
            </a:r>
            <a:r>
              <a:rPr lang="zh-CN" altLang="en-US" smtClean="0">
                <a:latin typeface="+mn-ea"/>
              </a:rPr>
              <a:t>企业网站</a:t>
            </a:r>
            <a:r>
              <a:rPr lang="en-US" altLang="zh-CN" smtClean="0">
                <a:latin typeface="+mn-ea"/>
              </a:rPr>
              <a:t>.</a:t>
            </a:r>
            <a:r>
              <a:rPr lang="en-JM" smtClean="0">
                <a:latin typeface="+mn-ea"/>
              </a:rPr>
              <a:t>com</a:t>
            </a:r>
            <a:endParaRPr lang="en-JM">
              <a:latin typeface="+mn-ea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2236523"/>
            <a:ext cx="8229600" cy="857250"/>
          </a:xfrm>
        </p:spPr>
        <p:txBody>
          <a:bodyPr>
            <a:normAutofit/>
          </a:bodyPr>
          <a:lstStyle/>
          <a:p>
            <a:r>
              <a:rPr lang="zh-CN" altLang="en-US" sz="1400" dirty="0">
                <a:solidFill>
                  <a:srgbClr val="048BE6"/>
                </a:solidFill>
                <a:latin typeface="+mn-ea"/>
                <a:ea typeface="+mn-ea"/>
              </a:rPr>
              <a:t>单击此处添加标题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26"/>
          </p:nvPr>
        </p:nvSpPr>
        <p:spPr>
          <a:xfrm>
            <a:off x="457200" y="4043362"/>
            <a:ext cx="2398816" cy="509588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此处添加详细文本描述，建议与标题相关并符合整体语言风格，语言描述尽量简洁生动</a:t>
            </a:r>
            <a:endParaRPr lang="en-JM" dirty="0">
              <a:latin typeface="+mn-ea"/>
            </a:endParaRPr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27"/>
          </p:nvPr>
        </p:nvSpPr>
        <p:spPr>
          <a:xfrm>
            <a:off x="3371850" y="4043362"/>
            <a:ext cx="2438400" cy="509588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此处添加详细文本描述，建议与标题相关并符合整体语言风格，语言描述尽量简洁生动</a:t>
            </a:r>
            <a:endParaRPr lang="en-JM" altLang="zh-CN" dirty="0">
              <a:latin typeface="+mn-ea"/>
            </a:endParaRPr>
          </a:p>
        </p:txBody>
      </p:sp>
      <p:sp>
        <p:nvSpPr>
          <p:cNvPr id="21" name="Text Placeholder 5"/>
          <p:cNvSpPr>
            <a:spLocks noGrp="1"/>
          </p:cNvSpPr>
          <p:nvPr>
            <p:ph type="body" sz="quarter" idx="28"/>
          </p:nvPr>
        </p:nvSpPr>
        <p:spPr>
          <a:xfrm>
            <a:off x="6324600" y="4043362"/>
            <a:ext cx="2438400" cy="509588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此处添加详细文本描述，建议与标题相关并符合整体语言风格，语言描述尽量简洁生动</a:t>
            </a:r>
            <a:endParaRPr lang="en-JM" altLang="zh-CN" dirty="0">
              <a:latin typeface="+mn-ea"/>
            </a:endParaRPr>
          </a:p>
        </p:txBody>
      </p:sp>
      <p:pic>
        <p:nvPicPr>
          <p:cNvPr id="4" name="Picture 3" descr="global_64px.png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3409950"/>
            <a:ext cx="457200" cy="457200"/>
          </a:xfrm>
          <a:prstGeom prst="rect">
            <a:avLst/>
          </a:prstGeom>
        </p:spPr>
      </p:pic>
      <p:pic>
        <p:nvPicPr>
          <p:cNvPr id="9" name="Picture 8" descr="document_64px.png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3409950"/>
            <a:ext cx="342900" cy="457200"/>
          </a:xfrm>
          <a:prstGeom prst="rect">
            <a:avLst/>
          </a:prstGeom>
        </p:spPr>
      </p:pic>
      <p:pic>
        <p:nvPicPr>
          <p:cNvPr id="12" name="Picture 11" descr="clock_64px.png"/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409950"/>
            <a:ext cx="457200" cy="45720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58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59"/>
          </p:nvPr>
        </p:nvSpPr>
        <p:spPr/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59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077117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2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8" b="2778"/>
          <a:stretch>
            <a:fillRect/>
          </a:stretch>
        </p:blipFill>
        <p:spPr/>
      </p:pic>
      <p:sp>
        <p:nvSpPr>
          <p:cNvPr id="8" name="Rectangle 7"/>
          <p:cNvSpPr/>
          <p:nvPr/>
        </p:nvSpPr>
        <p:spPr>
          <a:xfrm>
            <a:off x="0" y="0"/>
            <a:ext cx="9152906" cy="4857750"/>
          </a:xfrm>
          <a:prstGeom prst="rect">
            <a:avLst/>
          </a:prstGeom>
          <a:solidFill>
            <a:srgbClr val="048BE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solidFill>
                <a:srgbClr val="F34F57"/>
              </a:solidFill>
              <a:latin typeface="+mn-ea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638300" y="1714500"/>
            <a:ext cx="5867400" cy="857250"/>
          </a:xfrm>
        </p:spPr>
        <p:txBody>
          <a:bodyPr>
            <a:normAutofit/>
          </a:bodyPr>
          <a:lstStyle/>
          <a:p>
            <a:r>
              <a:rPr lang="zh-CN" altLang="en-US" sz="1300" dirty="0" smtClean="0"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 smtClean="0">
                <a:latin typeface="+mn-ea"/>
                <a:ea typeface="+mn-ea"/>
              </a:rPr>
              <a:t>200</a:t>
            </a:r>
            <a:r>
              <a:rPr lang="zh-CN" altLang="en-US" sz="1300" dirty="0" smtClean="0">
                <a:latin typeface="+mn-ea"/>
                <a:ea typeface="+mn-ea"/>
              </a:rPr>
              <a:t>字以内</a:t>
            </a:r>
            <a:endParaRPr lang="en-US" sz="1300" dirty="0">
              <a:latin typeface="+mn-ea"/>
              <a:ea typeface="+mn-ea"/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457200" y="64770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Roboto Regular"/>
                <a:ea typeface="Roboto Regular"/>
                <a:cs typeface="Roboto Regular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Roboto Light"/>
              </a:rPr>
              <a:t>企业理念</a:t>
            </a:r>
            <a:endParaRPr lang="en-JM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Roboto Light"/>
            </a:endParaRPr>
          </a:p>
        </p:txBody>
      </p:sp>
      <p:sp>
        <p:nvSpPr>
          <p:cNvPr id="19" name="Title 4"/>
          <p:cNvSpPr txBox="1">
            <a:spLocks/>
          </p:cNvSpPr>
          <p:nvPr/>
        </p:nvSpPr>
        <p:spPr>
          <a:xfrm>
            <a:off x="1638300" y="3543300"/>
            <a:ext cx="58674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Roboto Regular"/>
                <a:ea typeface="Roboto Regular"/>
                <a:cs typeface="Roboto Regular"/>
              </a:defRPr>
            </a:lvl1pPr>
          </a:lstStyle>
          <a:p>
            <a:r>
              <a:rPr lang="zh-CN" altLang="en-US" sz="1300" dirty="0" smtClean="0">
                <a:latin typeface="+mn-ea"/>
                <a:ea typeface="+mn-ea"/>
                <a:cs typeface="Roboto Light"/>
              </a:rPr>
              <a:t>无名氏</a:t>
            </a:r>
            <a:endParaRPr lang="en-US" sz="1300" dirty="0" smtClean="0">
              <a:latin typeface="+mn-ea"/>
              <a:ea typeface="+mn-ea"/>
              <a:cs typeface="Roboto Light"/>
            </a:endParaRPr>
          </a:p>
          <a:p>
            <a:r>
              <a:rPr lang="zh-CN" altLang="en-US" sz="1050" dirty="0" smtClean="0">
                <a:latin typeface="+mn-ea"/>
                <a:ea typeface="+mn-ea"/>
                <a:cs typeface="Roboto Light"/>
              </a:rPr>
              <a:t>公司名称</a:t>
            </a:r>
            <a:r>
              <a:rPr lang="en-US" altLang="zh-CN" sz="1050" dirty="0" smtClean="0">
                <a:latin typeface="+mn-ea"/>
                <a:ea typeface="+mn-ea"/>
                <a:cs typeface="Roboto Light"/>
              </a:rPr>
              <a:t>/</a:t>
            </a:r>
            <a:r>
              <a:rPr lang="en-US" sz="1050" dirty="0" smtClean="0">
                <a:latin typeface="+mn-ea"/>
                <a:ea typeface="+mn-ea"/>
                <a:cs typeface="Roboto Light"/>
              </a:rPr>
              <a:t>CEO</a:t>
            </a:r>
            <a:endParaRPr lang="en-US" sz="1050" dirty="0">
              <a:latin typeface="+mn-ea"/>
              <a:ea typeface="+mn-ea"/>
              <a:cs typeface="Roboto Light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4356001" y="1504950"/>
            <a:ext cx="431999" cy="0"/>
          </a:xfrm>
          <a:prstGeom prst="line">
            <a:avLst/>
          </a:prstGeom>
          <a:ln w="19050" cmpd="sng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图片占位符 5"/>
          <p:cNvPicPr>
            <a:picLocks noGrp="1" noChangeAspect="1"/>
          </p:cNvPicPr>
          <p:nvPr>
            <p:ph type="pic" sz="quarter" idx="2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" b="133"/>
          <a:stretch>
            <a:fillRect/>
          </a:stretch>
        </p:blipFill>
        <p:spPr/>
      </p:pic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6</a:t>
            </a:fld>
            <a:endParaRPr lang="en-JM" dirty="0">
              <a:cs typeface="Roboto Light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151124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0" y="1352550"/>
            <a:ext cx="3429000" cy="3006725"/>
          </a:xfrm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  <a:ea typeface="+mn-ea"/>
              </a:rPr>
              <a:t>单击此处添加标题</a:t>
            </a:r>
            <a:endParaRPr lang="en-JM" dirty="0">
              <a:solidFill>
                <a:srgbClr val="262626"/>
              </a:solidFill>
              <a:latin typeface="+mn-ea"/>
              <a:ea typeface="+mn-ea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>
                <a:latin typeface="+mn-ea"/>
              </a:rPr>
              <a:t>www.</a:t>
            </a:r>
            <a:r>
              <a:rPr lang="zh-CN" altLang="en-US" smtClean="0">
                <a:latin typeface="+mn-ea"/>
              </a:rPr>
              <a:t>企业网站</a:t>
            </a:r>
            <a:r>
              <a:rPr lang="en-US" altLang="zh-CN" smtClean="0">
                <a:latin typeface="+mn-ea"/>
              </a:rPr>
              <a:t>.</a:t>
            </a:r>
            <a:r>
              <a:rPr lang="en-JM" smtClean="0">
                <a:latin typeface="+mn-ea"/>
              </a:rPr>
              <a:t>com</a:t>
            </a:r>
            <a:endParaRPr lang="en-JM">
              <a:latin typeface="+mn-ea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3959225" y="2058848"/>
            <a:ext cx="2279650" cy="830262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+mn-ea"/>
              </a:rPr>
              <a:t>此处添加详细文本描述，建议与标题相关并符合整体语言风格，语言描述尽量简洁生动。</a:t>
            </a:r>
            <a:endParaRPr lang="en-JM" dirty="0">
              <a:latin typeface="+mn-ea"/>
              <a:cs typeface="Roboto Ligh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6477000" y="2050910"/>
            <a:ext cx="2279650" cy="830262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+mn-ea"/>
              </a:rPr>
              <a:t>此处添加详细文本描述，建议与标题相关并符合整体语言风格，语言描述尽量简洁生动。</a:t>
            </a:r>
            <a:endParaRPr lang="en-JM" altLang="zh-CN" dirty="0">
              <a:latin typeface="+mn-ea"/>
              <a:cs typeface="Roboto Ligh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3962400" y="3494088"/>
            <a:ext cx="2279650" cy="830262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+mn-ea"/>
              </a:rPr>
              <a:t>此处添加详细文本描述，建议与标题相关并符合整体语言风格，语言描述尽量简洁生动。</a:t>
            </a:r>
            <a:endParaRPr lang="en-JM" altLang="zh-CN" dirty="0">
              <a:latin typeface="+mn-ea"/>
              <a:cs typeface="Roboto Light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6480175" y="3486150"/>
            <a:ext cx="2279650" cy="830262"/>
          </a:xfrm>
        </p:spPr>
        <p:txBody>
          <a:bodyPr/>
          <a:lstStyle/>
          <a:p>
            <a:pPr>
              <a:defRPr/>
            </a:pPr>
            <a:r>
              <a:rPr lang="zh-CN" altLang="en-US" dirty="0">
                <a:latin typeface="+mn-ea"/>
              </a:rPr>
              <a:t>此处添加详细文本描述，建议与标题相关并符合整体语言风格，语言描述尽量简洁生动。</a:t>
            </a:r>
            <a:endParaRPr lang="en-JM" altLang="zh-CN" dirty="0">
              <a:latin typeface="+mn-ea"/>
              <a:cs typeface="Roboto Light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9"/>
          </p:nvPr>
        </p:nvSpPr>
        <p:spPr>
          <a:xfrm>
            <a:off x="4264025" y="1706353"/>
            <a:ext cx="1600200" cy="308115"/>
          </a:xfrm>
        </p:spPr>
        <p:txBody>
          <a:bodyPr>
            <a:norm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Regular"/>
              </a:rPr>
              <a:t>添加标题</a:t>
            </a:r>
            <a:endParaRPr lang="en-JM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Roboto Regular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775450" y="1706353"/>
            <a:ext cx="1371600" cy="308115"/>
          </a:xfrm>
        </p:spPr>
        <p:txBody>
          <a:bodyPr>
            <a:norm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Regular"/>
              </a:rPr>
              <a:t>添加标题</a:t>
            </a:r>
            <a:endParaRPr lang="en-JM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Roboto Regular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/>
          </p:nvPr>
        </p:nvSpPr>
        <p:spPr>
          <a:xfrm>
            <a:off x="4264025" y="3190595"/>
            <a:ext cx="1600200" cy="308115"/>
          </a:xfrm>
        </p:spPr>
        <p:txBody>
          <a:bodyPr>
            <a:norm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Regular"/>
              </a:rPr>
              <a:t>添加标题</a:t>
            </a:r>
            <a:endParaRPr lang="en-JM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Roboto Regular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2"/>
          </p:nvPr>
        </p:nvSpPr>
        <p:spPr>
          <a:xfrm>
            <a:off x="6775450" y="3154153"/>
            <a:ext cx="1371600" cy="308115"/>
          </a:xfrm>
        </p:spPr>
        <p:txBody>
          <a:bodyPr>
            <a:norm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Roboto Regular"/>
              </a:rPr>
              <a:t>添加标题</a:t>
            </a:r>
            <a:endParaRPr lang="en-JM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Roboto Regular"/>
            </a:endParaRPr>
          </a:p>
        </p:txBody>
      </p:sp>
      <p:pic>
        <p:nvPicPr>
          <p:cNvPr id="25" name="Picture 24" descr="trophy_64px.png"/>
          <p:cNvPicPr>
            <a:picLocks noChangeAspect="1"/>
          </p:cNvPicPr>
          <p:nvPr/>
        </p:nvPicPr>
        <p:blipFill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850" y="3117710"/>
            <a:ext cx="242887" cy="228600"/>
          </a:xfrm>
          <a:prstGeom prst="rect">
            <a:avLst/>
          </a:prstGeom>
        </p:spPr>
      </p:pic>
      <p:pic>
        <p:nvPicPr>
          <p:cNvPr id="27" name="Picture 26" descr="phone_64px.png"/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050" y="1746110"/>
            <a:ext cx="152400" cy="256673"/>
          </a:xfrm>
          <a:prstGeom prst="rect">
            <a:avLst/>
          </a:prstGeom>
        </p:spPr>
      </p:pic>
      <p:pic>
        <p:nvPicPr>
          <p:cNvPr id="29" name="Picture 28" descr="lightbulb_64px.png"/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425" y="1669910"/>
            <a:ext cx="212572" cy="309196"/>
          </a:xfrm>
          <a:prstGeom prst="rect">
            <a:avLst/>
          </a:prstGeom>
        </p:spPr>
      </p:pic>
      <p:pic>
        <p:nvPicPr>
          <p:cNvPr id="30" name="Picture 29" descr="lock_64px.png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425" y="3117710"/>
            <a:ext cx="266701" cy="304800"/>
          </a:xfrm>
          <a:prstGeom prst="rect">
            <a:avLst/>
          </a:prstGeom>
        </p:spPr>
      </p:pic>
      <p:cxnSp>
        <p:nvCxnSpPr>
          <p:cNvPr id="23" name="Straight Connector 22"/>
          <p:cNvCxnSpPr/>
          <p:nvPr/>
        </p:nvCxnSpPr>
        <p:spPr>
          <a:xfrm>
            <a:off x="6248400" y="1504950"/>
            <a:ext cx="0" cy="2667000"/>
          </a:xfrm>
          <a:prstGeom prst="line">
            <a:avLst/>
          </a:prstGeom>
          <a:ln w="12700" cmpd="sng">
            <a:solidFill>
              <a:schemeClr val="tx1">
                <a:lumMod val="50000"/>
                <a:lumOff val="50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4038600" y="2876550"/>
            <a:ext cx="4572000" cy="0"/>
          </a:xfrm>
          <a:prstGeom prst="line">
            <a:avLst/>
          </a:prstGeom>
          <a:ln w="12700" cmpd="sng">
            <a:solidFill>
              <a:schemeClr val="tx1">
                <a:lumMod val="50000"/>
                <a:lumOff val="50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Parallelogram 20"/>
          <p:cNvSpPr/>
          <p:nvPr/>
        </p:nvSpPr>
        <p:spPr>
          <a:xfrm>
            <a:off x="2195286" y="1352550"/>
            <a:ext cx="1233714" cy="1295400"/>
          </a:xfrm>
          <a:prstGeom prst="parallelogram">
            <a:avLst>
              <a:gd name="adj" fmla="val 39413"/>
            </a:avLst>
          </a:prstGeom>
          <a:solidFill>
            <a:srgbClr val="048BE6">
              <a:alpha val="8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+mn-ea"/>
              <a:cs typeface="Roboto Light"/>
            </a:endParaRPr>
          </a:p>
          <a:p>
            <a:pPr algn="ctr"/>
            <a:endParaRPr lang="en-US" sz="2400" dirty="0">
              <a:latin typeface="+mn-ea"/>
              <a:cs typeface="Roboto Light"/>
            </a:endParaRPr>
          </a:p>
          <a:p>
            <a:r>
              <a:rPr lang="en-US" sz="2400" dirty="0" smtClean="0">
                <a:latin typeface="+mn-ea"/>
                <a:cs typeface="Roboto Light"/>
              </a:rPr>
              <a:t>01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60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1047062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71600" y="133350"/>
            <a:ext cx="3124200" cy="857250"/>
          </a:xfrm>
        </p:spPr>
        <p:txBody>
          <a:bodyPr>
            <a:normAutofit/>
          </a:bodyPr>
          <a:lstStyle/>
          <a:p>
            <a:r>
              <a:rPr lang="zh-CN" altLang="en-US" sz="1800" dirty="0"/>
              <a:t>单击此处添加标题</a:t>
            </a:r>
          </a:p>
        </p:txBody>
      </p:sp>
      <p:sp>
        <p:nvSpPr>
          <p:cNvPr id="6" name="Rectangle 5"/>
          <p:cNvSpPr/>
          <p:nvPr/>
        </p:nvSpPr>
        <p:spPr>
          <a:xfrm>
            <a:off x="1371600" y="754618"/>
            <a:ext cx="3733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latin typeface="Roboto Light"/>
                <a:cs typeface="Roboto Light"/>
              </a:rPr>
              <a:t>此处添加详细文本描述，建议与标题相关并符合整体语言风格，语言描述尽量简洁生动</a:t>
            </a:r>
            <a:endParaRPr lang="en-JM" sz="1000" dirty="0">
              <a:latin typeface="Roboto Light"/>
              <a:ea typeface="Roboto Light"/>
              <a:cs typeface="Roboto Light"/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61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4237693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6700"/>
            <a:ext cx="4800600" cy="857250"/>
          </a:xfrm>
        </p:spPr>
        <p:txBody>
          <a:bodyPr/>
          <a:lstStyle/>
          <a:p>
            <a:pPr algn="l"/>
            <a:r>
              <a:rPr lang="zh-CN" altLang="en-US" dirty="0">
                <a:latin typeface="+mn-ea"/>
                <a:ea typeface="+mn-ea"/>
              </a:rPr>
              <a:t>单击此处添加标题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>
                <a:latin typeface="+mn-ea"/>
              </a:rPr>
              <a:t>www.</a:t>
            </a:r>
            <a:r>
              <a:rPr lang="zh-CN" altLang="en-US" smtClean="0">
                <a:latin typeface="+mn-ea"/>
              </a:rPr>
              <a:t>企业网站</a:t>
            </a:r>
            <a:r>
              <a:rPr lang="en-US" altLang="zh-CN" smtClean="0">
                <a:latin typeface="+mn-ea"/>
              </a:rPr>
              <a:t>.</a:t>
            </a:r>
            <a:r>
              <a:rPr lang="en-JM" smtClean="0">
                <a:latin typeface="+mn-ea"/>
              </a:rPr>
              <a:t>com</a:t>
            </a:r>
            <a:endParaRPr lang="en-JM">
              <a:latin typeface="+mn-ea"/>
            </a:endParaRPr>
          </a:p>
        </p:txBody>
      </p:sp>
      <p:sp>
        <p:nvSpPr>
          <p:cNvPr id="7" name="Text Placeholder 3"/>
          <p:cNvSpPr txBox="1">
            <a:spLocks/>
          </p:cNvSpPr>
          <p:nvPr/>
        </p:nvSpPr>
        <p:spPr>
          <a:xfrm>
            <a:off x="533400" y="2266950"/>
            <a:ext cx="2209800" cy="3810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Roboto Ligh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Roboto Ligh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Roboto Ligh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Roboto Ligh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Roboto Ligh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>
                <a:solidFill>
                  <a:srgbClr val="048BE6"/>
                </a:solidFill>
                <a:latin typeface="+mn-ea"/>
                <a:cs typeface="Roboto Regular"/>
              </a:rPr>
              <a:t>单击此处添加标题</a:t>
            </a:r>
            <a:endParaRPr lang="en-JM" sz="140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8" name="Text Placeholder 4"/>
          <p:cNvSpPr txBox="1">
            <a:spLocks/>
          </p:cNvSpPr>
          <p:nvPr/>
        </p:nvSpPr>
        <p:spPr>
          <a:xfrm>
            <a:off x="533400" y="2495550"/>
            <a:ext cx="2133600" cy="22860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Roboto Ligh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Roboto Ligh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Roboto Ligh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Roboto Ligh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Roboto Ligh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sz="1050" dirty="0">
                <a:solidFill>
                  <a:srgbClr val="404040"/>
                </a:solidFill>
                <a:latin typeface="+mn-ea"/>
                <a:cs typeface="Tahoma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404040"/>
                </a:solidFill>
                <a:latin typeface="+mn-ea"/>
                <a:cs typeface="Tahoma" pitchFamily="34" charset="0"/>
              </a:rPr>
              <a:t>200</a:t>
            </a:r>
            <a:r>
              <a:rPr lang="zh-CN" altLang="en-US" sz="1050" dirty="0">
                <a:solidFill>
                  <a:srgbClr val="404040"/>
                </a:solidFill>
                <a:latin typeface="+mn-ea"/>
                <a:cs typeface="Tahoma" pitchFamily="34" charset="0"/>
              </a:rPr>
              <a:t>字以内，据统计每页幻灯片的最好控制在</a:t>
            </a:r>
            <a:r>
              <a:rPr lang="en-US" altLang="zh-CN" sz="1050" dirty="0">
                <a:solidFill>
                  <a:srgbClr val="404040"/>
                </a:solidFill>
                <a:latin typeface="+mn-ea"/>
                <a:cs typeface="Tahoma" pitchFamily="34" charset="0"/>
              </a:rPr>
              <a:t>5</a:t>
            </a:r>
            <a:r>
              <a:rPr lang="zh-CN" altLang="en-US" sz="1050" dirty="0">
                <a:solidFill>
                  <a:srgbClr val="404040"/>
                </a:solidFill>
                <a:latin typeface="+mn-ea"/>
                <a:cs typeface="Tahoma" pitchFamily="34" charset="0"/>
              </a:rPr>
              <a:t>分钟之内。此处添加详细文本描述</a:t>
            </a:r>
          </a:p>
        </p:txBody>
      </p:sp>
      <p:sp>
        <p:nvSpPr>
          <p:cNvPr id="9" name="Text Placeholder 5"/>
          <p:cNvSpPr txBox="1">
            <a:spLocks/>
          </p:cNvSpPr>
          <p:nvPr/>
        </p:nvSpPr>
        <p:spPr>
          <a:xfrm>
            <a:off x="2895600" y="2266950"/>
            <a:ext cx="2209800" cy="3810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Roboto Ligh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Roboto Ligh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Roboto Ligh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Roboto Ligh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Roboto Ligh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>
                <a:solidFill>
                  <a:srgbClr val="048BE6"/>
                </a:solidFill>
                <a:latin typeface="+mn-ea"/>
                <a:cs typeface="Roboto Regular"/>
              </a:rPr>
              <a:t>单击此处添加标题</a:t>
            </a:r>
            <a:endParaRPr lang="en-JM" altLang="zh-CN" sz="1400" dirty="0">
              <a:solidFill>
                <a:srgbClr val="048BE6"/>
              </a:solidFill>
              <a:latin typeface="+mn-ea"/>
              <a:cs typeface="Roboto Regular"/>
            </a:endParaRPr>
          </a:p>
        </p:txBody>
      </p:sp>
      <p:sp>
        <p:nvSpPr>
          <p:cNvPr id="10" name="Text Placeholder 6"/>
          <p:cNvSpPr txBox="1">
            <a:spLocks/>
          </p:cNvSpPr>
          <p:nvPr/>
        </p:nvSpPr>
        <p:spPr>
          <a:xfrm>
            <a:off x="2895600" y="2495550"/>
            <a:ext cx="2133600" cy="22860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Roboto Ligh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Roboto Ligh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Roboto Ligh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Roboto Ligh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Roboto Ligh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sz="1050" dirty="0">
                <a:solidFill>
                  <a:srgbClr val="404040"/>
                </a:solidFill>
                <a:latin typeface="+mn-ea"/>
                <a:cs typeface="Tahoma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rgbClr val="404040"/>
                </a:solidFill>
                <a:latin typeface="+mn-ea"/>
                <a:cs typeface="Tahoma" pitchFamily="34" charset="0"/>
              </a:rPr>
              <a:t>200</a:t>
            </a:r>
            <a:r>
              <a:rPr lang="zh-CN" altLang="en-US" sz="1050" dirty="0">
                <a:solidFill>
                  <a:srgbClr val="404040"/>
                </a:solidFill>
                <a:latin typeface="+mn-ea"/>
                <a:cs typeface="Tahoma" pitchFamily="34" charset="0"/>
              </a:rPr>
              <a:t>字以内，据统计每页幻灯片的最好控制在</a:t>
            </a:r>
            <a:r>
              <a:rPr lang="en-US" altLang="zh-CN" sz="1050" dirty="0">
                <a:solidFill>
                  <a:srgbClr val="404040"/>
                </a:solidFill>
                <a:latin typeface="+mn-ea"/>
                <a:cs typeface="Tahoma" pitchFamily="34" charset="0"/>
              </a:rPr>
              <a:t>5</a:t>
            </a:r>
            <a:r>
              <a:rPr lang="zh-CN" altLang="en-US" sz="1050" dirty="0">
                <a:solidFill>
                  <a:srgbClr val="404040"/>
                </a:solidFill>
                <a:latin typeface="+mn-ea"/>
                <a:cs typeface="Tahoma" pitchFamily="34" charset="0"/>
              </a:rPr>
              <a:t>分钟之内。此处添加详细文本描述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5715000" y="152400"/>
            <a:ext cx="0" cy="4552950"/>
          </a:xfrm>
          <a:prstGeom prst="line">
            <a:avLst/>
          </a:prstGeom>
          <a:ln w="101600" cmpd="sng">
            <a:solidFill>
              <a:srgbClr val="EFEF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096000" y="1121718"/>
            <a:ext cx="1066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rgbClr val="404040"/>
                </a:solidFill>
                <a:latin typeface="+mn-ea"/>
                <a:cs typeface="Roboto Regular"/>
              </a:rPr>
              <a:t>添加标题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172200" y="1450734"/>
            <a:ext cx="1285103" cy="177937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700" dirty="0">
                <a:solidFill>
                  <a:schemeClr val="bg1"/>
                </a:solidFill>
                <a:latin typeface="+mn-ea"/>
                <a:cs typeface="Roboto Light"/>
              </a:rPr>
              <a:t>添加标题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172200" y="1681566"/>
            <a:ext cx="1828800" cy="177937"/>
          </a:xfrm>
          <a:prstGeom prst="rect">
            <a:avLst/>
          </a:prstGeom>
          <a:solidFill>
            <a:srgbClr val="048B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700" dirty="0">
                <a:solidFill>
                  <a:schemeClr val="bg1"/>
                </a:solidFill>
                <a:latin typeface="+mn-ea"/>
                <a:cs typeface="Roboto Light"/>
              </a:rPr>
              <a:t>添加标题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67600" y="1424286"/>
            <a:ext cx="762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900" dirty="0" smtClean="0">
                <a:solidFill>
                  <a:srgbClr val="262626"/>
                </a:solidFill>
                <a:latin typeface="+mn-ea"/>
                <a:cs typeface="Roboto Light"/>
              </a:rPr>
              <a:t>76%</a:t>
            </a:r>
            <a:endParaRPr lang="en-JM" sz="900" dirty="0">
              <a:solidFill>
                <a:srgbClr val="262626"/>
              </a:solidFill>
              <a:latin typeface="+mn-ea"/>
              <a:cs typeface="Roboto Ligh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01000" y="1655118"/>
            <a:ext cx="76200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JM" sz="900" dirty="0" smtClean="0">
                <a:solidFill>
                  <a:srgbClr val="262626"/>
                </a:solidFill>
                <a:latin typeface="+mn-ea"/>
                <a:cs typeface="Roboto Light"/>
              </a:rPr>
              <a:t>98%</a:t>
            </a:r>
            <a:endParaRPr lang="en-JM" sz="900" dirty="0">
              <a:solidFill>
                <a:srgbClr val="262626"/>
              </a:solidFill>
              <a:latin typeface="+mn-ea"/>
              <a:cs typeface="Roboto Ligh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172200" y="1910166"/>
            <a:ext cx="755999" cy="177937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700" dirty="0">
                <a:solidFill>
                  <a:schemeClr val="bg1"/>
                </a:solidFill>
                <a:latin typeface="+mn-ea"/>
                <a:cs typeface="Roboto Light"/>
              </a:rPr>
              <a:t>添加标题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72199" y="2138766"/>
            <a:ext cx="1116000" cy="177937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700" dirty="0">
                <a:solidFill>
                  <a:schemeClr val="bg1"/>
                </a:solidFill>
                <a:latin typeface="+mn-ea"/>
                <a:cs typeface="Roboto Light"/>
              </a:rPr>
              <a:t>添加标题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34200" y="1883718"/>
            <a:ext cx="762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900" dirty="0" smtClean="0">
                <a:solidFill>
                  <a:srgbClr val="262626"/>
                </a:solidFill>
                <a:latin typeface="+mn-ea"/>
                <a:cs typeface="Roboto Light"/>
              </a:rPr>
              <a:t>43%</a:t>
            </a:r>
            <a:endParaRPr lang="en-JM" sz="900" dirty="0">
              <a:solidFill>
                <a:srgbClr val="262626"/>
              </a:solidFill>
              <a:latin typeface="+mn-ea"/>
              <a:cs typeface="Roboto Ligh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39000" y="2112318"/>
            <a:ext cx="762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900" dirty="0" smtClean="0">
                <a:solidFill>
                  <a:srgbClr val="262626"/>
                </a:solidFill>
                <a:latin typeface="+mn-ea"/>
                <a:cs typeface="Roboto Light"/>
              </a:rPr>
              <a:t>62%</a:t>
            </a:r>
            <a:endParaRPr lang="en-JM" sz="900" dirty="0">
              <a:solidFill>
                <a:srgbClr val="262626"/>
              </a:solidFill>
              <a:latin typeface="+mn-ea"/>
              <a:cs typeface="Roboto Ligh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096000" y="2798118"/>
            <a:ext cx="1295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solidFill>
                  <a:srgbClr val="404040"/>
                </a:solidFill>
                <a:latin typeface="+mn-ea"/>
                <a:cs typeface="Roboto Regular"/>
              </a:rPr>
              <a:t>添加标题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172200" y="3127134"/>
            <a:ext cx="1285103" cy="1779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700" dirty="0">
                <a:solidFill>
                  <a:schemeClr val="bg1"/>
                </a:solidFill>
                <a:latin typeface="+mn-ea"/>
                <a:cs typeface="Roboto Light"/>
              </a:rPr>
              <a:t>添加标题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172200" y="3357966"/>
            <a:ext cx="1828800" cy="1779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700" dirty="0">
                <a:solidFill>
                  <a:schemeClr val="bg1"/>
                </a:solidFill>
                <a:latin typeface="+mn-ea"/>
                <a:cs typeface="Roboto Light"/>
              </a:rPr>
              <a:t>添加标题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467600" y="3100686"/>
            <a:ext cx="762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900" dirty="0" smtClean="0">
                <a:solidFill>
                  <a:srgbClr val="262626"/>
                </a:solidFill>
                <a:latin typeface="+mn-ea"/>
                <a:cs typeface="Roboto Light"/>
              </a:rPr>
              <a:t>76%</a:t>
            </a:r>
            <a:endParaRPr lang="en-JM" sz="900" dirty="0">
              <a:solidFill>
                <a:srgbClr val="262626"/>
              </a:solidFill>
              <a:latin typeface="+mn-ea"/>
              <a:cs typeface="Roboto Ligh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001000" y="3331518"/>
            <a:ext cx="762000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JM" sz="900" dirty="0" smtClean="0">
                <a:solidFill>
                  <a:srgbClr val="262626"/>
                </a:solidFill>
                <a:latin typeface="+mn-ea"/>
                <a:cs typeface="Roboto Light"/>
              </a:rPr>
              <a:t>98%</a:t>
            </a:r>
            <a:endParaRPr lang="en-JM" sz="900" dirty="0">
              <a:solidFill>
                <a:srgbClr val="262626"/>
              </a:solidFill>
              <a:latin typeface="+mn-ea"/>
              <a:cs typeface="Roboto Ligh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172200" y="3586566"/>
            <a:ext cx="755999" cy="17793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700" dirty="0">
                <a:solidFill>
                  <a:schemeClr val="bg1"/>
                </a:solidFill>
                <a:latin typeface="+mn-ea"/>
                <a:cs typeface="Roboto Light"/>
              </a:rPr>
              <a:t>添加标题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172199" y="3815166"/>
            <a:ext cx="1116000" cy="177937"/>
          </a:xfrm>
          <a:prstGeom prst="rect">
            <a:avLst/>
          </a:prstGeom>
          <a:solidFill>
            <a:srgbClr val="048B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700" dirty="0">
                <a:solidFill>
                  <a:schemeClr val="bg1"/>
                </a:solidFill>
                <a:latin typeface="+mn-ea"/>
                <a:cs typeface="Roboto Light"/>
              </a:rPr>
              <a:t>添加标题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34200" y="3560118"/>
            <a:ext cx="762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900" dirty="0" smtClean="0">
                <a:solidFill>
                  <a:srgbClr val="262626"/>
                </a:solidFill>
                <a:latin typeface="+mn-ea"/>
                <a:cs typeface="Roboto Light"/>
              </a:rPr>
              <a:t>43%</a:t>
            </a:r>
            <a:endParaRPr lang="en-JM" sz="900" dirty="0">
              <a:solidFill>
                <a:srgbClr val="262626"/>
              </a:solidFill>
              <a:latin typeface="+mn-ea"/>
              <a:cs typeface="Roboto Ligh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239000" y="3788718"/>
            <a:ext cx="762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900" dirty="0" smtClean="0">
                <a:solidFill>
                  <a:srgbClr val="262626"/>
                </a:solidFill>
                <a:latin typeface="+mn-ea"/>
                <a:cs typeface="Roboto Light"/>
              </a:rPr>
              <a:t>62%</a:t>
            </a:r>
            <a:endParaRPr lang="en-JM" sz="900" dirty="0">
              <a:solidFill>
                <a:srgbClr val="262626"/>
              </a:solidFill>
              <a:latin typeface="+mn-ea"/>
              <a:cs typeface="Roboto Ligh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33400" y="135255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ts val="0"/>
              </a:spcBef>
              <a:defRPr/>
            </a:pPr>
            <a:r>
              <a:rPr lang="zh-CN" altLang="en-US" sz="1400" dirty="0">
                <a:solidFill>
                  <a:srgbClr val="AAAAAA"/>
                </a:solidFill>
                <a:latin typeface="+mn-ea"/>
                <a:cs typeface="Roboto Light"/>
              </a:rPr>
              <a:t>此处添加详细文本描述，建议与标题相关并符合整体语言风格，语言描述尽量简洁生动。</a:t>
            </a:r>
            <a:endParaRPr lang="en-JM" altLang="zh-CN" sz="1400" dirty="0">
              <a:solidFill>
                <a:srgbClr val="AAAAAA"/>
              </a:solidFill>
              <a:latin typeface="+mn-ea"/>
              <a:cs typeface="Roboto Light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533400" y="1342370"/>
            <a:ext cx="4572000" cy="0"/>
          </a:xfrm>
          <a:prstGeom prst="line">
            <a:avLst/>
          </a:prstGeom>
          <a:ln w="12700" cmpd="sng">
            <a:solidFill>
              <a:srgbClr val="B5B5B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533400" y="1951970"/>
            <a:ext cx="4572000" cy="0"/>
          </a:xfrm>
          <a:prstGeom prst="line">
            <a:avLst/>
          </a:prstGeom>
          <a:ln w="12700" cmpd="sng">
            <a:solidFill>
              <a:srgbClr val="B5B5B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62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69236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  <a:ea typeface="+mn-ea"/>
              </a:rPr>
              <a:t>单击此处添加标题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>
                <a:latin typeface="+mn-ea"/>
              </a:rPr>
              <a:t>www.</a:t>
            </a:r>
            <a:r>
              <a:rPr lang="zh-CN" altLang="en-US" smtClean="0">
                <a:latin typeface="+mn-ea"/>
              </a:rPr>
              <a:t>企业网站</a:t>
            </a:r>
            <a:r>
              <a:rPr lang="en-US" altLang="zh-CN" smtClean="0">
                <a:latin typeface="+mn-ea"/>
              </a:rPr>
              <a:t>.</a:t>
            </a:r>
            <a:r>
              <a:rPr lang="en-JM" smtClean="0">
                <a:latin typeface="+mn-ea"/>
              </a:rPr>
              <a:t>com</a:t>
            </a:r>
            <a:endParaRPr lang="en-JM">
              <a:latin typeface="+mn-ea"/>
            </a:endParaRP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1371600" y="1352550"/>
            <a:ext cx="7010400" cy="6096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" dirty="0"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latin typeface="+mn-ea"/>
              </a:rPr>
              <a:t>200</a:t>
            </a:r>
            <a:r>
              <a:rPr lang="zh-CN" altLang="en-US" sz="1100" dirty="0">
                <a:latin typeface="+mn-ea"/>
              </a:rPr>
              <a:t>字以内，据统计每页幻灯片的最好控制在</a:t>
            </a:r>
            <a:r>
              <a:rPr lang="en-US" altLang="zh-CN" sz="1100" dirty="0">
                <a:latin typeface="+mn-ea"/>
              </a:rPr>
              <a:t>5</a:t>
            </a:r>
            <a:r>
              <a:rPr lang="zh-CN" altLang="en-US" sz="1100" dirty="0">
                <a:latin typeface="+mn-ea"/>
              </a:rPr>
              <a:t>分钟之内。此处添加详细文本描述，建议与标题相关并符合整体语言风格，语言描述尽量简洁生动</a:t>
            </a:r>
            <a:r>
              <a:rPr lang="zh-CN" altLang="en-US" sz="1100" dirty="0" smtClean="0">
                <a:latin typeface="+mn-ea"/>
              </a:rPr>
              <a:t>。</a:t>
            </a:r>
            <a:endParaRPr lang="zh-CN" altLang="en-US" sz="1100" dirty="0">
              <a:latin typeface="+mn-ea"/>
            </a:endParaRPr>
          </a:p>
        </p:txBody>
      </p:sp>
      <p:sp>
        <p:nvSpPr>
          <p:cNvPr id="10" name="Text Placeholder 5"/>
          <p:cNvSpPr txBox="1">
            <a:spLocks/>
          </p:cNvSpPr>
          <p:nvPr/>
        </p:nvSpPr>
        <p:spPr>
          <a:xfrm>
            <a:off x="1371600" y="2114550"/>
            <a:ext cx="7010400" cy="6096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" dirty="0"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latin typeface="+mn-ea"/>
              </a:rPr>
              <a:t>200</a:t>
            </a:r>
            <a:r>
              <a:rPr lang="zh-CN" altLang="en-US" sz="1100" dirty="0">
                <a:latin typeface="+mn-ea"/>
              </a:rPr>
              <a:t>字以内，据统计每页幻灯片的最好控制在</a:t>
            </a:r>
            <a:r>
              <a:rPr lang="en-US" altLang="zh-CN" sz="1100" dirty="0">
                <a:latin typeface="+mn-ea"/>
              </a:rPr>
              <a:t>5</a:t>
            </a:r>
            <a:r>
              <a:rPr lang="zh-CN" altLang="en-US" sz="1100" dirty="0">
                <a:latin typeface="+mn-ea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2" name="Text Placeholder 5"/>
          <p:cNvSpPr txBox="1">
            <a:spLocks/>
          </p:cNvSpPr>
          <p:nvPr/>
        </p:nvSpPr>
        <p:spPr>
          <a:xfrm>
            <a:off x="1371600" y="2952750"/>
            <a:ext cx="7010400" cy="6096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" dirty="0"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latin typeface="+mn-ea"/>
              </a:rPr>
              <a:t>200</a:t>
            </a:r>
            <a:r>
              <a:rPr lang="zh-CN" altLang="en-US" sz="1100" dirty="0">
                <a:latin typeface="+mn-ea"/>
              </a:rPr>
              <a:t>字以内，据统计每页幻灯片的最好控制在</a:t>
            </a:r>
            <a:r>
              <a:rPr lang="en-US" altLang="zh-CN" sz="1100" dirty="0">
                <a:latin typeface="+mn-ea"/>
              </a:rPr>
              <a:t>5</a:t>
            </a:r>
            <a:r>
              <a:rPr lang="zh-CN" altLang="en-US" sz="1100" dirty="0">
                <a:latin typeface="+mn-ea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4" name="Text Placeholder 5"/>
          <p:cNvSpPr txBox="1">
            <a:spLocks/>
          </p:cNvSpPr>
          <p:nvPr/>
        </p:nvSpPr>
        <p:spPr>
          <a:xfrm>
            <a:off x="1371600" y="3867150"/>
            <a:ext cx="7010400" cy="60960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100" dirty="0"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latin typeface="+mn-ea"/>
              </a:rPr>
              <a:t>200</a:t>
            </a:r>
            <a:r>
              <a:rPr lang="zh-CN" altLang="en-US" sz="1100" dirty="0">
                <a:latin typeface="+mn-ea"/>
              </a:rPr>
              <a:t>字以内，据统计每页幻灯片的最好控制在</a:t>
            </a:r>
            <a:r>
              <a:rPr lang="en-US" altLang="zh-CN" sz="1100" dirty="0">
                <a:latin typeface="+mn-ea"/>
              </a:rPr>
              <a:t>5</a:t>
            </a:r>
            <a:r>
              <a:rPr lang="zh-CN" altLang="en-US" sz="1100" dirty="0">
                <a:latin typeface="+mn-ea"/>
              </a:rPr>
              <a:t>分钟之内。此处添加详细文本描述，建议与标题相关并符合整体语言风格，语言描述尽量简洁生动。</a:t>
            </a:r>
          </a:p>
        </p:txBody>
      </p:sp>
      <p:pic>
        <p:nvPicPr>
          <p:cNvPr id="15" name="Picture 14" descr="megaphone_64px.png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00" y="1352550"/>
            <a:ext cx="416719" cy="333375"/>
          </a:xfrm>
          <a:prstGeom prst="rect">
            <a:avLst/>
          </a:prstGeom>
        </p:spPr>
      </p:pic>
      <p:pic>
        <p:nvPicPr>
          <p:cNvPr id="18" name="Picture 17" descr="lightbulb_64px.png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2114550"/>
            <a:ext cx="305594" cy="444500"/>
          </a:xfrm>
          <a:prstGeom prst="rect">
            <a:avLst/>
          </a:prstGeom>
        </p:spPr>
      </p:pic>
      <p:pic>
        <p:nvPicPr>
          <p:cNvPr id="19" name="Picture 18" descr="lock_64px.png"/>
          <p:cNvPicPr>
            <a:picLocks noChangeAspect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952750"/>
            <a:ext cx="310714" cy="355101"/>
          </a:xfrm>
          <a:prstGeom prst="rect">
            <a:avLst/>
          </a:prstGeom>
        </p:spPr>
      </p:pic>
      <p:pic>
        <p:nvPicPr>
          <p:cNvPr id="20" name="Picture 19" descr="hotairballoon_64px.png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3790950"/>
            <a:ext cx="333375" cy="381000"/>
          </a:xfrm>
          <a:prstGeom prst="rect">
            <a:avLst/>
          </a:prstGeom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63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608021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  <a:ea typeface="+mn-ea"/>
              </a:rPr>
              <a:t>单击此处添加标题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>
                <a:latin typeface="+mn-ea"/>
              </a:rPr>
              <a:t>www.</a:t>
            </a:r>
            <a:r>
              <a:rPr lang="zh-CN" altLang="en-US" smtClean="0">
                <a:latin typeface="+mn-ea"/>
              </a:rPr>
              <a:t>企业网站</a:t>
            </a:r>
            <a:r>
              <a:rPr lang="en-US" altLang="zh-CN" smtClean="0">
                <a:latin typeface="+mn-ea"/>
              </a:rPr>
              <a:t>.</a:t>
            </a:r>
            <a:r>
              <a:rPr lang="en-JM" smtClean="0">
                <a:latin typeface="+mn-ea"/>
              </a:rPr>
              <a:t>com</a:t>
            </a:r>
            <a:endParaRPr lang="en-JM">
              <a:latin typeface="+mn-ea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9"/>
          </p:nvPr>
        </p:nvSpPr>
        <p:spPr>
          <a:xfrm>
            <a:off x="1143000" y="2397124"/>
            <a:ext cx="3048000" cy="55562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>
                <a:latin typeface="+mn-ea"/>
                <a:ea typeface="+mn-ea"/>
              </a:rPr>
              <a:t>此处添加详细文本描述，建议与标题相关并符合整体语言风格，语言描述尽量简洁生动</a:t>
            </a:r>
            <a:r>
              <a:rPr lang="zh-CN" altLang="en-US" dirty="0" smtClean="0">
                <a:latin typeface="+mn-ea"/>
                <a:ea typeface="+mn-ea"/>
              </a:rPr>
              <a:t>。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50"/>
          </p:nvPr>
        </p:nvSpPr>
        <p:spPr>
          <a:xfrm>
            <a:off x="1143000" y="3159125"/>
            <a:ext cx="3048000" cy="55562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51"/>
          </p:nvPr>
        </p:nvSpPr>
        <p:spPr>
          <a:xfrm>
            <a:off x="1143000" y="3997324"/>
            <a:ext cx="3048000" cy="55562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61"/>
          </p:nvPr>
        </p:nvSpPr>
        <p:spPr>
          <a:xfrm>
            <a:off x="5334000" y="1504950"/>
            <a:ext cx="3048000" cy="64706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62"/>
          </p:nvPr>
        </p:nvSpPr>
        <p:spPr>
          <a:xfrm>
            <a:off x="5334000" y="2244724"/>
            <a:ext cx="3048000" cy="63182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63"/>
          </p:nvPr>
        </p:nvSpPr>
        <p:spPr>
          <a:xfrm>
            <a:off x="5334000" y="3105150"/>
            <a:ext cx="3048000" cy="63182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64"/>
          </p:nvPr>
        </p:nvSpPr>
        <p:spPr>
          <a:xfrm>
            <a:off x="5334000" y="3943350"/>
            <a:ext cx="3048000" cy="70802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65"/>
          </p:nvPr>
        </p:nvSpPr>
        <p:spPr>
          <a:solidFill>
            <a:srgbClr val="048BE6"/>
          </a:solidFill>
        </p:spPr>
        <p:txBody>
          <a:bodyPr/>
          <a:lstStyle/>
          <a:p>
            <a:r>
              <a:rPr lang="en-US" dirty="0" smtClean="0">
                <a:latin typeface="+mn-ea"/>
                <a:ea typeface="+mn-ea"/>
              </a:rPr>
              <a:t>1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66"/>
          </p:nvPr>
        </p:nvSpPr>
        <p:spPr>
          <a:solidFill>
            <a:srgbClr val="048BE6"/>
          </a:solidFill>
        </p:spPr>
        <p:txBody>
          <a:bodyPr/>
          <a:lstStyle/>
          <a:p>
            <a:r>
              <a:rPr lang="en-US" dirty="0" smtClean="0">
                <a:latin typeface="+mn-ea"/>
                <a:ea typeface="+mn-ea"/>
              </a:rPr>
              <a:t>2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67"/>
          </p:nvPr>
        </p:nvSpPr>
        <p:spPr>
          <a:xfrm>
            <a:off x="533401" y="3105151"/>
            <a:ext cx="503999" cy="503999"/>
          </a:xfrm>
          <a:solidFill>
            <a:srgbClr val="048BE6"/>
          </a:solidFill>
        </p:spPr>
        <p:txBody>
          <a:bodyPr/>
          <a:lstStyle/>
          <a:p>
            <a:r>
              <a:rPr lang="en-US" dirty="0" smtClean="0">
                <a:latin typeface="+mn-ea"/>
                <a:ea typeface="+mn-ea"/>
              </a:rPr>
              <a:t>3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sz="quarter" idx="68"/>
          </p:nvPr>
        </p:nvSpPr>
        <p:spPr>
          <a:xfrm>
            <a:off x="533401" y="3943350"/>
            <a:ext cx="503999" cy="503999"/>
          </a:xfrm>
          <a:solidFill>
            <a:srgbClr val="048BE6"/>
          </a:solidFill>
        </p:spPr>
        <p:txBody>
          <a:bodyPr/>
          <a:lstStyle/>
          <a:p>
            <a:r>
              <a:rPr lang="en-US" dirty="0" smtClean="0">
                <a:latin typeface="+mn-ea"/>
                <a:ea typeface="+mn-ea"/>
              </a:rPr>
              <a:t>4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70"/>
          </p:nvPr>
        </p:nvSpPr>
        <p:spPr>
          <a:solidFill>
            <a:srgbClr val="048BE6"/>
          </a:solidFill>
        </p:spPr>
        <p:txBody>
          <a:bodyPr/>
          <a:lstStyle/>
          <a:p>
            <a:r>
              <a:rPr lang="en-US" dirty="0" smtClean="0">
                <a:latin typeface="+mn-ea"/>
                <a:ea typeface="+mn-ea"/>
              </a:rPr>
              <a:t>5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71"/>
          </p:nvPr>
        </p:nvSpPr>
        <p:spPr>
          <a:solidFill>
            <a:srgbClr val="048BE6"/>
          </a:solidFill>
        </p:spPr>
        <p:txBody>
          <a:bodyPr/>
          <a:lstStyle/>
          <a:p>
            <a:r>
              <a:rPr lang="en-US" dirty="0" smtClean="0">
                <a:latin typeface="+mn-ea"/>
                <a:ea typeface="+mn-ea"/>
              </a:rPr>
              <a:t>6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72"/>
          </p:nvPr>
        </p:nvSpPr>
        <p:spPr>
          <a:xfrm>
            <a:off x="4693921" y="3105151"/>
            <a:ext cx="503999" cy="503999"/>
          </a:xfrm>
          <a:solidFill>
            <a:srgbClr val="048BE6"/>
          </a:solidFill>
        </p:spPr>
        <p:txBody>
          <a:bodyPr/>
          <a:lstStyle/>
          <a:p>
            <a:r>
              <a:rPr lang="en-US" dirty="0" smtClean="0">
                <a:latin typeface="+mn-ea"/>
                <a:ea typeface="+mn-ea"/>
              </a:rPr>
              <a:t>7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73"/>
          </p:nvPr>
        </p:nvSpPr>
        <p:spPr>
          <a:xfrm>
            <a:off x="4693921" y="3943350"/>
            <a:ext cx="503999" cy="503999"/>
          </a:xfrm>
          <a:solidFill>
            <a:srgbClr val="048BE6"/>
          </a:solidFill>
        </p:spPr>
        <p:txBody>
          <a:bodyPr/>
          <a:lstStyle/>
          <a:p>
            <a:r>
              <a:rPr lang="en-US" dirty="0" smtClean="0">
                <a:latin typeface="+mn-ea"/>
                <a:ea typeface="+mn-ea"/>
              </a:rPr>
              <a:t>8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48"/>
          </p:nvPr>
        </p:nvSpPr>
        <p:spPr>
          <a:xfrm>
            <a:off x="1142682" y="1428750"/>
            <a:ext cx="3048000" cy="64706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>
                <a:latin typeface="+mn-ea"/>
                <a:ea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64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89328209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arallelogram 24"/>
          <p:cNvSpPr/>
          <p:nvPr/>
        </p:nvSpPr>
        <p:spPr>
          <a:xfrm>
            <a:off x="5953053" y="0"/>
            <a:ext cx="3200400" cy="5162550"/>
          </a:xfrm>
          <a:prstGeom prst="parallelogram">
            <a:avLst>
              <a:gd name="adj" fmla="val 52789"/>
            </a:avLst>
          </a:prstGeom>
          <a:solidFill>
            <a:srgbClr val="048BE6">
              <a:alpha val="9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+mn-ea"/>
                <a:ea typeface="+mn-ea"/>
              </a:rPr>
              <a:t>联系我们</a:t>
            </a:r>
            <a:endParaRPr lang="en-JM" dirty="0">
              <a:latin typeface="+mn-ea"/>
              <a:ea typeface="+mn-ea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>
                <a:latin typeface="+mn-ea"/>
              </a:rPr>
              <a:t>www.</a:t>
            </a:r>
            <a:r>
              <a:rPr lang="zh-CN" altLang="en-US" smtClean="0">
                <a:latin typeface="+mn-ea"/>
              </a:rPr>
              <a:t>企业网站</a:t>
            </a:r>
            <a:r>
              <a:rPr lang="en-US" altLang="zh-CN" smtClean="0">
                <a:latin typeface="+mn-ea"/>
              </a:rPr>
              <a:t>.</a:t>
            </a:r>
            <a:r>
              <a:rPr lang="en-JM" smtClean="0">
                <a:latin typeface="+mn-ea"/>
              </a:rPr>
              <a:t>com</a:t>
            </a:r>
            <a:endParaRPr lang="en-JM">
              <a:latin typeface="+mn-ea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60"/>
          </p:nvPr>
        </p:nvSpPr>
        <p:spPr>
          <a:xfrm>
            <a:off x="4306888" y="1363662"/>
            <a:ext cx="4151312" cy="685800"/>
          </a:xfrm>
        </p:spPr>
        <p:txBody>
          <a:bodyPr/>
          <a:lstStyle/>
          <a:p>
            <a:pPr lvl="0"/>
            <a:r>
              <a:rPr lang="zh-CN" altLang="en-US" dirty="0"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latin typeface="+mn-ea"/>
              </a:rPr>
              <a:t>200</a:t>
            </a:r>
            <a:r>
              <a:rPr lang="zh-CN" altLang="en-US" dirty="0">
                <a:latin typeface="+mn-ea"/>
              </a:rPr>
              <a:t>字以内，据统计每页幻灯片的最好控制在</a:t>
            </a:r>
            <a:r>
              <a:rPr lang="en-US" altLang="zh-CN" dirty="0">
                <a:latin typeface="+mn-ea"/>
              </a:rPr>
              <a:t>5</a:t>
            </a:r>
            <a:r>
              <a:rPr lang="zh-CN" altLang="en-US" dirty="0">
                <a:latin typeface="+mn-ea"/>
              </a:rPr>
              <a:t>分钟之内。</a:t>
            </a:r>
            <a:endParaRPr lang="en-JM" dirty="0">
              <a:latin typeface="+mn-ea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61"/>
          </p:nvPr>
        </p:nvSpPr>
        <p:spPr>
          <a:xfrm>
            <a:off x="4307320" y="2201862"/>
            <a:ext cx="2093480" cy="899160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>
                <a:solidFill>
                  <a:srgbClr val="048BE6"/>
                </a:solidFill>
                <a:latin typeface="+mn-ea"/>
                <a:cs typeface="Roboto Regular"/>
              </a:rPr>
              <a:t>公司地址</a:t>
            </a:r>
            <a:endParaRPr lang="en-JM" dirty="0" smtClean="0">
              <a:solidFill>
                <a:srgbClr val="048BE6"/>
              </a:solidFill>
              <a:latin typeface="+mn-ea"/>
              <a:cs typeface="Roboto Regular"/>
            </a:endParaRPr>
          </a:p>
          <a:p>
            <a:pPr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此处添加详细文本描述，建议与标题相关并符合整体语言</a:t>
            </a:r>
            <a:endParaRPr lang="en-JM" dirty="0">
              <a:latin typeface="+mn-ea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62"/>
          </p:nvPr>
        </p:nvSpPr>
        <p:spPr>
          <a:xfrm>
            <a:off x="6669520" y="2201862"/>
            <a:ext cx="2093480" cy="750888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>
                <a:latin typeface="+mn-ea"/>
              </a:rPr>
              <a:t>电话</a:t>
            </a:r>
            <a:r>
              <a:rPr lang="en-JM" dirty="0" smtClean="0">
                <a:latin typeface="+mn-ea"/>
              </a:rPr>
              <a:t> :+123-123-123</a:t>
            </a:r>
            <a:endParaRPr lang="en-JM" dirty="0">
              <a:latin typeface="+mn-ea"/>
            </a:endParaRPr>
          </a:p>
          <a:p>
            <a:pPr>
              <a:defRPr/>
            </a:pPr>
            <a:r>
              <a:rPr lang="zh-CN" altLang="en-US" dirty="0" smtClean="0">
                <a:latin typeface="+mn-ea"/>
              </a:rPr>
              <a:t>传真</a:t>
            </a:r>
            <a:r>
              <a:rPr lang="en-JM" dirty="0" smtClean="0">
                <a:latin typeface="+mn-ea"/>
              </a:rPr>
              <a:t> :+123-123-123</a:t>
            </a:r>
            <a:endParaRPr lang="en-JM" dirty="0">
              <a:latin typeface="+mn-ea"/>
            </a:endParaRPr>
          </a:p>
          <a:p>
            <a:pPr>
              <a:defRPr/>
            </a:pPr>
            <a:r>
              <a:rPr lang="zh-CN" altLang="en-US" dirty="0" smtClean="0">
                <a:latin typeface="+mn-ea"/>
              </a:rPr>
              <a:t>邮箱</a:t>
            </a:r>
            <a:r>
              <a:rPr lang="en-JM" dirty="0" smtClean="0">
                <a:latin typeface="+mn-ea"/>
              </a:rPr>
              <a:t>: </a:t>
            </a:r>
            <a:r>
              <a:rPr lang="zh-CN" altLang="en-US" dirty="0" smtClean="0"/>
              <a:t>企业邮箱</a:t>
            </a:r>
            <a:endParaRPr lang="en-JM" dirty="0">
              <a:latin typeface="+mn-ea"/>
            </a:endParaRPr>
          </a:p>
          <a:p>
            <a:endParaRPr lang="en-JM" dirty="0">
              <a:latin typeface="+mn-ea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63"/>
          </p:nvPr>
        </p:nvSpPr>
        <p:spPr>
          <a:xfrm>
            <a:off x="4648200" y="3333750"/>
            <a:ext cx="1668030" cy="609600"/>
          </a:xfrm>
        </p:spPr>
        <p:txBody>
          <a:bodyPr/>
          <a:lstStyle/>
          <a:p>
            <a:pPr>
              <a:defRPr/>
            </a:pPr>
            <a:r>
              <a:rPr lang="en-US" altLang="zh-CN" dirty="0" smtClean="0">
                <a:solidFill>
                  <a:srgbClr val="048BE6"/>
                </a:solidFill>
                <a:latin typeface="+mn-ea"/>
                <a:cs typeface="Roboto Regular"/>
              </a:rPr>
              <a:t>24</a:t>
            </a:r>
            <a:r>
              <a:rPr lang="zh-CN" altLang="en-US" dirty="0" smtClean="0">
                <a:solidFill>
                  <a:srgbClr val="048BE6"/>
                </a:solidFill>
                <a:latin typeface="+mn-ea"/>
                <a:cs typeface="Roboto Regular"/>
              </a:rPr>
              <a:t>小时服务热线</a:t>
            </a:r>
            <a:endParaRPr lang="en-JM" dirty="0">
              <a:solidFill>
                <a:srgbClr val="048BE6"/>
              </a:solidFill>
              <a:latin typeface="+mn-ea"/>
              <a:cs typeface="Roboto Regular"/>
            </a:endParaRPr>
          </a:p>
          <a:p>
            <a:pPr>
              <a:defRPr/>
            </a:pPr>
            <a:r>
              <a:rPr lang="en-JM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Roboto Light"/>
              </a:rPr>
              <a:t>+400 400 400</a:t>
            </a:r>
            <a:endParaRPr lang="en-JM" sz="105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Roboto Light"/>
            </a:endParaRPr>
          </a:p>
          <a:p>
            <a:endParaRPr lang="en-JM" dirty="0">
              <a:latin typeface="+mn-ea"/>
            </a:endParaRPr>
          </a:p>
        </p:txBody>
      </p:sp>
      <p:pic>
        <p:nvPicPr>
          <p:cNvPr id="26" name="Picture 25" descr="phone_64px.png"/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3333750"/>
            <a:ext cx="226219" cy="381000"/>
          </a:xfrm>
          <a:prstGeom prst="rect">
            <a:avLst/>
          </a:prstGeom>
        </p:spPr>
      </p:pic>
      <p:sp>
        <p:nvSpPr>
          <p:cNvPr id="5" name="Picture Placeholder 4"/>
          <p:cNvSpPr>
            <a:spLocks noGrp="1"/>
          </p:cNvSpPr>
          <p:nvPr>
            <p:ph type="pic" sz="quarter" idx="59"/>
          </p:nvPr>
        </p:nvSpPr>
        <p:spPr/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65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84019682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810000" y="0"/>
            <a:ext cx="5334000" cy="5162550"/>
            <a:chOff x="3810000" y="0"/>
            <a:chExt cx="5334000" cy="5162550"/>
          </a:xfrm>
          <a:solidFill>
            <a:srgbClr val="D2D3CD"/>
          </a:solidFill>
        </p:grpSpPr>
        <p:sp>
          <p:nvSpPr>
            <p:cNvPr id="38" name="Parallelogram 37"/>
            <p:cNvSpPr/>
            <p:nvPr/>
          </p:nvSpPr>
          <p:spPr>
            <a:xfrm>
              <a:off x="3810000" y="0"/>
              <a:ext cx="3200400" cy="5162550"/>
            </a:xfrm>
            <a:prstGeom prst="parallelogram">
              <a:avLst>
                <a:gd name="adj" fmla="val 44318"/>
              </a:avLst>
            </a:prstGeom>
            <a:solidFill>
              <a:srgbClr val="DADAD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  <p:sp>
          <p:nvSpPr>
            <p:cNvPr id="52" name="Parallelogram 51"/>
            <p:cNvSpPr/>
            <p:nvPr/>
          </p:nvSpPr>
          <p:spPr>
            <a:xfrm>
              <a:off x="5486400" y="0"/>
              <a:ext cx="3657600" cy="5162550"/>
            </a:xfrm>
            <a:prstGeom prst="parallelogram">
              <a:avLst>
                <a:gd name="adj" fmla="val 0"/>
              </a:avLst>
            </a:prstGeom>
            <a:solidFill>
              <a:srgbClr val="DADAD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n-e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2900"/>
            <a:ext cx="8229600" cy="857250"/>
          </a:xfrm>
        </p:spPr>
        <p:txBody>
          <a:bodyPr>
            <a:normAutofit/>
          </a:bodyPr>
          <a:lstStyle/>
          <a:p>
            <a:pPr algn="l"/>
            <a:r>
              <a:rPr lang="zh-CN" altLang="en-US" sz="2400" dirty="0" smtClean="0">
                <a:solidFill>
                  <a:srgbClr val="262626"/>
                </a:solidFill>
                <a:latin typeface="+mn-ea"/>
                <a:ea typeface="+mn-ea"/>
              </a:rPr>
              <a:t>为什么选择我们</a:t>
            </a:r>
            <a:endParaRPr lang="en-JM" sz="2400" dirty="0">
              <a:solidFill>
                <a:srgbClr val="262626"/>
              </a:solidFill>
              <a:latin typeface="+mn-ea"/>
              <a:ea typeface="+mn-ea"/>
              <a:cs typeface="Roboto Black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838200" y="3378985"/>
            <a:ext cx="2895600" cy="488165"/>
          </a:xfrm>
        </p:spPr>
        <p:txBody>
          <a:bodyPr>
            <a:normAutofit/>
          </a:bodyPr>
          <a:lstStyle/>
          <a:p>
            <a:pPr>
              <a:lnSpc>
                <a:spcPts val="1200"/>
              </a:lnSpc>
              <a:spcBef>
                <a:spcPts val="0"/>
              </a:spcBef>
            </a:pPr>
            <a:r>
              <a:rPr lang="zh-CN" altLang="en-US" sz="950" dirty="0">
                <a:latin typeface="+mn-ea"/>
                <a:cs typeface="Roboto Light"/>
              </a:rPr>
              <a:t>此处添加详细文本描述，建议与标题相关并符合整体语言风格，语言描述尽量简洁生动</a:t>
            </a:r>
            <a:endParaRPr lang="en-JM" sz="950" dirty="0">
              <a:latin typeface="+mn-ea"/>
              <a:cs typeface="Roboto Ligh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838200" y="2038350"/>
            <a:ext cx="3373437" cy="1295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Roboto Light"/>
              </a:rPr>
              <a:t>创新科技</a:t>
            </a:r>
            <a:r>
              <a:rPr lang="en-JM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Roboto Light"/>
              </a:rPr>
              <a:t> </a:t>
            </a:r>
          </a:p>
          <a:p>
            <a:pPr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Roboto Light"/>
              </a:rPr>
              <a:t>产品革命</a:t>
            </a:r>
            <a:endParaRPr lang="en-JM" sz="3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Roboto Light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939601" y="3181350"/>
            <a:ext cx="431999" cy="0"/>
          </a:xfrm>
          <a:prstGeom prst="line">
            <a:avLst/>
          </a:prstGeom>
          <a:ln w="19050" cap="rnd" cmpd="sng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Parallelogram 21"/>
          <p:cNvSpPr/>
          <p:nvPr/>
        </p:nvSpPr>
        <p:spPr>
          <a:xfrm>
            <a:off x="4572000" y="-4850"/>
            <a:ext cx="961081" cy="1066800"/>
          </a:xfrm>
          <a:prstGeom prst="parallelogram">
            <a:avLst>
              <a:gd name="adj" fmla="val 39393"/>
            </a:avLst>
          </a:prstGeom>
          <a:solidFill>
            <a:schemeClr val="tx1">
              <a:lumMod val="75000"/>
              <a:lumOff val="25000"/>
              <a:alpha val="9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n-ea"/>
                <a:cs typeface="Roboto Light"/>
              </a:rPr>
              <a:t>VS</a:t>
            </a:r>
            <a:endParaRPr lang="en-US" sz="1400" dirty="0">
              <a:solidFill>
                <a:schemeClr val="bg1"/>
              </a:solidFill>
              <a:latin typeface="+mn-ea"/>
              <a:cs typeface="Roboto Light"/>
            </a:endParaRPr>
          </a:p>
        </p:txBody>
      </p:sp>
      <p:sp>
        <p:nvSpPr>
          <p:cNvPr id="43" name="Parallelogram 42"/>
          <p:cNvSpPr/>
          <p:nvPr/>
        </p:nvSpPr>
        <p:spPr>
          <a:xfrm>
            <a:off x="3048000" y="2495550"/>
            <a:ext cx="1066800" cy="228600"/>
          </a:xfrm>
          <a:prstGeom prst="parallelogram">
            <a:avLst>
              <a:gd name="adj" fmla="val 60096"/>
            </a:avLst>
          </a:prstGeom>
          <a:solidFill>
            <a:srgbClr val="048BE6">
              <a:alpha val="9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chemeClr val="bg1"/>
                </a:solidFill>
                <a:latin typeface="+mn-ea"/>
                <a:cs typeface="Roboto Regular"/>
              </a:rPr>
              <a:t>亮点 </a:t>
            </a:r>
            <a:r>
              <a:rPr lang="en-US" altLang="zh-CN" sz="800" dirty="0" smtClean="0">
                <a:solidFill>
                  <a:schemeClr val="bg1"/>
                </a:solidFill>
                <a:latin typeface="+mn-ea"/>
                <a:cs typeface="Roboto Regular"/>
              </a:rPr>
              <a:t>01</a:t>
            </a:r>
            <a:endParaRPr lang="en-US" sz="800" dirty="0">
              <a:solidFill>
                <a:schemeClr val="bg1"/>
              </a:solidFill>
              <a:latin typeface="+mn-ea"/>
              <a:cs typeface="Roboto Regular"/>
            </a:endParaRPr>
          </a:p>
        </p:txBody>
      </p:sp>
      <p:sp>
        <p:nvSpPr>
          <p:cNvPr id="44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5181600" y="3378985"/>
            <a:ext cx="2895600" cy="488165"/>
          </a:xfrm>
        </p:spPr>
        <p:txBody>
          <a:bodyPr>
            <a:normAutofit/>
          </a:bodyPr>
          <a:lstStyle/>
          <a:p>
            <a:pPr>
              <a:lnSpc>
                <a:spcPts val="1200"/>
              </a:lnSpc>
              <a:spcBef>
                <a:spcPts val="0"/>
              </a:spcBef>
            </a:pPr>
            <a:r>
              <a:rPr lang="zh-CN" altLang="en-US" sz="950" dirty="0">
                <a:latin typeface="+mn-ea"/>
                <a:cs typeface="Roboto Light"/>
              </a:rPr>
              <a:t>此处添加详细文本描述，建议与标题相关并符合整体语言风格，语言描述尽量简洁生动</a:t>
            </a:r>
            <a:endParaRPr lang="en-JM" altLang="zh-CN" sz="950" dirty="0">
              <a:latin typeface="+mn-ea"/>
              <a:cs typeface="Roboto Light"/>
            </a:endParaRPr>
          </a:p>
        </p:txBody>
      </p:sp>
      <p:sp>
        <p:nvSpPr>
          <p:cNvPr id="45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5181600" y="2038350"/>
            <a:ext cx="3373437" cy="12954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Roboto Light"/>
              </a:rPr>
              <a:t>完善的</a:t>
            </a:r>
            <a:endParaRPr lang="en-JM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Roboto Light"/>
            </a:endParaRPr>
          </a:p>
          <a:p>
            <a:pPr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Roboto Light"/>
              </a:rPr>
              <a:t>售后服务</a:t>
            </a:r>
            <a:endParaRPr lang="en-JM" sz="3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Roboto Light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>
            <a:off x="5283001" y="3181350"/>
            <a:ext cx="431999" cy="0"/>
          </a:xfrm>
          <a:prstGeom prst="line">
            <a:avLst/>
          </a:prstGeom>
          <a:ln w="19050" cap="rnd" cmpd="sng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Parallelogram 46"/>
          <p:cNvSpPr/>
          <p:nvPr/>
        </p:nvSpPr>
        <p:spPr>
          <a:xfrm>
            <a:off x="7010400" y="2419350"/>
            <a:ext cx="1066800" cy="228600"/>
          </a:xfrm>
          <a:prstGeom prst="parallelogram">
            <a:avLst>
              <a:gd name="adj" fmla="val 60096"/>
            </a:avLst>
          </a:prstGeom>
          <a:solidFill>
            <a:srgbClr val="048BE6">
              <a:alpha val="9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 smtClean="0">
                <a:solidFill>
                  <a:schemeClr val="bg1"/>
                </a:solidFill>
                <a:latin typeface="+mn-ea"/>
                <a:cs typeface="Roboto Regular"/>
              </a:rPr>
              <a:t>亮点</a:t>
            </a:r>
            <a:r>
              <a:rPr lang="en-US" sz="800" dirty="0" smtClean="0">
                <a:solidFill>
                  <a:schemeClr val="bg1"/>
                </a:solidFill>
                <a:latin typeface="+mn-ea"/>
                <a:cs typeface="Roboto Regular"/>
              </a:rPr>
              <a:t> 02</a:t>
            </a:r>
            <a:endParaRPr lang="en-US" sz="800" dirty="0">
              <a:solidFill>
                <a:schemeClr val="bg1"/>
              </a:solidFill>
              <a:latin typeface="+mn-ea"/>
              <a:cs typeface="Roboto Regular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7</a:t>
            </a:fld>
            <a:endParaRPr lang="en-JM" dirty="0" smtClean="0">
              <a:cs typeface="Roboto Light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dirty="0" smtClean="0"/>
              <a:t>www.</a:t>
            </a:r>
            <a:r>
              <a:rPr lang="zh-CN" altLang="en-US" dirty="0" smtClean="0"/>
              <a:t>企业网站</a:t>
            </a:r>
            <a:r>
              <a:rPr lang="en-US" altLang="zh-CN" dirty="0" smtClean="0"/>
              <a:t>.</a:t>
            </a:r>
            <a:r>
              <a:rPr lang="en-JM" dirty="0" smtClean="0"/>
              <a:t>com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49674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2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8" b="2778"/>
          <a:stretch>
            <a:fillRect/>
          </a:stretch>
        </p:blipFill>
        <p:spPr/>
      </p:pic>
      <p:sp>
        <p:nvSpPr>
          <p:cNvPr id="8" name="Rectangle 7"/>
          <p:cNvSpPr/>
          <p:nvPr/>
        </p:nvSpPr>
        <p:spPr>
          <a:xfrm>
            <a:off x="0" y="0"/>
            <a:ext cx="9152906" cy="4857750"/>
          </a:xfrm>
          <a:prstGeom prst="rect">
            <a:avLst/>
          </a:prstGeom>
          <a:solidFill>
            <a:schemeClr val="tx1">
              <a:lumMod val="85000"/>
              <a:lumOff val="15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solidFill>
                <a:srgbClr val="F34F57"/>
              </a:solidFill>
              <a:latin typeface="+mn-ea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638300" y="1714500"/>
            <a:ext cx="5867400" cy="857250"/>
          </a:xfrm>
        </p:spPr>
        <p:txBody>
          <a:bodyPr>
            <a:normAutofit/>
          </a:bodyPr>
          <a:lstStyle/>
          <a:p>
            <a:r>
              <a:rPr lang="en-US" sz="1300" dirty="0" smtClean="0">
                <a:latin typeface="+mn-ea"/>
                <a:ea typeface="+mn-ea"/>
              </a:rPr>
              <a:t>“</a:t>
            </a:r>
            <a:r>
              <a:rPr lang="zh-CN" altLang="en-US" sz="1300" dirty="0" smtClean="0"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 smtClean="0">
                <a:latin typeface="+mn-ea"/>
                <a:ea typeface="+mn-ea"/>
              </a:rPr>
              <a:t>200</a:t>
            </a:r>
            <a:r>
              <a:rPr lang="zh-CN" altLang="en-US" sz="1300" dirty="0" smtClean="0">
                <a:latin typeface="+mn-ea"/>
                <a:ea typeface="+mn-ea"/>
              </a:rPr>
              <a:t>字以内</a:t>
            </a:r>
            <a:r>
              <a:rPr lang="en-US" sz="1300" dirty="0" smtClean="0">
                <a:latin typeface="+mn-ea"/>
                <a:ea typeface="+mn-ea"/>
              </a:rPr>
              <a:t>”</a:t>
            </a:r>
            <a:endParaRPr lang="en-US" sz="1300" dirty="0">
              <a:latin typeface="+mn-ea"/>
              <a:ea typeface="+mn-ea"/>
            </a:endParaRP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457200" y="64770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Roboto Regular"/>
                <a:ea typeface="Roboto Regular"/>
                <a:cs typeface="Roboto Regular"/>
              </a:defRPr>
            </a:lvl1pPr>
          </a:lstStyle>
          <a:p>
            <a:r>
              <a:rPr lang="zh-CN" altLang="en-US" dirty="0" smtClean="0">
                <a:solidFill>
                  <a:srgbClr val="048BE6"/>
                </a:solidFill>
                <a:latin typeface="+mn-ea"/>
                <a:ea typeface="+mn-ea"/>
                <a:cs typeface="Roboto Light"/>
              </a:rPr>
              <a:t>总裁寄语</a:t>
            </a:r>
            <a:endParaRPr lang="en-JM" dirty="0">
              <a:solidFill>
                <a:srgbClr val="048BE6"/>
              </a:solidFill>
              <a:latin typeface="+mn-ea"/>
              <a:ea typeface="+mn-ea"/>
              <a:cs typeface="Roboto Light"/>
            </a:endParaRPr>
          </a:p>
        </p:txBody>
      </p:sp>
      <p:sp>
        <p:nvSpPr>
          <p:cNvPr id="19" name="Title 4"/>
          <p:cNvSpPr txBox="1">
            <a:spLocks/>
          </p:cNvSpPr>
          <p:nvPr/>
        </p:nvSpPr>
        <p:spPr>
          <a:xfrm>
            <a:off x="1638300" y="3543300"/>
            <a:ext cx="58674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400" kern="1200">
                <a:solidFill>
                  <a:schemeClr val="bg1"/>
                </a:solidFill>
                <a:latin typeface="Roboto Regular"/>
                <a:ea typeface="Roboto Regular"/>
                <a:cs typeface="Roboto Regular"/>
              </a:defRPr>
            </a:lvl1pPr>
          </a:lstStyle>
          <a:p>
            <a:r>
              <a:rPr lang="zh-CN" altLang="en-US" sz="1300" dirty="0" smtClean="0">
                <a:latin typeface="+mn-ea"/>
                <a:ea typeface="+mn-ea"/>
                <a:cs typeface="Roboto Light"/>
              </a:rPr>
              <a:t>无名氏</a:t>
            </a:r>
            <a:endParaRPr lang="en-US" sz="1300" dirty="0" smtClean="0">
              <a:latin typeface="+mn-ea"/>
              <a:ea typeface="+mn-ea"/>
              <a:cs typeface="Roboto Light"/>
            </a:endParaRPr>
          </a:p>
          <a:p>
            <a:r>
              <a:rPr lang="zh-CN" altLang="en-US" sz="1050" dirty="0" smtClean="0">
                <a:latin typeface="+mn-ea"/>
                <a:ea typeface="+mn-ea"/>
                <a:cs typeface="Roboto Light"/>
              </a:rPr>
              <a:t>公司名称</a:t>
            </a:r>
            <a:r>
              <a:rPr lang="en-US" altLang="zh-CN" sz="1050" dirty="0" smtClean="0">
                <a:latin typeface="+mn-ea"/>
                <a:ea typeface="+mn-ea"/>
                <a:cs typeface="Roboto Light"/>
              </a:rPr>
              <a:t>/</a:t>
            </a:r>
            <a:r>
              <a:rPr lang="en-US" sz="1050" dirty="0" smtClean="0">
                <a:latin typeface="+mn-ea"/>
                <a:ea typeface="+mn-ea"/>
                <a:cs typeface="Roboto Light"/>
              </a:rPr>
              <a:t>CEO</a:t>
            </a:r>
            <a:endParaRPr lang="en-US" sz="1050" dirty="0">
              <a:latin typeface="+mn-ea"/>
              <a:ea typeface="+mn-ea"/>
              <a:cs typeface="Roboto Light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4356001" y="1504950"/>
            <a:ext cx="431999" cy="0"/>
          </a:xfrm>
          <a:prstGeom prst="line">
            <a:avLst/>
          </a:prstGeom>
          <a:ln w="19050" cmpd="sng">
            <a:solidFill>
              <a:srgbClr val="048BE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图片占位符 5"/>
          <p:cNvPicPr>
            <a:picLocks noGrp="1" noChangeAspect="1"/>
          </p:cNvPicPr>
          <p:nvPr>
            <p:ph type="pic" sz="quarter" idx="2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" b="80"/>
          <a:stretch>
            <a:fillRect/>
          </a:stretch>
        </p:blipFill>
        <p:spPr/>
      </p:pic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8</a:t>
            </a:fld>
            <a:endParaRPr lang="en-JM" dirty="0">
              <a:cs typeface="Roboto Light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JM" smtClean="0"/>
              <a:t>www.</a:t>
            </a:r>
            <a:r>
              <a:rPr lang="zh-CN" altLang="en-US" smtClean="0"/>
              <a:t>企业网站</a:t>
            </a:r>
            <a:r>
              <a:rPr lang="en-US" altLang="zh-CN" smtClean="0"/>
              <a:t>.</a:t>
            </a:r>
            <a:r>
              <a:rPr lang="en-JM" smtClean="0"/>
              <a:t>com</a:t>
            </a:r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68747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+mn-ea"/>
                <a:ea typeface="+mn-ea"/>
              </a:rPr>
              <a:t>销售统计</a:t>
            </a:r>
            <a:endParaRPr lang="en-US" dirty="0">
              <a:latin typeface="+mn-ea"/>
              <a:ea typeface="+mn-ea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JM" smtClean="0">
                <a:latin typeface="+mn-ea"/>
              </a:rPr>
              <a:t>www.</a:t>
            </a:r>
            <a:r>
              <a:rPr lang="zh-CN" altLang="en-US" smtClean="0">
                <a:latin typeface="+mn-ea"/>
              </a:rPr>
              <a:t>企业网站</a:t>
            </a:r>
            <a:r>
              <a:rPr lang="en-US" altLang="zh-CN" smtClean="0">
                <a:latin typeface="+mn-ea"/>
              </a:rPr>
              <a:t>.</a:t>
            </a:r>
            <a:r>
              <a:rPr lang="en-JM" smtClean="0">
                <a:latin typeface="+mn-ea"/>
              </a:rPr>
              <a:t>com</a:t>
            </a:r>
            <a:endParaRPr lang="en-JM" dirty="0">
              <a:latin typeface="+mn-ea"/>
            </a:endParaRPr>
          </a:p>
        </p:txBody>
      </p:sp>
      <p:pic>
        <p:nvPicPr>
          <p:cNvPr id="89" name="图片占位符 88"/>
          <p:cNvPicPr>
            <a:picLocks noGrp="1" noChangeAspect="1"/>
          </p:cNvPicPr>
          <p:nvPr>
            <p:ph type="pic" sz="quarter" idx="5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" r="395"/>
          <a:stretch>
            <a:fillRect/>
          </a:stretch>
        </p:blipFill>
        <p:spPr/>
      </p:pic>
      <p:pic>
        <p:nvPicPr>
          <p:cNvPr id="90" name="图片占位符 89"/>
          <p:cNvPicPr>
            <a:picLocks noGrp="1" noChangeAspect="1"/>
          </p:cNvPicPr>
          <p:nvPr>
            <p:ph type="pic" sz="quarter" idx="5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" b="589"/>
          <a:stretch>
            <a:fillRect/>
          </a:stretch>
        </p:blipFill>
        <p:spPr/>
      </p:pic>
      <p:pic>
        <p:nvPicPr>
          <p:cNvPr id="91" name="图片占位符 90"/>
          <p:cNvPicPr>
            <a:picLocks noGrp="1" noChangeAspect="1"/>
          </p:cNvPicPr>
          <p:nvPr>
            <p:ph type="pic" sz="quarter" idx="5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" r="630"/>
          <a:stretch>
            <a:fillRect/>
          </a:stretch>
        </p:blipFill>
        <p:spPr>
          <a:xfrm>
            <a:off x="4797425" y="1620838"/>
            <a:ext cx="1527175" cy="1527175"/>
          </a:xfrm>
        </p:spPr>
      </p:pic>
      <p:pic>
        <p:nvPicPr>
          <p:cNvPr id="92" name="图片占位符 91"/>
          <p:cNvPicPr>
            <a:picLocks noGrp="1" noChangeAspect="1"/>
          </p:cNvPicPr>
          <p:nvPr>
            <p:ph type="pic" sz="quarter" idx="5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" b="133"/>
          <a:stretch>
            <a:fillRect/>
          </a:stretch>
        </p:blipFill>
        <p:spPr/>
      </p:pic>
      <p:sp>
        <p:nvSpPr>
          <p:cNvPr id="9" name="Text Placeholder 8"/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r>
              <a:rPr lang="zh-CN" altLang="en-US" sz="900" dirty="0" smtClean="0">
                <a:solidFill>
                  <a:srgbClr val="048BE6"/>
                </a:solidFill>
                <a:latin typeface="+mn-ea"/>
                <a:ea typeface="+mn-ea"/>
              </a:rPr>
              <a:t>职位描述</a:t>
            </a:r>
            <a:endParaRPr lang="en-JM" sz="900" dirty="0">
              <a:solidFill>
                <a:srgbClr val="048BE6"/>
              </a:solidFill>
              <a:latin typeface="+mn-ea"/>
              <a:ea typeface="+mn-ea"/>
            </a:endParaRPr>
          </a:p>
          <a:p>
            <a:endParaRPr lang="en-US" sz="900" dirty="0">
              <a:latin typeface="+mn-ea"/>
              <a:ea typeface="+mn-ea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r>
              <a:rPr lang="zh-CN" altLang="en-US" sz="900" dirty="0" smtClean="0">
                <a:solidFill>
                  <a:srgbClr val="048BE6"/>
                </a:solidFill>
                <a:latin typeface="+mn-ea"/>
                <a:ea typeface="+mn-ea"/>
              </a:rPr>
              <a:t>职位描述</a:t>
            </a:r>
            <a:endParaRPr lang="en-JM" sz="900" dirty="0">
              <a:solidFill>
                <a:srgbClr val="048BE6"/>
              </a:solidFill>
              <a:latin typeface="+mn-ea"/>
              <a:ea typeface="+mn-ea"/>
            </a:endParaRPr>
          </a:p>
          <a:p>
            <a:endParaRPr lang="en-US" sz="900" dirty="0">
              <a:latin typeface="+mn-ea"/>
              <a:ea typeface="+mn-ea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r>
              <a:rPr lang="zh-CN" altLang="en-US" sz="900" dirty="0" smtClean="0">
                <a:solidFill>
                  <a:srgbClr val="048BE6"/>
                </a:solidFill>
                <a:latin typeface="+mn-ea"/>
                <a:ea typeface="+mn-ea"/>
              </a:rPr>
              <a:t>职位描述</a:t>
            </a:r>
            <a:endParaRPr lang="en-JM" sz="900" dirty="0">
              <a:solidFill>
                <a:srgbClr val="048BE6"/>
              </a:solidFill>
              <a:latin typeface="+mn-ea"/>
              <a:ea typeface="+mn-ea"/>
            </a:endParaRPr>
          </a:p>
          <a:p>
            <a:endParaRPr lang="en-US" sz="900" dirty="0">
              <a:latin typeface="+mn-ea"/>
              <a:ea typeface="+mn-ea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r>
              <a:rPr lang="zh-CN" altLang="en-US" sz="900" dirty="0" smtClean="0">
                <a:solidFill>
                  <a:srgbClr val="048BE6"/>
                </a:solidFill>
                <a:latin typeface="+mn-ea"/>
                <a:ea typeface="+mn-ea"/>
              </a:rPr>
              <a:t>职位描述</a:t>
            </a:r>
            <a:endParaRPr lang="en-JM" sz="900" dirty="0">
              <a:solidFill>
                <a:srgbClr val="048BE6"/>
              </a:solidFill>
              <a:latin typeface="+mn-ea"/>
              <a:ea typeface="+mn-ea"/>
            </a:endParaRPr>
          </a:p>
          <a:p>
            <a:endParaRPr lang="en-US" sz="900" dirty="0">
              <a:latin typeface="+mn-ea"/>
              <a:ea typeface="+mn-ea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此处添加详细文本描述，建议与标题相关并符合整体</a:t>
            </a:r>
            <a:endParaRPr lang="en-US" altLang="zh-CN" sz="900" dirty="0">
              <a:latin typeface="+mn-ea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此处添加详细文本描述，建议与标题相关并符合整体</a:t>
            </a:r>
            <a:endParaRPr lang="en-US" altLang="zh-CN" sz="900" dirty="0">
              <a:latin typeface="+mn-ea"/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此处添加详细文本描述，建议与标题相关并符合整体</a:t>
            </a:r>
            <a:endParaRPr lang="en-US" altLang="zh-CN" sz="900" dirty="0">
              <a:latin typeface="+mn-ea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Roboto Light"/>
              </a:rPr>
              <a:t>此处添加详细文本描述，建议与标题相关并符合整体</a:t>
            </a:r>
            <a:endParaRPr lang="en-US" sz="900" dirty="0">
              <a:latin typeface="+mn-ea"/>
            </a:endParaRPr>
          </a:p>
        </p:txBody>
      </p:sp>
      <p:sp>
        <p:nvSpPr>
          <p:cNvPr id="17" name="Pie 16"/>
          <p:cNvSpPr>
            <a:spLocks noChangeAspect="1"/>
          </p:cNvSpPr>
          <p:nvPr/>
        </p:nvSpPr>
        <p:spPr>
          <a:xfrm>
            <a:off x="755724" y="1710829"/>
            <a:ext cx="1547999" cy="1546721"/>
          </a:xfrm>
          <a:prstGeom prst="pie">
            <a:avLst>
              <a:gd name="adj1" fmla="val 0"/>
              <a:gd name="adj2" fmla="val 5465583"/>
            </a:avLst>
          </a:prstGeom>
          <a:solidFill>
            <a:schemeClr val="tx1">
              <a:lumMod val="75000"/>
              <a:lumOff val="2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solidFill>
                <a:schemeClr val="tx1"/>
              </a:solidFill>
              <a:latin typeface="+mn-ea"/>
              <a:cs typeface="Roboto Light"/>
            </a:endParaRPr>
          </a:p>
        </p:txBody>
      </p:sp>
      <p:sp>
        <p:nvSpPr>
          <p:cNvPr id="18" name="Pie 17"/>
          <p:cNvSpPr>
            <a:spLocks noChangeAspect="1"/>
          </p:cNvSpPr>
          <p:nvPr/>
        </p:nvSpPr>
        <p:spPr>
          <a:xfrm rot="10800000">
            <a:off x="2575003" y="1462416"/>
            <a:ext cx="1547999" cy="1546721"/>
          </a:xfrm>
          <a:prstGeom prst="pie">
            <a:avLst>
              <a:gd name="adj1" fmla="val 0"/>
              <a:gd name="adj2" fmla="val 5465583"/>
            </a:avLst>
          </a:prstGeom>
          <a:solidFill>
            <a:srgbClr val="048BE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solidFill>
                <a:schemeClr val="tx1"/>
              </a:solidFill>
              <a:latin typeface="+mn-ea"/>
              <a:cs typeface="Roboto Light"/>
            </a:endParaRPr>
          </a:p>
        </p:txBody>
      </p:sp>
      <p:sp>
        <p:nvSpPr>
          <p:cNvPr id="19" name="Text Placeholder 11"/>
          <p:cNvSpPr txBox="1">
            <a:spLocks/>
          </p:cNvSpPr>
          <p:nvPr/>
        </p:nvSpPr>
        <p:spPr>
          <a:xfrm>
            <a:off x="2660724" y="1962150"/>
            <a:ext cx="685800" cy="304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Tx/>
              <a:buNone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Roboto Regular"/>
                <a:ea typeface="Roboto Light"/>
                <a:cs typeface="Roboto Regular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 smtClean="0">
                <a:solidFill>
                  <a:srgbClr val="FFFFFF"/>
                </a:solidFill>
                <a:latin typeface="+mn-ea"/>
                <a:ea typeface="+mn-ea"/>
              </a:rPr>
              <a:t>销售部</a:t>
            </a:r>
            <a:endParaRPr lang="en-JM" sz="9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pic>
        <p:nvPicPr>
          <p:cNvPr id="20" name="Picture 19" descr="wrench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324" y="1733550"/>
            <a:ext cx="293077" cy="228600"/>
          </a:xfrm>
          <a:prstGeom prst="rect">
            <a:avLst/>
          </a:prstGeom>
        </p:spPr>
      </p:pic>
      <p:sp>
        <p:nvSpPr>
          <p:cNvPr id="21" name="Text Placeholder 11"/>
          <p:cNvSpPr txBox="1">
            <a:spLocks/>
          </p:cNvSpPr>
          <p:nvPr/>
        </p:nvSpPr>
        <p:spPr>
          <a:xfrm>
            <a:off x="1517724" y="2800350"/>
            <a:ext cx="685800" cy="304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Tx/>
              <a:buNone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Roboto Regular"/>
                <a:ea typeface="Roboto Light"/>
                <a:cs typeface="Roboto Regular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 smtClean="0">
                <a:solidFill>
                  <a:schemeClr val="bg1"/>
                </a:solidFill>
                <a:latin typeface="+mn-ea"/>
                <a:ea typeface="+mn-ea"/>
              </a:rPr>
              <a:t>销售部</a:t>
            </a:r>
            <a:endParaRPr lang="en-JM" sz="9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pic>
        <p:nvPicPr>
          <p:cNvPr id="22" name="Picture 21" descr="wrench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124" y="2571750"/>
            <a:ext cx="293077" cy="228600"/>
          </a:xfrm>
          <a:prstGeom prst="rect">
            <a:avLst/>
          </a:prstGeom>
        </p:spPr>
      </p:pic>
      <p:sp>
        <p:nvSpPr>
          <p:cNvPr id="23" name="Pie 22"/>
          <p:cNvSpPr>
            <a:spLocks noChangeAspect="1"/>
          </p:cNvSpPr>
          <p:nvPr/>
        </p:nvSpPr>
        <p:spPr>
          <a:xfrm>
            <a:off x="4929001" y="1710829"/>
            <a:ext cx="1547999" cy="1546721"/>
          </a:xfrm>
          <a:prstGeom prst="pie">
            <a:avLst>
              <a:gd name="adj1" fmla="val 0"/>
              <a:gd name="adj2" fmla="val 5465583"/>
            </a:avLst>
          </a:prstGeom>
          <a:solidFill>
            <a:schemeClr val="bg1">
              <a:lumMod val="6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solidFill>
                <a:schemeClr val="tx1"/>
              </a:solidFill>
              <a:latin typeface="+mn-ea"/>
              <a:cs typeface="Roboto Light"/>
            </a:endParaRPr>
          </a:p>
        </p:txBody>
      </p:sp>
      <p:sp>
        <p:nvSpPr>
          <p:cNvPr id="24" name="Text Placeholder 11"/>
          <p:cNvSpPr txBox="1">
            <a:spLocks/>
          </p:cNvSpPr>
          <p:nvPr/>
        </p:nvSpPr>
        <p:spPr>
          <a:xfrm>
            <a:off x="5638800" y="2724150"/>
            <a:ext cx="685800" cy="304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Tx/>
              <a:buNone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Roboto Regular"/>
                <a:ea typeface="Roboto Light"/>
                <a:cs typeface="Roboto Regular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 smtClean="0">
                <a:solidFill>
                  <a:srgbClr val="FFFFFF"/>
                </a:solidFill>
                <a:latin typeface="+mn-ea"/>
                <a:ea typeface="+mn-ea"/>
              </a:rPr>
              <a:t>销售部</a:t>
            </a:r>
            <a:endParaRPr lang="en-JM" sz="9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pic>
        <p:nvPicPr>
          <p:cNvPr id="25" name="Picture 24" descr="wrench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2495550"/>
            <a:ext cx="293077" cy="228600"/>
          </a:xfrm>
          <a:prstGeom prst="rect">
            <a:avLst/>
          </a:prstGeom>
        </p:spPr>
      </p:pic>
      <p:sp>
        <p:nvSpPr>
          <p:cNvPr id="26" name="Pie 25"/>
          <p:cNvSpPr>
            <a:spLocks noChangeAspect="1"/>
          </p:cNvSpPr>
          <p:nvPr/>
        </p:nvSpPr>
        <p:spPr>
          <a:xfrm rot="10800000">
            <a:off x="6657979" y="1501902"/>
            <a:ext cx="1547999" cy="1546721"/>
          </a:xfrm>
          <a:prstGeom prst="pie">
            <a:avLst>
              <a:gd name="adj1" fmla="val 0"/>
              <a:gd name="adj2" fmla="val 5465583"/>
            </a:avLst>
          </a:prstGeom>
          <a:solidFill>
            <a:srgbClr val="048BE6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 dirty="0">
              <a:solidFill>
                <a:schemeClr val="tx1"/>
              </a:solidFill>
              <a:latin typeface="+mn-ea"/>
              <a:cs typeface="Roboto Light"/>
            </a:endParaRPr>
          </a:p>
        </p:txBody>
      </p:sp>
      <p:sp>
        <p:nvSpPr>
          <p:cNvPr id="27" name="Text Placeholder 11"/>
          <p:cNvSpPr txBox="1">
            <a:spLocks/>
          </p:cNvSpPr>
          <p:nvPr/>
        </p:nvSpPr>
        <p:spPr>
          <a:xfrm>
            <a:off x="6743700" y="2001636"/>
            <a:ext cx="685800" cy="304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Tx/>
              <a:buNone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Roboto Regular"/>
                <a:ea typeface="Roboto Light"/>
                <a:cs typeface="Roboto Regular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Nexa Bold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 smtClean="0">
                <a:solidFill>
                  <a:srgbClr val="FFFFFF"/>
                </a:solidFill>
                <a:latin typeface="+mn-ea"/>
                <a:ea typeface="+mn-ea"/>
              </a:rPr>
              <a:t>销售部</a:t>
            </a:r>
            <a:endParaRPr lang="en-JM" sz="900" dirty="0">
              <a:solidFill>
                <a:srgbClr val="FFFFFF"/>
              </a:solidFill>
              <a:latin typeface="+mn-ea"/>
              <a:ea typeface="+mn-ea"/>
            </a:endParaRPr>
          </a:p>
        </p:txBody>
      </p:sp>
      <p:pic>
        <p:nvPicPr>
          <p:cNvPr id="28" name="Picture 27" descr="wrench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300" y="1773036"/>
            <a:ext cx="293077" cy="228600"/>
          </a:xfrm>
          <a:prstGeom prst="rect">
            <a:avLst/>
          </a:prstGeom>
        </p:spPr>
      </p:pic>
      <p:grpSp>
        <p:nvGrpSpPr>
          <p:cNvPr id="29" name="Group 28"/>
          <p:cNvGrpSpPr>
            <a:grpSpLocks noChangeAspect="1"/>
          </p:cNvGrpSpPr>
          <p:nvPr/>
        </p:nvGrpSpPr>
        <p:grpSpPr bwMode="black">
          <a:xfrm>
            <a:off x="990600" y="4072352"/>
            <a:ext cx="123815" cy="251998"/>
            <a:chOff x="8132743" y="406909"/>
            <a:chExt cx="269875" cy="549275"/>
          </a:xfrm>
          <a:solidFill>
            <a:srgbClr val="D2D3CD"/>
          </a:solidFill>
        </p:grpSpPr>
        <p:sp>
          <p:nvSpPr>
            <p:cNvPr id="30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31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32" name="Group 31"/>
          <p:cNvGrpSpPr>
            <a:grpSpLocks noChangeAspect="1"/>
          </p:cNvGrpSpPr>
          <p:nvPr/>
        </p:nvGrpSpPr>
        <p:grpSpPr bwMode="black">
          <a:xfrm>
            <a:off x="1143000" y="4072352"/>
            <a:ext cx="123815" cy="251998"/>
            <a:chOff x="8132743" y="406909"/>
            <a:chExt cx="269875" cy="549275"/>
          </a:xfrm>
          <a:solidFill>
            <a:srgbClr val="D2D3CD"/>
          </a:solidFill>
        </p:grpSpPr>
        <p:sp>
          <p:nvSpPr>
            <p:cNvPr id="33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34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35" name="Group 34"/>
          <p:cNvGrpSpPr>
            <a:grpSpLocks noChangeAspect="1"/>
          </p:cNvGrpSpPr>
          <p:nvPr/>
        </p:nvGrpSpPr>
        <p:grpSpPr bwMode="black">
          <a:xfrm>
            <a:off x="1295400" y="4072352"/>
            <a:ext cx="123815" cy="251998"/>
            <a:chOff x="8132743" y="406909"/>
            <a:chExt cx="269875" cy="549275"/>
          </a:xfrm>
          <a:solidFill>
            <a:srgbClr val="D2D3CD"/>
          </a:solidFill>
        </p:grpSpPr>
        <p:sp>
          <p:nvSpPr>
            <p:cNvPr id="36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37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38" name="Group 37"/>
          <p:cNvGrpSpPr>
            <a:grpSpLocks noChangeAspect="1"/>
          </p:cNvGrpSpPr>
          <p:nvPr/>
        </p:nvGrpSpPr>
        <p:grpSpPr bwMode="black">
          <a:xfrm>
            <a:off x="1447800" y="4072352"/>
            <a:ext cx="123815" cy="251998"/>
            <a:chOff x="8132743" y="406909"/>
            <a:chExt cx="2698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9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40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41" name="Group 40"/>
          <p:cNvGrpSpPr>
            <a:grpSpLocks noChangeAspect="1"/>
          </p:cNvGrpSpPr>
          <p:nvPr/>
        </p:nvGrpSpPr>
        <p:grpSpPr bwMode="black">
          <a:xfrm>
            <a:off x="1600200" y="4072352"/>
            <a:ext cx="123815" cy="251998"/>
            <a:chOff x="8132743" y="406909"/>
            <a:chExt cx="2698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43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44" name="Group 43"/>
          <p:cNvGrpSpPr>
            <a:grpSpLocks noChangeAspect="1"/>
          </p:cNvGrpSpPr>
          <p:nvPr/>
        </p:nvGrpSpPr>
        <p:grpSpPr bwMode="black">
          <a:xfrm>
            <a:off x="5210185" y="4072352"/>
            <a:ext cx="123815" cy="251998"/>
            <a:chOff x="8132743" y="406909"/>
            <a:chExt cx="269875" cy="549275"/>
          </a:xfrm>
          <a:solidFill>
            <a:srgbClr val="D2D3CD"/>
          </a:solidFill>
        </p:grpSpPr>
        <p:sp>
          <p:nvSpPr>
            <p:cNvPr id="45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46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47" name="Group 46"/>
          <p:cNvGrpSpPr>
            <a:grpSpLocks noChangeAspect="1"/>
          </p:cNvGrpSpPr>
          <p:nvPr/>
        </p:nvGrpSpPr>
        <p:grpSpPr bwMode="black">
          <a:xfrm>
            <a:off x="5362585" y="4072352"/>
            <a:ext cx="123815" cy="251998"/>
            <a:chOff x="8132743" y="406909"/>
            <a:chExt cx="2698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8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49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50" name="Group 49"/>
          <p:cNvGrpSpPr>
            <a:grpSpLocks noChangeAspect="1"/>
          </p:cNvGrpSpPr>
          <p:nvPr/>
        </p:nvGrpSpPr>
        <p:grpSpPr bwMode="black">
          <a:xfrm>
            <a:off x="5514985" y="4072352"/>
            <a:ext cx="123815" cy="251998"/>
            <a:chOff x="8132743" y="406909"/>
            <a:chExt cx="2698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1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52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53" name="Group 52"/>
          <p:cNvGrpSpPr>
            <a:grpSpLocks noChangeAspect="1"/>
          </p:cNvGrpSpPr>
          <p:nvPr/>
        </p:nvGrpSpPr>
        <p:grpSpPr bwMode="black">
          <a:xfrm>
            <a:off x="5667385" y="4072352"/>
            <a:ext cx="123815" cy="251998"/>
            <a:chOff x="8132743" y="406909"/>
            <a:chExt cx="2698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55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56" name="Group 55"/>
          <p:cNvGrpSpPr>
            <a:grpSpLocks noChangeAspect="1"/>
          </p:cNvGrpSpPr>
          <p:nvPr/>
        </p:nvGrpSpPr>
        <p:grpSpPr bwMode="black">
          <a:xfrm>
            <a:off x="5819785" y="4072352"/>
            <a:ext cx="123815" cy="251998"/>
            <a:chOff x="8132743" y="406909"/>
            <a:chExt cx="2698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7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58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59" name="Group 58"/>
          <p:cNvGrpSpPr>
            <a:grpSpLocks noChangeAspect="1"/>
          </p:cNvGrpSpPr>
          <p:nvPr/>
        </p:nvGrpSpPr>
        <p:grpSpPr bwMode="black">
          <a:xfrm>
            <a:off x="3124200" y="4072352"/>
            <a:ext cx="123815" cy="251998"/>
            <a:chOff x="8132743" y="406909"/>
            <a:chExt cx="269875" cy="549275"/>
          </a:xfrm>
          <a:solidFill>
            <a:srgbClr val="D2D3CD"/>
          </a:solidFill>
        </p:grpSpPr>
        <p:sp>
          <p:nvSpPr>
            <p:cNvPr id="60" name="Oval 59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62" name="Group 61"/>
          <p:cNvGrpSpPr>
            <a:grpSpLocks noChangeAspect="1"/>
          </p:cNvGrpSpPr>
          <p:nvPr/>
        </p:nvGrpSpPr>
        <p:grpSpPr bwMode="black">
          <a:xfrm>
            <a:off x="3276600" y="4072352"/>
            <a:ext cx="123815" cy="251998"/>
            <a:chOff x="8132743" y="406909"/>
            <a:chExt cx="269875" cy="549275"/>
          </a:xfrm>
          <a:solidFill>
            <a:srgbClr val="D2D3CD"/>
          </a:solidFill>
        </p:grpSpPr>
        <p:sp>
          <p:nvSpPr>
            <p:cNvPr id="63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64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65" name="Group 64"/>
          <p:cNvGrpSpPr>
            <a:grpSpLocks noChangeAspect="1"/>
          </p:cNvGrpSpPr>
          <p:nvPr/>
        </p:nvGrpSpPr>
        <p:grpSpPr bwMode="black">
          <a:xfrm>
            <a:off x="3429000" y="4072352"/>
            <a:ext cx="123815" cy="251998"/>
            <a:chOff x="8132743" y="406909"/>
            <a:chExt cx="269875" cy="549275"/>
          </a:xfrm>
          <a:solidFill>
            <a:srgbClr val="D2D3CD"/>
          </a:solidFill>
        </p:grpSpPr>
        <p:sp>
          <p:nvSpPr>
            <p:cNvPr id="66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67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68" name="Group 67"/>
          <p:cNvGrpSpPr>
            <a:grpSpLocks noChangeAspect="1"/>
          </p:cNvGrpSpPr>
          <p:nvPr/>
        </p:nvGrpSpPr>
        <p:grpSpPr bwMode="black">
          <a:xfrm>
            <a:off x="3581400" y="4072352"/>
            <a:ext cx="123815" cy="251998"/>
            <a:chOff x="8132743" y="406909"/>
            <a:chExt cx="2698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9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70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71" name="Group 70"/>
          <p:cNvGrpSpPr>
            <a:grpSpLocks noChangeAspect="1"/>
          </p:cNvGrpSpPr>
          <p:nvPr/>
        </p:nvGrpSpPr>
        <p:grpSpPr bwMode="black">
          <a:xfrm>
            <a:off x="3733800" y="4072352"/>
            <a:ext cx="123815" cy="251998"/>
            <a:chOff x="8132743" y="406909"/>
            <a:chExt cx="2698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2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73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74" name="Group 73"/>
          <p:cNvGrpSpPr>
            <a:grpSpLocks noChangeAspect="1"/>
          </p:cNvGrpSpPr>
          <p:nvPr/>
        </p:nvGrpSpPr>
        <p:grpSpPr bwMode="black">
          <a:xfrm>
            <a:off x="7267585" y="4072352"/>
            <a:ext cx="123815" cy="251998"/>
            <a:chOff x="8132743" y="406909"/>
            <a:chExt cx="269875" cy="549275"/>
          </a:xfrm>
          <a:solidFill>
            <a:srgbClr val="D2D3CD"/>
          </a:solidFill>
        </p:grpSpPr>
        <p:sp>
          <p:nvSpPr>
            <p:cNvPr id="75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76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77" name="Group 76"/>
          <p:cNvGrpSpPr>
            <a:grpSpLocks noChangeAspect="1"/>
          </p:cNvGrpSpPr>
          <p:nvPr/>
        </p:nvGrpSpPr>
        <p:grpSpPr bwMode="black">
          <a:xfrm>
            <a:off x="7419985" y="4072352"/>
            <a:ext cx="123815" cy="251998"/>
            <a:chOff x="8132743" y="406909"/>
            <a:chExt cx="269875" cy="549275"/>
          </a:xfrm>
          <a:solidFill>
            <a:srgbClr val="D2D3CD"/>
          </a:solidFill>
        </p:grpSpPr>
        <p:sp>
          <p:nvSpPr>
            <p:cNvPr id="78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80" name="Group 79"/>
          <p:cNvGrpSpPr>
            <a:grpSpLocks noChangeAspect="1"/>
          </p:cNvGrpSpPr>
          <p:nvPr/>
        </p:nvGrpSpPr>
        <p:grpSpPr bwMode="black">
          <a:xfrm>
            <a:off x="7572385" y="4072352"/>
            <a:ext cx="123815" cy="251998"/>
            <a:chOff x="8132743" y="406909"/>
            <a:chExt cx="269875" cy="549275"/>
          </a:xfrm>
          <a:solidFill>
            <a:srgbClr val="D2D3CD"/>
          </a:solidFill>
        </p:grpSpPr>
        <p:sp>
          <p:nvSpPr>
            <p:cNvPr id="81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82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83" name="Group 82"/>
          <p:cNvGrpSpPr>
            <a:grpSpLocks noChangeAspect="1"/>
          </p:cNvGrpSpPr>
          <p:nvPr/>
        </p:nvGrpSpPr>
        <p:grpSpPr bwMode="black">
          <a:xfrm>
            <a:off x="7724785" y="4072352"/>
            <a:ext cx="123815" cy="251998"/>
            <a:chOff x="8132743" y="406909"/>
            <a:chExt cx="269875" cy="549275"/>
          </a:xfrm>
          <a:solidFill>
            <a:srgbClr val="D2D3CD"/>
          </a:solidFill>
        </p:grpSpPr>
        <p:sp>
          <p:nvSpPr>
            <p:cNvPr id="84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grpSp>
        <p:nvGrpSpPr>
          <p:cNvPr id="86" name="Group 85"/>
          <p:cNvGrpSpPr>
            <a:grpSpLocks noChangeAspect="1"/>
          </p:cNvGrpSpPr>
          <p:nvPr/>
        </p:nvGrpSpPr>
        <p:grpSpPr bwMode="black">
          <a:xfrm>
            <a:off x="7877185" y="4072352"/>
            <a:ext cx="123815" cy="251998"/>
            <a:chOff x="8132743" y="406909"/>
            <a:chExt cx="269875" cy="5492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" name="Oval 78"/>
            <p:cNvSpPr>
              <a:spLocks noChangeArrowheads="1"/>
            </p:cNvSpPr>
            <p:nvPr/>
          </p:nvSpPr>
          <p:spPr bwMode="black">
            <a:xfrm>
              <a:off x="8223230" y="406909"/>
              <a:ext cx="90488" cy="9048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  <p:sp>
          <p:nvSpPr>
            <p:cNvPr id="88" name="Freeform 79"/>
            <p:cNvSpPr>
              <a:spLocks/>
            </p:cNvSpPr>
            <p:nvPr/>
          </p:nvSpPr>
          <p:spPr bwMode="black">
            <a:xfrm>
              <a:off x="8132743" y="508509"/>
              <a:ext cx="269875" cy="447675"/>
            </a:xfrm>
            <a:custGeom>
              <a:avLst/>
              <a:gdLst>
                <a:gd name="T0" fmla="*/ 133 w 135"/>
                <a:gd name="T1" fmla="*/ 89 h 224"/>
                <a:gd name="T2" fmla="*/ 113 w 135"/>
                <a:gd name="T3" fmla="*/ 17 h 224"/>
                <a:gd name="T4" fmla="*/ 91 w 135"/>
                <a:gd name="T5" fmla="*/ 0 h 224"/>
                <a:gd name="T6" fmla="*/ 43 w 135"/>
                <a:gd name="T7" fmla="*/ 0 h 224"/>
                <a:gd name="T8" fmla="*/ 21 w 135"/>
                <a:gd name="T9" fmla="*/ 17 h 224"/>
                <a:gd name="T10" fmla="*/ 1 w 135"/>
                <a:gd name="T11" fmla="*/ 89 h 224"/>
                <a:gd name="T12" fmla="*/ 8 w 135"/>
                <a:gd name="T13" fmla="*/ 101 h 224"/>
                <a:gd name="T14" fmla="*/ 20 w 135"/>
                <a:gd name="T15" fmla="*/ 94 h 224"/>
                <a:gd name="T16" fmla="*/ 39 w 135"/>
                <a:gd name="T17" fmla="*/ 29 h 224"/>
                <a:gd name="T18" fmla="*/ 41 w 135"/>
                <a:gd name="T19" fmla="*/ 28 h 224"/>
                <a:gd name="T20" fmla="*/ 42 w 135"/>
                <a:gd name="T21" fmla="*/ 30 h 224"/>
                <a:gd name="T22" fmla="*/ 42 w 135"/>
                <a:gd name="T23" fmla="*/ 30 h 224"/>
                <a:gd name="T24" fmla="*/ 42 w 135"/>
                <a:gd name="T25" fmla="*/ 31 h 224"/>
                <a:gd name="T26" fmla="*/ 15 w 135"/>
                <a:gd name="T27" fmla="*/ 127 h 224"/>
                <a:gd name="T28" fmla="*/ 38 w 135"/>
                <a:gd name="T29" fmla="*/ 127 h 224"/>
                <a:gd name="T30" fmla="*/ 38 w 135"/>
                <a:gd name="T31" fmla="*/ 211 h 224"/>
                <a:gd name="T32" fmla="*/ 52 w 135"/>
                <a:gd name="T33" fmla="*/ 224 h 224"/>
                <a:gd name="T34" fmla="*/ 65 w 135"/>
                <a:gd name="T35" fmla="*/ 211 h 224"/>
                <a:gd name="T36" fmla="*/ 65 w 135"/>
                <a:gd name="T37" fmla="*/ 127 h 224"/>
                <a:gd name="T38" fmla="*/ 70 w 135"/>
                <a:gd name="T39" fmla="*/ 127 h 224"/>
                <a:gd name="T40" fmla="*/ 70 w 135"/>
                <a:gd name="T41" fmla="*/ 211 h 224"/>
                <a:gd name="T42" fmla="*/ 83 w 135"/>
                <a:gd name="T43" fmla="*/ 224 h 224"/>
                <a:gd name="T44" fmla="*/ 96 w 135"/>
                <a:gd name="T45" fmla="*/ 211 h 224"/>
                <a:gd name="T46" fmla="*/ 96 w 135"/>
                <a:gd name="T47" fmla="*/ 127 h 224"/>
                <a:gd name="T48" fmla="*/ 120 w 135"/>
                <a:gd name="T49" fmla="*/ 127 h 224"/>
                <a:gd name="T50" fmla="*/ 92 w 135"/>
                <a:gd name="T51" fmla="*/ 31 h 224"/>
                <a:gd name="T52" fmla="*/ 92 w 135"/>
                <a:gd name="T53" fmla="*/ 30 h 224"/>
                <a:gd name="T54" fmla="*/ 92 w 135"/>
                <a:gd name="T55" fmla="*/ 30 h 224"/>
                <a:gd name="T56" fmla="*/ 94 w 135"/>
                <a:gd name="T57" fmla="*/ 28 h 224"/>
                <a:gd name="T58" fmla="*/ 96 w 135"/>
                <a:gd name="T59" fmla="*/ 29 h 224"/>
                <a:gd name="T60" fmla="*/ 114 w 135"/>
                <a:gd name="T61" fmla="*/ 94 h 224"/>
                <a:gd name="T62" fmla="*/ 127 w 135"/>
                <a:gd name="T63" fmla="*/ 101 h 224"/>
                <a:gd name="T64" fmla="*/ 133 w 135"/>
                <a:gd name="T65" fmla="*/ 8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5" h="224">
                  <a:moveTo>
                    <a:pt x="133" y="89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0" y="7"/>
                    <a:pt x="102" y="0"/>
                    <a:pt x="9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3" y="0"/>
                    <a:pt x="24" y="7"/>
                    <a:pt x="21" y="17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0" y="94"/>
                    <a:pt x="3" y="99"/>
                    <a:pt x="8" y="101"/>
                  </a:cubicBezTo>
                  <a:cubicBezTo>
                    <a:pt x="13" y="102"/>
                    <a:pt x="18" y="99"/>
                    <a:pt x="20" y="94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40" y="28"/>
                    <a:pt x="41" y="28"/>
                  </a:cubicBezTo>
                  <a:cubicBezTo>
                    <a:pt x="41" y="28"/>
                    <a:pt x="42" y="29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8" y="218"/>
                    <a:pt x="44" y="224"/>
                    <a:pt x="52" y="224"/>
                  </a:cubicBezTo>
                  <a:cubicBezTo>
                    <a:pt x="59" y="224"/>
                    <a:pt x="65" y="218"/>
                    <a:pt x="65" y="211"/>
                  </a:cubicBezTo>
                  <a:cubicBezTo>
                    <a:pt x="65" y="127"/>
                    <a:pt x="65" y="127"/>
                    <a:pt x="65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8"/>
                    <a:pt x="76" y="224"/>
                    <a:pt x="83" y="224"/>
                  </a:cubicBezTo>
                  <a:cubicBezTo>
                    <a:pt x="90" y="224"/>
                    <a:pt x="96" y="218"/>
                    <a:pt x="96" y="211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2" y="29"/>
                    <a:pt x="93" y="28"/>
                    <a:pt x="94" y="28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16" y="99"/>
                    <a:pt x="121" y="102"/>
                    <a:pt x="127" y="101"/>
                  </a:cubicBezTo>
                  <a:cubicBezTo>
                    <a:pt x="132" y="99"/>
                    <a:pt x="135" y="94"/>
                    <a:pt x="133" y="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ea"/>
              </a:endParaRPr>
            </a:p>
          </p:txBody>
        </p:sp>
      </p:grpSp>
      <p:sp>
        <p:nvSpPr>
          <p:cNvPr id="94" name="灯片编号占位符 9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JM" smtClean="0">
                <a:cs typeface="Roboto Light"/>
              </a:rPr>
              <a:t>PAGE </a:t>
            </a:r>
            <a:fld id="{857B18ED-D931-45F4-8873-1BEDAB4DC03E}" type="slidenum">
              <a:rPr lang="en-JM" smtClean="0">
                <a:cs typeface="Roboto Light"/>
              </a:rPr>
              <a:pPr/>
              <a:t>9</a:t>
            </a:fld>
            <a:endParaRPr lang="en-JM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489544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9695</TotalTime>
  <Words>10566</Words>
  <Application>Microsoft Office PowerPoint</Application>
  <PresentationFormat>全屏显示(16:9)</PresentationFormat>
  <Paragraphs>861</Paragraphs>
  <Slides>65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6" baseType="lpstr">
      <vt:lpstr>Office Theme</vt:lpstr>
      <vt:lpstr>PowerPoint 演示文稿</vt:lpstr>
      <vt:lpstr>我们的团队</vt:lpstr>
      <vt:lpstr>我们的团队</vt:lpstr>
      <vt:lpstr>我们的团队</vt:lpstr>
      <vt:lpstr>数据对比布局</vt:lpstr>
      <vt:lpstr>此处添加详细文本描述，建议与标题相关并符合整体语言风格，语言描述尽量简洁生动。尽量将每页幻灯片的字数控制在200字以内</vt:lpstr>
      <vt:lpstr>为什么选择我们</vt:lpstr>
      <vt:lpstr>“此处添加详细文本描述，建议与标题相关并符合整体语言风格，语言描述尽量简洁生动。尽量将每页幻灯片的字数控制在200字以内”</vt:lpstr>
      <vt:lpstr>销售统计</vt:lpstr>
      <vt:lpstr>城市数据对比</vt:lpstr>
      <vt:lpstr>报价单</vt:lpstr>
      <vt:lpstr>数据分析</vt:lpstr>
      <vt:lpstr>数据图表</vt:lpstr>
      <vt:lpstr>利润统计</vt:lpstr>
      <vt:lpstr>利润统计</vt:lpstr>
      <vt:lpstr>企业文化</vt:lpstr>
      <vt:lpstr>单击此处添加标题</vt:lpstr>
      <vt:lpstr>市场预算</vt:lpstr>
      <vt:lpstr>员工数据对比</vt:lpstr>
      <vt:lpstr>数据对比图</vt:lpstr>
      <vt:lpstr>数据对比图</vt:lpstr>
      <vt:lpstr>文字描述模板</vt:lpstr>
      <vt:lpstr>数据图表</vt:lpstr>
      <vt:lpstr>PowerPoint 演示文稿</vt:lpstr>
      <vt:lpstr>SWOT 模型分析</vt:lpstr>
      <vt:lpstr>柱形图模板</vt:lpstr>
      <vt:lpstr>图形图表</vt:lpstr>
      <vt:lpstr>IPHONE 展示布局</vt:lpstr>
      <vt:lpstr>区域数据对比</vt:lpstr>
      <vt:lpstr>图形图表</vt:lpstr>
      <vt:lpstr>图形图表</vt:lpstr>
      <vt:lpstr>单击此处添加标题</vt:lpstr>
      <vt:lpstr>PowerPoint 演示文稿</vt:lpstr>
      <vt:lpstr>PowerPoint 演示文稿</vt:lpstr>
      <vt:lpstr>PowerPoint 演示文稿</vt:lpstr>
      <vt:lpstr>PowerPoint 演示文稿</vt:lpstr>
      <vt:lpstr>图形图表</vt:lpstr>
      <vt:lpstr>图形图表</vt:lpstr>
      <vt:lpstr>三列文字描述模板</vt:lpstr>
      <vt:lpstr>交流会议</vt:lpstr>
      <vt:lpstr>图形图表</vt:lpstr>
      <vt:lpstr>图形图表</vt:lpstr>
      <vt:lpstr>图形图表</vt:lpstr>
      <vt:lpstr>案例展示</vt:lpstr>
      <vt:lpstr>图形图表</vt:lpstr>
      <vt:lpstr>图形图表</vt:lpstr>
      <vt:lpstr>企业发展</vt:lpstr>
      <vt:lpstr>单击此处添加标题</vt:lpstr>
      <vt:lpstr>图形图表</vt:lpstr>
      <vt:lpstr>图形图表</vt:lpstr>
      <vt:lpstr>图形图表</vt:lpstr>
      <vt:lpstr>单击此处添加标题</vt:lpstr>
      <vt:lpstr>单击此处添加标题</vt:lpstr>
      <vt:lpstr>单击此处添加标题</vt:lpstr>
      <vt:lpstr>网页展示模板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联系我们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zzf</cp:lastModifiedBy>
  <cp:revision>379</cp:revision>
  <dcterms:created xsi:type="dcterms:W3CDTF">2013-04-14T18:18:29Z</dcterms:created>
  <dcterms:modified xsi:type="dcterms:W3CDTF">2016-03-22T13:48:23Z</dcterms:modified>
</cp:coreProperties>
</file>