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593" r:id="rId4"/>
  </p:sldMasterIdLst>
  <p:notesMasterIdLst>
    <p:notesMasterId r:id="rId6"/>
  </p:notesMasterIdLst>
  <p:sldIdLst>
    <p:sldId id="258" r:id="rId5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6445" autoAdjust="0"/>
    <p:restoredTop sz="93026"/>
  </p:normalViewPr>
  <p:slideViewPr>
    <p:cSldViewPr snapToGrid="0" snapToObjects="1">
      <p:cViewPr varScale="1">
        <p:scale>
          <a:sx n="117" d="100"/>
          <a:sy n="117" d="100"/>
        </p:scale>
        <p:origin x="-120" y="-102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customXml" Target="../customXml/item3.xml"/><Relationship Id="rId7" Type="http://schemas.openxmlformats.org/officeDocument/2006/relationships/presProps" Target="presProps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0" Type="http://schemas.openxmlformats.org/officeDocument/2006/relationships/tableStyles" Target="tableStyles.xml"/><Relationship Id="rId4" Type="http://schemas.openxmlformats.org/officeDocument/2006/relationships/slideMaster" Target="slideMasters/slideMaster1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0251D4C-33E6-42C5-84E3-8EB9EA94B688}" type="datetimeFigureOut">
              <a:rPr lang="zh-CN" altLang="en-US" smtClean="0"/>
              <a:pPr/>
              <a:t>2016/3/24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70313C4-9449-4259-82A2-AB9C4E6686DF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1890443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7"/>
          <p:cNvSpPr>
            <a:spLocks noGrp="1"/>
          </p:cNvSpPr>
          <p:nvPr>
            <p:ph type="body" sz="quarter" idx="10" hasCustomPrompt="1"/>
          </p:nvPr>
        </p:nvSpPr>
        <p:spPr>
          <a:xfrm>
            <a:off x="1252945" y="193674"/>
            <a:ext cx="3651088" cy="397177"/>
          </a:xfrm>
          <a:prstGeom prst="rect">
            <a:avLst/>
          </a:prstGeom>
        </p:spPr>
        <p:txBody>
          <a:bodyPr vert="horz"/>
          <a:lstStyle>
            <a:lvl1pPr marL="0" indent="0">
              <a:buNone/>
              <a:defRPr sz="1800" b="1"/>
            </a:lvl1pPr>
          </a:lstStyle>
          <a:p>
            <a:pPr lvl="0"/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sp>
        <p:nvSpPr>
          <p:cNvPr id="3" name="文本占位符 7"/>
          <p:cNvSpPr>
            <a:spLocks noGrp="1"/>
          </p:cNvSpPr>
          <p:nvPr>
            <p:ph type="body" sz="quarter" idx="13" hasCustomPrompt="1"/>
          </p:nvPr>
        </p:nvSpPr>
        <p:spPr>
          <a:xfrm>
            <a:off x="8190976" y="4692131"/>
            <a:ext cx="604056" cy="462191"/>
          </a:xfrm>
          <a:prstGeom prst="rect">
            <a:avLst/>
          </a:prstGeom>
          <a:solidFill>
            <a:schemeClr val="accent5"/>
          </a:solidFill>
        </p:spPr>
        <p:txBody>
          <a:bodyPr vert="horz" anchor="ctr"/>
          <a:lstStyle>
            <a:lvl1pPr marL="0" indent="0" algn="ctr">
              <a:buNone/>
              <a:defRPr sz="18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dirty="0" smtClean="0"/>
              <a:t>01</a:t>
            </a:r>
            <a:endParaRPr kumimoji="1" lang="zh-CN" altLang="en-US" dirty="0"/>
          </a:p>
        </p:txBody>
      </p:sp>
      <p:sp>
        <p:nvSpPr>
          <p:cNvPr id="4" name="图片占位符 8"/>
          <p:cNvSpPr>
            <a:spLocks noGrp="1"/>
          </p:cNvSpPr>
          <p:nvPr>
            <p:ph type="pic" sz="quarter" idx="14" hasCustomPrompt="1"/>
          </p:nvPr>
        </p:nvSpPr>
        <p:spPr>
          <a:xfrm>
            <a:off x="282575" y="4492106"/>
            <a:ext cx="1470025" cy="400050"/>
          </a:xfrm>
          <a:prstGeom prst="rect">
            <a:avLst/>
          </a:prstGeom>
        </p:spPr>
        <p:txBody>
          <a:bodyPr vert="horz" anchor="ctr"/>
          <a:lstStyle>
            <a:lvl1pPr marL="0" indent="0">
              <a:buNone/>
              <a:defRPr sz="1200" b="1"/>
            </a:lvl1pPr>
          </a:lstStyle>
          <a:p>
            <a:r>
              <a:rPr kumimoji="1" lang="en-US" altLang="zh-CN" sz="1200" b="1" dirty="0" smtClean="0"/>
              <a:t>LOGO&amp;PIC</a:t>
            </a:r>
            <a:r>
              <a:rPr kumimoji="1" lang="zh-CN" altLang="en-US" sz="1200" b="1" dirty="0" smtClean="0"/>
              <a:t> </a:t>
            </a:r>
            <a:r>
              <a:rPr kumimoji="1" lang="en-US" altLang="zh-CN" sz="1200" b="1" dirty="0" smtClean="0"/>
              <a:t>HERE</a:t>
            </a:r>
            <a:endParaRPr kumimoji="1" lang="zh-CN" altLang="en-US" dirty="0"/>
          </a:p>
        </p:txBody>
      </p:sp>
      <p:sp>
        <p:nvSpPr>
          <p:cNvPr id="5" name="燕尾形 4"/>
          <p:cNvSpPr/>
          <p:nvPr userDrawn="1"/>
        </p:nvSpPr>
        <p:spPr>
          <a:xfrm>
            <a:off x="282575" y="193674"/>
            <a:ext cx="377190" cy="397177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  <p:sp>
        <p:nvSpPr>
          <p:cNvPr id="6" name="燕尾形 5"/>
          <p:cNvSpPr/>
          <p:nvPr userDrawn="1"/>
        </p:nvSpPr>
        <p:spPr>
          <a:xfrm>
            <a:off x="529136" y="196697"/>
            <a:ext cx="544740" cy="397177"/>
          </a:xfrm>
          <a:prstGeom prst="chevron">
            <a:avLst/>
          </a:prstGeom>
          <a:solidFill>
            <a:schemeClr val="accent2"/>
          </a:soli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kumimoji="1" lang="zh-CN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29828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8703615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605" r:id="rId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 mod="1">
    <p:ext uri="{27BBF7A9-308A-43DC-89C8-2F10F3537804}">
      <p15:sldGuideLst xmlns=""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kumimoji="1" lang="en-US" altLang="zh-CN" dirty="0" smtClean="0"/>
              <a:t>CLICK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HERE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TO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ADD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YOUR</a:t>
            </a:r>
            <a:r>
              <a:rPr kumimoji="1" lang="zh-CN" altLang="en-US" dirty="0" smtClean="0"/>
              <a:t> </a:t>
            </a:r>
            <a:r>
              <a:rPr kumimoji="1" lang="en-US" altLang="zh-CN" dirty="0" smtClean="0"/>
              <a:t>TITLE</a:t>
            </a:r>
            <a:endParaRPr kumimoji="1" lang="zh-CN" altLang="en-US" dirty="0"/>
          </a:p>
        </p:txBody>
      </p:sp>
      <p:grpSp>
        <p:nvGrpSpPr>
          <p:cNvPr id="5" name="组合 55"/>
          <p:cNvGrpSpPr/>
          <p:nvPr/>
        </p:nvGrpSpPr>
        <p:grpSpPr>
          <a:xfrm rot="16200000">
            <a:off x="843251" y="1108938"/>
            <a:ext cx="2993960" cy="2993960"/>
            <a:chOff x="3543550" y="3807210"/>
            <a:chExt cx="2700000" cy="2700000"/>
          </a:xfrm>
        </p:grpSpPr>
        <p:sp>
          <p:nvSpPr>
            <p:cNvPr id="6" name="弧形 74"/>
            <p:cNvSpPr/>
            <p:nvPr/>
          </p:nvSpPr>
          <p:spPr>
            <a:xfrm>
              <a:off x="4083550" y="4347210"/>
              <a:ext cx="1620000" cy="1620000"/>
            </a:xfrm>
            <a:prstGeom prst="arc">
              <a:avLst>
                <a:gd name="adj1" fmla="val 21534898"/>
                <a:gd name="adj2" fmla="val 14442992"/>
              </a:avLst>
            </a:prstGeom>
            <a:ln w="158750">
              <a:solidFill>
                <a:schemeClr val="accent1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7" name="弧形 75"/>
            <p:cNvSpPr/>
            <p:nvPr/>
          </p:nvSpPr>
          <p:spPr>
            <a:xfrm>
              <a:off x="3903549" y="4167210"/>
              <a:ext cx="1980000" cy="1980000"/>
            </a:xfrm>
            <a:prstGeom prst="arc">
              <a:avLst>
                <a:gd name="adj1" fmla="val 21546835"/>
                <a:gd name="adj2" fmla="val 15457826"/>
              </a:avLst>
            </a:prstGeom>
            <a:ln w="158750">
              <a:solidFill>
                <a:schemeClr val="accent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8" name="弧形 76"/>
            <p:cNvSpPr/>
            <p:nvPr/>
          </p:nvSpPr>
          <p:spPr>
            <a:xfrm>
              <a:off x="3723551" y="3987210"/>
              <a:ext cx="2340000" cy="2340000"/>
            </a:xfrm>
            <a:prstGeom prst="arc">
              <a:avLst>
                <a:gd name="adj1" fmla="val 21554797"/>
                <a:gd name="adj2" fmla="val 16998100"/>
              </a:avLst>
            </a:prstGeom>
            <a:ln w="158750">
              <a:solidFill>
                <a:schemeClr val="accent3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  <p:sp>
          <p:nvSpPr>
            <p:cNvPr id="9" name="弧形 77"/>
            <p:cNvSpPr/>
            <p:nvPr/>
          </p:nvSpPr>
          <p:spPr>
            <a:xfrm>
              <a:off x="3543550" y="3807210"/>
              <a:ext cx="2700000" cy="2700000"/>
            </a:xfrm>
            <a:prstGeom prst="arc">
              <a:avLst>
                <a:gd name="adj1" fmla="val 21540093"/>
                <a:gd name="adj2" fmla="val 18178685"/>
              </a:avLst>
            </a:prstGeom>
            <a:ln w="158750">
              <a:solidFill>
                <a:schemeClr val="accent3">
                  <a:lumMod val="40000"/>
                  <a:lumOff val="60000"/>
                </a:schemeClr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  <p:txBody>
            <a:bodyPr rtlCol="0" anchor="ctr"/>
            <a:lstStyle/>
            <a:p>
              <a:pPr algn="ctr" defTabSz="685783"/>
              <a:endParaRPr lang="zh-CN" altLang="en-US" sz="1400">
                <a:solidFill>
                  <a:prstClr val="black"/>
                </a:solidFill>
                <a:latin typeface="Calibri"/>
                <a:ea typeface="宋体"/>
              </a:endParaRPr>
            </a:p>
          </p:txBody>
        </p:sp>
      </p:grpSp>
      <p:sp>
        <p:nvSpPr>
          <p:cNvPr id="10" name="文本框 9"/>
          <p:cNvSpPr txBox="1"/>
          <p:nvPr/>
        </p:nvSpPr>
        <p:spPr>
          <a:xfrm>
            <a:off x="6115792" y="3363890"/>
            <a:ext cx="2286101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kumimoji="1" lang="en-US" altLang="zh-CN" b="1" dirty="0" smtClean="0">
                <a:latin typeface="Microsoft YaHei" charset="0"/>
                <a:ea typeface="Microsoft YaHei" charset="0"/>
                <a:cs typeface="Microsoft YaHei" charset="0"/>
              </a:rPr>
              <a:t>TITLE</a:t>
            </a:r>
            <a:r>
              <a:rPr kumimoji="1" lang="zh-CN" altLang="en-US" b="1" dirty="0" smtClean="0">
                <a:latin typeface="Microsoft YaHei" charset="0"/>
                <a:ea typeface="Microsoft YaHei" charset="0"/>
                <a:cs typeface="Microsoft YaHei" charset="0"/>
              </a:rPr>
              <a:t> </a:t>
            </a:r>
            <a:r>
              <a:rPr kumimoji="1" lang="en-US" altLang="zh-CN" b="1" dirty="0" smtClean="0">
                <a:latin typeface="Microsoft YaHei" charset="0"/>
                <a:ea typeface="Microsoft YaHei" charset="0"/>
                <a:cs typeface="Microsoft YaHei" charset="0"/>
              </a:rPr>
              <a:t>HERE</a:t>
            </a:r>
            <a:endParaRPr kumimoji="1" lang="zh-CN" altLang="en-US" b="1" dirty="0"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1" name="文本框 8"/>
          <p:cNvSpPr txBox="1"/>
          <p:nvPr/>
        </p:nvSpPr>
        <p:spPr>
          <a:xfrm>
            <a:off x="6115792" y="3705070"/>
            <a:ext cx="2455354" cy="6924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130000"/>
              </a:lnSpc>
            </a:pPr>
            <a:r>
              <a:rPr lang="zh-CN" altLang="en-US" sz="1000" dirty="0" smtClean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rPr>
              <a:t>标题数字等都可以通过点击和重新输入进行更改，顶部“开始”面板中可以对字体、字号、颜色、行距等进行修改。</a:t>
            </a:r>
            <a:endParaRPr lang="zh-CN" altLang="en-US" sz="1000" dirty="0">
              <a:solidFill>
                <a:srgbClr val="000000"/>
              </a:solidFill>
              <a:latin typeface="Microsoft YaHei" charset="0"/>
              <a:ea typeface="Microsoft YaHei" charset="0"/>
              <a:cs typeface="Microsoft YaHei" charset="0"/>
            </a:endParaRPr>
          </a:p>
        </p:txBody>
      </p:sp>
      <p:sp>
        <p:nvSpPr>
          <p:cNvPr id="12" name="文本框 11"/>
          <p:cNvSpPr txBox="1"/>
          <p:nvPr/>
        </p:nvSpPr>
        <p:spPr>
          <a:xfrm>
            <a:off x="4507504" y="3303134"/>
            <a:ext cx="1608288" cy="120032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kumimoji="1" lang="en-US" altLang="zh-CN" sz="7200" b="1" smtClean="0">
                <a:solidFill>
                  <a:schemeClr val="accent1"/>
                </a:solidFill>
              </a:rPr>
              <a:t>$70</a:t>
            </a:r>
            <a:endParaRPr kumimoji="1" lang="zh-CN" altLang="en-US" sz="7200" b="1" dirty="0">
              <a:solidFill>
                <a:schemeClr val="accent1"/>
              </a:solidFill>
            </a:endParaRPr>
          </a:p>
        </p:txBody>
      </p:sp>
      <p:sp>
        <p:nvSpPr>
          <p:cNvPr id="15" name="文本框 14"/>
          <p:cNvSpPr txBox="1"/>
          <p:nvPr/>
        </p:nvSpPr>
        <p:spPr>
          <a:xfrm>
            <a:off x="867569" y="962512"/>
            <a:ext cx="1404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000" b="1" dirty="0" smtClean="0">
                <a:solidFill>
                  <a:schemeClr val="accent4"/>
                </a:solidFill>
              </a:rPr>
              <a:t>TITLE</a:t>
            </a:r>
            <a:r>
              <a:rPr kumimoji="1" lang="zh-CN" altLang="en-US" sz="1000" b="1" dirty="0" smtClean="0">
                <a:solidFill>
                  <a:schemeClr val="accent4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4"/>
                </a:solidFill>
              </a:rPr>
              <a:t>FOUR</a:t>
            </a:r>
            <a:endParaRPr kumimoji="1" lang="zh-CN" altLang="en-US" sz="1000" b="1" dirty="0">
              <a:solidFill>
                <a:schemeClr val="accent4"/>
              </a:solidFill>
            </a:endParaRPr>
          </a:p>
        </p:txBody>
      </p:sp>
      <p:sp>
        <p:nvSpPr>
          <p:cNvPr id="16" name="文本框 15"/>
          <p:cNvSpPr txBox="1"/>
          <p:nvPr/>
        </p:nvSpPr>
        <p:spPr>
          <a:xfrm>
            <a:off x="867569" y="1388804"/>
            <a:ext cx="1404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000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000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4"/>
                </a:solidFill>
              </a:rPr>
              <a:t>TWO</a:t>
            </a:r>
            <a:endParaRPr kumimoji="1" lang="zh-CN" altLang="en-US" sz="1000" b="1" dirty="0">
              <a:solidFill>
                <a:schemeClr val="accent4"/>
              </a:solidFill>
            </a:endParaRPr>
          </a:p>
        </p:txBody>
      </p:sp>
      <p:sp>
        <p:nvSpPr>
          <p:cNvPr id="17" name="文本框 16"/>
          <p:cNvSpPr txBox="1"/>
          <p:nvPr/>
        </p:nvSpPr>
        <p:spPr>
          <a:xfrm>
            <a:off x="867569" y="1175658"/>
            <a:ext cx="1404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000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000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4"/>
                </a:solidFill>
              </a:rPr>
              <a:t>THREE</a:t>
            </a:r>
            <a:endParaRPr kumimoji="1" lang="zh-CN" altLang="en-US" sz="1000" b="1" dirty="0">
              <a:solidFill>
                <a:schemeClr val="accent4"/>
              </a:solidFill>
            </a:endParaRPr>
          </a:p>
        </p:txBody>
      </p:sp>
      <p:sp>
        <p:nvSpPr>
          <p:cNvPr id="18" name="文本框 17"/>
          <p:cNvSpPr txBox="1"/>
          <p:nvPr/>
        </p:nvSpPr>
        <p:spPr>
          <a:xfrm>
            <a:off x="867569" y="1601950"/>
            <a:ext cx="1404236" cy="24622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kumimoji="1" lang="en-US" altLang="zh-CN" sz="1000" b="1" dirty="0">
                <a:solidFill>
                  <a:schemeClr val="accent4"/>
                </a:solidFill>
              </a:rPr>
              <a:t>TITLE</a:t>
            </a:r>
            <a:r>
              <a:rPr kumimoji="1" lang="zh-CN" altLang="en-US" sz="1000" b="1" dirty="0">
                <a:solidFill>
                  <a:schemeClr val="accent4"/>
                </a:solidFill>
              </a:rPr>
              <a:t> </a:t>
            </a:r>
            <a:r>
              <a:rPr kumimoji="1" lang="en-US" altLang="zh-CN" sz="1000" b="1" dirty="0" smtClean="0">
                <a:solidFill>
                  <a:schemeClr val="accent4"/>
                </a:solidFill>
              </a:rPr>
              <a:t>ONE</a:t>
            </a:r>
            <a:endParaRPr kumimoji="1" lang="zh-CN" altLang="en-US" sz="1000" b="1" dirty="0">
              <a:solidFill>
                <a:schemeClr val="accent4"/>
              </a:solidFill>
            </a:endParaRPr>
          </a:p>
        </p:txBody>
      </p:sp>
      <p:grpSp>
        <p:nvGrpSpPr>
          <p:cNvPr id="24" name="组 23"/>
          <p:cNvGrpSpPr/>
          <p:nvPr/>
        </p:nvGrpSpPr>
        <p:grpSpPr>
          <a:xfrm>
            <a:off x="4507504" y="945974"/>
            <a:ext cx="1607414" cy="1000410"/>
            <a:chOff x="4189780" y="945974"/>
            <a:chExt cx="1607414" cy="1000410"/>
          </a:xfrm>
        </p:grpSpPr>
        <p:sp>
          <p:nvSpPr>
            <p:cNvPr id="14" name="矩形 13"/>
            <p:cNvSpPr/>
            <p:nvPr/>
          </p:nvSpPr>
          <p:spPr>
            <a:xfrm>
              <a:off x="4294733" y="962013"/>
              <a:ext cx="213645" cy="213645"/>
            </a:xfrm>
            <a:prstGeom prst="rect">
              <a:avLst/>
            </a:prstGeom>
            <a:solidFill>
              <a:schemeClr val="accent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19" name="文本框 18"/>
            <p:cNvSpPr txBox="1"/>
            <p:nvPr/>
          </p:nvSpPr>
          <p:spPr>
            <a:xfrm>
              <a:off x="4541308" y="945974"/>
              <a:ext cx="876149" cy="245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kumimoji="1" lang="zh-CN" altLang="en-US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ONE</a:t>
              </a:r>
              <a:endParaRPr kumimoji="1" lang="zh-CN" altLang="en-US" sz="10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23" name="文本框 8"/>
            <p:cNvSpPr txBox="1"/>
            <p:nvPr/>
          </p:nvSpPr>
          <p:spPr>
            <a:xfrm>
              <a:off x="4189780" y="1253887"/>
              <a:ext cx="160741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0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37" name="组 36"/>
          <p:cNvGrpSpPr/>
          <p:nvPr/>
        </p:nvGrpSpPr>
        <p:grpSpPr>
          <a:xfrm>
            <a:off x="6583562" y="962013"/>
            <a:ext cx="1607414" cy="1000410"/>
            <a:chOff x="4189780" y="945974"/>
            <a:chExt cx="1607414" cy="1000410"/>
          </a:xfrm>
        </p:grpSpPr>
        <p:sp>
          <p:nvSpPr>
            <p:cNvPr id="38" name="矩形 37"/>
            <p:cNvSpPr/>
            <p:nvPr/>
          </p:nvSpPr>
          <p:spPr>
            <a:xfrm>
              <a:off x="4294733" y="962013"/>
              <a:ext cx="213645" cy="213645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4541308" y="945974"/>
              <a:ext cx="11163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kumimoji="1" lang="zh-CN" altLang="en-US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TWO</a:t>
              </a:r>
              <a:endParaRPr kumimoji="1" lang="zh-CN" altLang="en-US" sz="10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0" name="文本框 8"/>
            <p:cNvSpPr txBox="1"/>
            <p:nvPr/>
          </p:nvSpPr>
          <p:spPr>
            <a:xfrm>
              <a:off x="4189780" y="1253887"/>
              <a:ext cx="160741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0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41" name="组 40"/>
          <p:cNvGrpSpPr/>
          <p:nvPr/>
        </p:nvGrpSpPr>
        <p:grpSpPr>
          <a:xfrm>
            <a:off x="4507504" y="2142014"/>
            <a:ext cx="1607414" cy="1000410"/>
            <a:chOff x="4189780" y="945974"/>
            <a:chExt cx="1607414" cy="1000410"/>
          </a:xfrm>
        </p:grpSpPr>
        <p:sp>
          <p:nvSpPr>
            <p:cNvPr id="42" name="矩形 41"/>
            <p:cNvSpPr/>
            <p:nvPr/>
          </p:nvSpPr>
          <p:spPr>
            <a:xfrm>
              <a:off x="4294733" y="962013"/>
              <a:ext cx="213645" cy="213645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4541308" y="945974"/>
              <a:ext cx="1087168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kumimoji="1" lang="zh-CN" altLang="en-US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THREE</a:t>
              </a:r>
              <a:endParaRPr kumimoji="1" lang="zh-CN" altLang="en-US" sz="10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4" name="文本框 8"/>
            <p:cNvSpPr txBox="1"/>
            <p:nvPr/>
          </p:nvSpPr>
          <p:spPr>
            <a:xfrm>
              <a:off x="4189780" y="1253887"/>
              <a:ext cx="160741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0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  <p:grpSp>
        <p:nvGrpSpPr>
          <p:cNvPr id="45" name="组 44"/>
          <p:cNvGrpSpPr/>
          <p:nvPr/>
        </p:nvGrpSpPr>
        <p:grpSpPr>
          <a:xfrm>
            <a:off x="6583562" y="2158053"/>
            <a:ext cx="1607414" cy="1000410"/>
            <a:chOff x="4189780" y="945974"/>
            <a:chExt cx="1607414" cy="1000410"/>
          </a:xfrm>
        </p:grpSpPr>
        <p:sp>
          <p:nvSpPr>
            <p:cNvPr id="46" name="矩形 45"/>
            <p:cNvSpPr/>
            <p:nvPr/>
          </p:nvSpPr>
          <p:spPr>
            <a:xfrm>
              <a:off x="4294733" y="962013"/>
              <a:ext cx="213645" cy="213645"/>
            </a:xfrm>
            <a:prstGeom prst="rect">
              <a:avLst/>
            </a:prstGeom>
            <a:solidFill>
              <a:schemeClr val="accent3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kumimoji="1" lang="zh-CN" altLang="en-US"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4541308" y="945974"/>
              <a:ext cx="1116380" cy="24622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kumimoji="1" lang="en-US" altLang="zh-CN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TITLE</a:t>
              </a:r>
              <a:r>
                <a:rPr kumimoji="1" lang="zh-CN" altLang="en-US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 </a:t>
              </a:r>
              <a:r>
                <a:rPr kumimoji="1" lang="en-US" altLang="zh-CN" sz="1000" b="1" dirty="0" smtClean="0">
                  <a:solidFill>
                    <a:schemeClr val="accent4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FOUR</a:t>
              </a:r>
              <a:endParaRPr kumimoji="1" lang="zh-CN" altLang="en-US" sz="1000" b="1" dirty="0">
                <a:solidFill>
                  <a:schemeClr val="accent4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4189780" y="1253887"/>
              <a:ext cx="1607414" cy="6924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pPr>
                <a:lnSpc>
                  <a:spcPct val="130000"/>
                </a:lnSpc>
              </a:pPr>
              <a:r>
                <a:rPr lang="zh-CN" altLang="en-US" sz="1000" dirty="0" smtClean="0">
                  <a:solidFill>
                    <a:srgbClr val="000000"/>
                  </a:solidFill>
                  <a:latin typeface="Microsoft YaHei" charset="0"/>
                  <a:ea typeface="Microsoft YaHei" charset="0"/>
                  <a:cs typeface="Microsoft YaHei" charset="0"/>
                </a:rPr>
                <a:t>顶部“开始”面板中可以对字体、字号、颜色、行距等进行修改。</a:t>
              </a:r>
              <a:endParaRPr lang="zh-CN" altLang="en-US" sz="1000" dirty="0">
                <a:solidFill>
                  <a:srgbClr val="000000"/>
                </a:solidFill>
                <a:latin typeface="Microsoft YaHei" charset="0"/>
                <a:ea typeface="Microsoft YaHei" charset="0"/>
                <a:cs typeface="Microsoft YaHei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04158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自定义 58">
      <a:dk1>
        <a:srgbClr val="000000"/>
      </a:dk1>
      <a:lt1>
        <a:srgbClr val="FFFFFF"/>
      </a:lt1>
      <a:dk2>
        <a:srgbClr val="000000"/>
      </a:dk2>
      <a:lt2>
        <a:srgbClr val="FFFDFD"/>
      </a:lt2>
      <a:accent1>
        <a:srgbClr val="00D7D7"/>
      </a:accent1>
      <a:accent2>
        <a:srgbClr val="00C165"/>
      </a:accent2>
      <a:accent3>
        <a:srgbClr val="A6E94E"/>
      </a:accent3>
      <a:accent4>
        <a:srgbClr val="515151"/>
      </a:accent4>
      <a:accent5>
        <a:srgbClr val="919191"/>
      </a:accent5>
      <a:accent6>
        <a:srgbClr val="CACACA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elements/1.1/"/>
    <ds:schemaRef ds:uri="http://schemas.microsoft.com/office/2006/metadata/properties"/>
    <ds:schemaRef ds:uri="http://purl.org/dc/terms/"/>
    <ds:schemaRef ds:uri="http://schemas.microsoft.com/office/2006/documentManagement/types"/>
    <ds:schemaRef ds:uri="http://www.w3.org/XML/1998/namespace"/>
    <ds:schemaRef ds:uri="http://purl.org/dc/dcmitype/"/>
    <ds:schemaRef ds:uri="http://schemas.microsoft.com/office/infopath/2007/PartnerControls"/>
    <ds:schemaRef ds:uri="http://schemas.openxmlformats.org/package/2006/metadata/core-properties"/>
    <ds:schemaRef ds:uri="http://schemas.microsoft.com/sharepoint/v3/fields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402</TotalTime>
  <Words>193</Words>
  <Application>Microsoft Office PowerPoint</Application>
  <PresentationFormat>全屏显示(16:9)</PresentationFormat>
  <Paragraphs>16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Office 主题</vt:lpstr>
      <vt:lpstr>PowerPoint 演示文稿</vt:lpstr>
    </vt:vector>
  </TitlesOfParts>
  <Manager/>
  <Company/>
  <LinksUpToDate>false</LinksUpToDate>
  <SharedDoc>false</SharedDoc>
  <HyperlinkBase/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subject/>
  <cp:keywords/>
  <dc:description/>
  <cp:lastModifiedBy>zzf</cp:lastModifiedBy>
  <cp:revision>81</cp:revision>
  <dcterms:created xsi:type="dcterms:W3CDTF">2010-04-12T23:12:02Z</dcterms:created>
  <dcterms:modified xsi:type="dcterms:W3CDTF">2016-03-24T09:29:09Z</dcterms:modified>
  <cp:category/>
  <cp:contentStatus>Draft</cp:contentStatus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