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tableStyles.xml" ContentType="application/vnd.openxmlformats-officedocument.presentationml.tableStyles+xml"/>
  <Override PartName="/ppt/charts/colors1.xml" ContentType="application/vnd.ms-office.chartcolorstyle+xml"/>
  <Default Extension="xlsx" ContentType="application/vnd.openxmlformats-officedocument.spreadsheetml.sheet"/>
  <Override PartName="/ppt/charts/chart3.xml" ContentType="application/vnd.openxmlformats-officedocument.drawingml.char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  <p:sldMasterId id="2147483675" r:id="rId2"/>
    <p:sldMasterId id="2147483680" r:id="rId3"/>
    <p:sldMasterId id="2147483682" r:id="rId4"/>
  </p:sldMasterIdLst>
  <p:sldIdLst>
    <p:sldId id="267" r:id="rId5"/>
    <p:sldId id="268" r:id="rId6"/>
    <p:sldId id="269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47676"/>
    <a:srgbClr val="E53D9A"/>
    <a:srgbClr val="741A36"/>
    <a:srgbClr val="4F3434"/>
    <a:srgbClr val="E73A1C"/>
    <a:srgbClr val="A9D18E"/>
    <a:srgbClr val="92D050"/>
    <a:srgbClr val="218CC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70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S1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Pt>
            <c:idx val="5"/>
            <c:extLst xmlns:c16r2="http://schemas.microsoft.com/office/drawing/2015/06/chart">
              <c:ext xmlns:c16="http://schemas.microsoft.com/office/drawing/2014/chart" uri="{C3380CC4-5D6E-409C-BE32-E72D297353CC}">
                <c16:uniqueId val="{00000000-ADB1-4D91-9455-D0ADCDDD270A}"/>
              </c:ext>
            </c:extLst>
          </c:dPt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ADB1-4D91-9455-D0ADCDDD27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S2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Pt>
            <c:idx val="5"/>
            <c:extLst xmlns:c16r2="http://schemas.microsoft.com/office/drawing/2015/06/chart">
              <c:ext xmlns:c16="http://schemas.microsoft.com/office/drawing/2014/chart" uri="{C3380CC4-5D6E-409C-BE32-E72D297353CC}">
                <c16:uniqueId val="{00000003-ADB1-4D91-9455-D0ADCDDD270A}"/>
              </c:ext>
            </c:extLst>
          </c:dPt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2.5</c:v>
                </c:pt>
                <c:pt idx="1">
                  <c:v>3.5</c:v>
                </c:pt>
                <c:pt idx="2">
                  <c:v>4.5</c:v>
                </c:pt>
                <c:pt idx="3">
                  <c:v>2.4</c:v>
                </c:pt>
                <c:pt idx="4">
                  <c:v>4.4000000000000004</c:v>
                </c:pt>
                <c:pt idx="5">
                  <c:v>1.8</c:v>
                </c:pt>
                <c:pt idx="6">
                  <c:v>2.8</c:v>
                </c:pt>
                <c:pt idx="7">
                  <c:v>2</c:v>
                </c:pt>
                <c:pt idx="8">
                  <c:v>2</c:v>
                </c:pt>
                <c:pt idx="9">
                  <c:v>3</c:v>
                </c:pt>
                <c:pt idx="10">
                  <c:v>5</c:v>
                </c:pt>
                <c:pt idx="11">
                  <c:v>4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4-ADB1-4D91-9455-D0ADCDDD270A}"/>
            </c:ext>
          </c:extLst>
        </c:ser>
        <c:dLbls/>
        <c:marker val="1"/>
        <c:axId val="101812480"/>
        <c:axId val="101830656"/>
      </c:lineChart>
      <c:catAx>
        <c:axId val="101812480"/>
        <c:scaling>
          <c:orientation val="minMax"/>
        </c:scaling>
        <c:axPos val="b"/>
        <c:numFmt formatCode="General" sourceLinked="0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1830656"/>
        <c:crosses val="autoZero"/>
        <c:auto val="1"/>
        <c:lblAlgn val="ctr"/>
        <c:lblOffset val="100"/>
      </c:catAx>
      <c:valAx>
        <c:axId val="10183065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1812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S1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Pt>
            <c:idx val="5"/>
            <c:extLst xmlns:c16r2="http://schemas.microsoft.com/office/drawing/2015/06/chart">
              <c:ext xmlns:c16="http://schemas.microsoft.com/office/drawing/2014/chart" uri="{C3380CC4-5D6E-409C-BE32-E72D297353CC}">
                <c16:uniqueId val="{00000000-ADB1-4D91-9455-D0ADCDDD270A}"/>
              </c:ext>
            </c:extLst>
          </c:dPt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ADB1-4D91-9455-D0ADCDDD27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S2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Pt>
            <c:idx val="5"/>
            <c:extLst xmlns:c16r2="http://schemas.microsoft.com/office/drawing/2015/06/chart">
              <c:ext xmlns:c16="http://schemas.microsoft.com/office/drawing/2014/chart" uri="{C3380CC4-5D6E-409C-BE32-E72D297353CC}">
                <c16:uniqueId val="{00000003-ADB1-4D91-9455-D0ADCDDD270A}"/>
              </c:ext>
            </c:extLst>
          </c:dPt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2.5</c:v>
                </c:pt>
                <c:pt idx="1">
                  <c:v>3.5</c:v>
                </c:pt>
                <c:pt idx="2">
                  <c:v>4.5</c:v>
                </c:pt>
                <c:pt idx="3">
                  <c:v>2.4</c:v>
                </c:pt>
                <c:pt idx="4">
                  <c:v>4.4000000000000004</c:v>
                </c:pt>
                <c:pt idx="5">
                  <c:v>1.8</c:v>
                </c:pt>
                <c:pt idx="6">
                  <c:v>2.8</c:v>
                </c:pt>
                <c:pt idx="7">
                  <c:v>2</c:v>
                </c:pt>
                <c:pt idx="8">
                  <c:v>2</c:v>
                </c:pt>
                <c:pt idx="9">
                  <c:v>3</c:v>
                </c:pt>
                <c:pt idx="10">
                  <c:v>5</c:v>
                </c:pt>
                <c:pt idx="11">
                  <c:v>4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4-ADB1-4D91-9455-D0ADCDDD270A}"/>
            </c:ext>
          </c:extLst>
        </c:ser>
        <c:dLbls/>
        <c:marker val="1"/>
        <c:axId val="120591104"/>
        <c:axId val="120592640"/>
      </c:lineChart>
      <c:catAx>
        <c:axId val="120591104"/>
        <c:scaling>
          <c:orientation val="minMax"/>
        </c:scaling>
        <c:axPos val="b"/>
        <c:numFmt formatCode="General" sourceLinked="0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0592640"/>
        <c:crosses val="autoZero"/>
        <c:auto val="1"/>
        <c:lblAlgn val="ctr"/>
        <c:lblOffset val="100"/>
      </c:catAx>
      <c:valAx>
        <c:axId val="12059264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0591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S1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Pt>
            <c:idx val="5"/>
            <c:extLst xmlns:c16r2="http://schemas.microsoft.com/office/drawing/2015/06/chart">
              <c:ext xmlns:c16="http://schemas.microsoft.com/office/drawing/2014/chart" uri="{C3380CC4-5D6E-409C-BE32-E72D297353CC}">
                <c16:uniqueId val="{00000000-ADB1-4D91-9455-D0ADCDDD270A}"/>
              </c:ext>
            </c:extLst>
          </c:dPt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ADB1-4D91-9455-D0ADCDDD27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S2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Pt>
            <c:idx val="5"/>
            <c:extLst xmlns:c16r2="http://schemas.microsoft.com/office/drawing/2015/06/chart">
              <c:ext xmlns:c16="http://schemas.microsoft.com/office/drawing/2014/chart" uri="{C3380CC4-5D6E-409C-BE32-E72D297353CC}">
                <c16:uniqueId val="{00000003-ADB1-4D91-9455-D0ADCDDD270A}"/>
              </c:ext>
            </c:extLst>
          </c:dPt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2.5</c:v>
                </c:pt>
                <c:pt idx="1">
                  <c:v>3.5</c:v>
                </c:pt>
                <c:pt idx="2">
                  <c:v>4.5</c:v>
                </c:pt>
                <c:pt idx="3">
                  <c:v>2.4</c:v>
                </c:pt>
                <c:pt idx="4">
                  <c:v>4.4000000000000004</c:v>
                </c:pt>
                <c:pt idx="5">
                  <c:v>1.8</c:v>
                </c:pt>
                <c:pt idx="6">
                  <c:v>2.8</c:v>
                </c:pt>
                <c:pt idx="7">
                  <c:v>2</c:v>
                </c:pt>
                <c:pt idx="8">
                  <c:v>2</c:v>
                </c:pt>
                <c:pt idx="9">
                  <c:v>3</c:v>
                </c:pt>
                <c:pt idx="10">
                  <c:v>5</c:v>
                </c:pt>
                <c:pt idx="11">
                  <c:v>4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4-ADB1-4D91-9455-D0ADCDDD270A}"/>
            </c:ext>
          </c:extLst>
        </c:ser>
        <c:dLbls/>
        <c:marker val="1"/>
        <c:axId val="120775808"/>
        <c:axId val="145910016"/>
      </c:lineChart>
      <c:catAx>
        <c:axId val="120775808"/>
        <c:scaling>
          <c:orientation val="minMax"/>
        </c:scaling>
        <c:axPos val="b"/>
        <c:numFmt formatCode="General" sourceLinked="0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5910016"/>
        <c:crosses val="autoZero"/>
        <c:auto val="1"/>
        <c:lblAlgn val="ctr"/>
        <c:lblOffset val="100"/>
      </c:catAx>
      <c:valAx>
        <c:axId val="14591001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0775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88404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40185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04990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546" y="759873"/>
            <a:ext cx="66227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255" y="759874"/>
            <a:ext cx="1401818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2469" y="759874"/>
            <a:ext cx="7073424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30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2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546" y="182446"/>
            <a:ext cx="7776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3918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4142616" y="4093452"/>
            <a:ext cx="329566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6644" y="2862560"/>
            <a:ext cx="3047603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9095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34707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32165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2457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07862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</p:sldLayoutIdLst>
  <p:txStyles>
    <p:titleStyle>
      <a:lvl1pPr algn="ctr" defTabSz="609524" rtl="0" eaLnBrk="1" latinLnBrk="0" hangingPunct="1">
        <a:spcBef>
          <a:spcPct val="0"/>
        </a:spcBef>
        <a:buNone/>
        <a:defRPr sz="5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609524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76" indent="-380952" algn="l" defTabSz="609524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0" indent="-304762" algn="l" defTabSz="60952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4" indent="-304762" algn="l" defTabSz="609524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7" indent="-304762" algn="l" defTabSz="609524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/>
          </p:nvPr>
        </p:nvGraphicFramePr>
        <p:xfrm>
          <a:off x="1561778" y="1349814"/>
          <a:ext cx="9106221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矩形标注 5"/>
          <p:cNvSpPr/>
          <p:nvPr/>
        </p:nvSpPr>
        <p:spPr>
          <a:xfrm>
            <a:off x="5810250" y="1204632"/>
            <a:ext cx="1028700" cy="628650"/>
          </a:xfrm>
          <a:prstGeom prst="wedgeRectCallout">
            <a:avLst>
              <a:gd name="adj1" fmla="val -20833"/>
              <a:gd name="adj2" fmla="val 86742"/>
            </a:avLst>
          </a:prstGeom>
          <a:solidFill>
            <a:srgbClr val="218C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54%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279900" y="2976761"/>
            <a:ext cx="146050" cy="1460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4042229" y="1930800"/>
            <a:ext cx="1028700" cy="628650"/>
          </a:xfrm>
          <a:prstGeom prst="wedgeRectCallout">
            <a:avLst>
              <a:gd name="adj1" fmla="val -20833"/>
              <a:gd name="adj2" fmla="val 86742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21%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737225" y="2099075"/>
            <a:ext cx="146050" cy="14605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28600"/>
            <a:ext cx="524435" cy="605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9" name="矩形 39"/>
          <p:cNvSpPr/>
          <p:nvPr/>
        </p:nvSpPr>
        <p:spPr>
          <a:xfrm>
            <a:off x="813276" y="199572"/>
            <a:ext cx="2646846" cy="461649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marL="0" marR="0" lvl="0" indent="0" algn="l" defTabSz="685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</a:rPr>
              <a:t>点击此处添加标题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4C4C4C"/>
              </a:solidFill>
              <a:effectLst/>
              <a:uLnTx/>
              <a:uFillTx/>
              <a:latin typeface="HelveticaNeueLT Pro 67 MdCn" panose="020B0606030502030204" pitchFamily="34" charset="0"/>
              <a:ea typeface="Hiragino Sans GB W3" panose="020B0300000000000000" pitchFamily="34" charset="-122"/>
              <a:cs typeface="+mn-cs"/>
            </a:endParaRPr>
          </a:p>
        </p:txBody>
      </p:sp>
      <p:sp>
        <p:nvSpPr>
          <p:cNvPr id="10" name="Rectangle 11"/>
          <p:cNvSpPr/>
          <p:nvPr/>
        </p:nvSpPr>
        <p:spPr>
          <a:xfrm>
            <a:off x="813277" y="616968"/>
            <a:ext cx="3842685" cy="276983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l" defTabSz="685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CLICK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HERE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TO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ADD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YOUR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TITLE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HelveticaNeueLT Pro 67 MdCn" panose="020B0606030502030204" pitchFamily="34" charset="0"/>
              <a:ea typeface="Hiragino Sans GB W3" panose="020B0300000000000000" pitchFamily="34" charset="-122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909121" y="648862"/>
            <a:ext cx="3246448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4988859"/>
            <a:ext cx="12192000" cy="1869141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9121" y="5533965"/>
            <a:ext cx="10576263" cy="81251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xmlns="" val="3077392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/>
          </p:nvPr>
        </p:nvGraphicFramePr>
        <p:xfrm>
          <a:off x="1561778" y="1349814"/>
          <a:ext cx="9106221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矩形标注 5"/>
          <p:cNvSpPr/>
          <p:nvPr/>
        </p:nvSpPr>
        <p:spPr>
          <a:xfrm>
            <a:off x="5810250" y="1204632"/>
            <a:ext cx="1028700" cy="628650"/>
          </a:xfrm>
          <a:prstGeom prst="wedgeRectCallout">
            <a:avLst>
              <a:gd name="adj1" fmla="val -20833"/>
              <a:gd name="adj2" fmla="val 86742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54%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279900" y="2976761"/>
            <a:ext cx="146050" cy="1460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E53D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4042229" y="1930800"/>
            <a:ext cx="1028700" cy="628650"/>
          </a:xfrm>
          <a:prstGeom prst="wedgeRectCallout">
            <a:avLst>
              <a:gd name="adj1" fmla="val -20833"/>
              <a:gd name="adj2" fmla="val 86742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21%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737225" y="2099075"/>
            <a:ext cx="146050" cy="14605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4988859"/>
            <a:ext cx="12192000" cy="18691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9121" y="5533965"/>
            <a:ext cx="10576263" cy="81251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228600"/>
            <a:ext cx="524435" cy="605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7" name="矩形 39"/>
          <p:cNvSpPr/>
          <p:nvPr/>
        </p:nvSpPr>
        <p:spPr>
          <a:xfrm>
            <a:off x="813276" y="199572"/>
            <a:ext cx="2646846" cy="461649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marL="0" marR="0" lvl="0" indent="0" algn="l" defTabSz="685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</a:rPr>
              <a:t>点击此处添加标题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4C4C4C"/>
              </a:solidFill>
              <a:effectLst/>
              <a:uLnTx/>
              <a:uFillTx/>
              <a:latin typeface="HelveticaNeueLT Pro 67 MdCn" panose="020B0606030502030204" pitchFamily="34" charset="0"/>
              <a:ea typeface="Hiragino Sans GB W3" panose="020B0300000000000000" pitchFamily="34" charset="-122"/>
              <a:cs typeface="+mn-cs"/>
            </a:endParaRPr>
          </a:p>
        </p:txBody>
      </p:sp>
      <p:sp>
        <p:nvSpPr>
          <p:cNvPr id="18" name="Rectangle 11"/>
          <p:cNvSpPr/>
          <p:nvPr/>
        </p:nvSpPr>
        <p:spPr>
          <a:xfrm>
            <a:off x="813277" y="616968"/>
            <a:ext cx="3842685" cy="276983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l" defTabSz="685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CLICK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HERE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TO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ADD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YOUR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TITLE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HelveticaNeueLT Pro 67 MdCn" panose="020B0606030502030204" pitchFamily="34" charset="0"/>
              <a:ea typeface="Hiragino Sans GB W3" panose="020B0300000000000000" pitchFamily="34" charset="-122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909121" y="648862"/>
            <a:ext cx="3246448" cy="0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42490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/>
          </p:nvPr>
        </p:nvGraphicFramePr>
        <p:xfrm>
          <a:off x="1561778" y="1349814"/>
          <a:ext cx="9106221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矩形标注 5"/>
          <p:cNvSpPr/>
          <p:nvPr/>
        </p:nvSpPr>
        <p:spPr>
          <a:xfrm>
            <a:off x="5810250" y="1204632"/>
            <a:ext cx="1028700" cy="628650"/>
          </a:xfrm>
          <a:prstGeom prst="wedgeRectCallout">
            <a:avLst>
              <a:gd name="adj1" fmla="val -20833"/>
              <a:gd name="adj2" fmla="val 86742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54%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279900" y="2976761"/>
            <a:ext cx="146050" cy="1460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A476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4042229" y="1930800"/>
            <a:ext cx="1028700" cy="628650"/>
          </a:xfrm>
          <a:prstGeom prst="wedgeRectCallout">
            <a:avLst>
              <a:gd name="adj1" fmla="val -20833"/>
              <a:gd name="adj2" fmla="val 86742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21%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737225" y="2099075"/>
            <a:ext cx="146050" cy="14605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4988859"/>
            <a:ext cx="12192000" cy="18691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9121" y="5533965"/>
            <a:ext cx="10576263" cy="81251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倍字间距。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228600"/>
            <a:ext cx="524435" cy="605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7" name="矩形 39"/>
          <p:cNvSpPr/>
          <p:nvPr/>
        </p:nvSpPr>
        <p:spPr>
          <a:xfrm>
            <a:off x="813276" y="199572"/>
            <a:ext cx="2646846" cy="461649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marL="0" marR="0" lvl="0" indent="0" algn="l" defTabSz="685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</a:rPr>
              <a:t>点击此处添加标题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4C4C4C"/>
              </a:solidFill>
              <a:effectLst/>
              <a:uLnTx/>
              <a:uFillTx/>
              <a:latin typeface="HelveticaNeueLT Pro 67 MdCn" panose="020B0606030502030204" pitchFamily="34" charset="0"/>
              <a:ea typeface="Hiragino Sans GB W3" panose="020B0300000000000000" pitchFamily="34" charset="-122"/>
              <a:cs typeface="+mn-cs"/>
            </a:endParaRPr>
          </a:p>
        </p:txBody>
      </p:sp>
      <p:sp>
        <p:nvSpPr>
          <p:cNvPr id="18" name="Rectangle 11"/>
          <p:cNvSpPr/>
          <p:nvPr/>
        </p:nvSpPr>
        <p:spPr>
          <a:xfrm>
            <a:off x="813277" y="616968"/>
            <a:ext cx="3842685" cy="276983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l" defTabSz="685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CLICK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HERE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TO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ADD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YOUR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  <a:sym typeface="News Gothic MT" charset="0"/>
              </a:rPr>
              <a:t>TITLE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HelveticaNeueLT Pro 67 MdCn" panose="020B0606030502030204" pitchFamily="34" charset="0"/>
              <a:ea typeface="Hiragino Sans GB W3" panose="020B0300000000000000" pitchFamily="34" charset="-122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909121" y="648862"/>
            <a:ext cx="3246448" cy="0"/>
          </a:xfrm>
          <a:prstGeom prst="line">
            <a:avLst/>
          </a:prstGeom>
          <a:ln>
            <a:solidFill>
              <a:srgbClr val="741A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30773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3_Office 主题">
  <a:themeElements>
    <a:clrScheme name="自定义 5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7F5AD"/>
      </a:accent1>
      <a:accent2>
        <a:srgbClr val="00B0F0"/>
      </a:accent2>
      <a:accent3>
        <a:srgbClr val="FFC000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">
  <a:themeElements>
    <a:clrScheme name="紫红色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主题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自定义 162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D3BF"/>
      </a:accent1>
      <a:accent2>
        <a:srgbClr val="FED734"/>
      </a:accent2>
      <a:accent3>
        <a:srgbClr val="FC958E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420</Words>
  <Application>Microsoft Office PowerPoint</Application>
  <PresentationFormat>自定义</PresentationFormat>
  <Paragraphs>21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3_Office 主题</vt:lpstr>
      <vt:lpstr>4_Office 主题</vt:lpstr>
      <vt:lpstr>5_Office 主题</vt:lpstr>
      <vt:lpstr>1_Office Theme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28</cp:revision>
  <dcterms:created xsi:type="dcterms:W3CDTF">2015-07-24T09:25:54Z</dcterms:created>
  <dcterms:modified xsi:type="dcterms:W3CDTF">2016-03-15T18:48:10Z</dcterms:modified>
</cp:coreProperties>
</file>