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1" r:id="rId2"/>
    <p:sldId id="282" r:id="rId3"/>
    <p:sldId id="294" r:id="rId4"/>
    <p:sldId id="285" r:id="rId5"/>
    <p:sldId id="284" r:id="rId6"/>
    <p:sldId id="287" r:id="rId7"/>
    <p:sldId id="288" r:id="rId8"/>
    <p:sldId id="295" r:id="rId9"/>
    <p:sldId id="290" r:id="rId10"/>
    <p:sldId id="291" r:id="rId11"/>
    <p:sldId id="292" r:id="rId12"/>
    <p:sldId id="293" r:id="rId13"/>
    <p:sldId id="296" r:id="rId14"/>
    <p:sldId id="289" r:id="rId15"/>
    <p:sldId id="286" r:id="rId16"/>
    <p:sldId id="298" r:id="rId17"/>
    <p:sldId id="299" r:id="rId18"/>
    <p:sldId id="297" r:id="rId19"/>
    <p:sldId id="300" r:id="rId20"/>
    <p:sldId id="301" r:id="rId21"/>
    <p:sldId id="302" r:id="rId22"/>
    <p:sldId id="303" r:id="rId23"/>
    <p:sldId id="304" r:id="rId24"/>
    <p:sldId id="305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3420"/>
    <a:srgbClr val="FDA907"/>
    <a:srgbClr val="95BC49"/>
    <a:srgbClr val="1A7BAE"/>
    <a:srgbClr val="1D8AC1"/>
    <a:srgbClr val="062A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38980" autoAdjust="0"/>
  </p:normalViewPr>
  <p:slideViewPr>
    <p:cSldViewPr>
      <p:cViewPr>
        <p:scale>
          <a:sx n="110" d="100"/>
          <a:sy n="110" d="100"/>
        </p:scale>
        <p:origin x="-1008" y="-684"/>
      </p:cViewPr>
      <p:guideLst>
        <p:guide orient="horz" pos="2159"/>
        <p:guide orient="horz" pos="1053"/>
        <p:guide pos="3844"/>
        <p:guide pos="19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56024-E033-460B-B461-F9C8C93C904B}" type="datetimeFigureOut">
              <a:rPr lang="zh-CN" altLang="en-US" smtClean="0"/>
              <a:pPr/>
              <a:t>2016-06-05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72FC-EDD4-43B4-B218-6888597E2A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36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03541-C361-4440-AA44-DBB6527DDBFB}" type="datetimeFigureOut">
              <a:rPr lang="zh-CN" altLang="en-US" smtClean="0"/>
              <a:pPr/>
              <a:t>2016-06-05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61BB-BB29-447B-86E6-652C097B04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2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966" y="425408"/>
            <a:ext cx="2028376" cy="1177563"/>
          </a:xfrm>
          <a:custGeom>
            <a:avLst/>
            <a:gdLst/>
            <a:ahLst/>
            <a:cxnLst/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27" y="584110"/>
            <a:ext cx="2346109" cy="1177890"/>
          </a:xfrm>
          <a:custGeom>
            <a:avLst/>
            <a:gdLst/>
            <a:ahLst/>
            <a:cxnLst/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309" y="425407"/>
            <a:ext cx="2028375" cy="1177562"/>
          </a:xfrm>
          <a:custGeom>
            <a:avLst/>
            <a:gdLst/>
            <a:ahLst/>
            <a:cxnLst/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408" y="584418"/>
            <a:ext cx="2346724" cy="1177890"/>
          </a:xfrm>
          <a:custGeom>
            <a:avLst/>
            <a:gdLst/>
            <a:ahLst/>
            <a:cxnLst/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 userDrawn="1"/>
        </p:nvSpPr>
        <p:spPr>
          <a:xfrm>
            <a:off x="2074528" y="-2513200"/>
            <a:ext cx="4994940" cy="4994940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493240" y="2414232"/>
            <a:ext cx="157518" cy="157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5845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706735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661893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4668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727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61510" y="0"/>
            <a:ext cx="225739" cy="721610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225739" cy="180402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837133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39271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765"/>
            <a:ext cx="9144000" cy="135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Documents and Settings\yangweizhou\桌面\2.jpg"/>
          <p:cNvPicPr>
            <a:picLocks noChangeAspect="1" noChangeArrowheads="1"/>
          </p:cNvPicPr>
          <p:nvPr userDrawn="1"/>
        </p:nvPicPr>
        <p:blipFill rotWithShape="1">
          <a:blip r:embed="rId2"/>
          <a:srcRect b="2046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  <p:sldLayoutId id="2147483653" r:id="rId7"/>
    <p:sldLayoutId id="2147483662" r:id="rId8"/>
    <p:sldLayoutId id="2147483654" r:id="rId9"/>
    <p:sldLayoutId id="2147483651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ransition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7.png"/><Relationship Id="rId9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13.wdp"/><Relationship Id="rId4" Type="http://schemas.openxmlformats.org/officeDocument/2006/relationships/image" Target="../media/image14.png"/><Relationship Id="rId9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623999" y="2814490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BF3420"/>
                </a:solidFill>
              </a:rPr>
              <a:t>Lorem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Ipsum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Dolor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1A7BAE"/>
                </a:solidFill>
              </a:rPr>
              <a:t>Sitamet</a:t>
            </a:r>
            <a:endParaRPr lang="zh-CN" altLang="en-US" sz="2800">
              <a:solidFill>
                <a:srgbClr val="1A7BA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29043" y="3306425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778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517993" y="1020043"/>
            <a:ext cx="0" cy="288032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59" y="663538"/>
            <a:ext cx="612068" cy="612068"/>
            <a:chOff x="3714631" y="870654"/>
            <a:chExt cx="612068" cy="612068"/>
          </a:xfrm>
        </p:grpSpPr>
        <p:sp>
          <p:nvSpPr>
            <p:cNvPr id="32" name="椭圆 31"/>
            <p:cNvSpPr/>
            <p:nvPr/>
          </p:nvSpPr>
          <p:spPr>
            <a:xfrm>
              <a:off x="3714631" y="870654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29559" y="1022799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2012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11959" y="1623645"/>
            <a:ext cx="612068" cy="612068"/>
            <a:chOff x="3707904" y="1851670"/>
            <a:chExt cx="612068" cy="612068"/>
          </a:xfrm>
        </p:grpSpPr>
        <p:sp>
          <p:nvSpPr>
            <p:cNvPr id="35" name="椭圆 34"/>
            <p:cNvSpPr/>
            <p:nvPr/>
          </p:nvSpPr>
          <p:spPr>
            <a:xfrm>
              <a:off x="3707904" y="1851670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22832" y="2003815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2013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1959" y="2583752"/>
            <a:ext cx="612068" cy="612068"/>
            <a:chOff x="3701177" y="2832686"/>
            <a:chExt cx="612068" cy="612068"/>
          </a:xfrm>
        </p:grpSpPr>
        <p:sp>
          <p:nvSpPr>
            <p:cNvPr id="38" name="椭圆 37"/>
            <p:cNvSpPr/>
            <p:nvPr/>
          </p:nvSpPr>
          <p:spPr>
            <a:xfrm>
              <a:off x="3701177" y="2832686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16105" y="2984831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2014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11959" y="3543858"/>
            <a:ext cx="612068" cy="612068"/>
            <a:chOff x="3694450" y="3813702"/>
            <a:chExt cx="612068" cy="612068"/>
          </a:xfrm>
        </p:grpSpPr>
        <p:sp>
          <p:nvSpPr>
            <p:cNvPr id="41" name="椭圆 40"/>
            <p:cNvSpPr/>
            <p:nvPr/>
          </p:nvSpPr>
          <p:spPr>
            <a:xfrm>
              <a:off x="3694450" y="3813702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09378" y="3965847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2015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968043" y="555526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68043" y="877819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68043" y="2458395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68043" y="2780688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15615" y="1563262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15615" y="1885555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15615" y="3466131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15615" y="3788424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54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弧形 12"/>
          <p:cNvSpPr/>
          <p:nvPr/>
        </p:nvSpPr>
        <p:spPr>
          <a:xfrm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06310" y="2251200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06310" y="2719252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028352" y="1167594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8351" y="1489887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3972" y="1475371"/>
            <a:ext cx="2880320" cy="2019710"/>
            <a:chOff x="1079612" y="1507889"/>
            <a:chExt cx="2880320" cy="201971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矩形 27"/>
          <p:cNvSpPr/>
          <p:nvPr/>
        </p:nvSpPr>
        <p:spPr>
          <a:xfrm>
            <a:off x="1035981" y="351134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35980" y="2683248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5140436" y="1475371"/>
            <a:ext cx="2880320" cy="2019710"/>
            <a:chOff x="1079612" y="1507889"/>
            <a:chExt cx="2880320" cy="2019710"/>
          </a:xfrm>
        </p:grpSpPr>
        <p:grpSp>
          <p:nvGrpSpPr>
            <p:cNvPr id="31" name="组合 30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矩形 36"/>
          <p:cNvSpPr/>
          <p:nvPr/>
        </p:nvSpPr>
        <p:spPr>
          <a:xfrm>
            <a:off x="5788508" y="117108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34991" y="1493373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88508" y="3514826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34991" y="2686734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9828" y="2259305"/>
            <a:ext cx="1100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95BC49"/>
                </a:solidFill>
              </a:rPr>
              <a:t>S</a:t>
            </a:r>
            <a:r>
              <a:rPr lang="en-US" altLang="zh-CN" sz="2400">
                <a:solidFill>
                  <a:srgbClr val="00B050"/>
                </a:solidFill>
              </a:rPr>
              <a:t>W</a:t>
            </a:r>
            <a:r>
              <a:rPr lang="en-US" altLang="zh-CN" sz="2400">
                <a:solidFill>
                  <a:srgbClr val="95BC49"/>
                </a:solidFill>
              </a:rPr>
              <a:t>T</a:t>
            </a:r>
            <a:r>
              <a:rPr lang="en-US" altLang="zh-CN" sz="2400">
                <a:solidFill>
                  <a:srgbClr val="00B050"/>
                </a:solidFill>
              </a:rPr>
              <a:t>O</a:t>
            </a:r>
            <a:endParaRPr lang="zh-CN" altLang="en-US" sz="2400">
              <a:solidFill>
                <a:srgbClr val="00B050"/>
              </a:solidFill>
            </a:endParaRPr>
          </a:p>
        </p:txBody>
      </p:sp>
      <p:sp>
        <p:nvSpPr>
          <p:cNvPr id="42" name="弧形 41"/>
          <p:cNvSpPr/>
          <p:nvPr/>
        </p:nvSpPr>
        <p:spPr>
          <a:xfrm rot="16200000">
            <a:off x="3268097" y="1245544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3" name="弧形 42"/>
          <p:cNvSpPr/>
          <p:nvPr/>
        </p:nvSpPr>
        <p:spPr>
          <a:xfrm rot="10800000">
            <a:off x="3268098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 rot="5400000"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82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8 w 2946857"/>
              <a:gd name="connsiteY0" fmla="*/ 0 h 2946857"/>
              <a:gd name="connsiteX1" fmla="*/ 2946857 w 2946857"/>
              <a:gd name="connsiteY1" fmla="*/ 1473429 h 2946857"/>
              <a:gd name="connsiteX2" fmla="*/ 1473429 w 2946857"/>
              <a:gd name="connsiteY2" fmla="*/ 1473429 h 2946857"/>
              <a:gd name="connsiteX3" fmla="*/ 1473428 w 2946857"/>
              <a:gd name="connsiteY3" fmla="*/ 0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653951" rIns="338217" bIns="157238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6" name="任意多边形 45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2946857 w 2946857"/>
              <a:gd name="connsiteY0" fmla="*/ 1473429 h 2946857"/>
              <a:gd name="connsiteX1" fmla="*/ 1473428 w 2946857"/>
              <a:gd name="connsiteY1" fmla="*/ 2946858 h 2946857"/>
              <a:gd name="connsiteX2" fmla="*/ 1473429 w 2946857"/>
              <a:gd name="connsiteY2" fmla="*/ 1473429 h 2946857"/>
              <a:gd name="connsiteX3" fmla="*/ 2946857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1572388" rIns="338217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7" name="任意多边形 46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9 w 2946857"/>
              <a:gd name="connsiteY0" fmla="*/ 2946857 h 2946857"/>
              <a:gd name="connsiteX1" fmla="*/ 0 w 2946857"/>
              <a:gd name="connsiteY1" fmla="*/ 1473428 h 2946857"/>
              <a:gd name="connsiteX2" fmla="*/ 1473429 w 2946857"/>
              <a:gd name="connsiteY2" fmla="*/ 1473429 h 2946857"/>
              <a:gd name="connsiteX3" fmla="*/ 1473429 w 2946857"/>
              <a:gd name="connsiteY3" fmla="*/ 2946857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8216" tIns="1572388" rIns="1607471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8" name="任意多边形 47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0 w 2946857"/>
              <a:gd name="connsiteY0" fmla="*/ 1473429 h 2946857"/>
              <a:gd name="connsiteX1" fmla="*/ 1473429 w 2946857"/>
              <a:gd name="connsiteY1" fmla="*/ 0 h 2946857"/>
              <a:gd name="connsiteX2" fmla="*/ 1473429 w 2946857"/>
              <a:gd name="connsiteY2" fmla="*/ 1473429 h 2946857"/>
              <a:gd name="connsiteX3" fmla="*/ 0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9806" tIns="675541" rIns="1629061" bIns="1593979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49" name="环形箭头 48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21272472"/>
              <a:gd name="adj4" fmla="val 162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环形箭头 49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5072472"/>
              <a:gd name="adj4" fmla="val 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环形箭头 50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0472472"/>
              <a:gd name="adj4" fmla="val 54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环形箭头 51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1080000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矩形 52"/>
          <p:cNvSpPr/>
          <p:nvPr/>
        </p:nvSpPr>
        <p:spPr>
          <a:xfrm>
            <a:off x="3648584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48584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74085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74085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1579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1579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84167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84167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1579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91579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84167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4167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9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9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720890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39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95536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395536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20224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225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01570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11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2519772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flipH="1">
            <a:off x="2519772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644460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44461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25806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644008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4644008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768696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68697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950042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768244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flipH="1">
            <a:off x="6768244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892932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92933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074278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47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719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83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451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718125" y="940531"/>
            <a:ext cx="2745305" cy="274530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10967" y="1873875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51444" y="1480591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>
            <a:stCxn id="20" idx="7"/>
            <a:endCxn id="11" idx="3"/>
          </p:cNvCxnSpPr>
          <p:nvPr/>
        </p:nvCxnSpPr>
        <p:spPr>
          <a:xfrm flipV="1">
            <a:off x="7061389" y="1075962"/>
            <a:ext cx="234903" cy="26661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182290" y="411510"/>
            <a:ext cx="778454" cy="77845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20" idx="1"/>
            <a:endCxn id="14" idx="5"/>
          </p:cNvCxnSpPr>
          <p:nvPr/>
        </p:nvCxnSpPr>
        <p:spPr>
          <a:xfrm flipH="1" flipV="1">
            <a:off x="4994556" y="1239111"/>
            <a:ext cx="125610" cy="10346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72000" y="816555"/>
            <a:ext cx="495055" cy="495055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0" idx="2"/>
            <a:endCxn id="25" idx="6"/>
          </p:cNvCxnSpPr>
          <p:nvPr/>
        </p:nvCxnSpPr>
        <p:spPr>
          <a:xfrm flipH="1" flipV="1">
            <a:off x="4526995" y="2301720"/>
            <a:ext cx="191130" cy="114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36885" y="1806665"/>
            <a:ext cx="990110" cy="99011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10%</a:t>
            </a:r>
            <a:endParaRPr lang="zh-CN" altLang="en-US" sz="2000"/>
          </a:p>
        </p:txBody>
      </p:sp>
      <p:cxnSp>
        <p:nvCxnSpPr>
          <p:cNvPr id="30" name="直接连接符 29"/>
          <p:cNvCxnSpPr>
            <a:stCxn id="20" idx="5"/>
            <a:endCxn id="32" idx="1"/>
          </p:cNvCxnSpPr>
          <p:nvPr/>
        </p:nvCxnSpPr>
        <p:spPr>
          <a:xfrm>
            <a:off x="7061389" y="3283795"/>
            <a:ext cx="310904" cy="28804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7227295" y="3426845"/>
            <a:ext cx="990110" cy="990110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90%</a:t>
            </a:r>
            <a:endParaRPr lang="zh-CN" altLang="en-US" sz="2000"/>
          </a:p>
        </p:txBody>
      </p:sp>
      <p:cxnSp>
        <p:nvCxnSpPr>
          <p:cNvPr id="35" name="直接连接符 34"/>
          <p:cNvCxnSpPr>
            <a:stCxn id="20" idx="3"/>
            <a:endCxn id="37" idx="7"/>
          </p:cNvCxnSpPr>
          <p:nvPr/>
        </p:nvCxnSpPr>
        <p:spPr>
          <a:xfrm flipH="1">
            <a:off x="4710225" y="3283795"/>
            <a:ext cx="409941" cy="40987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3941930" y="3561847"/>
            <a:ext cx="900113" cy="900113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stCxn id="20" idx="6"/>
            <a:endCxn id="43" idx="2"/>
          </p:cNvCxnSpPr>
          <p:nvPr/>
        </p:nvCxnSpPr>
        <p:spPr>
          <a:xfrm flipV="1">
            <a:off x="7463430" y="2313051"/>
            <a:ext cx="596616" cy="13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8060046" y="1964341"/>
            <a:ext cx="697419" cy="697419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159" y="3717076"/>
            <a:ext cx="589654" cy="5896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405" y="2135475"/>
            <a:ext cx="355417" cy="3554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198" y="582418"/>
            <a:ext cx="436637" cy="4366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92" y="906565"/>
            <a:ext cx="298412" cy="2984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45"/>
          <p:cNvSpPr/>
          <p:nvPr/>
        </p:nvSpPr>
        <p:spPr>
          <a:xfrm>
            <a:off x="386535" y="1015621"/>
            <a:ext cx="2880320" cy="3072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6534" y="1373744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6536" y="2590796"/>
            <a:ext cx="2745303" cy="307296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86535" y="2948919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9458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853070" y="102699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76150" y="102699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826717" y="113884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26717" y="143465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Picture 4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085" y="117318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圆角矩形 35"/>
          <p:cNvSpPr/>
          <p:nvPr/>
        </p:nvSpPr>
        <p:spPr>
          <a:xfrm>
            <a:off x="853070" y="2152118"/>
            <a:ext cx="7409340" cy="959692"/>
          </a:xfrm>
          <a:prstGeom prst="roundRect">
            <a:avLst>
              <a:gd name="adj" fmla="val 9001"/>
            </a:avLst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776150" y="2152118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826717" y="2263973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rgbClr val="FDA907"/>
                </a:solidFill>
              </a:rPr>
              <a:t>Lorem Ipsum Dolor Sit Amet</a:t>
            </a:r>
            <a:endParaRPr lang="zh-CN" altLang="en-US" sz="1400" b="1">
              <a:solidFill>
                <a:srgbClr val="FDA907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26717" y="2559775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53070" y="327724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776150" y="327724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826717" y="338909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26717" y="368490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5" name="Picture 3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45" y="2298306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44" y="342343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79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手动输入 19"/>
          <p:cNvSpPr/>
          <p:nvPr/>
        </p:nvSpPr>
        <p:spPr>
          <a:xfrm>
            <a:off x="63007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手动输入 20"/>
          <p:cNvSpPr/>
          <p:nvPr/>
        </p:nvSpPr>
        <p:spPr>
          <a:xfrm flipH="1">
            <a:off x="258924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手动输入 21"/>
          <p:cNvSpPr/>
          <p:nvPr/>
        </p:nvSpPr>
        <p:spPr>
          <a:xfrm>
            <a:off x="453625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输入 22"/>
          <p:cNvSpPr/>
          <p:nvPr/>
        </p:nvSpPr>
        <p:spPr>
          <a:xfrm flipH="1">
            <a:off x="649542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Documents and Settings\Administrator\桌面\图标\ico\swap-vert-circ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96" y="1491630"/>
            <a:ext cx="1001719" cy="10017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335" y="1567884"/>
            <a:ext cx="849210" cy="8492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51" y="1550915"/>
            <a:ext cx="883149" cy="8831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06" y="1549660"/>
            <a:ext cx="885659" cy="8856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630070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0069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7076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77075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24082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524081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71088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71087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29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1570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72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五边形 27"/>
          <p:cNvSpPr/>
          <p:nvPr/>
        </p:nvSpPr>
        <p:spPr>
          <a:xfrm>
            <a:off x="611562" y="1131590"/>
            <a:ext cx="7894223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01</a:t>
            </a:r>
            <a:endParaRPr lang="zh-CN" altLang="en-US" sz="1600">
              <a:latin typeface="+mj-lt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2585117" y="1445851"/>
            <a:ext cx="5920668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02</a:t>
            </a:r>
            <a:endParaRPr lang="zh-CN" altLang="en-US" sz="1600">
              <a:latin typeface="+mj-lt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4558672" y="1760886"/>
            <a:ext cx="3947111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03</a:t>
            </a:r>
            <a:endParaRPr lang="zh-CN" altLang="en-US" sz="1600">
              <a:latin typeface="+mj-lt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532228" y="2075920"/>
            <a:ext cx="1973555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04</a:t>
            </a:r>
            <a:endParaRPr lang="zh-CN" altLang="en-US" sz="1600">
              <a:latin typeface="+mj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6556" y="2027770"/>
            <a:ext cx="1890208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Do Eiusmod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6555" y="1633903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72002" y="2535602"/>
            <a:ext cx="1890208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72001" y="2211710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46777" y="2281686"/>
            <a:ext cx="18902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Do.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46776" y="194893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217" y="2789517"/>
            <a:ext cx="18902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07216" y="248899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456765" y="2429280"/>
            <a:ext cx="0" cy="14026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81990" y="2796775"/>
            <a:ext cx="0" cy="103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462210" y="3089599"/>
            <a:ext cx="0" cy="74229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762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092459" y="124678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1A7BAE"/>
                </a:solidFill>
              </a:rPr>
              <a:t>Lorem Ipsum Dolor Sit Amet</a:t>
            </a:r>
            <a:endParaRPr lang="zh-CN" altLang="en-US" sz="1600">
              <a:solidFill>
                <a:srgbClr val="1A7BAE"/>
              </a:solidFill>
            </a:endParaRPr>
          </a:p>
        </p:txBody>
      </p:sp>
      <p:sp>
        <p:nvSpPr>
          <p:cNvPr id="19" name="矩形 8"/>
          <p:cNvSpPr/>
          <p:nvPr/>
        </p:nvSpPr>
        <p:spPr>
          <a:xfrm>
            <a:off x="597404" y="122160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1A7BAE"/>
                </a:solidFill>
                <a:latin typeface="+mj-lt"/>
              </a:rPr>
              <a:t>01</a:t>
            </a:r>
            <a:endParaRPr lang="zh-CN" altLang="en-US" sz="1600">
              <a:solidFill>
                <a:srgbClr val="1A7BAE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9537" y="1970572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95BC49"/>
                </a:solidFill>
              </a:rPr>
              <a:t>Lorem Ipsum Dolor Sit Amet</a:t>
            </a:r>
            <a:endParaRPr lang="zh-CN" altLang="en-US" sz="1600">
              <a:solidFill>
                <a:srgbClr val="95BC49"/>
              </a:solidFill>
            </a:endParaRPr>
          </a:p>
        </p:txBody>
      </p:sp>
      <p:sp>
        <p:nvSpPr>
          <p:cNvPr id="22" name="矩形 8"/>
          <p:cNvSpPr/>
          <p:nvPr/>
        </p:nvSpPr>
        <p:spPr>
          <a:xfrm>
            <a:off x="604482" y="1945383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95BC49"/>
                </a:solidFill>
                <a:latin typeface="+mj-lt"/>
              </a:rPr>
              <a:t>02</a:t>
            </a:r>
            <a:endParaRPr lang="zh-CN" altLang="en-US" sz="1600">
              <a:solidFill>
                <a:srgbClr val="95BC49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06615" y="268694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FDA907"/>
                </a:solidFill>
              </a:rPr>
              <a:t>Lorem Ipsum Dolor Sit Amet</a:t>
            </a:r>
            <a:endParaRPr lang="zh-CN" altLang="en-US" sz="1600">
              <a:solidFill>
                <a:srgbClr val="FDA907"/>
              </a:solidFill>
            </a:endParaRPr>
          </a:p>
        </p:txBody>
      </p:sp>
      <p:sp>
        <p:nvSpPr>
          <p:cNvPr id="24" name="矩形 8"/>
          <p:cNvSpPr/>
          <p:nvPr/>
        </p:nvSpPr>
        <p:spPr>
          <a:xfrm>
            <a:off x="611560" y="266176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FDA907"/>
                </a:solidFill>
                <a:latin typeface="+mj-lt"/>
              </a:rPr>
              <a:t>03</a:t>
            </a:r>
            <a:endParaRPr lang="zh-CN" altLang="en-US" sz="1600">
              <a:solidFill>
                <a:srgbClr val="FDA907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3693" y="3403326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BF3420"/>
                </a:solidFill>
              </a:rPr>
              <a:t>Lorem Ipsum Dolor Sit Amet</a:t>
            </a:r>
            <a:endParaRPr lang="zh-CN" altLang="en-US" sz="1600">
              <a:solidFill>
                <a:srgbClr val="BF3420"/>
              </a:solidFill>
            </a:endParaRPr>
          </a:p>
        </p:txBody>
      </p:sp>
      <p:sp>
        <p:nvSpPr>
          <p:cNvPr id="27" name="矩形 8"/>
          <p:cNvSpPr/>
          <p:nvPr/>
        </p:nvSpPr>
        <p:spPr>
          <a:xfrm>
            <a:off x="618638" y="3378137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BF3420"/>
                </a:solidFill>
                <a:latin typeface="+mj-lt"/>
              </a:rPr>
              <a:t>04</a:t>
            </a:r>
            <a:endParaRPr lang="zh-CN" altLang="en-US" sz="1600">
              <a:solidFill>
                <a:srgbClr val="BF3420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87036" y="0"/>
            <a:ext cx="4256964" cy="5143500"/>
            <a:chOff x="566555" y="877035"/>
            <a:chExt cx="2340260" cy="164545"/>
          </a:xfrm>
        </p:grpSpPr>
        <p:sp>
          <p:nvSpPr>
            <p:cNvPr id="12" name="矩形 11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887036" y="1997305"/>
            <a:ext cx="4256964" cy="926956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+mj-lt"/>
              </a:rPr>
              <a:t>CONTENT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6131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1131590"/>
            <a:ext cx="466201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94259" y="1885424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94259" y="4146925"/>
            <a:ext cx="80497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94259" y="2639258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06615" y="3393092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218359" y="104797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14597" y="128649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7959" y="180142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4197" y="203994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18359" y="257175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14597" y="281027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17959" y="332520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4197" y="356372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01670" y="1970699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01670" y="3494470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73937" y="2721546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973937" y="1232190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5212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>
            <a:off x="426005" y="1275605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2202741" y="1275605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3979477" y="1275606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5756211" y="1275606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94038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014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4389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01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526087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647509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13485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67860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03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79558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870774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36750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91125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02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302823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424243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0219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44594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04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56292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172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8" r="387"/>
          <a:stretch/>
        </p:blipFill>
        <p:spPr bwMode="auto">
          <a:xfrm>
            <a:off x="3145791" y="1041580"/>
            <a:ext cx="1734459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Documents and Settings\Administrator\桌面\高清配图\高清图片01\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2"/>
          <a:stretch/>
        </p:blipFill>
        <p:spPr bwMode="auto">
          <a:xfrm>
            <a:off x="5070029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 r="9358"/>
          <a:stretch/>
        </p:blipFill>
        <p:spPr bwMode="auto">
          <a:xfrm>
            <a:off x="6984508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3145791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5791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63522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63522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78000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78000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31541" y="1041580"/>
            <a:ext cx="2340258" cy="307296"/>
          </a:xfrm>
          <a:prstGeom prst="rect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1540" y="139970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542" y="2751770"/>
            <a:ext cx="2340257" cy="30729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1541" y="310989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51820" y="1041580"/>
            <a:ext cx="0" cy="3060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77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443344" y="2166705"/>
            <a:ext cx="4256964" cy="69124"/>
            <a:chOff x="566555" y="877035"/>
            <a:chExt cx="2340260" cy="164545"/>
          </a:xfrm>
        </p:grpSpPr>
        <p:sp>
          <p:nvSpPr>
            <p:cNvPr id="20" name="矩形 19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23999" y="1620241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1A7BAE"/>
                </a:solidFill>
              </a:rPr>
              <a:t>THANKS</a:t>
            </a:r>
            <a:r>
              <a:rPr lang="en-US" altLang="zh-CN" sz="2800" smtClean="0">
                <a:solidFill>
                  <a:srgbClr val="BF3420"/>
                </a:solidFill>
              </a:rPr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FOR</a:t>
            </a:r>
            <a:r>
              <a:rPr lang="zh-CN" altLang="en-US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YOUR</a:t>
            </a:r>
            <a:r>
              <a:rPr lang="en-US" altLang="zh-CN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BF3420"/>
                </a:solidFill>
              </a:rPr>
              <a:t>WATCHING</a:t>
            </a:r>
          </a:p>
        </p:txBody>
      </p:sp>
      <p:sp>
        <p:nvSpPr>
          <p:cNvPr id="29" name="矩形 28"/>
          <p:cNvSpPr/>
          <p:nvPr/>
        </p:nvSpPr>
        <p:spPr>
          <a:xfrm>
            <a:off x="2029043" y="2271310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46022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707206" y="1895847"/>
            <a:ext cx="79692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dirty="0"/>
              <a:t>清风素材</a:t>
            </a:r>
            <a:endParaRPr lang="en-US" altLang="zh-CN" sz="4000" dirty="0"/>
          </a:p>
          <a:p>
            <a:pPr eaLnBrk="1" hangingPunct="1"/>
            <a:r>
              <a:rPr lang="en-US" altLang="zh-CN" sz="4000" dirty="0">
                <a:hlinkClick r:id="rId2"/>
              </a:rPr>
              <a:t>https://12sc.taobao.com/</a:t>
            </a:r>
            <a:r>
              <a:rPr lang="en-US" altLang="zh-CN" sz="4000" dirty="0"/>
              <a:t> </a:t>
            </a:r>
            <a:r>
              <a:rPr lang="zh-CN" altLang="en-US" sz="40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42390818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7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1D8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2723823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4541" y="1397264"/>
            <a:ext cx="2252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ONE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352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01570" y="1131590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46842" y="1131592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674206" y="1131591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19478" y="1131593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1570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4206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6842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9478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005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19934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905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8190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237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9219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3266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0963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0248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4295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3006" y="3980154"/>
            <a:ext cx="7177989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767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6796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7825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05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 rot="2700000">
            <a:off x="2952419" y="883029"/>
            <a:ext cx="3167308" cy="3197576"/>
            <a:chOff x="1932258" y="760101"/>
            <a:chExt cx="3767316" cy="3803319"/>
          </a:xfrm>
        </p:grpSpPr>
        <p:sp>
          <p:nvSpPr>
            <p:cNvPr id="19" name="椭圆 168"/>
            <p:cNvSpPr/>
            <p:nvPr/>
          </p:nvSpPr>
          <p:spPr>
            <a:xfrm>
              <a:off x="2710237" y="760101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61"/>
            <p:cNvSpPr/>
            <p:nvPr/>
          </p:nvSpPr>
          <p:spPr>
            <a:xfrm>
              <a:off x="1932258" y="1557914"/>
              <a:ext cx="2207690" cy="2207691"/>
            </a:xfrm>
            <a:custGeom>
              <a:avLst/>
              <a:gdLst/>
              <a:ahLst/>
              <a:cxnLst/>
              <a:rect l="l" t="t" r="r" b="b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162"/>
            <p:cNvSpPr/>
            <p:nvPr/>
          </p:nvSpPr>
          <p:spPr>
            <a:xfrm>
              <a:off x="3491880" y="1557913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163"/>
            <p:cNvSpPr/>
            <p:nvPr/>
          </p:nvSpPr>
          <p:spPr>
            <a:xfrm>
              <a:off x="2710237" y="2355728"/>
              <a:ext cx="2207690" cy="2207692"/>
            </a:xfrm>
            <a:custGeom>
              <a:avLst/>
              <a:gdLst/>
              <a:ahLst/>
              <a:cxnLst/>
              <a:rect l="l" t="t" r="r" b="b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755642" y="1707731"/>
            <a:ext cx="1548172" cy="154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39621" y="2133975"/>
            <a:ext cx="13802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9838" y="2410974"/>
            <a:ext cx="147977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</a:t>
            </a:r>
            <a:r>
              <a:rPr lang="en-US" altLang="zh-CN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zh-CN" alt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61611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01.Lorem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1610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1611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03.Lorem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1610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0163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02.Lorem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30162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30163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04.Lorem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30162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297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68"/>
          <p:cNvSpPr/>
          <p:nvPr/>
        </p:nvSpPr>
        <p:spPr>
          <a:xfrm>
            <a:off x="4279652" y="2471542"/>
            <a:ext cx="1401767" cy="1386644"/>
          </a:xfrm>
          <a:custGeom>
            <a:avLst/>
            <a:gdLst/>
            <a:ahLst/>
            <a:cxnLst/>
            <a:rect l="l" t="t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65"/>
          <p:cNvSpPr/>
          <p:nvPr/>
        </p:nvSpPr>
        <p:spPr>
          <a:xfrm>
            <a:off x="3095836" y="2247714"/>
            <a:ext cx="1406366" cy="1392560"/>
          </a:xfrm>
          <a:custGeom>
            <a:avLst/>
            <a:gdLst/>
            <a:ahLst/>
            <a:cxnLst/>
            <a:rect l="l" t="t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75"/>
          <p:cNvSpPr/>
          <p:nvPr/>
        </p:nvSpPr>
        <p:spPr>
          <a:xfrm>
            <a:off x="3333470" y="1023578"/>
            <a:ext cx="1425662" cy="1433908"/>
          </a:xfrm>
          <a:custGeom>
            <a:avLst/>
            <a:gdLst/>
            <a:ahLst/>
            <a:cxnLst/>
            <a:rect l="l" t="t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76"/>
          <p:cNvSpPr/>
          <p:nvPr/>
        </p:nvSpPr>
        <p:spPr>
          <a:xfrm>
            <a:off x="4519392" y="1288754"/>
            <a:ext cx="1384756" cy="1408472"/>
          </a:xfrm>
          <a:custGeom>
            <a:avLst/>
            <a:gdLst/>
            <a:ahLst/>
            <a:cxnLst/>
            <a:rect l="l" t="t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19872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9872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08004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08004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9613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01.Lorem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9612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9613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03.Lorem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9612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48165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02.Lorem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48164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48165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04.Lorem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48164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94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3173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2629" y="1397264"/>
            <a:ext cx="2444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TWO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6888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弦形 20"/>
          <p:cNvSpPr/>
          <p:nvPr/>
        </p:nvSpPr>
        <p:spPr>
          <a:xfrm rot="4326166">
            <a:off x="3479244" y="659316"/>
            <a:ext cx="976515" cy="2179550"/>
          </a:xfrm>
          <a:custGeom>
            <a:avLst/>
            <a:gdLst/>
            <a:ahLst/>
            <a:cxnLst/>
            <a:rect l="l" t="t" r="r" b="b"/>
            <a:pathLst>
              <a:path w="976515" h="2179550">
                <a:moveTo>
                  <a:pt x="721" y="827023"/>
                </a:moveTo>
                <a:lnTo>
                  <a:pt x="431684" y="510647"/>
                </a:lnTo>
                <a:lnTo>
                  <a:pt x="976515" y="2179550"/>
                </a:lnTo>
                <a:cubicBezTo>
                  <a:pt x="546432" y="2038102"/>
                  <a:pt x="209395" y="1700327"/>
                  <a:pt x="68889" y="1269935"/>
                </a:cubicBezTo>
                <a:cubicBezTo>
                  <a:pt x="21613" y="1125121"/>
                  <a:pt x="-1513" y="975644"/>
                  <a:pt x="721" y="827023"/>
                </a:cubicBezTo>
                <a:close/>
                <a:moveTo>
                  <a:pt x="251160" y="21907"/>
                </a:moveTo>
                <a:cubicBezTo>
                  <a:pt x="254984" y="14076"/>
                  <a:pt x="259946" y="7019"/>
                  <a:pt x="264978" y="0"/>
                </a:cubicBezTo>
                <a:lnTo>
                  <a:pt x="265768" y="2419"/>
                </a:lnTo>
                <a:close/>
                <a:moveTo>
                  <a:pt x="5323" y="716406"/>
                </a:moveTo>
                <a:lnTo>
                  <a:pt x="203" y="802696"/>
                </a:lnTo>
                <a:cubicBezTo>
                  <a:pt x="-574" y="773801"/>
                  <a:pt x="833" y="744974"/>
                  <a:pt x="5323" y="716406"/>
                </a:cubicBezTo>
                <a:close/>
                <a:moveTo>
                  <a:pt x="164474" y="164768"/>
                </a:moveTo>
                <a:cubicBezTo>
                  <a:pt x="175948" y="140419"/>
                  <a:pt x="189215" y="116946"/>
                  <a:pt x="205085" y="94955"/>
                </a:cubicBezTo>
                <a:close/>
                <a:moveTo>
                  <a:pt x="27800" y="553402"/>
                </a:moveTo>
                <a:lnTo>
                  <a:pt x="12987" y="636081"/>
                </a:lnTo>
                <a:cubicBezTo>
                  <a:pt x="15579" y="608141"/>
                  <a:pt x="20198" y="580481"/>
                  <a:pt x="27800" y="553402"/>
                </a:cubicBezTo>
                <a:close/>
                <a:moveTo>
                  <a:pt x="95615" y="315745"/>
                </a:moveTo>
                <a:cubicBezTo>
                  <a:pt x="104369" y="289819"/>
                  <a:pt x="114984" y="264570"/>
                  <a:pt x="128372" y="240524"/>
                </a:cubicBezTo>
                <a:close/>
                <a:moveTo>
                  <a:pt x="49968" y="450037"/>
                </a:moveTo>
                <a:cubicBezTo>
                  <a:pt x="55212" y="431044"/>
                  <a:pt x="60853" y="412148"/>
                  <a:pt x="69001" y="394042"/>
                </a:cubicBezTo>
                <a:lnTo>
                  <a:pt x="44988" y="473257"/>
                </a:lnTo>
                <a:cubicBezTo>
                  <a:pt x="45822" y="465305"/>
                  <a:pt x="47863" y="457663"/>
                  <a:pt x="49968" y="4500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弦形 23"/>
          <p:cNvSpPr/>
          <p:nvPr/>
        </p:nvSpPr>
        <p:spPr>
          <a:xfrm rot="8633980">
            <a:off x="4613040" y="705971"/>
            <a:ext cx="976536" cy="2179550"/>
          </a:xfrm>
          <a:custGeom>
            <a:avLst/>
            <a:gdLst/>
            <a:ahLst/>
            <a:cxnLst/>
            <a:rect l="l" t="t" r="r" b="b"/>
            <a:pathLst>
              <a:path w="976536" h="2179550">
                <a:moveTo>
                  <a:pt x="249861" y="24000"/>
                </a:moveTo>
                <a:cubicBezTo>
                  <a:pt x="254056" y="15428"/>
                  <a:pt x="259486" y="7692"/>
                  <a:pt x="264999" y="0"/>
                </a:cubicBezTo>
                <a:lnTo>
                  <a:pt x="265828" y="2540"/>
                </a:lnTo>
                <a:close/>
                <a:moveTo>
                  <a:pt x="163416" y="167032"/>
                </a:moveTo>
                <a:cubicBezTo>
                  <a:pt x="174787" y="142557"/>
                  <a:pt x="188047" y="119005"/>
                  <a:pt x="203874" y="96907"/>
                </a:cubicBezTo>
                <a:close/>
                <a:moveTo>
                  <a:pt x="94823" y="318135"/>
                </a:moveTo>
                <a:cubicBezTo>
                  <a:pt x="103445" y="292133"/>
                  <a:pt x="114026" y="266843"/>
                  <a:pt x="127341" y="242733"/>
                </a:cubicBezTo>
                <a:close/>
                <a:moveTo>
                  <a:pt x="44478" y="475734"/>
                </a:moveTo>
                <a:cubicBezTo>
                  <a:pt x="50087" y="448680"/>
                  <a:pt x="57722" y="422126"/>
                  <a:pt x="68204" y="396450"/>
                </a:cubicBezTo>
                <a:close/>
                <a:moveTo>
                  <a:pt x="12765" y="638620"/>
                </a:moveTo>
                <a:cubicBezTo>
                  <a:pt x="15203" y="610692"/>
                  <a:pt x="19766" y="583054"/>
                  <a:pt x="27267" y="555983"/>
                </a:cubicBezTo>
                <a:close/>
                <a:moveTo>
                  <a:pt x="279" y="805278"/>
                </a:moveTo>
                <a:cubicBezTo>
                  <a:pt x="-651" y="776449"/>
                  <a:pt x="698" y="747685"/>
                  <a:pt x="5080" y="719171"/>
                </a:cubicBezTo>
                <a:close/>
                <a:moveTo>
                  <a:pt x="537404" y="1943065"/>
                </a:moveTo>
                <a:cubicBezTo>
                  <a:pt x="321313" y="1771747"/>
                  <a:pt x="156726" y="1538930"/>
                  <a:pt x="68910" y="1269935"/>
                </a:cubicBezTo>
                <a:cubicBezTo>
                  <a:pt x="22163" y="1126742"/>
                  <a:pt x="-971" y="978990"/>
                  <a:pt x="847" y="832007"/>
                </a:cubicBezTo>
                <a:lnTo>
                  <a:pt x="432413" y="512816"/>
                </a:lnTo>
                <a:lnTo>
                  <a:pt x="976536" y="2179550"/>
                </a:lnTo>
                <a:cubicBezTo>
                  <a:pt x="815255" y="2126507"/>
                  <a:pt x="667058" y="2045856"/>
                  <a:pt x="537404" y="1943065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弦形 26"/>
          <p:cNvSpPr/>
          <p:nvPr/>
        </p:nvSpPr>
        <p:spPr>
          <a:xfrm rot="12929543">
            <a:off x="4925288" y="1795405"/>
            <a:ext cx="976966" cy="2179550"/>
          </a:xfrm>
          <a:custGeom>
            <a:avLst/>
            <a:gdLst/>
            <a:ahLst/>
            <a:cxnLst/>
            <a:rect l="l" t="t" r="r" b="b"/>
            <a:pathLst>
              <a:path w="976966" h="2179550">
                <a:moveTo>
                  <a:pt x="259407" y="9548"/>
                </a:moveTo>
                <a:cubicBezTo>
                  <a:pt x="261061" y="6119"/>
                  <a:pt x="263239" y="3056"/>
                  <a:pt x="265429" y="0"/>
                </a:cubicBezTo>
                <a:lnTo>
                  <a:pt x="265856" y="1307"/>
                </a:lnTo>
                <a:close/>
                <a:moveTo>
                  <a:pt x="171270" y="151452"/>
                </a:moveTo>
                <a:cubicBezTo>
                  <a:pt x="182997" y="128666"/>
                  <a:pt x="195840" y="106416"/>
                  <a:pt x="211358" y="85725"/>
                </a:cubicBezTo>
                <a:close/>
                <a:moveTo>
                  <a:pt x="100836" y="301712"/>
                </a:moveTo>
                <a:cubicBezTo>
                  <a:pt x="110271" y="276716"/>
                  <a:pt x="120885" y="252146"/>
                  <a:pt x="134381" y="228862"/>
                </a:cubicBezTo>
                <a:close/>
                <a:moveTo>
                  <a:pt x="48554" y="458734"/>
                </a:moveTo>
                <a:cubicBezTo>
                  <a:pt x="55239" y="432038"/>
                  <a:pt x="63171" y="405657"/>
                  <a:pt x="74139" y="380253"/>
                </a:cubicBezTo>
                <a:close/>
                <a:moveTo>
                  <a:pt x="14855" y="621226"/>
                </a:moveTo>
                <a:cubicBezTo>
                  <a:pt x="18484" y="592975"/>
                  <a:pt x="23483" y="564927"/>
                  <a:pt x="31654" y="537532"/>
                </a:cubicBezTo>
                <a:close/>
                <a:moveTo>
                  <a:pt x="334" y="787642"/>
                </a:moveTo>
                <a:cubicBezTo>
                  <a:pt x="569" y="757672"/>
                  <a:pt x="2380" y="727776"/>
                  <a:pt x="7511" y="698199"/>
                </a:cubicBezTo>
                <a:close/>
                <a:moveTo>
                  <a:pt x="976966" y="2179550"/>
                </a:moveTo>
                <a:cubicBezTo>
                  <a:pt x="546883" y="2038102"/>
                  <a:pt x="209846" y="1700327"/>
                  <a:pt x="69340" y="1269935"/>
                </a:cubicBezTo>
                <a:cubicBezTo>
                  <a:pt x="18998" y="1115730"/>
                  <a:pt x="-3959" y="956238"/>
                  <a:pt x="558" y="798143"/>
                </a:cubicBezTo>
                <a:lnTo>
                  <a:pt x="427961" y="497862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弦形 30"/>
          <p:cNvSpPr/>
          <p:nvPr/>
        </p:nvSpPr>
        <p:spPr>
          <a:xfrm rot="17308887">
            <a:off x="3966471" y="2433781"/>
            <a:ext cx="976545" cy="2179550"/>
          </a:xfrm>
          <a:custGeom>
            <a:avLst/>
            <a:gdLst/>
            <a:ahLst/>
            <a:cxnLst/>
            <a:rect l="l" t="t" r="r" b="b"/>
            <a:pathLst>
              <a:path w="976545" h="2179550">
                <a:moveTo>
                  <a:pt x="5001" y="720091"/>
                </a:moveTo>
                <a:lnTo>
                  <a:pt x="309" y="806257"/>
                </a:lnTo>
                <a:cubicBezTo>
                  <a:pt x="-678" y="777410"/>
                  <a:pt x="653" y="748627"/>
                  <a:pt x="5001" y="720091"/>
                </a:cubicBezTo>
                <a:close/>
                <a:moveTo>
                  <a:pt x="27092" y="556842"/>
                </a:moveTo>
                <a:lnTo>
                  <a:pt x="12683" y="639580"/>
                </a:lnTo>
                <a:cubicBezTo>
                  <a:pt x="15068" y="611617"/>
                  <a:pt x="19618" y="583948"/>
                  <a:pt x="27092" y="556842"/>
                </a:cubicBezTo>
                <a:close/>
                <a:moveTo>
                  <a:pt x="67939" y="397256"/>
                </a:moveTo>
                <a:lnTo>
                  <a:pt x="44287" y="476668"/>
                </a:lnTo>
                <a:cubicBezTo>
                  <a:pt x="49850" y="449567"/>
                  <a:pt x="57477" y="422975"/>
                  <a:pt x="67939" y="397256"/>
                </a:cubicBezTo>
                <a:close/>
                <a:moveTo>
                  <a:pt x="126994" y="243479"/>
                </a:moveTo>
                <a:lnTo>
                  <a:pt x="94527" y="319034"/>
                </a:lnTo>
                <a:cubicBezTo>
                  <a:pt x="103111" y="292975"/>
                  <a:pt x="113691" y="267640"/>
                  <a:pt x="126994" y="243479"/>
                </a:cubicBezTo>
                <a:close/>
                <a:moveTo>
                  <a:pt x="203462" y="97574"/>
                </a:moveTo>
                <a:lnTo>
                  <a:pt x="163020" y="167881"/>
                </a:lnTo>
                <a:cubicBezTo>
                  <a:pt x="174366" y="143337"/>
                  <a:pt x="187636" y="119733"/>
                  <a:pt x="203462" y="97574"/>
                </a:cubicBezTo>
                <a:close/>
                <a:moveTo>
                  <a:pt x="432679" y="513603"/>
                </a:moveTo>
                <a:lnTo>
                  <a:pt x="976545" y="2179550"/>
                </a:lnTo>
                <a:cubicBezTo>
                  <a:pt x="546462" y="2038102"/>
                  <a:pt x="209425" y="1700327"/>
                  <a:pt x="68919" y="1269935"/>
                </a:cubicBezTo>
                <a:cubicBezTo>
                  <a:pt x="22365" y="1127332"/>
                  <a:pt x="-771" y="980208"/>
                  <a:pt x="895" y="833822"/>
                </a:cubicBezTo>
                <a:close/>
                <a:moveTo>
                  <a:pt x="265008" y="0"/>
                </a:moveTo>
                <a:lnTo>
                  <a:pt x="265851" y="2581"/>
                </a:lnTo>
                <a:lnTo>
                  <a:pt x="249376" y="24783"/>
                </a:lnTo>
                <a:cubicBezTo>
                  <a:pt x="253709" y="15934"/>
                  <a:pt x="259314" y="7943"/>
                  <a:pt x="26500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32"/>
          <p:cNvSpPr/>
          <p:nvPr/>
        </p:nvSpPr>
        <p:spPr>
          <a:xfrm>
            <a:off x="3081835" y="1727683"/>
            <a:ext cx="976499" cy="2179550"/>
          </a:xfrm>
          <a:custGeom>
            <a:avLst/>
            <a:gdLst/>
            <a:ahLst/>
            <a:cxnLst/>
            <a:rect l="l" t="t" r="r" b="b"/>
            <a:pathLst>
              <a:path w="976499" h="2179550">
                <a:moveTo>
                  <a:pt x="5707" y="712205"/>
                </a:moveTo>
                <a:lnTo>
                  <a:pt x="105" y="798818"/>
                </a:lnTo>
                <a:cubicBezTo>
                  <a:pt x="-432" y="769809"/>
                  <a:pt x="1062" y="740870"/>
                  <a:pt x="5707" y="712205"/>
                </a:cubicBezTo>
                <a:close/>
                <a:moveTo>
                  <a:pt x="28614" y="549532"/>
                </a:moveTo>
                <a:lnTo>
                  <a:pt x="13335" y="632264"/>
                </a:lnTo>
                <a:cubicBezTo>
                  <a:pt x="16169" y="604311"/>
                  <a:pt x="20870" y="576621"/>
                  <a:pt x="28614" y="549532"/>
                </a:cubicBezTo>
                <a:close/>
                <a:moveTo>
                  <a:pt x="430604" y="507387"/>
                </a:moveTo>
                <a:lnTo>
                  <a:pt x="976499" y="2179550"/>
                </a:lnTo>
                <a:cubicBezTo>
                  <a:pt x="546416" y="2038102"/>
                  <a:pt x="209379" y="1700327"/>
                  <a:pt x="68873" y="1269935"/>
                </a:cubicBezTo>
                <a:cubicBezTo>
                  <a:pt x="20807" y="1122700"/>
                  <a:pt x="-2295" y="970645"/>
                  <a:pt x="546" y="819579"/>
                </a:cubicBezTo>
                <a:close/>
                <a:moveTo>
                  <a:pt x="70200" y="390469"/>
                </a:moveTo>
                <a:lnTo>
                  <a:pt x="45771" y="469532"/>
                </a:lnTo>
                <a:cubicBezTo>
                  <a:pt x="51756" y="442576"/>
                  <a:pt x="59507" y="416061"/>
                  <a:pt x="70200" y="390469"/>
                </a:cubicBezTo>
                <a:close/>
                <a:moveTo>
                  <a:pt x="129902" y="237280"/>
                </a:moveTo>
                <a:lnTo>
                  <a:pt x="96821" y="312151"/>
                </a:lnTo>
                <a:cubicBezTo>
                  <a:pt x="105771" y="286369"/>
                  <a:pt x="116427" y="261208"/>
                  <a:pt x="129902" y="237280"/>
                </a:cubicBezTo>
                <a:close/>
                <a:moveTo>
                  <a:pt x="206847" y="92135"/>
                </a:moveTo>
                <a:lnTo>
                  <a:pt x="166080" y="161365"/>
                </a:lnTo>
                <a:cubicBezTo>
                  <a:pt x="177693" y="137249"/>
                  <a:pt x="190948" y="113935"/>
                  <a:pt x="206847" y="92135"/>
                </a:cubicBezTo>
                <a:close/>
                <a:moveTo>
                  <a:pt x="264962" y="0"/>
                </a:moveTo>
                <a:lnTo>
                  <a:pt x="265680" y="2200"/>
                </a:lnTo>
                <a:lnTo>
                  <a:pt x="253131" y="18758"/>
                </a:lnTo>
                <a:cubicBezTo>
                  <a:pt x="256399" y="12045"/>
                  <a:pt x="260655" y="6008"/>
                  <a:pt x="264962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06346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01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24028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02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82310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05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20072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87159" y="347185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04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72744" y="2106554"/>
            <a:ext cx="1311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83332" y="2431334"/>
            <a:ext cx="16901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Er Elit Lamet, 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43609" y="1059582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01.Lorem Ipsum</a:t>
            </a:r>
            <a:endParaRPr lang="en-US" altLang="zh-CN" sz="14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43608" y="1381875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43609" y="2769075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50000"/>
                  </a:schemeClr>
                </a:solidFill>
              </a:rPr>
              <a:t>05.Lorem Ipsum</a:t>
            </a:r>
            <a:endParaRPr lang="en-US" altLang="zh-CN" sz="1400" b="1" dirty="0" smtClean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43608" y="3091368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39258" y="464819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2D050"/>
                </a:solidFill>
              </a:rPr>
              <a:t>02.Lorem Ipsum</a:t>
            </a:r>
            <a:endParaRPr lang="en-US" altLang="zh-CN" sz="1400" b="1" dirty="0" smtClean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39257" y="787112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50813" y="1815666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75000"/>
                  </a:schemeClr>
                </a:solidFill>
              </a:rPr>
              <a:t>03.Lorem Ipsum</a:t>
            </a:r>
            <a:endParaRPr lang="en-US" altLang="zh-CN" sz="1400" b="1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50812" y="2137959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162368" y="320112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04.Lorem Ipsum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62367" y="352341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13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2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</TotalTime>
  <Words>1522</Words>
  <Application>Microsoft Office PowerPoint</Application>
  <PresentationFormat>全屏显示(16:9)</PresentationFormat>
  <Paragraphs>237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577</cp:revision>
  <dcterms:modified xsi:type="dcterms:W3CDTF">2016-06-05T02:03:54Z</dcterms:modified>
</cp:coreProperties>
</file>