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 varScale="1">
        <p:scale>
          <a:sx n="69" d="100"/>
          <a:sy n="69" d="100"/>
        </p:scale>
        <p:origin x="78" y="95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C7989-485F-4464-8404-4242112D88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66727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7B43F-C6F2-4528-A939-F176CF08AA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07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F802A-4F25-4E31-89E7-2D3D974238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81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BC635-453D-4695-8E45-99CD2FAF76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588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莲 (3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1481137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Documents and Settings\Administrator\桌面\莲 (3)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0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8207D-50AC-4A0A-8858-EA952F9EE3EE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C1E56-AB81-4A68-8FF7-AC2648A5E6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7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8D5EE-1056-431B-AC54-55BCB7F260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1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74BA6-94F6-4B5B-9F89-088CB4964D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28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58AE2-7C36-4A26-9EB0-140A376ED6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4AF32-8687-4615-B8FA-08C2B58D68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0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FF7C3-0B4D-4741-8011-54929D013A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776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B56D9-994B-4631-B87E-F4E966796E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77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566A9-0B22-4A69-B24A-06BF3EB7EF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98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869DA9A-E1AE-44F2-8479-900F0B5551B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4" descr="C:\Documents and Settings\Administrator\桌面\莲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" name="Picture 2" descr="C:\Documents and Settings\Administrator\桌面\莲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4875"/>
            <a:ext cx="73088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67544" y="670004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墨莲三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763713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6147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49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6152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54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6157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59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6162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64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 descr="C:\Documents and Settings\Administrator\桌面\莲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9" name="Picture 2" descr="C:\Documents and Settings\Administrator\桌面\莲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4875"/>
            <a:ext cx="73088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669925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CharactersWithSpaces>0</CharactersWithSpaces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42</cp:revision>
  <dcterms:created xsi:type="dcterms:W3CDTF">2011-02-08T06:48:50Z</dcterms:created>
  <dcterms:modified xsi:type="dcterms:W3CDTF">2022-01-20T09:05:08Z</dcterms:modified>
  <cp:category>wodezhiwu.com 老徐</cp:category>
</cp:coreProperties>
</file>