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8.xml" ContentType="application/vnd.openxmlformats-officedocument.presentationml.tags+xml"/>
  <Override PartName="/ppt/notesSlides/notesSlide16.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9"/>
  </p:notesMasterIdLst>
  <p:sldIdLst>
    <p:sldId id="257" r:id="rId2"/>
    <p:sldId id="258" r:id="rId3"/>
    <p:sldId id="259" r:id="rId4"/>
    <p:sldId id="284" r:id="rId5"/>
    <p:sldId id="281" r:id="rId6"/>
    <p:sldId id="286" r:id="rId7"/>
    <p:sldId id="287" r:id="rId8"/>
    <p:sldId id="294" r:id="rId9"/>
    <p:sldId id="265" r:id="rId10"/>
    <p:sldId id="264" r:id="rId11"/>
    <p:sldId id="278" r:id="rId12"/>
    <p:sldId id="261" r:id="rId13"/>
    <p:sldId id="291" r:id="rId14"/>
    <p:sldId id="285" r:id="rId15"/>
    <p:sldId id="270" r:id="rId16"/>
    <p:sldId id="288" r:id="rId17"/>
    <p:sldId id="260" r:id="rId18"/>
    <p:sldId id="283" r:id="rId19"/>
    <p:sldId id="272" r:id="rId20"/>
    <p:sldId id="289" r:id="rId21"/>
    <p:sldId id="274" r:id="rId22"/>
    <p:sldId id="277" r:id="rId23"/>
    <p:sldId id="292" r:id="rId24"/>
    <p:sldId id="293" r:id="rId25"/>
    <p:sldId id="263" r:id="rId26"/>
    <p:sldId id="290" r:id="rId27"/>
    <p:sldId id="280" r:id="rId28"/>
  </p:sldIdLst>
  <p:sldSz cx="12192000" cy="6858000"/>
  <p:notesSz cx="6858000" cy="9144000"/>
  <p:custDataLst>
    <p:tags r:id="rId30"/>
  </p:custDataLst>
  <p:defaultTextStyle>
    <a:defPPr>
      <a:defRPr lang="zh-CN"/>
    </a:defPPr>
    <a:lvl1pPr algn="l" defTabSz="1217613"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013" indent="-150813" algn="l" defTabSz="1217613"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613" indent="-303213" algn="l" defTabSz="1217613"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213" indent="-455613" algn="l" defTabSz="1217613"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6813" indent="-608013" algn="l" defTabSz="1217613"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FFFF"/>
    <a:srgbClr val="4296B4"/>
    <a:srgbClr val="5CA9C4"/>
    <a:srgbClr val="4D4D4D"/>
    <a:srgbClr val="BFE436"/>
    <a:srgbClr val="0084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C2A628-5979-4657-85CB-1651BBF7C987}" type="datetimeFigureOut">
              <a:rPr lang="zh-CN" altLang="en-US" smtClean="0"/>
              <a:t>2017/8/30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7188B5-F242-46A8-BC70-F730184234EA}" type="slidenum">
              <a:rPr lang="zh-CN" altLang="en-US" smtClean="0"/>
              <a:t>‹#›</a:t>
            </a:fld>
            <a:endParaRPr lang="zh-CN" altLang="en-US"/>
          </a:p>
        </p:txBody>
      </p:sp>
    </p:spTree>
    <p:extLst>
      <p:ext uri="{BB962C8B-B14F-4D97-AF65-F5344CB8AC3E}">
        <p14:creationId xmlns:p14="http://schemas.microsoft.com/office/powerpoint/2010/main" val="4055479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1219170" eaLnBrk="1" fontAlgn="auto" hangingPunct="1">
              <a:spcBef>
                <a:spcPts val="0"/>
              </a:spcBef>
              <a:spcAft>
                <a:spcPts val="0"/>
              </a:spcAft>
              <a:defRPr/>
            </a:pPr>
            <a:endParaRPr lang="zh-CN" altLang="en-US" sz="1867" dirty="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613" fontAlgn="base">
              <a:spcBef>
                <a:spcPct val="0"/>
              </a:spcBef>
              <a:spcAft>
                <a:spcPct val="0"/>
              </a:spcAft>
              <a:buFontTx/>
              <a:buNone/>
            </a:pPr>
            <a:fld id="{FADC5A8A-2915-45FF-8245-75070A7CF0E2}" type="slidenum">
              <a:rPr lang="zh-CN" altLang="en-US" smtClean="0">
                <a:solidFill>
                  <a:schemeClr val="tx1"/>
                </a:solidFill>
              </a:rPr>
              <a:pPr defTabSz="1217613" fontAlgn="base">
                <a:spcBef>
                  <a:spcPct val="0"/>
                </a:spcBef>
                <a:spcAft>
                  <a:spcPct val="0"/>
                </a:spcAft>
                <a:buFontTx/>
                <a:buNone/>
              </a:pPr>
              <a:t>1</a:t>
            </a:fld>
            <a:endParaRPr lang="zh-CN" altLang="en-US">
              <a:solidFill>
                <a:schemeClr val="tx1"/>
              </a:solidFill>
            </a:endParaRPr>
          </a:p>
        </p:txBody>
      </p:sp>
    </p:spTree>
    <p:extLst>
      <p:ext uri="{BB962C8B-B14F-4D97-AF65-F5344CB8AC3E}">
        <p14:creationId xmlns:p14="http://schemas.microsoft.com/office/powerpoint/2010/main" val="12285327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10</a:t>
            </a:fld>
            <a:endParaRPr lang="zh-CN" altLang="en-US"/>
          </a:p>
        </p:txBody>
      </p:sp>
    </p:spTree>
    <p:extLst>
      <p:ext uri="{BB962C8B-B14F-4D97-AF65-F5344CB8AC3E}">
        <p14:creationId xmlns:p14="http://schemas.microsoft.com/office/powerpoint/2010/main" val="19087642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11</a:t>
            </a:fld>
            <a:endParaRPr lang="zh-CN" altLang="en-US"/>
          </a:p>
        </p:txBody>
      </p:sp>
    </p:spTree>
    <p:extLst>
      <p:ext uri="{BB962C8B-B14F-4D97-AF65-F5344CB8AC3E}">
        <p14:creationId xmlns:p14="http://schemas.microsoft.com/office/powerpoint/2010/main" val="24751353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12</a:t>
            </a:fld>
            <a:endParaRPr lang="zh-CN" altLang="en-US"/>
          </a:p>
        </p:txBody>
      </p:sp>
    </p:spTree>
    <p:extLst>
      <p:ext uri="{BB962C8B-B14F-4D97-AF65-F5344CB8AC3E}">
        <p14:creationId xmlns:p14="http://schemas.microsoft.com/office/powerpoint/2010/main" val="52097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13</a:t>
            </a:fld>
            <a:endParaRPr lang="zh-CN" altLang="en-US"/>
          </a:p>
        </p:txBody>
      </p:sp>
    </p:spTree>
    <p:extLst>
      <p:ext uri="{BB962C8B-B14F-4D97-AF65-F5344CB8AC3E}">
        <p14:creationId xmlns:p14="http://schemas.microsoft.com/office/powerpoint/2010/main" val="11560393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14</a:t>
            </a:fld>
            <a:endParaRPr lang="zh-CN" altLang="en-US"/>
          </a:p>
        </p:txBody>
      </p:sp>
    </p:spTree>
    <p:extLst>
      <p:ext uri="{BB962C8B-B14F-4D97-AF65-F5344CB8AC3E}">
        <p14:creationId xmlns:p14="http://schemas.microsoft.com/office/powerpoint/2010/main" val="23943324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15</a:t>
            </a:fld>
            <a:endParaRPr lang="zh-CN" altLang="en-US"/>
          </a:p>
        </p:txBody>
      </p:sp>
    </p:spTree>
    <p:extLst>
      <p:ext uri="{BB962C8B-B14F-4D97-AF65-F5344CB8AC3E}">
        <p14:creationId xmlns:p14="http://schemas.microsoft.com/office/powerpoint/2010/main" val="7350659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16</a:t>
            </a:fld>
            <a:endParaRPr lang="zh-CN" altLang="en-US"/>
          </a:p>
        </p:txBody>
      </p:sp>
    </p:spTree>
    <p:extLst>
      <p:ext uri="{BB962C8B-B14F-4D97-AF65-F5344CB8AC3E}">
        <p14:creationId xmlns:p14="http://schemas.microsoft.com/office/powerpoint/2010/main" val="37757981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17</a:t>
            </a:fld>
            <a:endParaRPr lang="zh-CN" altLang="en-US"/>
          </a:p>
        </p:txBody>
      </p:sp>
    </p:spTree>
    <p:extLst>
      <p:ext uri="{BB962C8B-B14F-4D97-AF65-F5344CB8AC3E}">
        <p14:creationId xmlns:p14="http://schemas.microsoft.com/office/powerpoint/2010/main" val="1382746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18</a:t>
            </a:fld>
            <a:endParaRPr lang="zh-CN" altLang="en-US"/>
          </a:p>
        </p:txBody>
      </p:sp>
    </p:spTree>
    <p:extLst>
      <p:ext uri="{BB962C8B-B14F-4D97-AF65-F5344CB8AC3E}">
        <p14:creationId xmlns:p14="http://schemas.microsoft.com/office/powerpoint/2010/main" val="3776328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19</a:t>
            </a:fld>
            <a:endParaRPr lang="zh-CN" altLang="en-US"/>
          </a:p>
        </p:txBody>
      </p:sp>
    </p:spTree>
    <p:extLst>
      <p:ext uri="{BB962C8B-B14F-4D97-AF65-F5344CB8AC3E}">
        <p14:creationId xmlns:p14="http://schemas.microsoft.com/office/powerpoint/2010/main" val="2228910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2</a:t>
            </a:fld>
            <a:endParaRPr lang="zh-CN" altLang="en-US"/>
          </a:p>
        </p:txBody>
      </p:sp>
    </p:spTree>
    <p:extLst>
      <p:ext uri="{BB962C8B-B14F-4D97-AF65-F5344CB8AC3E}">
        <p14:creationId xmlns:p14="http://schemas.microsoft.com/office/powerpoint/2010/main" val="27179691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20</a:t>
            </a:fld>
            <a:endParaRPr lang="zh-CN" altLang="en-US"/>
          </a:p>
        </p:txBody>
      </p:sp>
    </p:spTree>
    <p:extLst>
      <p:ext uri="{BB962C8B-B14F-4D97-AF65-F5344CB8AC3E}">
        <p14:creationId xmlns:p14="http://schemas.microsoft.com/office/powerpoint/2010/main" val="33084315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21</a:t>
            </a:fld>
            <a:endParaRPr lang="zh-CN" altLang="en-US"/>
          </a:p>
        </p:txBody>
      </p:sp>
    </p:spTree>
    <p:extLst>
      <p:ext uri="{BB962C8B-B14F-4D97-AF65-F5344CB8AC3E}">
        <p14:creationId xmlns:p14="http://schemas.microsoft.com/office/powerpoint/2010/main" val="29254499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22</a:t>
            </a:fld>
            <a:endParaRPr lang="zh-CN" altLang="en-US"/>
          </a:p>
        </p:txBody>
      </p:sp>
    </p:spTree>
    <p:extLst>
      <p:ext uri="{BB962C8B-B14F-4D97-AF65-F5344CB8AC3E}">
        <p14:creationId xmlns:p14="http://schemas.microsoft.com/office/powerpoint/2010/main" val="1786544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23</a:t>
            </a:fld>
            <a:endParaRPr lang="zh-CN" altLang="en-US"/>
          </a:p>
        </p:txBody>
      </p:sp>
    </p:spTree>
    <p:extLst>
      <p:ext uri="{BB962C8B-B14F-4D97-AF65-F5344CB8AC3E}">
        <p14:creationId xmlns:p14="http://schemas.microsoft.com/office/powerpoint/2010/main" val="33231561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24</a:t>
            </a:fld>
            <a:endParaRPr lang="zh-CN" altLang="en-US"/>
          </a:p>
        </p:txBody>
      </p:sp>
    </p:spTree>
    <p:extLst>
      <p:ext uri="{BB962C8B-B14F-4D97-AF65-F5344CB8AC3E}">
        <p14:creationId xmlns:p14="http://schemas.microsoft.com/office/powerpoint/2010/main" val="1745409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25</a:t>
            </a:fld>
            <a:endParaRPr lang="zh-CN" altLang="en-US"/>
          </a:p>
        </p:txBody>
      </p:sp>
    </p:spTree>
    <p:extLst>
      <p:ext uri="{BB962C8B-B14F-4D97-AF65-F5344CB8AC3E}">
        <p14:creationId xmlns:p14="http://schemas.microsoft.com/office/powerpoint/2010/main" val="30807456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26</a:t>
            </a:fld>
            <a:endParaRPr lang="zh-CN" altLang="en-US"/>
          </a:p>
        </p:txBody>
      </p:sp>
    </p:spTree>
    <p:extLst>
      <p:ext uri="{BB962C8B-B14F-4D97-AF65-F5344CB8AC3E}">
        <p14:creationId xmlns:p14="http://schemas.microsoft.com/office/powerpoint/2010/main" val="28818435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27</a:t>
            </a:fld>
            <a:endParaRPr lang="zh-CN" altLang="en-US"/>
          </a:p>
        </p:txBody>
      </p:sp>
    </p:spTree>
    <p:extLst>
      <p:ext uri="{BB962C8B-B14F-4D97-AF65-F5344CB8AC3E}">
        <p14:creationId xmlns:p14="http://schemas.microsoft.com/office/powerpoint/2010/main" val="812557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3</a:t>
            </a:fld>
            <a:endParaRPr lang="zh-CN" altLang="en-US"/>
          </a:p>
        </p:txBody>
      </p:sp>
    </p:spTree>
    <p:extLst>
      <p:ext uri="{BB962C8B-B14F-4D97-AF65-F5344CB8AC3E}">
        <p14:creationId xmlns:p14="http://schemas.microsoft.com/office/powerpoint/2010/main" val="2040328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4</a:t>
            </a:fld>
            <a:endParaRPr lang="zh-CN" altLang="en-US"/>
          </a:p>
        </p:txBody>
      </p:sp>
    </p:spTree>
    <p:extLst>
      <p:ext uri="{BB962C8B-B14F-4D97-AF65-F5344CB8AC3E}">
        <p14:creationId xmlns:p14="http://schemas.microsoft.com/office/powerpoint/2010/main" val="7131958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5</a:t>
            </a:fld>
            <a:endParaRPr lang="zh-CN" altLang="en-US"/>
          </a:p>
        </p:txBody>
      </p:sp>
    </p:spTree>
    <p:extLst>
      <p:ext uri="{BB962C8B-B14F-4D97-AF65-F5344CB8AC3E}">
        <p14:creationId xmlns:p14="http://schemas.microsoft.com/office/powerpoint/2010/main" val="1639214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6</a:t>
            </a:fld>
            <a:endParaRPr lang="zh-CN" altLang="en-US"/>
          </a:p>
        </p:txBody>
      </p:sp>
    </p:spTree>
    <p:extLst>
      <p:ext uri="{BB962C8B-B14F-4D97-AF65-F5344CB8AC3E}">
        <p14:creationId xmlns:p14="http://schemas.microsoft.com/office/powerpoint/2010/main" val="507549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7</a:t>
            </a:fld>
            <a:endParaRPr lang="zh-CN" altLang="en-US"/>
          </a:p>
        </p:txBody>
      </p:sp>
    </p:spTree>
    <p:extLst>
      <p:ext uri="{BB962C8B-B14F-4D97-AF65-F5344CB8AC3E}">
        <p14:creationId xmlns:p14="http://schemas.microsoft.com/office/powerpoint/2010/main" val="3105089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8</a:t>
            </a:fld>
            <a:endParaRPr lang="zh-CN" altLang="en-US"/>
          </a:p>
        </p:txBody>
      </p:sp>
    </p:spTree>
    <p:extLst>
      <p:ext uri="{BB962C8B-B14F-4D97-AF65-F5344CB8AC3E}">
        <p14:creationId xmlns:p14="http://schemas.microsoft.com/office/powerpoint/2010/main" val="39341220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188B5-F242-46A8-BC70-F730184234EA}" type="slidenum">
              <a:rPr lang="zh-CN" altLang="en-US" smtClean="0"/>
              <a:t>9</a:t>
            </a:fld>
            <a:endParaRPr lang="zh-CN" altLang="en-US"/>
          </a:p>
        </p:txBody>
      </p:sp>
    </p:spTree>
    <p:extLst>
      <p:ext uri="{BB962C8B-B14F-4D97-AF65-F5344CB8AC3E}">
        <p14:creationId xmlns:p14="http://schemas.microsoft.com/office/powerpoint/2010/main" val="26276759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accent1"/>
        </a:solidFill>
        <a:effectLst/>
      </p:bgPr>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2"/>
            <a:srcRect/>
            <a:stretch>
              <a:fillRect t="-57" b="-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3" name="Subtitle 2"/>
          <p:cNvSpPr>
            <a:spLocks noGrp="1"/>
          </p:cNvSpPr>
          <p:nvPr>
            <p:ph type="subTitle" idx="1"/>
          </p:nvPr>
        </p:nvSpPr>
        <p:spPr>
          <a:xfrm>
            <a:off x="5104500" y="4882306"/>
            <a:ext cx="6500677" cy="798734"/>
          </a:xfrm>
          <a:noFill/>
        </p:spPr>
        <p:txBody>
          <a:bodyPr>
            <a:normAutofit/>
          </a:bodyPr>
          <a:lstStyle>
            <a:lvl1pPr marL="0" indent="0" algn="ctr">
              <a:lnSpc>
                <a:spcPct val="150000"/>
              </a:lnSpc>
              <a:buNone/>
              <a:defRPr sz="20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29" name="Date Placeholder 3"/>
          <p:cNvSpPr>
            <a:spLocks noGrp="1"/>
          </p:cNvSpPr>
          <p:nvPr>
            <p:ph type="dt" sz="half" idx="10"/>
          </p:nvPr>
        </p:nvSpPr>
        <p:spPr/>
        <p:txBody>
          <a:bodyPr/>
          <a:lstStyle>
            <a:lvl1pPr>
              <a:defRPr/>
            </a:lvl1pPr>
          </a:lstStyle>
          <a:p>
            <a:fld id="{73B25E68-99F1-4046-B09B-134B52642AC8}" type="datetimeFigureOut">
              <a:rPr lang="zh-CN" altLang="en-US" smtClean="0"/>
              <a:t>2017/8/30</a:t>
            </a:fld>
            <a:endParaRPr lang="zh-CN" altLang="en-US"/>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31"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
        <p:nvSpPr>
          <p:cNvPr id="2" name="Title 1"/>
          <p:cNvSpPr>
            <a:spLocks noGrp="1"/>
          </p:cNvSpPr>
          <p:nvPr>
            <p:ph type="ctrTitle"/>
          </p:nvPr>
        </p:nvSpPr>
        <p:spPr>
          <a:xfrm>
            <a:off x="5091201" y="2091031"/>
            <a:ext cx="6527275" cy="2479922"/>
          </a:xfrm>
          <a:noFill/>
        </p:spPr>
        <p:txBody>
          <a:bodyPr anchor="ctr">
            <a:normAutofit/>
          </a:bodyPr>
          <a:lstStyle>
            <a:lvl1pPr algn="ctr">
              <a:lnSpc>
                <a:spcPct val="150000"/>
              </a:lnSpc>
              <a:defRPr sz="4400" b="1" i="0">
                <a:ln>
                  <a:noFill/>
                </a:ln>
                <a:solidFill>
                  <a:schemeClr val="bg2"/>
                </a:solidFill>
                <a:effectLst/>
              </a:defRPr>
            </a:lvl1pPr>
          </a:lstStyle>
          <a:p>
            <a:r>
              <a:rPr lang="zh-CN" altLang="en-US" dirty="0"/>
              <a:t>单击此处编辑母版标题样式</a:t>
            </a:r>
            <a:endParaRPr lang="en-US" dirty="0"/>
          </a:p>
        </p:txBody>
      </p:sp>
    </p:spTree>
    <p:extLst>
      <p:ext uri="{BB962C8B-B14F-4D97-AF65-F5344CB8AC3E}">
        <p14:creationId xmlns:p14="http://schemas.microsoft.com/office/powerpoint/2010/main" val="3686664903"/>
      </p:ext>
    </p:extLst>
  </p:cSld>
  <p:clrMapOvr>
    <a:masterClrMapping/>
  </p:clrMapOvr>
  <p:transition spd="slow" advTm="3000"/>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t>2017/8/30</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2990254838"/>
      </p:ext>
    </p:extLst>
  </p:cSld>
  <p:clrMapOvr>
    <a:masterClrMapping/>
  </p:clrMapOvr>
  <p:transition spd="slow"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t>2017/8/30</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465429500"/>
      </p:ext>
    </p:extLst>
  </p:cSld>
  <p:clrMapOvr>
    <a:masterClrMapping/>
  </p:clrMapOvr>
  <p:transition spd="slow" advTm="3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t>2017/8/30</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3707072964"/>
      </p:ext>
    </p:extLst>
  </p:cSld>
  <p:clrMapOvr>
    <a:masterClrMapping/>
  </p:clrMapOvr>
  <p:transition spd="slow" advTm="300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blipFill>
            <a:blip r:embed="rId2"/>
            <a:srcRect/>
            <a:stretch>
              <a:fillRect l="-66" r="-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userDrawn="1">
            <p:ph type="title"/>
          </p:nvPr>
        </p:nvSpPr>
        <p:spPr>
          <a:xfrm>
            <a:off x="819201" y="1340939"/>
            <a:ext cx="6762749" cy="2885530"/>
          </a:xfrm>
        </p:spPr>
        <p:txBody>
          <a:bodyPr anchor="ctr"/>
          <a:lstStyle>
            <a:lvl1pPr algn="ctr">
              <a:lnSpc>
                <a:spcPct val="150000"/>
              </a:lnSpc>
              <a:defRPr sz="4800" b="1">
                <a:ln w="3175">
                  <a:solidFill>
                    <a:schemeClr val="accent1"/>
                  </a:solidFill>
                </a:ln>
                <a:solidFill>
                  <a:srgbClr val="FEFFFF"/>
                </a:solidFill>
                <a:effectLst/>
              </a:defRPr>
            </a:lvl1pPr>
          </a:lstStyle>
          <a:p>
            <a:r>
              <a:rPr lang="zh-CN" altLang="en-US" dirty="0"/>
              <a:t>单击此处编辑母版标题样式</a:t>
            </a:r>
            <a:endParaRPr lang="en-US" dirty="0"/>
          </a:p>
        </p:txBody>
      </p:sp>
      <p:sp>
        <p:nvSpPr>
          <p:cNvPr id="3" name="Text Placeholder 2"/>
          <p:cNvSpPr>
            <a:spLocks noGrp="1"/>
          </p:cNvSpPr>
          <p:nvPr userDrawn="1">
            <p:ph type="body" idx="1"/>
          </p:nvPr>
        </p:nvSpPr>
        <p:spPr>
          <a:xfrm>
            <a:off x="1259718" y="4362994"/>
            <a:ext cx="5881717" cy="917032"/>
          </a:xfrm>
        </p:spPr>
        <p:txBody>
          <a:bodyPr/>
          <a:lstStyle>
            <a:lvl1pPr marL="0" indent="0" algn="ctr">
              <a:lnSpc>
                <a:spcPct val="150000"/>
              </a:lnSpc>
              <a:buNone/>
              <a:defRPr sz="2800">
                <a:ln>
                  <a:noFill/>
                </a:ln>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11" name="Date Placeholder 3"/>
          <p:cNvSpPr>
            <a:spLocks noGrp="1"/>
          </p:cNvSpPr>
          <p:nvPr userDrawn="1">
            <p:ph type="dt" sz="half" idx="10"/>
          </p:nvPr>
        </p:nvSpPr>
        <p:spPr/>
        <p:txBody>
          <a:bodyPr/>
          <a:lstStyle>
            <a:lvl1pPr>
              <a:defRPr/>
            </a:lvl1pPr>
          </a:lstStyle>
          <a:p>
            <a:fld id="{73B25E68-99F1-4046-B09B-134B52642AC8}" type="datetimeFigureOut">
              <a:rPr lang="zh-CN" altLang="en-US" smtClean="0"/>
              <a:t>2017/8/30</a:t>
            </a:fld>
            <a:endParaRPr lang="zh-CN" altLang="en-US"/>
          </a:p>
        </p:txBody>
      </p:sp>
      <p:sp>
        <p:nvSpPr>
          <p:cNvPr id="12" name="Footer Placeholder 4"/>
          <p:cNvSpPr>
            <a:spLocks noGrp="1"/>
          </p:cNvSpPr>
          <p:nvPr userDrawn="1">
            <p:ph type="ftr" sz="quarter" idx="11"/>
          </p:nvPr>
        </p:nvSpPr>
        <p:spPr/>
        <p:txBody>
          <a:bodyPr/>
          <a:lstStyle>
            <a:lvl1pPr>
              <a:defRPr/>
            </a:lvl1pPr>
          </a:lstStyle>
          <a:p>
            <a:endParaRPr lang="zh-CN" altLang="en-US"/>
          </a:p>
        </p:txBody>
      </p:sp>
      <p:sp>
        <p:nvSpPr>
          <p:cNvPr id="13" name="Slide Number Placeholder 5"/>
          <p:cNvSpPr>
            <a:spLocks noGrp="1"/>
          </p:cNvSpPr>
          <p:nvPr userDrawn="1">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3810434106"/>
      </p:ext>
    </p:extLst>
  </p:cSld>
  <p:clrMapOvr>
    <a:masterClrMapping/>
  </p:clrMapOvr>
  <p:transition spd="slow" advTm="3000"/>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t>2017/8/30</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3657211883"/>
      </p:ext>
    </p:extLst>
  </p:cSld>
  <p:clrMapOvr>
    <a:masterClrMapping/>
  </p:clrMapOvr>
  <p:transition spd="slow" advTm="3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fld id="{73B25E68-99F1-4046-B09B-134B52642AC8}" type="datetimeFigureOut">
              <a:rPr lang="zh-CN" altLang="en-US" smtClean="0"/>
              <a:t>2017/8/30</a:t>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2235915209"/>
      </p:ext>
    </p:extLst>
  </p:cSld>
  <p:clrMapOvr>
    <a:masterClrMapping/>
  </p:clrMapOvr>
  <p:transition spd="slow" advTm="3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fld id="{73B25E68-99F1-4046-B09B-134B52642AC8}" type="datetimeFigureOut">
              <a:rPr lang="zh-CN" altLang="en-US" smtClean="0"/>
              <a:t>2017/8/30</a:t>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3699703459"/>
      </p:ext>
    </p:extLst>
  </p:cSld>
  <p:clrMapOvr>
    <a:masterClrMapping/>
  </p:clrMapOvr>
  <p:transition spd="slow" advTm="300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bg>
      <p:bgPr>
        <a:solidFill>
          <a:schemeClr val="bg1"/>
        </a:solidFill>
        <a:effectLst/>
      </p:bgPr>
    </p:bg>
    <p:spTree>
      <p:nvGrpSpPr>
        <p:cNvPr id="1" name=""/>
        <p:cNvGrpSpPr/>
        <p:nvPr/>
      </p:nvGrpSpPr>
      <p:grpSpPr>
        <a:xfrm>
          <a:off x="0" y="0"/>
          <a:ext cx="0" cy="0"/>
          <a:chOff x="0" y="0"/>
          <a:chExt cx="0" cy="0"/>
        </a:xfrm>
      </p:grpSpPr>
      <p:sp>
        <p:nvSpPr>
          <p:cNvPr id="3" name="Date Placeholder 1"/>
          <p:cNvSpPr>
            <a:spLocks noGrp="1"/>
          </p:cNvSpPr>
          <p:nvPr>
            <p:ph type="dt" sz="half" idx="10"/>
          </p:nvPr>
        </p:nvSpPr>
        <p:spPr/>
        <p:txBody>
          <a:bodyPr/>
          <a:lstStyle>
            <a:lvl1pPr>
              <a:defRPr/>
            </a:lvl1pPr>
          </a:lstStyle>
          <a:p>
            <a:fld id="{73B25E68-99F1-4046-B09B-134B52642AC8}" type="datetimeFigureOut">
              <a:rPr lang="zh-CN" altLang="en-US" smtClean="0"/>
              <a:t>2017/8/30</a:t>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4097871918"/>
      </p:ext>
    </p:extLst>
  </p:cSld>
  <p:clrMapOvr>
    <a:overrideClrMapping bg1="lt1" tx1="dk1" bg2="lt2" tx2="dk2" accent1="accent1" accent2="accent2" accent3="accent3" accent4="accent4" accent5="accent5" accent6="accent6" hlink="hlink" folHlink="folHlink"/>
  </p:clrMapOvr>
  <p:transition spd="slow" advTm="3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t>2017/8/30</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3554386340"/>
      </p:ext>
    </p:extLst>
  </p:cSld>
  <p:clrMapOvr>
    <a:masterClrMapping/>
  </p:clrMapOvr>
  <p:transition spd="slow" advTm="3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t>2017/8/30</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t>‹#›</a:t>
            </a:fld>
            <a:endParaRPr lang="zh-CN" altLang="en-US"/>
          </a:p>
        </p:txBody>
      </p:sp>
    </p:spTree>
    <p:extLst>
      <p:ext uri="{BB962C8B-B14F-4D97-AF65-F5344CB8AC3E}">
        <p14:creationId xmlns:p14="http://schemas.microsoft.com/office/powerpoint/2010/main" val="1155896860"/>
      </p:ext>
    </p:extLst>
  </p:cSld>
  <p:clrMapOvr>
    <a:masterClrMapping/>
  </p:clrMapOvr>
  <p:transition spd="slow" advTm="3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blipFill>
            <a:blip r:embed="rId13"/>
            <a:srcRect/>
            <a:stretch>
              <a:fillRect l="-73" r="-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1027" name="Text Placeholder 2"/>
          <p:cNvSpPr>
            <a:spLocks noGrp="1"/>
          </p:cNvSpPr>
          <p:nvPr>
            <p:ph type="body" idx="1"/>
          </p:nvPr>
        </p:nvSpPr>
        <p:spPr bwMode="auto">
          <a:xfrm>
            <a:off x="754063" y="1338263"/>
            <a:ext cx="10680700" cy="501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9170" eaLnBrk="1" fontAlgn="auto" hangingPunct="1">
              <a:spcBef>
                <a:spcPts val="0"/>
              </a:spcBef>
              <a:spcAft>
                <a:spcPts val="0"/>
              </a:spcAft>
              <a:defRPr sz="1200">
                <a:solidFill>
                  <a:schemeClr val="bg1">
                    <a:lumMod val="65000"/>
                  </a:schemeClr>
                </a:solidFill>
                <a:latin typeface="+mn-lt"/>
                <a:ea typeface="+mn-ea"/>
              </a:defRPr>
            </a:lvl1pPr>
          </a:lstStyle>
          <a:p>
            <a:fld id="{73B25E68-99F1-4046-B09B-134B52642AC8}" type="datetimeFigureOut">
              <a:rPr lang="zh-CN" altLang="en-US" smtClean="0"/>
              <a:t>2017/8/30</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9170" eaLnBrk="1" fontAlgn="auto" hangingPunct="1">
              <a:spcBef>
                <a:spcPts val="0"/>
              </a:spcBef>
              <a:spcAft>
                <a:spcPts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9170" eaLnBrk="1" fontAlgn="auto" hangingPunct="1">
              <a:spcBef>
                <a:spcPts val="0"/>
              </a:spcBef>
              <a:spcAft>
                <a:spcPts val="0"/>
              </a:spcAft>
              <a:defRPr sz="1200">
                <a:solidFill>
                  <a:schemeClr val="bg1">
                    <a:lumMod val="65000"/>
                  </a:schemeClr>
                </a:solidFill>
                <a:latin typeface="+mn-lt"/>
                <a:ea typeface="+mn-ea"/>
              </a:defRPr>
            </a:lvl1pPr>
          </a:lstStyle>
          <a:p>
            <a:fld id="{3E3CA578-6D8C-4084-809D-66D25A20E1A2}" type="slidenum">
              <a:rPr lang="zh-CN" altLang="en-US" smtClean="0"/>
              <a:t>‹#›</a:t>
            </a:fld>
            <a:endParaRPr lang="zh-CN" altLang="en-US"/>
          </a:p>
        </p:txBody>
      </p:sp>
      <p:sp>
        <p:nvSpPr>
          <p:cNvPr id="1031" name="Title Placeholder 1"/>
          <p:cNvSpPr>
            <a:spLocks noGrp="1"/>
          </p:cNvSpPr>
          <p:nvPr>
            <p:ph type="title"/>
          </p:nvPr>
        </p:nvSpPr>
        <p:spPr bwMode="auto">
          <a:xfrm>
            <a:off x="1828799" y="268550"/>
            <a:ext cx="8963025"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Tree>
    <p:extLst>
      <p:ext uri="{BB962C8B-B14F-4D97-AF65-F5344CB8AC3E}">
        <p14:creationId xmlns:p14="http://schemas.microsoft.com/office/powerpoint/2010/main" val="17463083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advTm="3000"/>
  <p:txStyles>
    <p:titleStyle>
      <a:lvl1pPr algn="l" rtl="0" eaLnBrk="1" fontAlgn="base" hangingPunct="1">
        <a:lnSpc>
          <a:spcPct val="90000"/>
        </a:lnSpc>
        <a:spcBef>
          <a:spcPct val="0"/>
        </a:spcBef>
        <a:spcAft>
          <a:spcPct val="0"/>
        </a:spcAft>
        <a:defRPr sz="3600" kern="1200">
          <a:solidFill>
            <a:schemeClr val="bg2"/>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188" indent="-357188" algn="l" rtl="0" eaLnBrk="1" fontAlgn="base" hangingPunct="1">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188" indent="-357188" algn="l" rtl="0" eaLnBrk="1" fontAlgn="base" hangingPunct="1">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notesSlide" Target="../notesSlides/notesSlide1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slideLayout" Target="../slideLayouts/slideLayout6.xml"/><Relationship Id="rId5" Type="http://schemas.openxmlformats.org/officeDocument/2006/relationships/tags" Target="../tags/tag27.xml"/><Relationship Id="rId4" Type="http://schemas.openxmlformats.org/officeDocument/2006/relationships/tags" Target="../tags/tag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17.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12" Type="http://schemas.openxmlformats.org/officeDocument/2006/relationships/notesSlide" Target="../notesSlides/notesSlide17.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slideLayout" Target="../slideLayouts/slideLayout6.xml"/><Relationship Id="rId5" Type="http://schemas.openxmlformats.org/officeDocument/2006/relationships/tags" Target="../tags/tag33.xml"/><Relationship Id="rId10" Type="http://schemas.openxmlformats.org/officeDocument/2006/relationships/tags" Target="../tags/tag38.xml"/><Relationship Id="rId4" Type="http://schemas.openxmlformats.org/officeDocument/2006/relationships/tags" Target="../tags/tag32.xml"/><Relationship Id="rId9" Type="http://schemas.openxmlformats.org/officeDocument/2006/relationships/tags" Target="../tags/tag3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7.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 Target="slide3.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tags" Target="../tags/tag51.xml"/><Relationship Id="rId18" Type="http://schemas.openxmlformats.org/officeDocument/2006/relationships/notesSlide" Target="../notesSlides/notesSlide20.xml"/><Relationship Id="rId3" Type="http://schemas.openxmlformats.org/officeDocument/2006/relationships/tags" Target="../tags/tag41.xml"/><Relationship Id="rId7" Type="http://schemas.openxmlformats.org/officeDocument/2006/relationships/tags" Target="../tags/tag45.xml"/><Relationship Id="rId12" Type="http://schemas.openxmlformats.org/officeDocument/2006/relationships/tags" Target="../tags/tag50.xml"/><Relationship Id="rId17" Type="http://schemas.openxmlformats.org/officeDocument/2006/relationships/slideLayout" Target="../slideLayouts/slideLayout6.xml"/><Relationship Id="rId2" Type="http://schemas.openxmlformats.org/officeDocument/2006/relationships/tags" Target="../tags/tag40.xml"/><Relationship Id="rId16" Type="http://schemas.openxmlformats.org/officeDocument/2006/relationships/tags" Target="../tags/tag54.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tags" Target="../tags/tag49.xml"/><Relationship Id="rId5" Type="http://schemas.openxmlformats.org/officeDocument/2006/relationships/tags" Target="../tags/tag43.xml"/><Relationship Id="rId15" Type="http://schemas.openxmlformats.org/officeDocument/2006/relationships/tags" Target="../tags/tag53.xml"/><Relationship Id="rId10" Type="http://schemas.openxmlformats.org/officeDocument/2006/relationships/tags" Target="../tags/tag48.xml"/><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tags" Target="../tags/tag5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tags" Target="../tags/tag21.xml"/><Relationship Id="rId3" Type="http://schemas.openxmlformats.org/officeDocument/2006/relationships/tags" Target="../tags/tag16.xml"/><Relationship Id="rId7" Type="http://schemas.openxmlformats.org/officeDocument/2006/relationships/tags" Target="../tags/tag20.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notesSlide" Target="../notesSlides/notesSlide5.xml"/><Relationship Id="rId5" Type="http://schemas.openxmlformats.org/officeDocument/2006/relationships/tags" Target="../tags/tag18.xml"/><Relationship Id="rId10" Type="http://schemas.openxmlformats.org/officeDocument/2006/relationships/slideLayout" Target="../slideLayouts/slideLayout6.xml"/><Relationship Id="rId4" Type="http://schemas.openxmlformats.org/officeDocument/2006/relationships/tags" Target="../tags/tag17.xml"/><Relationship Id="rId9" Type="http://schemas.openxmlformats.org/officeDocument/2006/relationships/tags" Target="../tags/tag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6"/>
          <p:cNvSpPr>
            <a:spLocks noGrp="1"/>
          </p:cNvSpPr>
          <p:nvPr>
            <p:ph type="subTitle" idx="1"/>
          </p:nvPr>
        </p:nvSpPr>
        <p:spPr/>
        <p:txBody>
          <a:bodyPr/>
          <a:lstStyle/>
          <a:p>
            <a:r>
              <a:rPr lang="zh-CN" altLang="en-US" dirty="0"/>
              <a:t>汇报人</a:t>
            </a:r>
            <a:r>
              <a:rPr lang="zh-CN" altLang="en-US" dirty="0" smtClean="0"/>
              <a:t>：</a:t>
            </a:r>
            <a:r>
              <a:rPr lang="zh-CN" altLang="en-US" dirty="0"/>
              <a:t>千库网</a:t>
            </a:r>
            <a:r>
              <a:rPr lang="zh-CN" altLang="en-US" dirty="0" smtClean="0"/>
              <a:t>          汇报时间：</a:t>
            </a:r>
            <a:r>
              <a:rPr lang="en-US" altLang="zh-CN" dirty="0" smtClean="0"/>
              <a:t>XX</a:t>
            </a:r>
            <a:r>
              <a:rPr lang="zh-CN" altLang="en-US" dirty="0" smtClean="0"/>
              <a:t>年</a:t>
            </a:r>
            <a:r>
              <a:rPr lang="en-US" altLang="zh-CN" dirty="0" smtClean="0"/>
              <a:t>X</a:t>
            </a:r>
            <a:r>
              <a:rPr lang="zh-CN" altLang="en-US" dirty="0" smtClean="0"/>
              <a:t>月</a:t>
            </a:r>
            <a:endParaRPr lang="en-US" altLang="zh-CN" dirty="0"/>
          </a:p>
        </p:txBody>
      </p:sp>
      <p:sp>
        <p:nvSpPr>
          <p:cNvPr id="6146" name="标题 5"/>
          <p:cNvSpPr>
            <a:spLocks noGrp="1"/>
          </p:cNvSpPr>
          <p:nvPr>
            <p:ph type="ctrTitle"/>
          </p:nvPr>
        </p:nvSpPr>
        <p:spPr/>
        <p:txBody>
          <a:bodyPr>
            <a:normAutofit/>
          </a:bodyPr>
          <a:lstStyle/>
          <a:p>
            <a:r>
              <a:rPr lang="zh-CN" altLang="en-US" sz="4800" dirty="0">
                <a:latin typeface="+mj-ea"/>
              </a:rPr>
              <a:t>医疗爱心</a:t>
            </a:r>
            <a:r>
              <a:rPr lang="en-US" altLang="zh-CN" sz="4800" dirty="0">
                <a:latin typeface="+mj-ea"/>
              </a:rPr>
              <a:t/>
            </a:r>
            <a:br>
              <a:rPr lang="en-US" altLang="zh-CN" sz="4800" dirty="0">
                <a:latin typeface="+mj-ea"/>
              </a:rPr>
            </a:br>
            <a:r>
              <a:rPr lang="zh-CN" altLang="en-US" sz="4800" dirty="0">
                <a:latin typeface="+mj-ea"/>
              </a:rPr>
              <a:t>无私奉献</a:t>
            </a:r>
            <a:r>
              <a:rPr lang="en-US" altLang="zh-CN" sz="4800" dirty="0">
                <a:latin typeface="+mj-ea"/>
              </a:rPr>
              <a:t>PPT</a:t>
            </a:r>
            <a:r>
              <a:rPr lang="zh-CN" altLang="en-US" sz="4800" dirty="0">
                <a:latin typeface="+mj-ea"/>
              </a:rPr>
              <a:t>模板</a:t>
            </a:r>
          </a:p>
        </p:txBody>
      </p:sp>
    </p:spTree>
    <p:extLst>
      <p:ext uri="{BB962C8B-B14F-4D97-AF65-F5344CB8AC3E}">
        <p14:creationId xmlns:p14="http://schemas.microsoft.com/office/powerpoint/2010/main" val="15914873"/>
      </p:ext>
    </p:extLst>
  </p:cSld>
  <p:clrMapOvr>
    <a:masterClrMapping/>
  </p:clrMapOvr>
  <p:transition spd="slow" advTm="3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9" name="任意多边形 30"/>
          <p:cNvSpPr/>
          <p:nvPr/>
        </p:nvSpPr>
        <p:spPr>
          <a:xfrm>
            <a:off x="780690" y="2849997"/>
            <a:ext cx="3124560" cy="2331604"/>
          </a:xfrm>
          <a:custGeom>
            <a:avLst/>
            <a:gdLst>
              <a:gd name="connsiteX0" fmla="*/ 0 w 2923108"/>
              <a:gd name="connsiteY0" fmla="*/ 0 h 2181277"/>
              <a:gd name="connsiteX1" fmla="*/ 109478 w 2923108"/>
              <a:gd name="connsiteY1" fmla="*/ 0 h 2181277"/>
              <a:gd name="connsiteX2" fmla="*/ 114649 w 2923108"/>
              <a:gd name="connsiteY2" fmla="*/ 25618 h 2181277"/>
              <a:gd name="connsiteX3" fmla="*/ 206889 w 2923108"/>
              <a:gd name="connsiteY3" fmla="*/ 86758 h 2181277"/>
              <a:gd name="connsiteX4" fmla="*/ 299129 w 2923108"/>
              <a:gd name="connsiteY4" fmla="*/ 25618 h 2181277"/>
              <a:gd name="connsiteX5" fmla="*/ 304301 w 2923108"/>
              <a:gd name="connsiteY5" fmla="*/ 0 h 2181277"/>
              <a:gd name="connsiteX6" fmla="*/ 423143 w 2923108"/>
              <a:gd name="connsiteY6" fmla="*/ 0 h 2181277"/>
              <a:gd name="connsiteX7" fmla="*/ 428315 w 2923108"/>
              <a:gd name="connsiteY7" fmla="*/ 25618 h 2181277"/>
              <a:gd name="connsiteX8" fmla="*/ 520555 w 2923108"/>
              <a:gd name="connsiteY8" fmla="*/ 86758 h 2181277"/>
              <a:gd name="connsiteX9" fmla="*/ 612795 w 2923108"/>
              <a:gd name="connsiteY9" fmla="*/ 25618 h 2181277"/>
              <a:gd name="connsiteX10" fmla="*/ 617967 w 2923108"/>
              <a:gd name="connsiteY10" fmla="*/ 0 h 2181277"/>
              <a:gd name="connsiteX11" fmla="*/ 736809 w 2923108"/>
              <a:gd name="connsiteY11" fmla="*/ 0 h 2181277"/>
              <a:gd name="connsiteX12" fmla="*/ 741981 w 2923108"/>
              <a:gd name="connsiteY12" fmla="*/ 25618 h 2181277"/>
              <a:gd name="connsiteX13" fmla="*/ 834221 w 2923108"/>
              <a:gd name="connsiteY13" fmla="*/ 86758 h 2181277"/>
              <a:gd name="connsiteX14" fmla="*/ 926461 w 2923108"/>
              <a:gd name="connsiteY14" fmla="*/ 25618 h 2181277"/>
              <a:gd name="connsiteX15" fmla="*/ 931634 w 2923108"/>
              <a:gd name="connsiteY15" fmla="*/ 0 h 2181277"/>
              <a:gd name="connsiteX16" fmla="*/ 1050475 w 2923108"/>
              <a:gd name="connsiteY16" fmla="*/ 0 h 2181277"/>
              <a:gd name="connsiteX17" fmla="*/ 1055647 w 2923108"/>
              <a:gd name="connsiteY17" fmla="*/ 25618 h 2181277"/>
              <a:gd name="connsiteX18" fmla="*/ 1147887 w 2923108"/>
              <a:gd name="connsiteY18" fmla="*/ 86758 h 2181277"/>
              <a:gd name="connsiteX19" fmla="*/ 1240128 w 2923108"/>
              <a:gd name="connsiteY19" fmla="*/ 25618 h 2181277"/>
              <a:gd name="connsiteX20" fmla="*/ 1245300 w 2923108"/>
              <a:gd name="connsiteY20" fmla="*/ 0 h 2181277"/>
              <a:gd name="connsiteX21" fmla="*/ 1364141 w 2923108"/>
              <a:gd name="connsiteY21" fmla="*/ 0 h 2181277"/>
              <a:gd name="connsiteX22" fmla="*/ 1369313 w 2923108"/>
              <a:gd name="connsiteY22" fmla="*/ 25618 h 2181277"/>
              <a:gd name="connsiteX23" fmla="*/ 1461553 w 2923108"/>
              <a:gd name="connsiteY23" fmla="*/ 86758 h 2181277"/>
              <a:gd name="connsiteX24" fmla="*/ 1553794 w 2923108"/>
              <a:gd name="connsiteY24" fmla="*/ 25618 h 2181277"/>
              <a:gd name="connsiteX25" fmla="*/ 1558966 w 2923108"/>
              <a:gd name="connsiteY25" fmla="*/ 0 h 2181277"/>
              <a:gd name="connsiteX26" fmla="*/ 1677807 w 2923108"/>
              <a:gd name="connsiteY26" fmla="*/ 0 h 2181277"/>
              <a:gd name="connsiteX27" fmla="*/ 1682979 w 2923108"/>
              <a:gd name="connsiteY27" fmla="*/ 25618 h 2181277"/>
              <a:gd name="connsiteX28" fmla="*/ 1775220 w 2923108"/>
              <a:gd name="connsiteY28" fmla="*/ 86758 h 2181277"/>
              <a:gd name="connsiteX29" fmla="*/ 1867460 w 2923108"/>
              <a:gd name="connsiteY29" fmla="*/ 25618 h 2181277"/>
              <a:gd name="connsiteX30" fmla="*/ 1872632 w 2923108"/>
              <a:gd name="connsiteY30" fmla="*/ 0 h 2181277"/>
              <a:gd name="connsiteX31" fmla="*/ 1991473 w 2923108"/>
              <a:gd name="connsiteY31" fmla="*/ 0 h 2181277"/>
              <a:gd name="connsiteX32" fmla="*/ 1996646 w 2923108"/>
              <a:gd name="connsiteY32" fmla="*/ 25618 h 2181277"/>
              <a:gd name="connsiteX33" fmla="*/ 2088886 w 2923108"/>
              <a:gd name="connsiteY33" fmla="*/ 86758 h 2181277"/>
              <a:gd name="connsiteX34" fmla="*/ 2181126 w 2923108"/>
              <a:gd name="connsiteY34" fmla="*/ 25618 h 2181277"/>
              <a:gd name="connsiteX35" fmla="*/ 2186298 w 2923108"/>
              <a:gd name="connsiteY35" fmla="*/ 0 h 2181277"/>
              <a:gd name="connsiteX36" fmla="*/ 2305139 w 2923108"/>
              <a:gd name="connsiteY36" fmla="*/ 0 h 2181277"/>
              <a:gd name="connsiteX37" fmla="*/ 2310312 w 2923108"/>
              <a:gd name="connsiteY37" fmla="*/ 25618 h 2181277"/>
              <a:gd name="connsiteX38" fmla="*/ 2402552 w 2923108"/>
              <a:gd name="connsiteY38" fmla="*/ 86758 h 2181277"/>
              <a:gd name="connsiteX39" fmla="*/ 2494792 w 2923108"/>
              <a:gd name="connsiteY39" fmla="*/ 25618 h 2181277"/>
              <a:gd name="connsiteX40" fmla="*/ 2499964 w 2923108"/>
              <a:gd name="connsiteY40" fmla="*/ 0 h 2181277"/>
              <a:gd name="connsiteX41" fmla="*/ 2618806 w 2923108"/>
              <a:gd name="connsiteY41" fmla="*/ 0 h 2181277"/>
              <a:gd name="connsiteX42" fmla="*/ 2623978 w 2923108"/>
              <a:gd name="connsiteY42" fmla="*/ 25618 h 2181277"/>
              <a:gd name="connsiteX43" fmla="*/ 2716218 w 2923108"/>
              <a:gd name="connsiteY43" fmla="*/ 86758 h 2181277"/>
              <a:gd name="connsiteX44" fmla="*/ 2808458 w 2923108"/>
              <a:gd name="connsiteY44" fmla="*/ 25618 h 2181277"/>
              <a:gd name="connsiteX45" fmla="*/ 2813630 w 2923108"/>
              <a:gd name="connsiteY45" fmla="*/ 0 h 2181277"/>
              <a:gd name="connsiteX46" fmla="*/ 2923108 w 2923108"/>
              <a:gd name="connsiteY46" fmla="*/ 0 h 2181277"/>
              <a:gd name="connsiteX47" fmla="*/ 2923108 w 2923108"/>
              <a:gd name="connsiteY47" fmla="*/ 2181277 h 2181277"/>
              <a:gd name="connsiteX48" fmla="*/ 2883682 w 2923108"/>
              <a:gd name="connsiteY48" fmla="*/ 2166860 h 2181277"/>
              <a:gd name="connsiteX49" fmla="*/ 1461554 w 2923108"/>
              <a:gd name="connsiteY49" fmla="*/ 1998880 h 2181277"/>
              <a:gd name="connsiteX50" fmla="*/ 39427 w 2923108"/>
              <a:gd name="connsiteY50" fmla="*/ 2166860 h 2181277"/>
              <a:gd name="connsiteX51" fmla="*/ 0 w 2923108"/>
              <a:gd name="connsiteY51" fmla="*/ 2181277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923108" h="2181277">
                <a:moveTo>
                  <a:pt x="0" y="0"/>
                </a:moveTo>
                <a:lnTo>
                  <a:pt x="109478" y="0"/>
                </a:lnTo>
                <a:lnTo>
                  <a:pt x="114649" y="25618"/>
                </a:lnTo>
                <a:cubicBezTo>
                  <a:pt x="129846" y="61547"/>
                  <a:pt x="165424" y="86758"/>
                  <a:pt x="206889" y="86758"/>
                </a:cubicBezTo>
                <a:cubicBezTo>
                  <a:pt x="248355" y="86758"/>
                  <a:pt x="283932" y="61547"/>
                  <a:pt x="299129" y="25618"/>
                </a:cubicBezTo>
                <a:lnTo>
                  <a:pt x="304301" y="0"/>
                </a:lnTo>
                <a:lnTo>
                  <a:pt x="423143" y="0"/>
                </a:lnTo>
                <a:lnTo>
                  <a:pt x="428315" y="25618"/>
                </a:lnTo>
                <a:cubicBezTo>
                  <a:pt x="443512" y="61547"/>
                  <a:pt x="479090" y="86758"/>
                  <a:pt x="520555" y="86758"/>
                </a:cubicBezTo>
                <a:cubicBezTo>
                  <a:pt x="562021" y="86758"/>
                  <a:pt x="597598" y="61547"/>
                  <a:pt x="612795" y="25618"/>
                </a:cubicBezTo>
                <a:lnTo>
                  <a:pt x="617967" y="0"/>
                </a:lnTo>
                <a:lnTo>
                  <a:pt x="736809" y="0"/>
                </a:lnTo>
                <a:lnTo>
                  <a:pt x="741981" y="25618"/>
                </a:lnTo>
                <a:cubicBezTo>
                  <a:pt x="757178" y="61547"/>
                  <a:pt x="792756" y="86758"/>
                  <a:pt x="834221" y="86758"/>
                </a:cubicBezTo>
                <a:cubicBezTo>
                  <a:pt x="875687" y="86758"/>
                  <a:pt x="911264" y="61547"/>
                  <a:pt x="926461" y="25618"/>
                </a:cubicBezTo>
                <a:lnTo>
                  <a:pt x="931634" y="0"/>
                </a:lnTo>
                <a:lnTo>
                  <a:pt x="1050475" y="0"/>
                </a:lnTo>
                <a:lnTo>
                  <a:pt x="1055647" y="25618"/>
                </a:lnTo>
                <a:cubicBezTo>
                  <a:pt x="1070844" y="61547"/>
                  <a:pt x="1106422" y="86758"/>
                  <a:pt x="1147887" y="86758"/>
                </a:cubicBezTo>
                <a:cubicBezTo>
                  <a:pt x="1189354" y="86758"/>
                  <a:pt x="1224930" y="61547"/>
                  <a:pt x="1240128" y="25618"/>
                </a:cubicBezTo>
                <a:lnTo>
                  <a:pt x="1245300" y="0"/>
                </a:lnTo>
                <a:lnTo>
                  <a:pt x="1364141" y="0"/>
                </a:lnTo>
                <a:lnTo>
                  <a:pt x="1369313" y="25618"/>
                </a:lnTo>
                <a:cubicBezTo>
                  <a:pt x="1384511" y="61547"/>
                  <a:pt x="1420089" y="86758"/>
                  <a:pt x="1461553" y="86758"/>
                </a:cubicBezTo>
                <a:cubicBezTo>
                  <a:pt x="1503020" y="86758"/>
                  <a:pt x="1538596" y="61547"/>
                  <a:pt x="1553794" y="25618"/>
                </a:cubicBezTo>
                <a:lnTo>
                  <a:pt x="1558966" y="0"/>
                </a:lnTo>
                <a:lnTo>
                  <a:pt x="1677807" y="0"/>
                </a:lnTo>
                <a:lnTo>
                  <a:pt x="1682979" y="25618"/>
                </a:lnTo>
                <a:cubicBezTo>
                  <a:pt x="1698177" y="61547"/>
                  <a:pt x="1733755" y="86758"/>
                  <a:pt x="1775220" y="86758"/>
                </a:cubicBezTo>
                <a:cubicBezTo>
                  <a:pt x="1816685" y="86758"/>
                  <a:pt x="1852263" y="61547"/>
                  <a:pt x="1867460" y="25618"/>
                </a:cubicBezTo>
                <a:lnTo>
                  <a:pt x="1872632" y="0"/>
                </a:lnTo>
                <a:lnTo>
                  <a:pt x="1991473" y="0"/>
                </a:lnTo>
                <a:lnTo>
                  <a:pt x="1996646" y="25618"/>
                </a:lnTo>
                <a:cubicBezTo>
                  <a:pt x="2011843" y="61547"/>
                  <a:pt x="2047419" y="86758"/>
                  <a:pt x="2088886" y="86758"/>
                </a:cubicBezTo>
                <a:cubicBezTo>
                  <a:pt x="2130352" y="86758"/>
                  <a:pt x="2165929" y="61547"/>
                  <a:pt x="2181126" y="25618"/>
                </a:cubicBezTo>
                <a:lnTo>
                  <a:pt x="2186298" y="0"/>
                </a:lnTo>
                <a:lnTo>
                  <a:pt x="2305139" y="0"/>
                </a:lnTo>
                <a:lnTo>
                  <a:pt x="2310312" y="25618"/>
                </a:lnTo>
                <a:cubicBezTo>
                  <a:pt x="2325509" y="61547"/>
                  <a:pt x="2361086" y="86758"/>
                  <a:pt x="2402552" y="86758"/>
                </a:cubicBezTo>
                <a:cubicBezTo>
                  <a:pt x="2444017" y="86758"/>
                  <a:pt x="2479595" y="61547"/>
                  <a:pt x="2494792" y="25618"/>
                </a:cubicBezTo>
                <a:lnTo>
                  <a:pt x="2499964" y="0"/>
                </a:lnTo>
                <a:lnTo>
                  <a:pt x="2618806" y="0"/>
                </a:lnTo>
                <a:lnTo>
                  <a:pt x="2623978" y="25618"/>
                </a:lnTo>
                <a:cubicBezTo>
                  <a:pt x="2639175" y="61547"/>
                  <a:pt x="2674753" y="86758"/>
                  <a:pt x="2716218" y="86758"/>
                </a:cubicBezTo>
                <a:cubicBezTo>
                  <a:pt x="2757683" y="86758"/>
                  <a:pt x="2793261" y="61547"/>
                  <a:pt x="2808458" y="25618"/>
                </a:cubicBezTo>
                <a:lnTo>
                  <a:pt x="2813630" y="0"/>
                </a:lnTo>
                <a:lnTo>
                  <a:pt x="2923108" y="0"/>
                </a:lnTo>
                <a:lnTo>
                  <a:pt x="2923108" y="2181277"/>
                </a:lnTo>
                <a:lnTo>
                  <a:pt x="2883682" y="2166860"/>
                </a:lnTo>
                <a:cubicBezTo>
                  <a:pt x="2575479" y="2065513"/>
                  <a:pt x="2053543" y="1998880"/>
                  <a:pt x="1461554" y="1998880"/>
                </a:cubicBezTo>
                <a:cubicBezTo>
                  <a:pt x="869565" y="1998880"/>
                  <a:pt x="347630" y="2065513"/>
                  <a:pt x="39427" y="2166860"/>
                </a:cubicBezTo>
                <a:lnTo>
                  <a:pt x="0" y="2181277"/>
                </a:lnTo>
                <a:close/>
              </a:path>
            </a:pathLst>
          </a:custGeom>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rtlCol="0" anchor="ctr">
            <a:noAutofit/>
          </a:bodyPr>
          <a:lstStyle/>
          <a:p>
            <a:pPr algn="ctr">
              <a:lnSpc>
                <a:spcPct val="150000"/>
              </a:lnSpc>
            </a:pPr>
            <a:r>
              <a:rPr lang="zh-CN" altLang="en-US" dirty="0">
                <a:solidFill>
                  <a:srgbClr val="FFFFFF"/>
                </a:solidFill>
              </a:rPr>
              <a:t>请输入文本</a:t>
            </a:r>
          </a:p>
        </p:txBody>
      </p:sp>
      <p:sp>
        <p:nvSpPr>
          <p:cNvPr id="10" name="椭圆 9"/>
          <p:cNvSpPr/>
          <p:nvPr/>
        </p:nvSpPr>
        <p:spPr>
          <a:xfrm>
            <a:off x="1689867" y="5166796"/>
            <a:ext cx="1306207" cy="1306207"/>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20" name="Freeform 143"/>
          <p:cNvSpPr>
            <a:spLocks noEditPoints="1"/>
          </p:cNvSpPr>
          <p:nvPr/>
        </p:nvSpPr>
        <p:spPr bwMode="auto">
          <a:xfrm flipH="1">
            <a:off x="1963735" y="5523012"/>
            <a:ext cx="758471" cy="593774"/>
          </a:xfrm>
          <a:custGeom>
            <a:avLst/>
            <a:gdLst>
              <a:gd name="T0" fmla="*/ 110 w 222"/>
              <a:gd name="T1" fmla="*/ 31 h 173"/>
              <a:gd name="T2" fmla="*/ 45 w 222"/>
              <a:gd name="T3" fmla="*/ 125 h 173"/>
              <a:gd name="T4" fmla="*/ 110 w 222"/>
              <a:gd name="T5" fmla="*/ 173 h 173"/>
              <a:gd name="T6" fmla="*/ 181 w 222"/>
              <a:gd name="T7" fmla="*/ 16 h 173"/>
              <a:gd name="T8" fmla="*/ 146 w 222"/>
              <a:gd name="T9" fmla="*/ 95 h 173"/>
              <a:gd name="T10" fmla="*/ 141 w 222"/>
              <a:gd name="T11" fmla="*/ 81 h 173"/>
              <a:gd name="T12" fmla="*/ 132 w 222"/>
              <a:gd name="T13" fmla="*/ 102 h 173"/>
              <a:gd name="T14" fmla="*/ 130 w 222"/>
              <a:gd name="T15" fmla="*/ 101 h 173"/>
              <a:gd name="T16" fmla="*/ 120 w 222"/>
              <a:gd name="T17" fmla="*/ 95 h 173"/>
              <a:gd name="T18" fmla="*/ 112 w 222"/>
              <a:gd name="T19" fmla="*/ 127 h 173"/>
              <a:gd name="T20" fmla="*/ 112 w 222"/>
              <a:gd name="T21" fmla="*/ 127 h 173"/>
              <a:gd name="T22" fmla="*/ 112 w 222"/>
              <a:gd name="T23" fmla="*/ 127 h 173"/>
              <a:gd name="T24" fmla="*/ 106 w 222"/>
              <a:gd name="T25" fmla="*/ 77 h 173"/>
              <a:gd name="T26" fmla="*/ 102 w 222"/>
              <a:gd name="T27" fmla="*/ 94 h 173"/>
              <a:gd name="T28" fmla="*/ 91 w 222"/>
              <a:gd name="T29" fmla="*/ 99 h 173"/>
              <a:gd name="T30" fmla="*/ 87 w 222"/>
              <a:gd name="T31" fmla="*/ 99 h 173"/>
              <a:gd name="T32" fmla="*/ 80 w 222"/>
              <a:gd name="T33" fmla="*/ 94 h 173"/>
              <a:gd name="T34" fmla="*/ 75 w 222"/>
              <a:gd name="T35" fmla="*/ 86 h 173"/>
              <a:gd name="T36" fmla="*/ 71 w 222"/>
              <a:gd name="T37" fmla="*/ 95 h 173"/>
              <a:gd name="T38" fmla="*/ 49 w 222"/>
              <a:gd name="T39" fmla="*/ 95 h 173"/>
              <a:gd name="T40" fmla="*/ 46 w 222"/>
              <a:gd name="T41" fmla="*/ 92 h 173"/>
              <a:gd name="T42" fmla="*/ 69 w 222"/>
              <a:gd name="T43" fmla="*/ 90 h 173"/>
              <a:gd name="T44" fmla="*/ 75 w 222"/>
              <a:gd name="T45" fmla="*/ 77 h 173"/>
              <a:gd name="T46" fmla="*/ 77 w 222"/>
              <a:gd name="T47" fmla="*/ 79 h 173"/>
              <a:gd name="T48" fmla="*/ 86 w 222"/>
              <a:gd name="T49" fmla="*/ 89 h 173"/>
              <a:gd name="T50" fmla="*/ 89 w 222"/>
              <a:gd name="T51" fmla="*/ 94 h 173"/>
              <a:gd name="T52" fmla="*/ 92 w 222"/>
              <a:gd name="T53" fmla="*/ 89 h 173"/>
              <a:gd name="T54" fmla="*/ 104 w 222"/>
              <a:gd name="T55" fmla="*/ 54 h 173"/>
              <a:gd name="T56" fmla="*/ 107 w 222"/>
              <a:gd name="T57" fmla="*/ 52 h 173"/>
              <a:gd name="T58" fmla="*/ 109 w 222"/>
              <a:gd name="T59" fmla="*/ 54 h 173"/>
              <a:gd name="T60" fmla="*/ 116 w 222"/>
              <a:gd name="T61" fmla="*/ 92 h 173"/>
              <a:gd name="T62" fmla="*/ 130 w 222"/>
              <a:gd name="T63" fmla="*/ 90 h 173"/>
              <a:gd name="T64" fmla="*/ 132 w 222"/>
              <a:gd name="T65" fmla="*/ 94 h 173"/>
              <a:gd name="T66" fmla="*/ 141 w 222"/>
              <a:gd name="T67" fmla="*/ 70 h 173"/>
              <a:gd name="T68" fmla="*/ 141 w 222"/>
              <a:gd name="T69" fmla="*/ 70 h 173"/>
              <a:gd name="T70" fmla="*/ 148 w 222"/>
              <a:gd name="T71" fmla="*/ 90 h 173"/>
              <a:gd name="T72" fmla="*/ 176 w 222"/>
              <a:gd name="T73" fmla="*/ 9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2" h="173">
                <a:moveTo>
                  <a:pt x="181" y="16"/>
                </a:moveTo>
                <a:cubicBezTo>
                  <a:pt x="151" y="0"/>
                  <a:pt x="120" y="24"/>
                  <a:pt x="110" y="31"/>
                </a:cubicBezTo>
                <a:cubicBezTo>
                  <a:pt x="100" y="24"/>
                  <a:pt x="68" y="1"/>
                  <a:pt x="39" y="16"/>
                </a:cubicBezTo>
                <a:cubicBezTo>
                  <a:pt x="13" y="30"/>
                  <a:pt x="0" y="82"/>
                  <a:pt x="45" y="125"/>
                </a:cubicBezTo>
                <a:cubicBezTo>
                  <a:pt x="82" y="159"/>
                  <a:pt x="108" y="172"/>
                  <a:pt x="110" y="173"/>
                </a:cubicBezTo>
                <a:cubicBezTo>
                  <a:pt x="110" y="173"/>
                  <a:pt x="110" y="173"/>
                  <a:pt x="110" y="173"/>
                </a:cubicBezTo>
                <a:cubicBezTo>
                  <a:pt x="112" y="172"/>
                  <a:pt x="137" y="158"/>
                  <a:pt x="174" y="125"/>
                </a:cubicBezTo>
                <a:cubicBezTo>
                  <a:pt x="222" y="81"/>
                  <a:pt x="207" y="31"/>
                  <a:pt x="181" y="16"/>
                </a:cubicBezTo>
                <a:close/>
                <a:moveTo>
                  <a:pt x="174" y="95"/>
                </a:moveTo>
                <a:cubicBezTo>
                  <a:pt x="146" y="95"/>
                  <a:pt x="146" y="95"/>
                  <a:pt x="146" y="95"/>
                </a:cubicBezTo>
                <a:cubicBezTo>
                  <a:pt x="145" y="95"/>
                  <a:pt x="144" y="94"/>
                  <a:pt x="144" y="93"/>
                </a:cubicBezTo>
                <a:cubicBezTo>
                  <a:pt x="141" y="81"/>
                  <a:pt x="141" y="81"/>
                  <a:pt x="141" y="81"/>
                </a:cubicBezTo>
                <a:cubicBezTo>
                  <a:pt x="135" y="100"/>
                  <a:pt x="135" y="100"/>
                  <a:pt x="135" y="100"/>
                </a:cubicBezTo>
                <a:cubicBezTo>
                  <a:pt x="134" y="101"/>
                  <a:pt x="134" y="102"/>
                  <a:pt x="132" y="102"/>
                </a:cubicBezTo>
                <a:cubicBezTo>
                  <a:pt x="132" y="102"/>
                  <a:pt x="132" y="102"/>
                  <a:pt x="132" y="102"/>
                </a:cubicBezTo>
                <a:cubicBezTo>
                  <a:pt x="131" y="102"/>
                  <a:pt x="131" y="101"/>
                  <a:pt x="130" y="101"/>
                </a:cubicBezTo>
                <a:cubicBezTo>
                  <a:pt x="128" y="95"/>
                  <a:pt x="128" y="95"/>
                  <a:pt x="128" y="95"/>
                </a:cubicBezTo>
                <a:cubicBezTo>
                  <a:pt x="120" y="95"/>
                  <a:pt x="120" y="95"/>
                  <a:pt x="120" y="95"/>
                </a:cubicBezTo>
                <a:cubicBezTo>
                  <a:pt x="114" y="125"/>
                  <a:pt x="114" y="125"/>
                  <a:pt x="114" y="125"/>
                </a:cubicBezTo>
                <a:cubicBezTo>
                  <a:pt x="114" y="126"/>
                  <a:pt x="113" y="127"/>
                  <a:pt x="112" y="127"/>
                </a:cubicBezTo>
                <a:cubicBezTo>
                  <a:pt x="112" y="127"/>
                  <a:pt x="112" y="127"/>
                  <a:pt x="112" y="127"/>
                </a:cubicBezTo>
                <a:cubicBezTo>
                  <a:pt x="112" y="127"/>
                  <a:pt x="112" y="127"/>
                  <a:pt x="112" y="127"/>
                </a:cubicBezTo>
                <a:cubicBezTo>
                  <a:pt x="112" y="126"/>
                  <a:pt x="112" y="126"/>
                  <a:pt x="112" y="126"/>
                </a:cubicBezTo>
                <a:cubicBezTo>
                  <a:pt x="112" y="127"/>
                  <a:pt x="112" y="127"/>
                  <a:pt x="112" y="127"/>
                </a:cubicBezTo>
                <a:cubicBezTo>
                  <a:pt x="111" y="127"/>
                  <a:pt x="110" y="126"/>
                  <a:pt x="110" y="125"/>
                </a:cubicBezTo>
                <a:cubicBezTo>
                  <a:pt x="106" y="77"/>
                  <a:pt x="106" y="77"/>
                  <a:pt x="106" y="77"/>
                </a:cubicBezTo>
                <a:cubicBezTo>
                  <a:pt x="104" y="92"/>
                  <a:pt x="104" y="92"/>
                  <a:pt x="104" y="92"/>
                </a:cubicBezTo>
                <a:cubicBezTo>
                  <a:pt x="104" y="93"/>
                  <a:pt x="103" y="94"/>
                  <a:pt x="102" y="94"/>
                </a:cubicBezTo>
                <a:cubicBezTo>
                  <a:pt x="93" y="94"/>
                  <a:pt x="93" y="94"/>
                  <a:pt x="93" y="94"/>
                </a:cubicBezTo>
                <a:cubicBezTo>
                  <a:pt x="91" y="99"/>
                  <a:pt x="91" y="99"/>
                  <a:pt x="91" y="99"/>
                </a:cubicBezTo>
                <a:cubicBezTo>
                  <a:pt x="91" y="100"/>
                  <a:pt x="90" y="101"/>
                  <a:pt x="89" y="101"/>
                </a:cubicBezTo>
                <a:cubicBezTo>
                  <a:pt x="88" y="101"/>
                  <a:pt x="87" y="100"/>
                  <a:pt x="87" y="99"/>
                </a:cubicBezTo>
                <a:cubicBezTo>
                  <a:pt x="85" y="94"/>
                  <a:pt x="85" y="94"/>
                  <a:pt x="85" y="94"/>
                </a:cubicBezTo>
                <a:cubicBezTo>
                  <a:pt x="80" y="94"/>
                  <a:pt x="80" y="94"/>
                  <a:pt x="80" y="94"/>
                </a:cubicBezTo>
                <a:cubicBezTo>
                  <a:pt x="79" y="94"/>
                  <a:pt x="78" y="93"/>
                  <a:pt x="78" y="92"/>
                </a:cubicBezTo>
                <a:cubicBezTo>
                  <a:pt x="75" y="86"/>
                  <a:pt x="75" y="86"/>
                  <a:pt x="75" y="86"/>
                </a:cubicBezTo>
                <a:cubicBezTo>
                  <a:pt x="73" y="93"/>
                  <a:pt x="73" y="93"/>
                  <a:pt x="73" y="93"/>
                </a:cubicBezTo>
                <a:cubicBezTo>
                  <a:pt x="72" y="94"/>
                  <a:pt x="72" y="95"/>
                  <a:pt x="71" y="95"/>
                </a:cubicBezTo>
                <a:cubicBezTo>
                  <a:pt x="49" y="95"/>
                  <a:pt x="49" y="95"/>
                  <a:pt x="49" y="95"/>
                </a:cubicBezTo>
                <a:cubicBezTo>
                  <a:pt x="49" y="95"/>
                  <a:pt x="49" y="95"/>
                  <a:pt x="49" y="95"/>
                </a:cubicBezTo>
                <a:cubicBezTo>
                  <a:pt x="48" y="95"/>
                  <a:pt x="48" y="95"/>
                  <a:pt x="48" y="95"/>
                </a:cubicBezTo>
                <a:cubicBezTo>
                  <a:pt x="47" y="95"/>
                  <a:pt x="46" y="94"/>
                  <a:pt x="46" y="92"/>
                </a:cubicBezTo>
                <a:cubicBezTo>
                  <a:pt x="46" y="91"/>
                  <a:pt x="47" y="90"/>
                  <a:pt x="48" y="90"/>
                </a:cubicBezTo>
                <a:cubicBezTo>
                  <a:pt x="69" y="90"/>
                  <a:pt x="69" y="90"/>
                  <a:pt x="69" y="90"/>
                </a:cubicBezTo>
                <a:cubicBezTo>
                  <a:pt x="73" y="79"/>
                  <a:pt x="73" y="79"/>
                  <a:pt x="73" y="79"/>
                </a:cubicBezTo>
                <a:cubicBezTo>
                  <a:pt x="73" y="78"/>
                  <a:pt x="74" y="77"/>
                  <a:pt x="75" y="77"/>
                </a:cubicBezTo>
                <a:cubicBezTo>
                  <a:pt x="75" y="77"/>
                  <a:pt x="75" y="77"/>
                  <a:pt x="75" y="77"/>
                </a:cubicBezTo>
                <a:cubicBezTo>
                  <a:pt x="76" y="77"/>
                  <a:pt x="77" y="78"/>
                  <a:pt x="77" y="79"/>
                </a:cubicBezTo>
                <a:cubicBezTo>
                  <a:pt x="81" y="89"/>
                  <a:pt x="81" y="89"/>
                  <a:pt x="81" y="89"/>
                </a:cubicBezTo>
                <a:cubicBezTo>
                  <a:pt x="86" y="89"/>
                  <a:pt x="86" y="89"/>
                  <a:pt x="86" y="89"/>
                </a:cubicBezTo>
                <a:cubicBezTo>
                  <a:pt x="87" y="89"/>
                  <a:pt x="88" y="90"/>
                  <a:pt x="88" y="90"/>
                </a:cubicBezTo>
                <a:cubicBezTo>
                  <a:pt x="89" y="94"/>
                  <a:pt x="89" y="94"/>
                  <a:pt x="89" y="94"/>
                </a:cubicBezTo>
                <a:cubicBezTo>
                  <a:pt x="90" y="91"/>
                  <a:pt x="90" y="91"/>
                  <a:pt x="90" y="91"/>
                </a:cubicBezTo>
                <a:cubicBezTo>
                  <a:pt x="90" y="90"/>
                  <a:pt x="91" y="89"/>
                  <a:pt x="92" y="89"/>
                </a:cubicBezTo>
                <a:cubicBezTo>
                  <a:pt x="100" y="89"/>
                  <a:pt x="100" y="89"/>
                  <a:pt x="100" y="89"/>
                </a:cubicBezTo>
                <a:cubicBezTo>
                  <a:pt x="104" y="54"/>
                  <a:pt x="104" y="54"/>
                  <a:pt x="104" y="54"/>
                </a:cubicBezTo>
                <a:cubicBezTo>
                  <a:pt x="104" y="52"/>
                  <a:pt x="105" y="52"/>
                  <a:pt x="107" y="52"/>
                </a:cubicBezTo>
                <a:cubicBezTo>
                  <a:pt x="107" y="52"/>
                  <a:pt x="107" y="52"/>
                  <a:pt x="107" y="52"/>
                </a:cubicBezTo>
                <a:cubicBezTo>
                  <a:pt x="107" y="52"/>
                  <a:pt x="107" y="52"/>
                  <a:pt x="107" y="52"/>
                </a:cubicBezTo>
                <a:cubicBezTo>
                  <a:pt x="108" y="52"/>
                  <a:pt x="109" y="53"/>
                  <a:pt x="109" y="54"/>
                </a:cubicBezTo>
                <a:cubicBezTo>
                  <a:pt x="113" y="108"/>
                  <a:pt x="113" y="108"/>
                  <a:pt x="113" y="108"/>
                </a:cubicBezTo>
                <a:cubicBezTo>
                  <a:pt x="116" y="92"/>
                  <a:pt x="116" y="92"/>
                  <a:pt x="116" y="92"/>
                </a:cubicBezTo>
                <a:cubicBezTo>
                  <a:pt x="116" y="91"/>
                  <a:pt x="117" y="90"/>
                  <a:pt x="119" y="90"/>
                </a:cubicBezTo>
                <a:cubicBezTo>
                  <a:pt x="130" y="90"/>
                  <a:pt x="130" y="90"/>
                  <a:pt x="130" y="90"/>
                </a:cubicBezTo>
                <a:cubicBezTo>
                  <a:pt x="131" y="90"/>
                  <a:pt x="131" y="91"/>
                  <a:pt x="132" y="92"/>
                </a:cubicBezTo>
                <a:cubicBezTo>
                  <a:pt x="132" y="94"/>
                  <a:pt x="132" y="94"/>
                  <a:pt x="132" y="94"/>
                </a:cubicBezTo>
                <a:cubicBezTo>
                  <a:pt x="139" y="72"/>
                  <a:pt x="139" y="72"/>
                  <a:pt x="139" y="72"/>
                </a:cubicBezTo>
                <a:cubicBezTo>
                  <a:pt x="139" y="71"/>
                  <a:pt x="140" y="70"/>
                  <a:pt x="141" y="70"/>
                </a:cubicBezTo>
                <a:cubicBezTo>
                  <a:pt x="141" y="70"/>
                  <a:pt x="141" y="70"/>
                  <a:pt x="141" y="70"/>
                </a:cubicBezTo>
                <a:cubicBezTo>
                  <a:pt x="141" y="70"/>
                  <a:pt x="141" y="70"/>
                  <a:pt x="141" y="70"/>
                </a:cubicBezTo>
                <a:cubicBezTo>
                  <a:pt x="142" y="70"/>
                  <a:pt x="143" y="71"/>
                  <a:pt x="143" y="72"/>
                </a:cubicBezTo>
                <a:cubicBezTo>
                  <a:pt x="148" y="90"/>
                  <a:pt x="148" y="90"/>
                  <a:pt x="148" y="90"/>
                </a:cubicBezTo>
                <a:cubicBezTo>
                  <a:pt x="174" y="90"/>
                  <a:pt x="174" y="90"/>
                  <a:pt x="174" y="90"/>
                </a:cubicBezTo>
                <a:cubicBezTo>
                  <a:pt x="175" y="90"/>
                  <a:pt x="176" y="91"/>
                  <a:pt x="176" y="93"/>
                </a:cubicBezTo>
                <a:cubicBezTo>
                  <a:pt x="176" y="94"/>
                  <a:pt x="175" y="95"/>
                  <a:pt x="174" y="95"/>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任意多边形 30"/>
          <p:cNvSpPr/>
          <p:nvPr/>
        </p:nvSpPr>
        <p:spPr>
          <a:xfrm>
            <a:off x="4495440" y="2849997"/>
            <a:ext cx="3124560" cy="2331604"/>
          </a:xfrm>
          <a:custGeom>
            <a:avLst/>
            <a:gdLst>
              <a:gd name="connsiteX0" fmla="*/ 0 w 2923108"/>
              <a:gd name="connsiteY0" fmla="*/ 0 h 2181277"/>
              <a:gd name="connsiteX1" fmla="*/ 109478 w 2923108"/>
              <a:gd name="connsiteY1" fmla="*/ 0 h 2181277"/>
              <a:gd name="connsiteX2" fmla="*/ 114649 w 2923108"/>
              <a:gd name="connsiteY2" fmla="*/ 25618 h 2181277"/>
              <a:gd name="connsiteX3" fmla="*/ 206889 w 2923108"/>
              <a:gd name="connsiteY3" fmla="*/ 86758 h 2181277"/>
              <a:gd name="connsiteX4" fmla="*/ 299129 w 2923108"/>
              <a:gd name="connsiteY4" fmla="*/ 25618 h 2181277"/>
              <a:gd name="connsiteX5" fmla="*/ 304301 w 2923108"/>
              <a:gd name="connsiteY5" fmla="*/ 0 h 2181277"/>
              <a:gd name="connsiteX6" fmla="*/ 423143 w 2923108"/>
              <a:gd name="connsiteY6" fmla="*/ 0 h 2181277"/>
              <a:gd name="connsiteX7" fmla="*/ 428315 w 2923108"/>
              <a:gd name="connsiteY7" fmla="*/ 25618 h 2181277"/>
              <a:gd name="connsiteX8" fmla="*/ 520555 w 2923108"/>
              <a:gd name="connsiteY8" fmla="*/ 86758 h 2181277"/>
              <a:gd name="connsiteX9" fmla="*/ 612795 w 2923108"/>
              <a:gd name="connsiteY9" fmla="*/ 25618 h 2181277"/>
              <a:gd name="connsiteX10" fmla="*/ 617967 w 2923108"/>
              <a:gd name="connsiteY10" fmla="*/ 0 h 2181277"/>
              <a:gd name="connsiteX11" fmla="*/ 736809 w 2923108"/>
              <a:gd name="connsiteY11" fmla="*/ 0 h 2181277"/>
              <a:gd name="connsiteX12" fmla="*/ 741981 w 2923108"/>
              <a:gd name="connsiteY12" fmla="*/ 25618 h 2181277"/>
              <a:gd name="connsiteX13" fmla="*/ 834221 w 2923108"/>
              <a:gd name="connsiteY13" fmla="*/ 86758 h 2181277"/>
              <a:gd name="connsiteX14" fmla="*/ 926461 w 2923108"/>
              <a:gd name="connsiteY14" fmla="*/ 25618 h 2181277"/>
              <a:gd name="connsiteX15" fmla="*/ 931634 w 2923108"/>
              <a:gd name="connsiteY15" fmla="*/ 0 h 2181277"/>
              <a:gd name="connsiteX16" fmla="*/ 1050475 w 2923108"/>
              <a:gd name="connsiteY16" fmla="*/ 0 h 2181277"/>
              <a:gd name="connsiteX17" fmla="*/ 1055647 w 2923108"/>
              <a:gd name="connsiteY17" fmla="*/ 25618 h 2181277"/>
              <a:gd name="connsiteX18" fmla="*/ 1147887 w 2923108"/>
              <a:gd name="connsiteY18" fmla="*/ 86758 h 2181277"/>
              <a:gd name="connsiteX19" fmla="*/ 1240128 w 2923108"/>
              <a:gd name="connsiteY19" fmla="*/ 25618 h 2181277"/>
              <a:gd name="connsiteX20" fmla="*/ 1245300 w 2923108"/>
              <a:gd name="connsiteY20" fmla="*/ 0 h 2181277"/>
              <a:gd name="connsiteX21" fmla="*/ 1364141 w 2923108"/>
              <a:gd name="connsiteY21" fmla="*/ 0 h 2181277"/>
              <a:gd name="connsiteX22" fmla="*/ 1369313 w 2923108"/>
              <a:gd name="connsiteY22" fmla="*/ 25618 h 2181277"/>
              <a:gd name="connsiteX23" fmla="*/ 1461553 w 2923108"/>
              <a:gd name="connsiteY23" fmla="*/ 86758 h 2181277"/>
              <a:gd name="connsiteX24" fmla="*/ 1553794 w 2923108"/>
              <a:gd name="connsiteY24" fmla="*/ 25618 h 2181277"/>
              <a:gd name="connsiteX25" fmla="*/ 1558966 w 2923108"/>
              <a:gd name="connsiteY25" fmla="*/ 0 h 2181277"/>
              <a:gd name="connsiteX26" fmla="*/ 1677807 w 2923108"/>
              <a:gd name="connsiteY26" fmla="*/ 0 h 2181277"/>
              <a:gd name="connsiteX27" fmla="*/ 1682979 w 2923108"/>
              <a:gd name="connsiteY27" fmla="*/ 25618 h 2181277"/>
              <a:gd name="connsiteX28" fmla="*/ 1775220 w 2923108"/>
              <a:gd name="connsiteY28" fmla="*/ 86758 h 2181277"/>
              <a:gd name="connsiteX29" fmla="*/ 1867460 w 2923108"/>
              <a:gd name="connsiteY29" fmla="*/ 25618 h 2181277"/>
              <a:gd name="connsiteX30" fmla="*/ 1872632 w 2923108"/>
              <a:gd name="connsiteY30" fmla="*/ 0 h 2181277"/>
              <a:gd name="connsiteX31" fmla="*/ 1991473 w 2923108"/>
              <a:gd name="connsiteY31" fmla="*/ 0 h 2181277"/>
              <a:gd name="connsiteX32" fmla="*/ 1996646 w 2923108"/>
              <a:gd name="connsiteY32" fmla="*/ 25618 h 2181277"/>
              <a:gd name="connsiteX33" fmla="*/ 2088886 w 2923108"/>
              <a:gd name="connsiteY33" fmla="*/ 86758 h 2181277"/>
              <a:gd name="connsiteX34" fmla="*/ 2181126 w 2923108"/>
              <a:gd name="connsiteY34" fmla="*/ 25618 h 2181277"/>
              <a:gd name="connsiteX35" fmla="*/ 2186298 w 2923108"/>
              <a:gd name="connsiteY35" fmla="*/ 0 h 2181277"/>
              <a:gd name="connsiteX36" fmla="*/ 2305139 w 2923108"/>
              <a:gd name="connsiteY36" fmla="*/ 0 h 2181277"/>
              <a:gd name="connsiteX37" fmla="*/ 2310312 w 2923108"/>
              <a:gd name="connsiteY37" fmla="*/ 25618 h 2181277"/>
              <a:gd name="connsiteX38" fmla="*/ 2402552 w 2923108"/>
              <a:gd name="connsiteY38" fmla="*/ 86758 h 2181277"/>
              <a:gd name="connsiteX39" fmla="*/ 2494792 w 2923108"/>
              <a:gd name="connsiteY39" fmla="*/ 25618 h 2181277"/>
              <a:gd name="connsiteX40" fmla="*/ 2499964 w 2923108"/>
              <a:gd name="connsiteY40" fmla="*/ 0 h 2181277"/>
              <a:gd name="connsiteX41" fmla="*/ 2618806 w 2923108"/>
              <a:gd name="connsiteY41" fmla="*/ 0 h 2181277"/>
              <a:gd name="connsiteX42" fmla="*/ 2623978 w 2923108"/>
              <a:gd name="connsiteY42" fmla="*/ 25618 h 2181277"/>
              <a:gd name="connsiteX43" fmla="*/ 2716218 w 2923108"/>
              <a:gd name="connsiteY43" fmla="*/ 86758 h 2181277"/>
              <a:gd name="connsiteX44" fmla="*/ 2808458 w 2923108"/>
              <a:gd name="connsiteY44" fmla="*/ 25618 h 2181277"/>
              <a:gd name="connsiteX45" fmla="*/ 2813630 w 2923108"/>
              <a:gd name="connsiteY45" fmla="*/ 0 h 2181277"/>
              <a:gd name="connsiteX46" fmla="*/ 2923108 w 2923108"/>
              <a:gd name="connsiteY46" fmla="*/ 0 h 2181277"/>
              <a:gd name="connsiteX47" fmla="*/ 2923108 w 2923108"/>
              <a:gd name="connsiteY47" fmla="*/ 2181277 h 2181277"/>
              <a:gd name="connsiteX48" fmla="*/ 2883682 w 2923108"/>
              <a:gd name="connsiteY48" fmla="*/ 2166860 h 2181277"/>
              <a:gd name="connsiteX49" fmla="*/ 1461554 w 2923108"/>
              <a:gd name="connsiteY49" fmla="*/ 1998880 h 2181277"/>
              <a:gd name="connsiteX50" fmla="*/ 39427 w 2923108"/>
              <a:gd name="connsiteY50" fmla="*/ 2166860 h 2181277"/>
              <a:gd name="connsiteX51" fmla="*/ 0 w 2923108"/>
              <a:gd name="connsiteY51" fmla="*/ 2181277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923108" h="2181277">
                <a:moveTo>
                  <a:pt x="0" y="0"/>
                </a:moveTo>
                <a:lnTo>
                  <a:pt x="109478" y="0"/>
                </a:lnTo>
                <a:lnTo>
                  <a:pt x="114649" y="25618"/>
                </a:lnTo>
                <a:cubicBezTo>
                  <a:pt x="129846" y="61547"/>
                  <a:pt x="165424" y="86758"/>
                  <a:pt x="206889" y="86758"/>
                </a:cubicBezTo>
                <a:cubicBezTo>
                  <a:pt x="248355" y="86758"/>
                  <a:pt x="283932" y="61547"/>
                  <a:pt x="299129" y="25618"/>
                </a:cubicBezTo>
                <a:lnTo>
                  <a:pt x="304301" y="0"/>
                </a:lnTo>
                <a:lnTo>
                  <a:pt x="423143" y="0"/>
                </a:lnTo>
                <a:lnTo>
                  <a:pt x="428315" y="25618"/>
                </a:lnTo>
                <a:cubicBezTo>
                  <a:pt x="443512" y="61547"/>
                  <a:pt x="479090" y="86758"/>
                  <a:pt x="520555" y="86758"/>
                </a:cubicBezTo>
                <a:cubicBezTo>
                  <a:pt x="562021" y="86758"/>
                  <a:pt x="597598" y="61547"/>
                  <a:pt x="612795" y="25618"/>
                </a:cubicBezTo>
                <a:lnTo>
                  <a:pt x="617967" y="0"/>
                </a:lnTo>
                <a:lnTo>
                  <a:pt x="736809" y="0"/>
                </a:lnTo>
                <a:lnTo>
                  <a:pt x="741981" y="25618"/>
                </a:lnTo>
                <a:cubicBezTo>
                  <a:pt x="757178" y="61547"/>
                  <a:pt x="792756" y="86758"/>
                  <a:pt x="834221" y="86758"/>
                </a:cubicBezTo>
                <a:cubicBezTo>
                  <a:pt x="875687" y="86758"/>
                  <a:pt x="911264" y="61547"/>
                  <a:pt x="926461" y="25618"/>
                </a:cubicBezTo>
                <a:lnTo>
                  <a:pt x="931634" y="0"/>
                </a:lnTo>
                <a:lnTo>
                  <a:pt x="1050475" y="0"/>
                </a:lnTo>
                <a:lnTo>
                  <a:pt x="1055647" y="25618"/>
                </a:lnTo>
                <a:cubicBezTo>
                  <a:pt x="1070844" y="61547"/>
                  <a:pt x="1106422" y="86758"/>
                  <a:pt x="1147887" y="86758"/>
                </a:cubicBezTo>
                <a:cubicBezTo>
                  <a:pt x="1189354" y="86758"/>
                  <a:pt x="1224930" y="61547"/>
                  <a:pt x="1240128" y="25618"/>
                </a:cubicBezTo>
                <a:lnTo>
                  <a:pt x="1245300" y="0"/>
                </a:lnTo>
                <a:lnTo>
                  <a:pt x="1364141" y="0"/>
                </a:lnTo>
                <a:lnTo>
                  <a:pt x="1369313" y="25618"/>
                </a:lnTo>
                <a:cubicBezTo>
                  <a:pt x="1384511" y="61547"/>
                  <a:pt x="1420089" y="86758"/>
                  <a:pt x="1461553" y="86758"/>
                </a:cubicBezTo>
                <a:cubicBezTo>
                  <a:pt x="1503020" y="86758"/>
                  <a:pt x="1538596" y="61547"/>
                  <a:pt x="1553794" y="25618"/>
                </a:cubicBezTo>
                <a:lnTo>
                  <a:pt x="1558966" y="0"/>
                </a:lnTo>
                <a:lnTo>
                  <a:pt x="1677807" y="0"/>
                </a:lnTo>
                <a:lnTo>
                  <a:pt x="1682979" y="25618"/>
                </a:lnTo>
                <a:cubicBezTo>
                  <a:pt x="1698177" y="61547"/>
                  <a:pt x="1733755" y="86758"/>
                  <a:pt x="1775220" y="86758"/>
                </a:cubicBezTo>
                <a:cubicBezTo>
                  <a:pt x="1816685" y="86758"/>
                  <a:pt x="1852263" y="61547"/>
                  <a:pt x="1867460" y="25618"/>
                </a:cubicBezTo>
                <a:lnTo>
                  <a:pt x="1872632" y="0"/>
                </a:lnTo>
                <a:lnTo>
                  <a:pt x="1991473" y="0"/>
                </a:lnTo>
                <a:lnTo>
                  <a:pt x="1996646" y="25618"/>
                </a:lnTo>
                <a:cubicBezTo>
                  <a:pt x="2011843" y="61547"/>
                  <a:pt x="2047419" y="86758"/>
                  <a:pt x="2088886" y="86758"/>
                </a:cubicBezTo>
                <a:cubicBezTo>
                  <a:pt x="2130352" y="86758"/>
                  <a:pt x="2165929" y="61547"/>
                  <a:pt x="2181126" y="25618"/>
                </a:cubicBezTo>
                <a:lnTo>
                  <a:pt x="2186298" y="0"/>
                </a:lnTo>
                <a:lnTo>
                  <a:pt x="2305139" y="0"/>
                </a:lnTo>
                <a:lnTo>
                  <a:pt x="2310312" y="25618"/>
                </a:lnTo>
                <a:cubicBezTo>
                  <a:pt x="2325509" y="61547"/>
                  <a:pt x="2361086" y="86758"/>
                  <a:pt x="2402552" y="86758"/>
                </a:cubicBezTo>
                <a:cubicBezTo>
                  <a:pt x="2444017" y="86758"/>
                  <a:pt x="2479595" y="61547"/>
                  <a:pt x="2494792" y="25618"/>
                </a:cubicBezTo>
                <a:lnTo>
                  <a:pt x="2499964" y="0"/>
                </a:lnTo>
                <a:lnTo>
                  <a:pt x="2618806" y="0"/>
                </a:lnTo>
                <a:lnTo>
                  <a:pt x="2623978" y="25618"/>
                </a:lnTo>
                <a:cubicBezTo>
                  <a:pt x="2639175" y="61547"/>
                  <a:pt x="2674753" y="86758"/>
                  <a:pt x="2716218" y="86758"/>
                </a:cubicBezTo>
                <a:cubicBezTo>
                  <a:pt x="2757683" y="86758"/>
                  <a:pt x="2793261" y="61547"/>
                  <a:pt x="2808458" y="25618"/>
                </a:cubicBezTo>
                <a:lnTo>
                  <a:pt x="2813630" y="0"/>
                </a:lnTo>
                <a:lnTo>
                  <a:pt x="2923108" y="0"/>
                </a:lnTo>
                <a:lnTo>
                  <a:pt x="2923108" y="2181277"/>
                </a:lnTo>
                <a:lnTo>
                  <a:pt x="2883682" y="2166860"/>
                </a:lnTo>
                <a:cubicBezTo>
                  <a:pt x="2575479" y="2065513"/>
                  <a:pt x="2053543" y="1998880"/>
                  <a:pt x="1461554" y="1998880"/>
                </a:cubicBezTo>
                <a:cubicBezTo>
                  <a:pt x="869565" y="1998880"/>
                  <a:pt x="347630" y="2065513"/>
                  <a:pt x="39427" y="2166860"/>
                </a:cubicBezTo>
                <a:lnTo>
                  <a:pt x="0" y="2181277"/>
                </a:lnTo>
                <a:close/>
              </a:path>
            </a:pathLst>
          </a:custGeom>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rtlCol="0" anchor="ctr">
            <a:noAutofit/>
          </a:bodyPr>
          <a:lstStyle/>
          <a:p>
            <a:pPr algn="ctr">
              <a:lnSpc>
                <a:spcPct val="150000"/>
              </a:lnSpc>
            </a:pPr>
            <a:r>
              <a:rPr lang="zh-CN" altLang="en-US" dirty="0">
                <a:solidFill>
                  <a:srgbClr val="FFFFFF"/>
                </a:solidFill>
              </a:rPr>
              <a:t>请输入文本</a:t>
            </a:r>
          </a:p>
        </p:txBody>
      </p:sp>
      <p:sp>
        <p:nvSpPr>
          <p:cNvPr id="22" name="椭圆 21"/>
          <p:cNvSpPr/>
          <p:nvPr/>
        </p:nvSpPr>
        <p:spPr>
          <a:xfrm>
            <a:off x="5404617" y="5166796"/>
            <a:ext cx="1306207" cy="1306207"/>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24" name="任意多边形 30"/>
          <p:cNvSpPr/>
          <p:nvPr/>
        </p:nvSpPr>
        <p:spPr>
          <a:xfrm>
            <a:off x="8210190" y="2849997"/>
            <a:ext cx="3124560" cy="2331604"/>
          </a:xfrm>
          <a:custGeom>
            <a:avLst/>
            <a:gdLst>
              <a:gd name="connsiteX0" fmla="*/ 0 w 2923108"/>
              <a:gd name="connsiteY0" fmla="*/ 0 h 2181277"/>
              <a:gd name="connsiteX1" fmla="*/ 109478 w 2923108"/>
              <a:gd name="connsiteY1" fmla="*/ 0 h 2181277"/>
              <a:gd name="connsiteX2" fmla="*/ 114649 w 2923108"/>
              <a:gd name="connsiteY2" fmla="*/ 25618 h 2181277"/>
              <a:gd name="connsiteX3" fmla="*/ 206889 w 2923108"/>
              <a:gd name="connsiteY3" fmla="*/ 86758 h 2181277"/>
              <a:gd name="connsiteX4" fmla="*/ 299129 w 2923108"/>
              <a:gd name="connsiteY4" fmla="*/ 25618 h 2181277"/>
              <a:gd name="connsiteX5" fmla="*/ 304301 w 2923108"/>
              <a:gd name="connsiteY5" fmla="*/ 0 h 2181277"/>
              <a:gd name="connsiteX6" fmla="*/ 423143 w 2923108"/>
              <a:gd name="connsiteY6" fmla="*/ 0 h 2181277"/>
              <a:gd name="connsiteX7" fmla="*/ 428315 w 2923108"/>
              <a:gd name="connsiteY7" fmla="*/ 25618 h 2181277"/>
              <a:gd name="connsiteX8" fmla="*/ 520555 w 2923108"/>
              <a:gd name="connsiteY8" fmla="*/ 86758 h 2181277"/>
              <a:gd name="connsiteX9" fmla="*/ 612795 w 2923108"/>
              <a:gd name="connsiteY9" fmla="*/ 25618 h 2181277"/>
              <a:gd name="connsiteX10" fmla="*/ 617967 w 2923108"/>
              <a:gd name="connsiteY10" fmla="*/ 0 h 2181277"/>
              <a:gd name="connsiteX11" fmla="*/ 736809 w 2923108"/>
              <a:gd name="connsiteY11" fmla="*/ 0 h 2181277"/>
              <a:gd name="connsiteX12" fmla="*/ 741981 w 2923108"/>
              <a:gd name="connsiteY12" fmla="*/ 25618 h 2181277"/>
              <a:gd name="connsiteX13" fmla="*/ 834221 w 2923108"/>
              <a:gd name="connsiteY13" fmla="*/ 86758 h 2181277"/>
              <a:gd name="connsiteX14" fmla="*/ 926461 w 2923108"/>
              <a:gd name="connsiteY14" fmla="*/ 25618 h 2181277"/>
              <a:gd name="connsiteX15" fmla="*/ 931634 w 2923108"/>
              <a:gd name="connsiteY15" fmla="*/ 0 h 2181277"/>
              <a:gd name="connsiteX16" fmla="*/ 1050475 w 2923108"/>
              <a:gd name="connsiteY16" fmla="*/ 0 h 2181277"/>
              <a:gd name="connsiteX17" fmla="*/ 1055647 w 2923108"/>
              <a:gd name="connsiteY17" fmla="*/ 25618 h 2181277"/>
              <a:gd name="connsiteX18" fmla="*/ 1147887 w 2923108"/>
              <a:gd name="connsiteY18" fmla="*/ 86758 h 2181277"/>
              <a:gd name="connsiteX19" fmla="*/ 1240128 w 2923108"/>
              <a:gd name="connsiteY19" fmla="*/ 25618 h 2181277"/>
              <a:gd name="connsiteX20" fmla="*/ 1245300 w 2923108"/>
              <a:gd name="connsiteY20" fmla="*/ 0 h 2181277"/>
              <a:gd name="connsiteX21" fmla="*/ 1364141 w 2923108"/>
              <a:gd name="connsiteY21" fmla="*/ 0 h 2181277"/>
              <a:gd name="connsiteX22" fmla="*/ 1369313 w 2923108"/>
              <a:gd name="connsiteY22" fmla="*/ 25618 h 2181277"/>
              <a:gd name="connsiteX23" fmla="*/ 1461553 w 2923108"/>
              <a:gd name="connsiteY23" fmla="*/ 86758 h 2181277"/>
              <a:gd name="connsiteX24" fmla="*/ 1553794 w 2923108"/>
              <a:gd name="connsiteY24" fmla="*/ 25618 h 2181277"/>
              <a:gd name="connsiteX25" fmla="*/ 1558966 w 2923108"/>
              <a:gd name="connsiteY25" fmla="*/ 0 h 2181277"/>
              <a:gd name="connsiteX26" fmla="*/ 1677807 w 2923108"/>
              <a:gd name="connsiteY26" fmla="*/ 0 h 2181277"/>
              <a:gd name="connsiteX27" fmla="*/ 1682979 w 2923108"/>
              <a:gd name="connsiteY27" fmla="*/ 25618 h 2181277"/>
              <a:gd name="connsiteX28" fmla="*/ 1775220 w 2923108"/>
              <a:gd name="connsiteY28" fmla="*/ 86758 h 2181277"/>
              <a:gd name="connsiteX29" fmla="*/ 1867460 w 2923108"/>
              <a:gd name="connsiteY29" fmla="*/ 25618 h 2181277"/>
              <a:gd name="connsiteX30" fmla="*/ 1872632 w 2923108"/>
              <a:gd name="connsiteY30" fmla="*/ 0 h 2181277"/>
              <a:gd name="connsiteX31" fmla="*/ 1991473 w 2923108"/>
              <a:gd name="connsiteY31" fmla="*/ 0 h 2181277"/>
              <a:gd name="connsiteX32" fmla="*/ 1996646 w 2923108"/>
              <a:gd name="connsiteY32" fmla="*/ 25618 h 2181277"/>
              <a:gd name="connsiteX33" fmla="*/ 2088886 w 2923108"/>
              <a:gd name="connsiteY33" fmla="*/ 86758 h 2181277"/>
              <a:gd name="connsiteX34" fmla="*/ 2181126 w 2923108"/>
              <a:gd name="connsiteY34" fmla="*/ 25618 h 2181277"/>
              <a:gd name="connsiteX35" fmla="*/ 2186298 w 2923108"/>
              <a:gd name="connsiteY35" fmla="*/ 0 h 2181277"/>
              <a:gd name="connsiteX36" fmla="*/ 2305139 w 2923108"/>
              <a:gd name="connsiteY36" fmla="*/ 0 h 2181277"/>
              <a:gd name="connsiteX37" fmla="*/ 2310312 w 2923108"/>
              <a:gd name="connsiteY37" fmla="*/ 25618 h 2181277"/>
              <a:gd name="connsiteX38" fmla="*/ 2402552 w 2923108"/>
              <a:gd name="connsiteY38" fmla="*/ 86758 h 2181277"/>
              <a:gd name="connsiteX39" fmla="*/ 2494792 w 2923108"/>
              <a:gd name="connsiteY39" fmla="*/ 25618 h 2181277"/>
              <a:gd name="connsiteX40" fmla="*/ 2499964 w 2923108"/>
              <a:gd name="connsiteY40" fmla="*/ 0 h 2181277"/>
              <a:gd name="connsiteX41" fmla="*/ 2618806 w 2923108"/>
              <a:gd name="connsiteY41" fmla="*/ 0 h 2181277"/>
              <a:gd name="connsiteX42" fmla="*/ 2623978 w 2923108"/>
              <a:gd name="connsiteY42" fmla="*/ 25618 h 2181277"/>
              <a:gd name="connsiteX43" fmla="*/ 2716218 w 2923108"/>
              <a:gd name="connsiteY43" fmla="*/ 86758 h 2181277"/>
              <a:gd name="connsiteX44" fmla="*/ 2808458 w 2923108"/>
              <a:gd name="connsiteY44" fmla="*/ 25618 h 2181277"/>
              <a:gd name="connsiteX45" fmla="*/ 2813630 w 2923108"/>
              <a:gd name="connsiteY45" fmla="*/ 0 h 2181277"/>
              <a:gd name="connsiteX46" fmla="*/ 2923108 w 2923108"/>
              <a:gd name="connsiteY46" fmla="*/ 0 h 2181277"/>
              <a:gd name="connsiteX47" fmla="*/ 2923108 w 2923108"/>
              <a:gd name="connsiteY47" fmla="*/ 2181277 h 2181277"/>
              <a:gd name="connsiteX48" fmla="*/ 2883682 w 2923108"/>
              <a:gd name="connsiteY48" fmla="*/ 2166860 h 2181277"/>
              <a:gd name="connsiteX49" fmla="*/ 1461554 w 2923108"/>
              <a:gd name="connsiteY49" fmla="*/ 1998880 h 2181277"/>
              <a:gd name="connsiteX50" fmla="*/ 39427 w 2923108"/>
              <a:gd name="connsiteY50" fmla="*/ 2166860 h 2181277"/>
              <a:gd name="connsiteX51" fmla="*/ 0 w 2923108"/>
              <a:gd name="connsiteY51" fmla="*/ 2181277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923108" h="2181277">
                <a:moveTo>
                  <a:pt x="0" y="0"/>
                </a:moveTo>
                <a:lnTo>
                  <a:pt x="109478" y="0"/>
                </a:lnTo>
                <a:lnTo>
                  <a:pt x="114649" y="25618"/>
                </a:lnTo>
                <a:cubicBezTo>
                  <a:pt x="129846" y="61547"/>
                  <a:pt x="165424" y="86758"/>
                  <a:pt x="206889" y="86758"/>
                </a:cubicBezTo>
                <a:cubicBezTo>
                  <a:pt x="248355" y="86758"/>
                  <a:pt x="283932" y="61547"/>
                  <a:pt x="299129" y="25618"/>
                </a:cubicBezTo>
                <a:lnTo>
                  <a:pt x="304301" y="0"/>
                </a:lnTo>
                <a:lnTo>
                  <a:pt x="423143" y="0"/>
                </a:lnTo>
                <a:lnTo>
                  <a:pt x="428315" y="25618"/>
                </a:lnTo>
                <a:cubicBezTo>
                  <a:pt x="443512" y="61547"/>
                  <a:pt x="479090" y="86758"/>
                  <a:pt x="520555" y="86758"/>
                </a:cubicBezTo>
                <a:cubicBezTo>
                  <a:pt x="562021" y="86758"/>
                  <a:pt x="597598" y="61547"/>
                  <a:pt x="612795" y="25618"/>
                </a:cubicBezTo>
                <a:lnTo>
                  <a:pt x="617967" y="0"/>
                </a:lnTo>
                <a:lnTo>
                  <a:pt x="736809" y="0"/>
                </a:lnTo>
                <a:lnTo>
                  <a:pt x="741981" y="25618"/>
                </a:lnTo>
                <a:cubicBezTo>
                  <a:pt x="757178" y="61547"/>
                  <a:pt x="792756" y="86758"/>
                  <a:pt x="834221" y="86758"/>
                </a:cubicBezTo>
                <a:cubicBezTo>
                  <a:pt x="875687" y="86758"/>
                  <a:pt x="911264" y="61547"/>
                  <a:pt x="926461" y="25618"/>
                </a:cubicBezTo>
                <a:lnTo>
                  <a:pt x="931634" y="0"/>
                </a:lnTo>
                <a:lnTo>
                  <a:pt x="1050475" y="0"/>
                </a:lnTo>
                <a:lnTo>
                  <a:pt x="1055647" y="25618"/>
                </a:lnTo>
                <a:cubicBezTo>
                  <a:pt x="1070844" y="61547"/>
                  <a:pt x="1106422" y="86758"/>
                  <a:pt x="1147887" y="86758"/>
                </a:cubicBezTo>
                <a:cubicBezTo>
                  <a:pt x="1189354" y="86758"/>
                  <a:pt x="1224930" y="61547"/>
                  <a:pt x="1240128" y="25618"/>
                </a:cubicBezTo>
                <a:lnTo>
                  <a:pt x="1245300" y="0"/>
                </a:lnTo>
                <a:lnTo>
                  <a:pt x="1364141" y="0"/>
                </a:lnTo>
                <a:lnTo>
                  <a:pt x="1369313" y="25618"/>
                </a:lnTo>
                <a:cubicBezTo>
                  <a:pt x="1384511" y="61547"/>
                  <a:pt x="1420089" y="86758"/>
                  <a:pt x="1461553" y="86758"/>
                </a:cubicBezTo>
                <a:cubicBezTo>
                  <a:pt x="1503020" y="86758"/>
                  <a:pt x="1538596" y="61547"/>
                  <a:pt x="1553794" y="25618"/>
                </a:cubicBezTo>
                <a:lnTo>
                  <a:pt x="1558966" y="0"/>
                </a:lnTo>
                <a:lnTo>
                  <a:pt x="1677807" y="0"/>
                </a:lnTo>
                <a:lnTo>
                  <a:pt x="1682979" y="25618"/>
                </a:lnTo>
                <a:cubicBezTo>
                  <a:pt x="1698177" y="61547"/>
                  <a:pt x="1733755" y="86758"/>
                  <a:pt x="1775220" y="86758"/>
                </a:cubicBezTo>
                <a:cubicBezTo>
                  <a:pt x="1816685" y="86758"/>
                  <a:pt x="1852263" y="61547"/>
                  <a:pt x="1867460" y="25618"/>
                </a:cubicBezTo>
                <a:lnTo>
                  <a:pt x="1872632" y="0"/>
                </a:lnTo>
                <a:lnTo>
                  <a:pt x="1991473" y="0"/>
                </a:lnTo>
                <a:lnTo>
                  <a:pt x="1996646" y="25618"/>
                </a:lnTo>
                <a:cubicBezTo>
                  <a:pt x="2011843" y="61547"/>
                  <a:pt x="2047419" y="86758"/>
                  <a:pt x="2088886" y="86758"/>
                </a:cubicBezTo>
                <a:cubicBezTo>
                  <a:pt x="2130352" y="86758"/>
                  <a:pt x="2165929" y="61547"/>
                  <a:pt x="2181126" y="25618"/>
                </a:cubicBezTo>
                <a:lnTo>
                  <a:pt x="2186298" y="0"/>
                </a:lnTo>
                <a:lnTo>
                  <a:pt x="2305139" y="0"/>
                </a:lnTo>
                <a:lnTo>
                  <a:pt x="2310312" y="25618"/>
                </a:lnTo>
                <a:cubicBezTo>
                  <a:pt x="2325509" y="61547"/>
                  <a:pt x="2361086" y="86758"/>
                  <a:pt x="2402552" y="86758"/>
                </a:cubicBezTo>
                <a:cubicBezTo>
                  <a:pt x="2444017" y="86758"/>
                  <a:pt x="2479595" y="61547"/>
                  <a:pt x="2494792" y="25618"/>
                </a:cubicBezTo>
                <a:lnTo>
                  <a:pt x="2499964" y="0"/>
                </a:lnTo>
                <a:lnTo>
                  <a:pt x="2618806" y="0"/>
                </a:lnTo>
                <a:lnTo>
                  <a:pt x="2623978" y="25618"/>
                </a:lnTo>
                <a:cubicBezTo>
                  <a:pt x="2639175" y="61547"/>
                  <a:pt x="2674753" y="86758"/>
                  <a:pt x="2716218" y="86758"/>
                </a:cubicBezTo>
                <a:cubicBezTo>
                  <a:pt x="2757683" y="86758"/>
                  <a:pt x="2793261" y="61547"/>
                  <a:pt x="2808458" y="25618"/>
                </a:cubicBezTo>
                <a:lnTo>
                  <a:pt x="2813630" y="0"/>
                </a:lnTo>
                <a:lnTo>
                  <a:pt x="2923108" y="0"/>
                </a:lnTo>
                <a:lnTo>
                  <a:pt x="2923108" y="2181277"/>
                </a:lnTo>
                <a:lnTo>
                  <a:pt x="2883682" y="2166860"/>
                </a:lnTo>
                <a:cubicBezTo>
                  <a:pt x="2575479" y="2065513"/>
                  <a:pt x="2053543" y="1998880"/>
                  <a:pt x="1461554" y="1998880"/>
                </a:cubicBezTo>
                <a:cubicBezTo>
                  <a:pt x="869565" y="1998880"/>
                  <a:pt x="347630" y="2065513"/>
                  <a:pt x="39427" y="2166860"/>
                </a:cubicBezTo>
                <a:lnTo>
                  <a:pt x="0" y="2181277"/>
                </a:lnTo>
                <a:close/>
              </a:path>
            </a:pathLst>
          </a:custGeom>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88000" rtlCol="0" anchor="ctr">
            <a:noAutofit/>
          </a:bodyPr>
          <a:lstStyle/>
          <a:p>
            <a:pPr algn="ctr">
              <a:lnSpc>
                <a:spcPct val="150000"/>
              </a:lnSpc>
            </a:pPr>
            <a:r>
              <a:rPr lang="zh-CN" altLang="en-US" dirty="0">
                <a:solidFill>
                  <a:srgbClr val="FFFFFF"/>
                </a:solidFill>
              </a:rPr>
              <a:t>请输入文本</a:t>
            </a:r>
          </a:p>
        </p:txBody>
      </p:sp>
      <p:sp>
        <p:nvSpPr>
          <p:cNvPr id="25" name="椭圆 24"/>
          <p:cNvSpPr/>
          <p:nvPr/>
        </p:nvSpPr>
        <p:spPr>
          <a:xfrm>
            <a:off x="9119367" y="5166796"/>
            <a:ext cx="1306207" cy="1306207"/>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27" name="KSO_Shape"/>
          <p:cNvSpPr>
            <a:spLocks/>
          </p:cNvSpPr>
          <p:nvPr/>
        </p:nvSpPr>
        <p:spPr bwMode="auto">
          <a:xfrm>
            <a:off x="5773400" y="5523012"/>
            <a:ext cx="568641" cy="593774"/>
          </a:xfrm>
          <a:custGeom>
            <a:avLst/>
            <a:gdLst>
              <a:gd name="T0" fmla="*/ 1162982 w 3584"/>
              <a:gd name="T1" fmla="*/ 601256 h 3740"/>
              <a:gd name="T2" fmla="*/ 1162982 w 3584"/>
              <a:gd name="T3" fmla="*/ 187261 h 3740"/>
              <a:gd name="T4" fmla="*/ 1181274 w 3584"/>
              <a:gd name="T5" fmla="*/ 187261 h 3740"/>
              <a:gd name="T6" fmla="*/ 1275140 w 3584"/>
              <a:gd name="T7" fmla="*/ 93871 h 3740"/>
              <a:gd name="T8" fmla="*/ 1181274 w 3584"/>
              <a:gd name="T9" fmla="*/ 0 h 3740"/>
              <a:gd name="T10" fmla="*/ 706165 w 3584"/>
              <a:gd name="T11" fmla="*/ 0 h 3740"/>
              <a:gd name="T12" fmla="*/ 612780 w 3584"/>
              <a:gd name="T13" fmla="*/ 93871 h 3740"/>
              <a:gd name="T14" fmla="*/ 706165 w 3584"/>
              <a:gd name="T15" fmla="*/ 187261 h 3740"/>
              <a:gd name="T16" fmla="*/ 750451 w 3584"/>
              <a:gd name="T17" fmla="*/ 187261 h 3740"/>
              <a:gd name="T18" fmla="*/ 750451 w 3584"/>
              <a:gd name="T19" fmla="*/ 601256 h 3740"/>
              <a:gd name="T20" fmla="*/ 600264 w 3584"/>
              <a:gd name="T21" fmla="*/ 829916 h 3740"/>
              <a:gd name="T22" fmla="*/ 600264 w 3584"/>
              <a:gd name="T23" fmla="*/ 1575588 h 3740"/>
              <a:gd name="T24" fmla="*/ 513618 w 3584"/>
              <a:gd name="T25" fmla="*/ 1800397 h 3740"/>
              <a:gd name="T26" fmla="*/ 1537966 w 3584"/>
              <a:gd name="T27" fmla="*/ 1800397 h 3740"/>
              <a:gd name="T28" fmla="*/ 1725218 w 3584"/>
              <a:gd name="T29" fmla="*/ 1612655 h 3740"/>
              <a:gd name="T30" fmla="*/ 1162982 w 3584"/>
              <a:gd name="T31" fmla="*/ 601256 h 3740"/>
              <a:gd name="T32" fmla="*/ 1535560 w 3584"/>
              <a:gd name="T33" fmla="*/ 1599176 h 3740"/>
              <a:gd name="T34" fmla="*/ 1459504 w 3584"/>
              <a:gd name="T35" fmla="*/ 1576069 h 3740"/>
              <a:gd name="T36" fmla="*/ 1136507 w 3584"/>
              <a:gd name="T37" fmla="*/ 975295 h 3740"/>
              <a:gd name="T38" fmla="*/ 642624 w 3584"/>
              <a:gd name="T39" fmla="*/ 975295 h 3740"/>
              <a:gd name="T40" fmla="*/ 825062 w 3584"/>
              <a:gd name="T41" fmla="*/ 637841 h 3740"/>
              <a:gd name="T42" fmla="*/ 825062 w 3584"/>
              <a:gd name="T43" fmla="*/ 187261 h 3740"/>
              <a:gd name="T44" fmla="*/ 1087889 w 3584"/>
              <a:gd name="T45" fmla="*/ 187261 h 3740"/>
              <a:gd name="T46" fmla="*/ 1087889 w 3584"/>
              <a:gd name="T47" fmla="*/ 637841 h 3740"/>
              <a:gd name="T48" fmla="*/ 1270808 w 3584"/>
              <a:gd name="T49" fmla="*/ 975295 h 3740"/>
              <a:gd name="T50" fmla="*/ 1264550 w 3584"/>
              <a:gd name="T51" fmla="*/ 975295 h 3740"/>
              <a:gd name="T52" fmla="*/ 1558665 w 3584"/>
              <a:gd name="T53" fmla="*/ 1522635 h 3740"/>
              <a:gd name="T54" fmla="*/ 1535560 w 3584"/>
              <a:gd name="T55" fmla="*/ 1599176 h 3740"/>
              <a:gd name="T56" fmla="*/ 525171 w 3584"/>
              <a:gd name="T57" fmla="*/ 487648 h 3740"/>
              <a:gd name="T58" fmla="*/ 506398 w 3584"/>
              <a:gd name="T59" fmla="*/ 487648 h 3740"/>
              <a:gd name="T60" fmla="*/ 600264 w 3584"/>
              <a:gd name="T61" fmla="*/ 393777 h 3740"/>
              <a:gd name="T62" fmla="*/ 506398 w 3584"/>
              <a:gd name="T63" fmla="*/ 299906 h 3740"/>
              <a:gd name="T64" fmla="*/ 93866 w 3584"/>
              <a:gd name="T65" fmla="*/ 299906 h 3740"/>
              <a:gd name="T66" fmla="*/ 0 w 3584"/>
              <a:gd name="T67" fmla="*/ 393777 h 3740"/>
              <a:gd name="T68" fmla="*/ 93866 w 3584"/>
              <a:gd name="T69" fmla="*/ 487648 h 3740"/>
              <a:gd name="T70" fmla="*/ 75093 w 3584"/>
              <a:gd name="T71" fmla="*/ 487648 h 3740"/>
              <a:gd name="T72" fmla="*/ 75093 w 3584"/>
              <a:gd name="T73" fmla="*/ 1575588 h 3740"/>
              <a:gd name="T74" fmla="*/ 300373 w 3584"/>
              <a:gd name="T75" fmla="*/ 1800397 h 3740"/>
              <a:gd name="T76" fmla="*/ 525171 w 3584"/>
              <a:gd name="T77" fmla="*/ 1575588 h 3740"/>
              <a:gd name="T78" fmla="*/ 525171 w 3584"/>
              <a:gd name="T79" fmla="*/ 487648 h 3740"/>
              <a:gd name="T80" fmla="*/ 449596 w 3584"/>
              <a:gd name="T81" fmla="*/ 899236 h 3740"/>
              <a:gd name="T82" fmla="*/ 300373 w 3584"/>
              <a:gd name="T83" fmla="*/ 899236 h 3740"/>
              <a:gd name="T84" fmla="*/ 300373 w 3584"/>
              <a:gd name="T85" fmla="*/ 1481717 h 3740"/>
              <a:gd name="T86" fmla="*/ 244053 w 3584"/>
              <a:gd name="T87" fmla="*/ 1538040 h 3740"/>
              <a:gd name="T88" fmla="*/ 187733 w 3584"/>
              <a:gd name="T89" fmla="*/ 1481717 h 3740"/>
              <a:gd name="T90" fmla="*/ 187733 w 3584"/>
              <a:gd name="T91" fmla="*/ 899236 h 3740"/>
              <a:gd name="T92" fmla="*/ 148261 w 3584"/>
              <a:gd name="T93" fmla="*/ 899236 h 3740"/>
              <a:gd name="T94" fmla="*/ 148261 w 3584"/>
              <a:gd name="T95" fmla="*/ 487648 h 3740"/>
              <a:gd name="T96" fmla="*/ 449596 w 3584"/>
              <a:gd name="T97" fmla="*/ 487648 h 3740"/>
              <a:gd name="T98" fmla="*/ 449596 w 3584"/>
              <a:gd name="T99" fmla="*/ 899236 h 374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584" h="3740">
                <a:moveTo>
                  <a:pt x="2416" y="1249"/>
                </a:moveTo>
                <a:cubicBezTo>
                  <a:pt x="2416" y="389"/>
                  <a:pt x="2416" y="389"/>
                  <a:pt x="2416" y="389"/>
                </a:cubicBezTo>
                <a:cubicBezTo>
                  <a:pt x="2454" y="389"/>
                  <a:pt x="2454" y="389"/>
                  <a:pt x="2454" y="389"/>
                </a:cubicBezTo>
                <a:cubicBezTo>
                  <a:pt x="2562" y="389"/>
                  <a:pt x="2649" y="302"/>
                  <a:pt x="2649" y="195"/>
                </a:cubicBezTo>
                <a:cubicBezTo>
                  <a:pt x="2649" y="87"/>
                  <a:pt x="2562" y="0"/>
                  <a:pt x="2454" y="0"/>
                </a:cubicBezTo>
                <a:cubicBezTo>
                  <a:pt x="1467" y="0"/>
                  <a:pt x="1467" y="0"/>
                  <a:pt x="1467" y="0"/>
                </a:cubicBezTo>
                <a:cubicBezTo>
                  <a:pt x="1360" y="0"/>
                  <a:pt x="1273" y="87"/>
                  <a:pt x="1273" y="195"/>
                </a:cubicBezTo>
                <a:cubicBezTo>
                  <a:pt x="1273" y="302"/>
                  <a:pt x="1360" y="389"/>
                  <a:pt x="1467" y="389"/>
                </a:cubicBezTo>
                <a:cubicBezTo>
                  <a:pt x="1559" y="389"/>
                  <a:pt x="1559" y="389"/>
                  <a:pt x="1559" y="389"/>
                </a:cubicBezTo>
                <a:cubicBezTo>
                  <a:pt x="1559" y="1249"/>
                  <a:pt x="1559" y="1249"/>
                  <a:pt x="1559" y="1249"/>
                </a:cubicBezTo>
                <a:cubicBezTo>
                  <a:pt x="1446" y="1412"/>
                  <a:pt x="1343" y="1571"/>
                  <a:pt x="1247" y="1724"/>
                </a:cubicBezTo>
                <a:cubicBezTo>
                  <a:pt x="1247" y="3273"/>
                  <a:pt x="1247" y="3273"/>
                  <a:pt x="1247" y="3273"/>
                </a:cubicBezTo>
                <a:cubicBezTo>
                  <a:pt x="1247" y="3453"/>
                  <a:pt x="1179" y="3616"/>
                  <a:pt x="1067" y="3740"/>
                </a:cubicBezTo>
                <a:cubicBezTo>
                  <a:pt x="3195" y="3740"/>
                  <a:pt x="3195" y="3740"/>
                  <a:pt x="3195" y="3740"/>
                </a:cubicBezTo>
                <a:cubicBezTo>
                  <a:pt x="3410" y="3740"/>
                  <a:pt x="3584" y="3566"/>
                  <a:pt x="3584" y="3350"/>
                </a:cubicBezTo>
                <a:cubicBezTo>
                  <a:pt x="3584" y="3350"/>
                  <a:pt x="3200" y="2384"/>
                  <a:pt x="2416" y="1249"/>
                </a:cubicBezTo>
                <a:close/>
                <a:moveTo>
                  <a:pt x="3190" y="3322"/>
                </a:moveTo>
                <a:cubicBezTo>
                  <a:pt x="3133" y="3353"/>
                  <a:pt x="3063" y="3331"/>
                  <a:pt x="3032" y="3274"/>
                </a:cubicBezTo>
                <a:cubicBezTo>
                  <a:pt x="2361" y="2026"/>
                  <a:pt x="2361" y="2026"/>
                  <a:pt x="2361" y="2026"/>
                </a:cubicBezTo>
                <a:cubicBezTo>
                  <a:pt x="1335" y="2026"/>
                  <a:pt x="1335" y="2026"/>
                  <a:pt x="1335" y="2026"/>
                </a:cubicBezTo>
                <a:cubicBezTo>
                  <a:pt x="1714" y="1325"/>
                  <a:pt x="1714" y="1325"/>
                  <a:pt x="1714" y="1325"/>
                </a:cubicBezTo>
                <a:cubicBezTo>
                  <a:pt x="1714" y="389"/>
                  <a:pt x="1714" y="389"/>
                  <a:pt x="1714" y="389"/>
                </a:cubicBezTo>
                <a:cubicBezTo>
                  <a:pt x="2260" y="389"/>
                  <a:pt x="2260" y="389"/>
                  <a:pt x="2260" y="389"/>
                </a:cubicBezTo>
                <a:cubicBezTo>
                  <a:pt x="2260" y="1325"/>
                  <a:pt x="2260" y="1325"/>
                  <a:pt x="2260" y="1325"/>
                </a:cubicBezTo>
                <a:cubicBezTo>
                  <a:pt x="2640" y="2026"/>
                  <a:pt x="2640" y="2026"/>
                  <a:pt x="2640" y="2026"/>
                </a:cubicBezTo>
                <a:cubicBezTo>
                  <a:pt x="2627" y="2026"/>
                  <a:pt x="2627" y="2026"/>
                  <a:pt x="2627" y="2026"/>
                </a:cubicBezTo>
                <a:cubicBezTo>
                  <a:pt x="3238" y="3163"/>
                  <a:pt x="3238" y="3163"/>
                  <a:pt x="3238" y="3163"/>
                </a:cubicBezTo>
                <a:cubicBezTo>
                  <a:pt x="3269" y="3220"/>
                  <a:pt x="3247" y="3291"/>
                  <a:pt x="3190" y="3322"/>
                </a:cubicBezTo>
                <a:close/>
                <a:moveTo>
                  <a:pt x="1091" y="1013"/>
                </a:moveTo>
                <a:cubicBezTo>
                  <a:pt x="1052" y="1013"/>
                  <a:pt x="1052" y="1013"/>
                  <a:pt x="1052" y="1013"/>
                </a:cubicBezTo>
                <a:cubicBezTo>
                  <a:pt x="1160" y="1013"/>
                  <a:pt x="1247" y="925"/>
                  <a:pt x="1247" y="818"/>
                </a:cubicBezTo>
                <a:cubicBezTo>
                  <a:pt x="1247" y="710"/>
                  <a:pt x="1160" y="623"/>
                  <a:pt x="1052" y="623"/>
                </a:cubicBezTo>
                <a:cubicBezTo>
                  <a:pt x="195" y="623"/>
                  <a:pt x="195" y="623"/>
                  <a:pt x="195" y="623"/>
                </a:cubicBezTo>
                <a:cubicBezTo>
                  <a:pt x="87" y="623"/>
                  <a:pt x="0" y="710"/>
                  <a:pt x="0" y="818"/>
                </a:cubicBezTo>
                <a:cubicBezTo>
                  <a:pt x="0" y="925"/>
                  <a:pt x="87" y="1013"/>
                  <a:pt x="195" y="1013"/>
                </a:cubicBezTo>
                <a:cubicBezTo>
                  <a:pt x="156" y="1013"/>
                  <a:pt x="156" y="1013"/>
                  <a:pt x="156" y="1013"/>
                </a:cubicBezTo>
                <a:cubicBezTo>
                  <a:pt x="156" y="3273"/>
                  <a:pt x="156" y="3273"/>
                  <a:pt x="156" y="3273"/>
                </a:cubicBezTo>
                <a:cubicBezTo>
                  <a:pt x="156" y="3531"/>
                  <a:pt x="365" y="3740"/>
                  <a:pt x="624" y="3740"/>
                </a:cubicBezTo>
                <a:cubicBezTo>
                  <a:pt x="882" y="3740"/>
                  <a:pt x="1091" y="3531"/>
                  <a:pt x="1091" y="3273"/>
                </a:cubicBezTo>
                <a:lnTo>
                  <a:pt x="1091" y="1013"/>
                </a:lnTo>
                <a:close/>
                <a:moveTo>
                  <a:pt x="934" y="1868"/>
                </a:moveTo>
                <a:cubicBezTo>
                  <a:pt x="624" y="1868"/>
                  <a:pt x="624" y="1868"/>
                  <a:pt x="624" y="1868"/>
                </a:cubicBezTo>
                <a:cubicBezTo>
                  <a:pt x="624" y="3078"/>
                  <a:pt x="624" y="3078"/>
                  <a:pt x="624" y="3078"/>
                </a:cubicBezTo>
                <a:cubicBezTo>
                  <a:pt x="624" y="3142"/>
                  <a:pt x="571" y="3195"/>
                  <a:pt x="507" y="3195"/>
                </a:cubicBezTo>
                <a:cubicBezTo>
                  <a:pt x="442" y="3195"/>
                  <a:pt x="390" y="3142"/>
                  <a:pt x="390" y="3078"/>
                </a:cubicBezTo>
                <a:cubicBezTo>
                  <a:pt x="390" y="1868"/>
                  <a:pt x="390" y="1868"/>
                  <a:pt x="390" y="1868"/>
                </a:cubicBezTo>
                <a:cubicBezTo>
                  <a:pt x="308" y="1868"/>
                  <a:pt x="308" y="1868"/>
                  <a:pt x="308" y="1868"/>
                </a:cubicBezTo>
                <a:cubicBezTo>
                  <a:pt x="308" y="1013"/>
                  <a:pt x="308" y="1013"/>
                  <a:pt x="308" y="1013"/>
                </a:cubicBezTo>
                <a:cubicBezTo>
                  <a:pt x="934" y="1013"/>
                  <a:pt x="934" y="1013"/>
                  <a:pt x="934" y="1013"/>
                </a:cubicBezTo>
                <a:lnTo>
                  <a:pt x="934" y="1868"/>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KSO_Shape"/>
          <p:cNvSpPr>
            <a:spLocks/>
          </p:cNvSpPr>
          <p:nvPr/>
        </p:nvSpPr>
        <p:spPr bwMode="auto">
          <a:xfrm>
            <a:off x="9479773" y="5523012"/>
            <a:ext cx="585396" cy="593774"/>
          </a:xfrm>
          <a:custGeom>
            <a:avLst/>
            <a:gdLst>
              <a:gd name="T0" fmla="*/ 1628324 w 3235"/>
              <a:gd name="T1" fmla="*/ 943562 h 3280"/>
              <a:gd name="T2" fmla="*/ 889923 w 3235"/>
              <a:gd name="T3" fmla="*/ 1681834 h 3280"/>
              <a:gd name="T4" fmla="*/ 715343 w 3235"/>
              <a:gd name="T5" fmla="*/ 1780637 h 3280"/>
              <a:gd name="T6" fmla="*/ 789457 w 3235"/>
              <a:gd name="T7" fmla="*/ 1662623 h 3280"/>
              <a:gd name="T8" fmla="*/ 847651 w 3235"/>
              <a:gd name="T9" fmla="*/ 1618711 h 3280"/>
              <a:gd name="T10" fmla="*/ 1231948 w 3235"/>
              <a:gd name="T11" fmla="*/ 1234480 h 3280"/>
              <a:gd name="T12" fmla="*/ 978861 w 3235"/>
              <a:gd name="T13" fmla="*/ 981436 h 3280"/>
              <a:gd name="T14" fmla="*/ 1348336 w 3235"/>
              <a:gd name="T15" fmla="*/ 612574 h 3280"/>
              <a:gd name="T16" fmla="*/ 1348336 w 3235"/>
              <a:gd name="T17" fmla="*/ 536277 h 3280"/>
              <a:gd name="T18" fmla="*/ 1271476 w 3235"/>
              <a:gd name="T19" fmla="*/ 536277 h 3280"/>
              <a:gd name="T20" fmla="*/ 902550 w 3235"/>
              <a:gd name="T21" fmla="*/ 905139 h 3280"/>
              <a:gd name="T22" fmla="*/ 828436 w 3235"/>
              <a:gd name="T23" fmla="*/ 831037 h 3280"/>
              <a:gd name="T24" fmla="*/ 828436 w 3235"/>
              <a:gd name="T25" fmla="*/ 674051 h 3280"/>
              <a:gd name="T26" fmla="*/ 1093601 w 3235"/>
              <a:gd name="T27" fmla="*/ 408932 h 3280"/>
              <a:gd name="T28" fmla="*/ 1628324 w 3235"/>
              <a:gd name="T29" fmla="*/ 408932 h 3280"/>
              <a:gd name="T30" fmla="*/ 1628324 w 3235"/>
              <a:gd name="T31" fmla="*/ 943562 h 3280"/>
              <a:gd name="T32" fmla="*/ 828436 w 3235"/>
              <a:gd name="T33" fmla="*/ 1132384 h 3280"/>
              <a:gd name="T34" fmla="*/ 828436 w 3235"/>
              <a:gd name="T35" fmla="*/ 979240 h 3280"/>
              <a:gd name="T36" fmla="*/ 902550 w 3235"/>
              <a:gd name="T37" fmla="*/ 905139 h 3280"/>
              <a:gd name="T38" fmla="*/ 978861 w 3235"/>
              <a:gd name="T39" fmla="*/ 981436 h 3280"/>
              <a:gd name="T40" fmla="*/ 828436 w 3235"/>
              <a:gd name="T41" fmla="*/ 1132384 h 3280"/>
              <a:gd name="T42" fmla="*/ 378259 w 3235"/>
              <a:gd name="T43" fmla="*/ 1800397 h 3280"/>
              <a:gd name="T44" fmla="*/ 0 w 3235"/>
              <a:gd name="T45" fmla="*/ 1422204 h 3280"/>
              <a:gd name="T46" fmla="*/ 0 w 3235"/>
              <a:gd name="T47" fmla="*/ 378193 h 3280"/>
              <a:gd name="T48" fmla="*/ 378259 w 3235"/>
              <a:gd name="T49" fmla="*/ 0 h 3280"/>
              <a:gd name="T50" fmla="*/ 756517 w 3235"/>
              <a:gd name="T51" fmla="*/ 378193 h 3280"/>
              <a:gd name="T52" fmla="*/ 756517 w 3235"/>
              <a:gd name="T53" fmla="*/ 1422204 h 3280"/>
              <a:gd name="T54" fmla="*/ 378259 w 3235"/>
              <a:gd name="T55" fmla="*/ 1800397 h 3280"/>
              <a:gd name="T56" fmla="*/ 682403 w 3235"/>
              <a:gd name="T57" fmla="*/ 393013 h 3280"/>
              <a:gd name="T58" fmla="*/ 378259 w 3235"/>
              <a:gd name="T59" fmla="*/ 94960 h 3280"/>
              <a:gd name="T60" fmla="*/ 71370 w 3235"/>
              <a:gd name="T61" fmla="*/ 393013 h 3280"/>
              <a:gd name="T62" fmla="*/ 71370 w 3235"/>
              <a:gd name="T63" fmla="*/ 936426 h 3280"/>
              <a:gd name="T64" fmla="*/ 216305 w 3235"/>
              <a:gd name="T65" fmla="*/ 936426 h 3280"/>
              <a:gd name="T66" fmla="*/ 216305 w 3235"/>
              <a:gd name="T67" fmla="*/ 1458431 h 3280"/>
              <a:gd name="T68" fmla="*/ 270106 w 3235"/>
              <a:gd name="T69" fmla="*/ 1512224 h 3280"/>
              <a:gd name="T70" fmla="*/ 324457 w 3235"/>
              <a:gd name="T71" fmla="*/ 1458431 h 3280"/>
              <a:gd name="T72" fmla="*/ 324457 w 3235"/>
              <a:gd name="T73" fmla="*/ 936426 h 3280"/>
              <a:gd name="T74" fmla="*/ 682403 w 3235"/>
              <a:gd name="T75" fmla="*/ 936426 h 3280"/>
              <a:gd name="T76" fmla="*/ 682403 w 3235"/>
              <a:gd name="T77" fmla="*/ 393013 h 3280"/>
              <a:gd name="T78" fmla="*/ 270106 w 3235"/>
              <a:gd name="T79" fmla="*/ 360079 h 3280"/>
              <a:gd name="T80" fmla="*/ 324457 w 3235"/>
              <a:gd name="T81" fmla="*/ 413872 h 3280"/>
              <a:gd name="T82" fmla="*/ 324457 w 3235"/>
              <a:gd name="T83" fmla="*/ 936426 h 3280"/>
              <a:gd name="T84" fmla="*/ 216305 w 3235"/>
              <a:gd name="T85" fmla="*/ 936426 h 3280"/>
              <a:gd name="T86" fmla="*/ 216305 w 3235"/>
              <a:gd name="T87" fmla="*/ 413872 h 3280"/>
              <a:gd name="T88" fmla="*/ 270106 w 3235"/>
              <a:gd name="T89" fmla="*/ 360079 h 32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35" h="3280">
                <a:moveTo>
                  <a:pt x="2966" y="1719"/>
                </a:moveTo>
                <a:cubicBezTo>
                  <a:pt x="1621" y="3064"/>
                  <a:pt x="1621" y="3064"/>
                  <a:pt x="1621" y="3064"/>
                </a:cubicBezTo>
                <a:cubicBezTo>
                  <a:pt x="1530" y="3155"/>
                  <a:pt x="1420" y="3214"/>
                  <a:pt x="1303" y="3244"/>
                </a:cubicBezTo>
                <a:cubicBezTo>
                  <a:pt x="1359" y="3180"/>
                  <a:pt x="1404" y="3107"/>
                  <a:pt x="1438" y="3029"/>
                </a:cubicBezTo>
                <a:cubicBezTo>
                  <a:pt x="1476" y="3007"/>
                  <a:pt x="1512" y="2981"/>
                  <a:pt x="1544" y="2949"/>
                </a:cubicBezTo>
                <a:cubicBezTo>
                  <a:pt x="2244" y="2249"/>
                  <a:pt x="2244" y="2249"/>
                  <a:pt x="2244" y="2249"/>
                </a:cubicBezTo>
                <a:cubicBezTo>
                  <a:pt x="1783" y="1788"/>
                  <a:pt x="1783" y="1788"/>
                  <a:pt x="1783" y="1788"/>
                </a:cubicBezTo>
                <a:cubicBezTo>
                  <a:pt x="2456" y="1116"/>
                  <a:pt x="2456" y="1116"/>
                  <a:pt x="2456" y="1116"/>
                </a:cubicBezTo>
                <a:cubicBezTo>
                  <a:pt x="2494" y="1078"/>
                  <a:pt x="2494" y="1015"/>
                  <a:pt x="2456" y="977"/>
                </a:cubicBezTo>
                <a:cubicBezTo>
                  <a:pt x="2417" y="938"/>
                  <a:pt x="2355" y="938"/>
                  <a:pt x="2316" y="977"/>
                </a:cubicBezTo>
                <a:cubicBezTo>
                  <a:pt x="1644" y="1649"/>
                  <a:pt x="1644" y="1649"/>
                  <a:pt x="1644" y="1649"/>
                </a:cubicBezTo>
                <a:cubicBezTo>
                  <a:pt x="1509" y="1514"/>
                  <a:pt x="1509" y="1514"/>
                  <a:pt x="1509" y="1514"/>
                </a:cubicBezTo>
                <a:cubicBezTo>
                  <a:pt x="1509" y="1228"/>
                  <a:pt x="1509" y="1228"/>
                  <a:pt x="1509" y="1228"/>
                </a:cubicBezTo>
                <a:cubicBezTo>
                  <a:pt x="1992" y="745"/>
                  <a:pt x="1992" y="745"/>
                  <a:pt x="1992" y="745"/>
                </a:cubicBezTo>
                <a:cubicBezTo>
                  <a:pt x="2261" y="476"/>
                  <a:pt x="2697" y="476"/>
                  <a:pt x="2966" y="745"/>
                </a:cubicBezTo>
                <a:cubicBezTo>
                  <a:pt x="3235" y="1014"/>
                  <a:pt x="3235" y="1450"/>
                  <a:pt x="2966" y="1719"/>
                </a:cubicBezTo>
                <a:close/>
                <a:moveTo>
                  <a:pt x="1509" y="2063"/>
                </a:moveTo>
                <a:cubicBezTo>
                  <a:pt x="1509" y="1784"/>
                  <a:pt x="1509" y="1784"/>
                  <a:pt x="1509" y="1784"/>
                </a:cubicBezTo>
                <a:cubicBezTo>
                  <a:pt x="1644" y="1649"/>
                  <a:pt x="1644" y="1649"/>
                  <a:pt x="1644" y="1649"/>
                </a:cubicBezTo>
                <a:cubicBezTo>
                  <a:pt x="1783" y="1788"/>
                  <a:pt x="1783" y="1788"/>
                  <a:pt x="1783" y="1788"/>
                </a:cubicBezTo>
                <a:lnTo>
                  <a:pt x="1509" y="2063"/>
                </a:lnTo>
                <a:close/>
                <a:moveTo>
                  <a:pt x="689" y="3280"/>
                </a:moveTo>
                <a:cubicBezTo>
                  <a:pt x="309" y="3280"/>
                  <a:pt x="0" y="2971"/>
                  <a:pt x="0" y="2591"/>
                </a:cubicBezTo>
                <a:cubicBezTo>
                  <a:pt x="0" y="689"/>
                  <a:pt x="0" y="689"/>
                  <a:pt x="0" y="689"/>
                </a:cubicBezTo>
                <a:cubicBezTo>
                  <a:pt x="0" y="308"/>
                  <a:pt x="309" y="0"/>
                  <a:pt x="689" y="0"/>
                </a:cubicBezTo>
                <a:cubicBezTo>
                  <a:pt x="1069" y="0"/>
                  <a:pt x="1378" y="308"/>
                  <a:pt x="1378" y="689"/>
                </a:cubicBezTo>
                <a:cubicBezTo>
                  <a:pt x="1378" y="2591"/>
                  <a:pt x="1378" y="2591"/>
                  <a:pt x="1378" y="2591"/>
                </a:cubicBezTo>
                <a:cubicBezTo>
                  <a:pt x="1378" y="2971"/>
                  <a:pt x="1069" y="3280"/>
                  <a:pt x="689" y="3280"/>
                </a:cubicBezTo>
                <a:close/>
                <a:moveTo>
                  <a:pt x="1243" y="716"/>
                </a:moveTo>
                <a:cubicBezTo>
                  <a:pt x="1243" y="416"/>
                  <a:pt x="989" y="173"/>
                  <a:pt x="689" y="173"/>
                </a:cubicBezTo>
                <a:cubicBezTo>
                  <a:pt x="389" y="173"/>
                  <a:pt x="130" y="416"/>
                  <a:pt x="130" y="716"/>
                </a:cubicBezTo>
                <a:cubicBezTo>
                  <a:pt x="130" y="1706"/>
                  <a:pt x="130" y="1706"/>
                  <a:pt x="130" y="1706"/>
                </a:cubicBezTo>
                <a:cubicBezTo>
                  <a:pt x="394" y="1706"/>
                  <a:pt x="394" y="1706"/>
                  <a:pt x="394" y="1706"/>
                </a:cubicBezTo>
                <a:cubicBezTo>
                  <a:pt x="394" y="2657"/>
                  <a:pt x="394" y="2657"/>
                  <a:pt x="394" y="2657"/>
                </a:cubicBezTo>
                <a:cubicBezTo>
                  <a:pt x="394" y="2711"/>
                  <a:pt x="438" y="2755"/>
                  <a:pt x="492" y="2755"/>
                </a:cubicBezTo>
                <a:cubicBezTo>
                  <a:pt x="547" y="2755"/>
                  <a:pt x="591" y="2711"/>
                  <a:pt x="591" y="2657"/>
                </a:cubicBezTo>
                <a:cubicBezTo>
                  <a:pt x="591" y="1706"/>
                  <a:pt x="591" y="1706"/>
                  <a:pt x="591" y="1706"/>
                </a:cubicBezTo>
                <a:cubicBezTo>
                  <a:pt x="1243" y="1706"/>
                  <a:pt x="1243" y="1706"/>
                  <a:pt x="1243" y="1706"/>
                </a:cubicBezTo>
                <a:lnTo>
                  <a:pt x="1243" y="716"/>
                </a:lnTo>
                <a:close/>
                <a:moveTo>
                  <a:pt x="492" y="656"/>
                </a:moveTo>
                <a:cubicBezTo>
                  <a:pt x="547" y="656"/>
                  <a:pt x="591" y="700"/>
                  <a:pt x="591" y="754"/>
                </a:cubicBezTo>
                <a:cubicBezTo>
                  <a:pt x="591" y="1706"/>
                  <a:pt x="591" y="1706"/>
                  <a:pt x="591" y="1706"/>
                </a:cubicBezTo>
                <a:cubicBezTo>
                  <a:pt x="394" y="1706"/>
                  <a:pt x="394" y="1706"/>
                  <a:pt x="394" y="1706"/>
                </a:cubicBezTo>
                <a:cubicBezTo>
                  <a:pt x="394" y="754"/>
                  <a:pt x="394" y="754"/>
                  <a:pt x="394" y="754"/>
                </a:cubicBezTo>
                <a:cubicBezTo>
                  <a:pt x="394" y="700"/>
                  <a:pt x="438" y="656"/>
                  <a:pt x="492" y="656"/>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424281016"/>
      </p:ext>
    </p:extLst>
  </p:cSld>
  <p:clrMapOvr>
    <a:masterClrMapping/>
  </p:clrMapOvr>
  <p:transition spd="slow" advTm="3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2" name="MH_Other_1"/>
          <p:cNvSpPr>
            <a:spLocks noChangeAspect="1"/>
          </p:cNvSpPr>
          <p:nvPr>
            <p:custDataLst>
              <p:tags r:id="rId1"/>
            </p:custDataLst>
          </p:nvPr>
        </p:nvSpPr>
        <p:spPr>
          <a:xfrm>
            <a:off x="931069" y="2233385"/>
            <a:ext cx="3967162" cy="3778250"/>
          </a:xfrm>
          <a:custGeom>
            <a:avLst/>
            <a:gdLst>
              <a:gd name="connsiteX0" fmla="*/ 3084612 w 5288045"/>
              <a:gd name="connsiteY0" fmla="*/ 2171133 h 5037048"/>
              <a:gd name="connsiteX1" fmla="*/ 3068519 w 5288045"/>
              <a:gd name="connsiteY1" fmla="*/ 2178885 h 5037048"/>
              <a:gd name="connsiteX2" fmla="*/ 2627115 w 5288045"/>
              <a:gd name="connsiteY2" fmla="*/ 2268000 h 5037048"/>
              <a:gd name="connsiteX3" fmla="*/ 2289898 w 5288045"/>
              <a:gd name="connsiteY3" fmla="*/ 2217018 h 5037048"/>
              <a:gd name="connsiteX4" fmla="*/ 2209451 w 5288045"/>
              <a:gd name="connsiteY4" fmla="*/ 2187574 h 5037048"/>
              <a:gd name="connsiteX5" fmla="*/ 2217018 w 5288045"/>
              <a:gd name="connsiteY5" fmla="*/ 2208247 h 5037048"/>
              <a:gd name="connsiteX6" fmla="*/ 2268000 w 5288045"/>
              <a:gd name="connsiteY6" fmla="*/ 2545464 h 5037048"/>
              <a:gd name="connsiteX7" fmla="*/ 2244961 w 5288045"/>
              <a:gd name="connsiteY7" fmla="*/ 2774005 h 5037048"/>
              <a:gd name="connsiteX8" fmla="*/ 2223083 w 5288045"/>
              <a:gd name="connsiteY8" fmla="*/ 2844485 h 5037048"/>
              <a:gd name="connsiteX9" fmla="*/ 2289898 w 5288045"/>
              <a:gd name="connsiteY9" fmla="*/ 2820031 h 5037048"/>
              <a:gd name="connsiteX10" fmla="*/ 2627115 w 5288045"/>
              <a:gd name="connsiteY10" fmla="*/ 2769048 h 5037048"/>
              <a:gd name="connsiteX11" fmla="*/ 3068519 w 5288045"/>
              <a:gd name="connsiteY11" fmla="*/ 2858163 h 5037048"/>
              <a:gd name="connsiteX12" fmla="*/ 3069330 w 5288045"/>
              <a:gd name="connsiteY12" fmla="*/ 2858554 h 5037048"/>
              <a:gd name="connsiteX13" fmla="*/ 3043084 w 5288045"/>
              <a:gd name="connsiteY13" fmla="*/ 2774005 h 5037048"/>
              <a:gd name="connsiteX14" fmla="*/ 3020045 w 5288045"/>
              <a:gd name="connsiteY14" fmla="*/ 2545464 h 5037048"/>
              <a:gd name="connsiteX15" fmla="*/ 3071028 w 5288045"/>
              <a:gd name="connsiteY15" fmla="*/ 2208247 h 5037048"/>
              <a:gd name="connsiteX16" fmla="*/ 2627115 w 5288045"/>
              <a:gd name="connsiteY16" fmla="*/ 0 h 5037048"/>
              <a:gd name="connsiteX17" fmla="*/ 3761115 w 5288045"/>
              <a:gd name="connsiteY17" fmla="*/ 1134000 h 5037048"/>
              <a:gd name="connsiteX18" fmla="*/ 3710133 w 5288045"/>
              <a:gd name="connsiteY18" fmla="*/ 1471217 h 5037048"/>
              <a:gd name="connsiteX19" fmla="*/ 3696549 w 5288045"/>
              <a:gd name="connsiteY19" fmla="*/ 1508332 h 5037048"/>
              <a:gd name="connsiteX20" fmla="*/ 3712641 w 5288045"/>
              <a:gd name="connsiteY20" fmla="*/ 1500580 h 5037048"/>
              <a:gd name="connsiteX21" fmla="*/ 4154045 w 5288045"/>
              <a:gd name="connsiteY21" fmla="*/ 1411464 h 5037048"/>
              <a:gd name="connsiteX22" fmla="*/ 5288045 w 5288045"/>
              <a:gd name="connsiteY22" fmla="*/ 2545464 h 5037048"/>
              <a:gd name="connsiteX23" fmla="*/ 4154045 w 5288045"/>
              <a:gd name="connsiteY23" fmla="*/ 3679464 h 5037048"/>
              <a:gd name="connsiteX24" fmla="*/ 3712641 w 5288045"/>
              <a:gd name="connsiteY24" fmla="*/ 3590349 h 5037048"/>
              <a:gd name="connsiteX25" fmla="*/ 3711831 w 5288045"/>
              <a:gd name="connsiteY25" fmla="*/ 3589959 h 5037048"/>
              <a:gd name="connsiteX26" fmla="*/ 3738076 w 5288045"/>
              <a:gd name="connsiteY26" fmla="*/ 3674508 h 5037048"/>
              <a:gd name="connsiteX27" fmla="*/ 3761115 w 5288045"/>
              <a:gd name="connsiteY27" fmla="*/ 3903048 h 5037048"/>
              <a:gd name="connsiteX28" fmla="*/ 2627115 w 5288045"/>
              <a:gd name="connsiteY28" fmla="*/ 5037048 h 5037048"/>
              <a:gd name="connsiteX29" fmla="*/ 1493115 w 5288045"/>
              <a:gd name="connsiteY29" fmla="*/ 3903048 h 5037048"/>
              <a:gd name="connsiteX30" fmla="*/ 1516154 w 5288045"/>
              <a:gd name="connsiteY30" fmla="*/ 3674508 h 5037048"/>
              <a:gd name="connsiteX31" fmla="*/ 1538033 w 5288045"/>
              <a:gd name="connsiteY31" fmla="*/ 3604027 h 5037048"/>
              <a:gd name="connsiteX32" fmla="*/ 1471217 w 5288045"/>
              <a:gd name="connsiteY32" fmla="*/ 3628482 h 5037048"/>
              <a:gd name="connsiteX33" fmla="*/ 1134000 w 5288045"/>
              <a:gd name="connsiteY33" fmla="*/ 3679464 h 5037048"/>
              <a:gd name="connsiteX34" fmla="*/ 0 w 5288045"/>
              <a:gd name="connsiteY34" fmla="*/ 2545464 h 5037048"/>
              <a:gd name="connsiteX35" fmla="*/ 1134000 w 5288045"/>
              <a:gd name="connsiteY35" fmla="*/ 1411464 h 5037048"/>
              <a:gd name="connsiteX36" fmla="*/ 1471217 w 5288045"/>
              <a:gd name="connsiteY36" fmla="*/ 1462447 h 5037048"/>
              <a:gd name="connsiteX37" fmla="*/ 1551664 w 5288045"/>
              <a:gd name="connsiteY37" fmla="*/ 1491891 h 5037048"/>
              <a:gd name="connsiteX38" fmla="*/ 1544098 w 5288045"/>
              <a:gd name="connsiteY38" fmla="*/ 1471217 h 5037048"/>
              <a:gd name="connsiteX39" fmla="*/ 1493115 w 5288045"/>
              <a:gd name="connsiteY39" fmla="*/ 1134000 h 5037048"/>
              <a:gd name="connsiteX40" fmla="*/ 2627115 w 5288045"/>
              <a:gd name="connsiteY40" fmla="*/ 0 h 503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288045" h="5037048">
                <a:moveTo>
                  <a:pt x="3084612" y="2171133"/>
                </a:moveTo>
                <a:lnTo>
                  <a:pt x="3068519" y="2178885"/>
                </a:lnTo>
                <a:cubicBezTo>
                  <a:pt x="2932849" y="2236268"/>
                  <a:pt x="2783688" y="2268000"/>
                  <a:pt x="2627115" y="2268000"/>
                </a:cubicBezTo>
                <a:cubicBezTo>
                  <a:pt x="2509686" y="2268000"/>
                  <a:pt x="2396425" y="2250151"/>
                  <a:pt x="2289898" y="2217018"/>
                </a:cubicBezTo>
                <a:lnTo>
                  <a:pt x="2209451" y="2187574"/>
                </a:lnTo>
                <a:lnTo>
                  <a:pt x="2217018" y="2208247"/>
                </a:lnTo>
                <a:cubicBezTo>
                  <a:pt x="2250151" y="2314774"/>
                  <a:pt x="2268000" y="2428035"/>
                  <a:pt x="2268000" y="2545464"/>
                </a:cubicBezTo>
                <a:cubicBezTo>
                  <a:pt x="2268000" y="2623751"/>
                  <a:pt x="2260067" y="2700184"/>
                  <a:pt x="2244961" y="2774005"/>
                </a:cubicBezTo>
                <a:lnTo>
                  <a:pt x="2223083" y="2844485"/>
                </a:lnTo>
                <a:lnTo>
                  <a:pt x="2289898" y="2820031"/>
                </a:lnTo>
                <a:cubicBezTo>
                  <a:pt x="2396425" y="2786897"/>
                  <a:pt x="2509686" y="2769048"/>
                  <a:pt x="2627115" y="2769048"/>
                </a:cubicBezTo>
                <a:cubicBezTo>
                  <a:pt x="2783688" y="2769048"/>
                  <a:pt x="2932849" y="2800780"/>
                  <a:pt x="3068519" y="2858163"/>
                </a:cubicBezTo>
                <a:lnTo>
                  <a:pt x="3069330" y="2858554"/>
                </a:lnTo>
                <a:lnTo>
                  <a:pt x="3043084" y="2774005"/>
                </a:lnTo>
                <a:cubicBezTo>
                  <a:pt x="3027978" y="2700184"/>
                  <a:pt x="3020045" y="2623751"/>
                  <a:pt x="3020045" y="2545464"/>
                </a:cubicBezTo>
                <a:cubicBezTo>
                  <a:pt x="3020045" y="2428035"/>
                  <a:pt x="3037894" y="2314774"/>
                  <a:pt x="3071028" y="2208247"/>
                </a:cubicBezTo>
                <a:close/>
                <a:moveTo>
                  <a:pt x="2627115" y="0"/>
                </a:moveTo>
                <a:cubicBezTo>
                  <a:pt x="3253406" y="0"/>
                  <a:pt x="3761115" y="507709"/>
                  <a:pt x="3761115" y="1134000"/>
                </a:cubicBezTo>
                <a:cubicBezTo>
                  <a:pt x="3761115" y="1251430"/>
                  <a:pt x="3743266" y="1364690"/>
                  <a:pt x="3710133" y="1471217"/>
                </a:cubicBezTo>
                <a:lnTo>
                  <a:pt x="3696549" y="1508332"/>
                </a:lnTo>
                <a:lnTo>
                  <a:pt x="3712641" y="1500580"/>
                </a:lnTo>
                <a:cubicBezTo>
                  <a:pt x="3848311" y="1443196"/>
                  <a:pt x="3997473" y="1411464"/>
                  <a:pt x="4154045" y="1411464"/>
                </a:cubicBezTo>
                <a:cubicBezTo>
                  <a:pt x="4780336" y="1411464"/>
                  <a:pt x="5288045" y="1919173"/>
                  <a:pt x="5288045" y="2545464"/>
                </a:cubicBezTo>
                <a:cubicBezTo>
                  <a:pt x="5288045" y="3171755"/>
                  <a:pt x="4780336" y="3679464"/>
                  <a:pt x="4154045" y="3679464"/>
                </a:cubicBezTo>
                <a:cubicBezTo>
                  <a:pt x="3997473" y="3679464"/>
                  <a:pt x="3848311" y="3647732"/>
                  <a:pt x="3712641" y="3590349"/>
                </a:cubicBezTo>
                <a:lnTo>
                  <a:pt x="3711831" y="3589959"/>
                </a:lnTo>
                <a:lnTo>
                  <a:pt x="3738076" y="3674508"/>
                </a:lnTo>
                <a:cubicBezTo>
                  <a:pt x="3753182" y="3748328"/>
                  <a:pt x="3761115" y="3824762"/>
                  <a:pt x="3761115" y="3903048"/>
                </a:cubicBezTo>
                <a:cubicBezTo>
                  <a:pt x="3761115" y="4529339"/>
                  <a:pt x="3253406" y="5037048"/>
                  <a:pt x="2627115" y="5037048"/>
                </a:cubicBezTo>
                <a:cubicBezTo>
                  <a:pt x="2000824" y="5037048"/>
                  <a:pt x="1493115" y="4529339"/>
                  <a:pt x="1493115" y="3903048"/>
                </a:cubicBezTo>
                <a:cubicBezTo>
                  <a:pt x="1493115" y="3824762"/>
                  <a:pt x="1501048" y="3748328"/>
                  <a:pt x="1516154" y="3674508"/>
                </a:cubicBezTo>
                <a:lnTo>
                  <a:pt x="1538033" y="3604027"/>
                </a:lnTo>
                <a:lnTo>
                  <a:pt x="1471217" y="3628482"/>
                </a:lnTo>
                <a:cubicBezTo>
                  <a:pt x="1364691" y="3661615"/>
                  <a:pt x="1251430" y="3679464"/>
                  <a:pt x="1134000" y="3679464"/>
                </a:cubicBezTo>
                <a:cubicBezTo>
                  <a:pt x="507709" y="3679464"/>
                  <a:pt x="0" y="3171755"/>
                  <a:pt x="0" y="2545464"/>
                </a:cubicBezTo>
                <a:cubicBezTo>
                  <a:pt x="0" y="1919173"/>
                  <a:pt x="507709" y="1411464"/>
                  <a:pt x="1134000" y="1411464"/>
                </a:cubicBezTo>
                <a:cubicBezTo>
                  <a:pt x="1251430" y="1411464"/>
                  <a:pt x="1364691" y="1429313"/>
                  <a:pt x="1471217" y="1462447"/>
                </a:cubicBezTo>
                <a:lnTo>
                  <a:pt x="1551664" y="1491891"/>
                </a:lnTo>
                <a:lnTo>
                  <a:pt x="1544098" y="1471217"/>
                </a:lnTo>
                <a:cubicBezTo>
                  <a:pt x="1510964" y="1364690"/>
                  <a:pt x="1493115" y="1251430"/>
                  <a:pt x="1493115" y="1134000"/>
                </a:cubicBezTo>
                <a:cubicBezTo>
                  <a:pt x="1493115" y="507709"/>
                  <a:pt x="2000824" y="0"/>
                  <a:pt x="2627115" y="0"/>
                </a:cubicBezTo>
                <a:close/>
              </a:path>
            </a:pathLst>
          </a:custGeom>
          <a:noFill/>
          <a:ln w="19050" cap="flat" cmpd="sng" algn="ctr">
            <a:solidFill>
              <a:schemeClr val="tx1"/>
            </a:solidFill>
            <a:prstDash val="dash"/>
          </a:ln>
          <a:effectLst/>
        </p:spPr>
        <p:txBody>
          <a:bodyPr anchor="ctr"/>
          <a:lstStyle/>
          <a:p>
            <a:pPr algn="ctr">
              <a:defRPr/>
            </a:pPr>
            <a:endParaRPr lang="zh-CN" altLang="en-US" kern="0">
              <a:solidFill>
                <a:prstClr val="white"/>
              </a:solidFill>
            </a:endParaRPr>
          </a:p>
        </p:txBody>
      </p:sp>
      <p:sp>
        <p:nvSpPr>
          <p:cNvPr id="23" name="MH_Other_3"/>
          <p:cNvSpPr/>
          <p:nvPr>
            <p:custDataLst>
              <p:tags r:id="rId2"/>
            </p:custDataLst>
          </p:nvPr>
        </p:nvSpPr>
        <p:spPr>
          <a:xfrm>
            <a:off x="2375694" y="2482624"/>
            <a:ext cx="1052512" cy="1050925"/>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24" name="MH_Other_7"/>
          <p:cNvSpPr/>
          <p:nvPr>
            <p:custDataLst>
              <p:tags r:id="rId3"/>
            </p:custDataLst>
          </p:nvPr>
        </p:nvSpPr>
        <p:spPr>
          <a:xfrm>
            <a:off x="3521870" y="3616098"/>
            <a:ext cx="1050925" cy="1052512"/>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25" name="MH_Other_11"/>
          <p:cNvSpPr/>
          <p:nvPr>
            <p:custDataLst>
              <p:tags r:id="rId4"/>
            </p:custDataLst>
          </p:nvPr>
        </p:nvSpPr>
        <p:spPr>
          <a:xfrm>
            <a:off x="1256507" y="3616098"/>
            <a:ext cx="1050925" cy="1052512"/>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26" name="MH_Other_16"/>
          <p:cNvSpPr/>
          <p:nvPr>
            <p:custDataLst>
              <p:tags r:id="rId5"/>
            </p:custDataLst>
          </p:nvPr>
        </p:nvSpPr>
        <p:spPr>
          <a:xfrm>
            <a:off x="2375694" y="4640036"/>
            <a:ext cx="1052512" cy="1050925"/>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40" name="矩形 39"/>
          <p:cNvSpPr/>
          <p:nvPr/>
        </p:nvSpPr>
        <p:spPr>
          <a:xfrm>
            <a:off x="6114057" y="1694045"/>
            <a:ext cx="5069113"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
        <p:nvSpPr>
          <p:cNvPr id="13" name="KSO_Shape"/>
          <p:cNvSpPr>
            <a:spLocks/>
          </p:cNvSpPr>
          <p:nvPr/>
        </p:nvSpPr>
        <p:spPr bwMode="auto">
          <a:xfrm>
            <a:off x="2606122" y="2741921"/>
            <a:ext cx="591657" cy="677470"/>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rgbClr val="FFFFFF"/>
          </a:solidFill>
          <a:ln>
            <a:noFill/>
          </a:ln>
          <a:extLst/>
        </p:spPr>
        <p:txBody>
          <a:bodyPr anchor="ctr" anchorCtr="1"/>
          <a:lstStyle/>
          <a:p>
            <a:endParaRPr lang="zh-CN" altLang="en-US">
              <a:ea typeface="宋体" panose="02010600030101010101" pitchFamily="2" charset="-122"/>
            </a:endParaRPr>
          </a:p>
        </p:txBody>
      </p:sp>
      <p:sp>
        <p:nvSpPr>
          <p:cNvPr id="14" name="KSO_Shape"/>
          <p:cNvSpPr>
            <a:spLocks noChangeArrowheads="1"/>
          </p:cNvSpPr>
          <p:nvPr/>
        </p:nvSpPr>
        <p:spPr bwMode="auto">
          <a:xfrm>
            <a:off x="3833906" y="3904564"/>
            <a:ext cx="425297" cy="482378"/>
          </a:xfrm>
          <a:custGeom>
            <a:avLst/>
            <a:gdLst>
              <a:gd name="T0" fmla="*/ 478582 w 2230438"/>
              <a:gd name="T1" fmla="*/ 1806148 h 2528888"/>
              <a:gd name="T2" fmla="*/ 939800 w 2230438"/>
              <a:gd name="T3" fmla="*/ 1569195 h 2528888"/>
              <a:gd name="T4" fmla="*/ 942975 w 2230438"/>
              <a:gd name="T5" fmla="*/ 455613 h 2528888"/>
              <a:gd name="T6" fmla="*/ 1096010 w 2230438"/>
              <a:gd name="T7" fmla="*/ 829406 h 2528888"/>
              <a:gd name="T8" fmla="*/ 1127760 w 2230438"/>
              <a:gd name="T9" fmla="*/ 835124 h 2528888"/>
              <a:gd name="T10" fmla="*/ 1156653 w 2230438"/>
              <a:gd name="T11" fmla="*/ 848148 h 2528888"/>
              <a:gd name="T12" fmla="*/ 1181100 w 2230438"/>
              <a:gd name="T13" fmla="*/ 867208 h 2528888"/>
              <a:gd name="T14" fmla="*/ 1200468 w 2230438"/>
              <a:gd name="T15" fmla="*/ 891985 h 2528888"/>
              <a:gd name="T16" fmla="*/ 1213485 w 2230438"/>
              <a:gd name="T17" fmla="*/ 920257 h 2528888"/>
              <a:gd name="T18" fmla="*/ 1219200 w 2230438"/>
              <a:gd name="T19" fmla="*/ 952341 h 2528888"/>
              <a:gd name="T20" fmla="*/ 2230438 w 2230438"/>
              <a:gd name="T21" fmla="*/ 1948222 h 2528888"/>
              <a:gd name="T22" fmla="*/ 2224723 w 2230438"/>
              <a:gd name="T23" fmla="*/ 1980279 h 2528888"/>
              <a:gd name="T24" fmla="*/ 2211706 w 2230438"/>
              <a:gd name="T25" fmla="*/ 2009162 h 2528888"/>
              <a:gd name="T26" fmla="*/ 2192338 w 2230438"/>
              <a:gd name="T27" fmla="*/ 2033601 h 2528888"/>
              <a:gd name="T28" fmla="*/ 2167891 w 2230438"/>
              <a:gd name="T29" fmla="*/ 2052962 h 2528888"/>
              <a:gd name="T30" fmla="*/ 2138998 w 2230438"/>
              <a:gd name="T31" fmla="*/ 2065975 h 2528888"/>
              <a:gd name="T32" fmla="*/ 2107566 w 2230438"/>
              <a:gd name="T33" fmla="*/ 2071688 h 2528888"/>
              <a:gd name="T34" fmla="*/ 1218565 w 2230438"/>
              <a:gd name="T35" fmla="*/ 2412307 h 2528888"/>
              <a:gd name="T36" fmla="*/ 1211263 w 2230438"/>
              <a:gd name="T37" fmla="*/ 2443438 h 2528888"/>
              <a:gd name="T38" fmla="*/ 1196975 w 2230438"/>
              <a:gd name="T39" fmla="*/ 2471709 h 2528888"/>
              <a:gd name="T40" fmla="*/ 1176655 w 2230438"/>
              <a:gd name="T41" fmla="*/ 2494899 h 2528888"/>
              <a:gd name="T42" fmla="*/ 1151255 w 2230438"/>
              <a:gd name="T43" fmla="*/ 2513005 h 2528888"/>
              <a:gd name="T44" fmla="*/ 1121728 w 2230438"/>
              <a:gd name="T45" fmla="*/ 2524441 h 2528888"/>
              <a:gd name="T46" fmla="*/ 1089343 w 2230438"/>
              <a:gd name="T47" fmla="*/ 2528888 h 2528888"/>
              <a:gd name="T48" fmla="*/ 103823 w 2230438"/>
              <a:gd name="T49" fmla="*/ 2526029 h 2528888"/>
              <a:gd name="T50" fmla="*/ 73660 w 2230438"/>
              <a:gd name="T51" fmla="*/ 2515864 h 2528888"/>
              <a:gd name="T52" fmla="*/ 47308 w 2230438"/>
              <a:gd name="T53" fmla="*/ 2499028 h 2528888"/>
              <a:gd name="T54" fmla="*/ 25718 w 2230438"/>
              <a:gd name="T55" fmla="*/ 2476792 h 2528888"/>
              <a:gd name="T56" fmla="*/ 10160 w 2230438"/>
              <a:gd name="T57" fmla="*/ 2449155 h 2528888"/>
              <a:gd name="T58" fmla="*/ 1270 w 2230438"/>
              <a:gd name="T59" fmla="*/ 2418660 h 2528888"/>
              <a:gd name="T60" fmla="*/ 318 w 2230438"/>
              <a:gd name="T61" fmla="*/ 952341 h 2528888"/>
              <a:gd name="T62" fmla="*/ 5715 w 2230438"/>
              <a:gd name="T63" fmla="*/ 920257 h 2528888"/>
              <a:gd name="T64" fmla="*/ 18415 w 2230438"/>
              <a:gd name="T65" fmla="*/ 891985 h 2528888"/>
              <a:gd name="T66" fmla="*/ 38100 w 2230438"/>
              <a:gd name="T67" fmla="*/ 867208 h 2528888"/>
              <a:gd name="T68" fmla="*/ 62548 w 2230438"/>
              <a:gd name="T69" fmla="*/ 848148 h 2528888"/>
              <a:gd name="T70" fmla="*/ 91123 w 2230438"/>
              <a:gd name="T71" fmla="*/ 835124 h 2528888"/>
              <a:gd name="T72" fmla="*/ 123190 w 2230438"/>
              <a:gd name="T73" fmla="*/ 829406 h 2528888"/>
              <a:gd name="T74" fmla="*/ 250825 w 2230438"/>
              <a:gd name="T75" fmla="*/ 455613 h 2528888"/>
              <a:gd name="T76" fmla="*/ 1845628 w 2230438"/>
              <a:gd name="T77" fmla="*/ 373634 h 2528888"/>
              <a:gd name="T78" fmla="*/ 2126933 w 2230438"/>
              <a:gd name="T79" fmla="*/ 375856 h 2528888"/>
              <a:gd name="T80" fmla="*/ 2157096 w 2230438"/>
              <a:gd name="T81" fmla="*/ 386330 h 2528888"/>
              <a:gd name="T82" fmla="*/ 2183448 w 2230438"/>
              <a:gd name="T83" fmla="*/ 402834 h 2528888"/>
              <a:gd name="T84" fmla="*/ 2204403 w 2230438"/>
              <a:gd name="T85" fmla="*/ 425686 h 2528888"/>
              <a:gd name="T86" fmla="*/ 2220278 w 2230438"/>
              <a:gd name="T87" fmla="*/ 452982 h 2528888"/>
              <a:gd name="T88" fmla="*/ 2228851 w 2230438"/>
              <a:gd name="T89" fmla="*/ 483452 h 2528888"/>
              <a:gd name="T90" fmla="*/ 1011238 w 2230438"/>
              <a:gd name="T91" fmla="*/ 800100 h 2528888"/>
              <a:gd name="T92" fmla="*/ 1014096 w 2230438"/>
              <a:gd name="T93" fmla="*/ 477104 h 2528888"/>
              <a:gd name="T94" fmla="*/ 1023938 w 2230438"/>
              <a:gd name="T95" fmla="*/ 447269 h 2528888"/>
              <a:gd name="T96" fmla="*/ 1041083 w 2230438"/>
              <a:gd name="T97" fmla="*/ 420608 h 2528888"/>
              <a:gd name="T98" fmla="*/ 1063308 w 2230438"/>
              <a:gd name="T99" fmla="*/ 399343 h 2528888"/>
              <a:gd name="T100" fmla="*/ 1090613 w 2230438"/>
              <a:gd name="T101" fmla="*/ 383473 h 2528888"/>
              <a:gd name="T102" fmla="*/ 1121411 w 2230438"/>
              <a:gd name="T103" fmla="*/ 374903 h 2528888"/>
              <a:gd name="T104" fmla="*/ 1383983 w 2230438"/>
              <a:gd name="T105" fmla="*/ 206375 h 2528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0438" h="2528888">
                <a:moveTo>
                  <a:pt x="478582" y="1344613"/>
                </a:moveTo>
                <a:lnTo>
                  <a:pt x="478582" y="1569195"/>
                </a:lnTo>
                <a:lnTo>
                  <a:pt x="254000" y="1569195"/>
                </a:lnTo>
                <a:lnTo>
                  <a:pt x="254000" y="1806148"/>
                </a:lnTo>
                <a:lnTo>
                  <a:pt x="478582" y="1806148"/>
                </a:lnTo>
                <a:lnTo>
                  <a:pt x="478582" y="2030413"/>
                </a:lnTo>
                <a:lnTo>
                  <a:pt x="715535" y="2030413"/>
                </a:lnTo>
                <a:lnTo>
                  <a:pt x="715535" y="1806148"/>
                </a:lnTo>
                <a:lnTo>
                  <a:pt x="939800" y="1806148"/>
                </a:lnTo>
                <a:lnTo>
                  <a:pt x="939800" y="1569195"/>
                </a:lnTo>
                <a:lnTo>
                  <a:pt x="715535" y="1569195"/>
                </a:lnTo>
                <a:lnTo>
                  <a:pt x="715535" y="1344613"/>
                </a:lnTo>
                <a:lnTo>
                  <a:pt x="478582" y="1344613"/>
                </a:lnTo>
                <a:close/>
                <a:moveTo>
                  <a:pt x="250825" y="455613"/>
                </a:moveTo>
                <a:lnTo>
                  <a:pt x="942975" y="455613"/>
                </a:lnTo>
                <a:lnTo>
                  <a:pt x="942975" y="661988"/>
                </a:lnTo>
                <a:lnTo>
                  <a:pt x="834390" y="661988"/>
                </a:lnTo>
                <a:lnTo>
                  <a:pt x="834390" y="829406"/>
                </a:lnTo>
                <a:lnTo>
                  <a:pt x="1089343" y="829406"/>
                </a:lnTo>
                <a:lnTo>
                  <a:pt x="1096010" y="829406"/>
                </a:lnTo>
                <a:lnTo>
                  <a:pt x="1102678" y="830042"/>
                </a:lnTo>
                <a:lnTo>
                  <a:pt x="1109028" y="830677"/>
                </a:lnTo>
                <a:lnTo>
                  <a:pt x="1115695" y="831947"/>
                </a:lnTo>
                <a:lnTo>
                  <a:pt x="1121728" y="833218"/>
                </a:lnTo>
                <a:lnTo>
                  <a:pt x="1127760" y="835124"/>
                </a:lnTo>
                <a:lnTo>
                  <a:pt x="1134110" y="837348"/>
                </a:lnTo>
                <a:lnTo>
                  <a:pt x="1139825" y="839254"/>
                </a:lnTo>
                <a:lnTo>
                  <a:pt x="1145540" y="841795"/>
                </a:lnTo>
                <a:lnTo>
                  <a:pt x="1151255" y="844654"/>
                </a:lnTo>
                <a:lnTo>
                  <a:pt x="1156653" y="848148"/>
                </a:lnTo>
                <a:lnTo>
                  <a:pt x="1162050" y="851325"/>
                </a:lnTo>
                <a:lnTo>
                  <a:pt x="1167130" y="854819"/>
                </a:lnTo>
                <a:lnTo>
                  <a:pt x="1172210" y="858631"/>
                </a:lnTo>
                <a:lnTo>
                  <a:pt x="1176655" y="863078"/>
                </a:lnTo>
                <a:lnTo>
                  <a:pt x="1181100" y="867208"/>
                </a:lnTo>
                <a:lnTo>
                  <a:pt x="1185545" y="871655"/>
                </a:lnTo>
                <a:lnTo>
                  <a:pt x="1189673" y="876420"/>
                </a:lnTo>
                <a:lnTo>
                  <a:pt x="1193165" y="881502"/>
                </a:lnTo>
                <a:lnTo>
                  <a:pt x="1196975" y="886585"/>
                </a:lnTo>
                <a:lnTo>
                  <a:pt x="1200468" y="891985"/>
                </a:lnTo>
                <a:lnTo>
                  <a:pt x="1203325" y="897385"/>
                </a:lnTo>
                <a:lnTo>
                  <a:pt x="1206183" y="902786"/>
                </a:lnTo>
                <a:lnTo>
                  <a:pt x="1209040" y="908504"/>
                </a:lnTo>
                <a:lnTo>
                  <a:pt x="1211263" y="914539"/>
                </a:lnTo>
                <a:lnTo>
                  <a:pt x="1213485" y="920257"/>
                </a:lnTo>
                <a:lnTo>
                  <a:pt x="1215390" y="926928"/>
                </a:lnTo>
                <a:lnTo>
                  <a:pt x="1216660" y="932963"/>
                </a:lnTo>
                <a:lnTo>
                  <a:pt x="1217613" y="939317"/>
                </a:lnTo>
                <a:lnTo>
                  <a:pt x="1218565" y="945987"/>
                </a:lnTo>
                <a:lnTo>
                  <a:pt x="1219200" y="952341"/>
                </a:lnTo>
                <a:lnTo>
                  <a:pt x="1219200" y="959012"/>
                </a:lnTo>
                <a:lnTo>
                  <a:pt x="1219200" y="1652588"/>
                </a:lnTo>
                <a:lnTo>
                  <a:pt x="2230438" y="1652588"/>
                </a:lnTo>
                <a:lnTo>
                  <a:pt x="2230438" y="1941874"/>
                </a:lnTo>
                <a:lnTo>
                  <a:pt x="2230438" y="1948222"/>
                </a:lnTo>
                <a:lnTo>
                  <a:pt x="2229803" y="1955205"/>
                </a:lnTo>
                <a:lnTo>
                  <a:pt x="2228851" y="1961553"/>
                </a:lnTo>
                <a:lnTo>
                  <a:pt x="2227898" y="1968218"/>
                </a:lnTo>
                <a:lnTo>
                  <a:pt x="2226628" y="1974248"/>
                </a:lnTo>
                <a:lnTo>
                  <a:pt x="2224723" y="1980279"/>
                </a:lnTo>
                <a:lnTo>
                  <a:pt x="2222501" y="1986309"/>
                </a:lnTo>
                <a:lnTo>
                  <a:pt x="2220278" y="1992022"/>
                </a:lnTo>
                <a:lnTo>
                  <a:pt x="2217738" y="1998053"/>
                </a:lnTo>
                <a:lnTo>
                  <a:pt x="2214881" y="2003766"/>
                </a:lnTo>
                <a:lnTo>
                  <a:pt x="2211706" y="2009162"/>
                </a:lnTo>
                <a:lnTo>
                  <a:pt x="2208531" y="2014557"/>
                </a:lnTo>
                <a:lnTo>
                  <a:pt x="2204403" y="2019318"/>
                </a:lnTo>
                <a:lnTo>
                  <a:pt x="2200911" y="2024397"/>
                </a:lnTo>
                <a:lnTo>
                  <a:pt x="2196783" y="2029157"/>
                </a:lnTo>
                <a:lnTo>
                  <a:pt x="2192338" y="2033601"/>
                </a:lnTo>
                <a:lnTo>
                  <a:pt x="2187893" y="2037727"/>
                </a:lnTo>
                <a:lnTo>
                  <a:pt x="2183448" y="2042171"/>
                </a:lnTo>
                <a:lnTo>
                  <a:pt x="2178368" y="2045662"/>
                </a:lnTo>
                <a:lnTo>
                  <a:pt x="2173288" y="2049153"/>
                </a:lnTo>
                <a:lnTo>
                  <a:pt x="2167891" y="2052962"/>
                </a:lnTo>
                <a:lnTo>
                  <a:pt x="2162493" y="2055819"/>
                </a:lnTo>
                <a:lnTo>
                  <a:pt x="2157096" y="2058675"/>
                </a:lnTo>
                <a:lnTo>
                  <a:pt x="2151381" y="2061532"/>
                </a:lnTo>
                <a:lnTo>
                  <a:pt x="2145348" y="2063753"/>
                </a:lnTo>
                <a:lnTo>
                  <a:pt x="2138998" y="2065975"/>
                </a:lnTo>
                <a:lnTo>
                  <a:pt x="2132966" y="2067562"/>
                </a:lnTo>
                <a:lnTo>
                  <a:pt x="2126933" y="2069149"/>
                </a:lnTo>
                <a:lnTo>
                  <a:pt x="2120266" y="2070101"/>
                </a:lnTo>
                <a:lnTo>
                  <a:pt x="2113916" y="2070736"/>
                </a:lnTo>
                <a:lnTo>
                  <a:pt x="2107566" y="2071688"/>
                </a:lnTo>
                <a:lnTo>
                  <a:pt x="2100581" y="2071688"/>
                </a:lnTo>
                <a:lnTo>
                  <a:pt x="1219200" y="2071688"/>
                </a:lnTo>
                <a:lnTo>
                  <a:pt x="1219200" y="2398965"/>
                </a:lnTo>
                <a:lnTo>
                  <a:pt x="1219200" y="2405318"/>
                </a:lnTo>
                <a:lnTo>
                  <a:pt x="1218565" y="2412307"/>
                </a:lnTo>
                <a:lnTo>
                  <a:pt x="1217613" y="2418660"/>
                </a:lnTo>
                <a:lnTo>
                  <a:pt x="1216660" y="2424696"/>
                </a:lnTo>
                <a:lnTo>
                  <a:pt x="1215390" y="2431367"/>
                </a:lnTo>
                <a:lnTo>
                  <a:pt x="1213485" y="2437402"/>
                </a:lnTo>
                <a:lnTo>
                  <a:pt x="1211263" y="2443438"/>
                </a:lnTo>
                <a:lnTo>
                  <a:pt x="1209040" y="2449155"/>
                </a:lnTo>
                <a:lnTo>
                  <a:pt x="1206183" y="2455191"/>
                </a:lnTo>
                <a:lnTo>
                  <a:pt x="1203325" y="2460909"/>
                </a:lnTo>
                <a:lnTo>
                  <a:pt x="1200468" y="2466309"/>
                </a:lnTo>
                <a:lnTo>
                  <a:pt x="1196975" y="2471709"/>
                </a:lnTo>
                <a:lnTo>
                  <a:pt x="1193165" y="2476792"/>
                </a:lnTo>
                <a:lnTo>
                  <a:pt x="1189673" y="2481239"/>
                </a:lnTo>
                <a:lnTo>
                  <a:pt x="1185545" y="2486004"/>
                </a:lnTo>
                <a:lnTo>
                  <a:pt x="1181100" y="2490769"/>
                </a:lnTo>
                <a:lnTo>
                  <a:pt x="1176655" y="2494899"/>
                </a:lnTo>
                <a:lnTo>
                  <a:pt x="1172210" y="2499028"/>
                </a:lnTo>
                <a:lnTo>
                  <a:pt x="1167130" y="2502840"/>
                </a:lnTo>
                <a:lnTo>
                  <a:pt x="1162050" y="2506652"/>
                </a:lnTo>
                <a:lnTo>
                  <a:pt x="1156653" y="2509829"/>
                </a:lnTo>
                <a:lnTo>
                  <a:pt x="1151255" y="2513005"/>
                </a:lnTo>
                <a:lnTo>
                  <a:pt x="1145540" y="2515864"/>
                </a:lnTo>
                <a:lnTo>
                  <a:pt x="1139825" y="2518405"/>
                </a:lnTo>
                <a:lnTo>
                  <a:pt x="1134110" y="2520947"/>
                </a:lnTo>
                <a:lnTo>
                  <a:pt x="1127760" y="2523170"/>
                </a:lnTo>
                <a:lnTo>
                  <a:pt x="1121728" y="2524441"/>
                </a:lnTo>
                <a:lnTo>
                  <a:pt x="1115695" y="2526029"/>
                </a:lnTo>
                <a:lnTo>
                  <a:pt x="1109028" y="2527300"/>
                </a:lnTo>
                <a:lnTo>
                  <a:pt x="1102678" y="2528253"/>
                </a:lnTo>
                <a:lnTo>
                  <a:pt x="1096010" y="2528571"/>
                </a:lnTo>
                <a:lnTo>
                  <a:pt x="1089343" y="2528888"/>
                </a:lnTo>
                <a:lnTo>
                  <a:pt x="129540" y="2528888"/>
                </a:lnTo>
                <a:lnTo>
                  <a:pt x="123190" y="2528571"/>
                </a:lnTo>
                <a:lnTo>
                  <a:pt x="116523" y="2528253"/>
                </a:lnTo>
                <a:lnTo>
                  <a:pt x="109855" y="2527300"/>
                </a:lnTo>
                <a:lnTo>
                  <a:pt x="103823" y="2526029"/>
                </a:lnTo>
                <a:lnTo>
                  <a:pt x="97155" y="2524441"/>
                </a:lnTo>
                <a:lnTo>
                  <a:pt x="91123" y="2523170"/>
                </a:lnTo>
                <a:lnTo>
                  <a:pt x="85090" y="2520947"/>
                </a:lnTo>
                <a:lnTo>
                  <a:pt x="79375" y="2518405"/>
                </a:lnTo>
                <a:lnTo>
                  <a:pt x="73660" y="2515864"/>
                </a:lnTo>
                <a:lnTo>
                  <a:pt x="67945" y="2513005"/>
                </a:lnTo>
                <a:lnTo>
                  <a:pt x="62548" y="2509829"/>
                </a:lnTo>
                <a:lnTo>
                  <a:pt x="57150" y="2506652"/>
                </a:lnTo>
                <a:lnTo>
                  <a:pt x="52070" y="2502840"/>
                </a:lnTo>
                <a:lnTo>
                  <a:pt x="47308" y="2499028"/>
                </a:lnTo>
                <a:lnTo>
                  <a:pt x="42545" y="2494899"/>
                </a:lnTo>
                <a:lnTo>
                  <a:pt x="38100" y="2490769"/>
                </a:lnTo>
                <a:lnTo>
                  <a:pt x="33655" y="2486004"/>
                </a:lnTo>
                <a:lnTo>
                  <a:pt x="29845" y="2481239"/>
                </a:lnTo>
                <a:lnTo>
                  <a:pt x="25718" y="2476792"/>
                </a:lnTo>
                <a:lnTo>
                  <a:pt x="22225" y="2471709"/>
                </a:lnTo>
                <a:lnTo>
                  <a:pt x="18415" y="2466309"/>
                </a:lnTo>
                <a:lnTo>
                  <a:pt x="15558" y="2460909"/>
                </a:lnTo>
                <a:lnTo>
                  <a:pt x="12700" y="2455191"/>
                </a:lnTo>
                <a:lnTo>
                  <a:pt x="10160" y="2449155"/>
                </a:lnTo>
                <a:lnTo>
                  <a:pt x="7620" y="2443438"/>
                </a:lnTo>
                <a:lnTo>
                  <a:pt x="5715" y="2437402"/>
                </a:lnTo>
                <a:lnTo>
                  <a:pt x="4128" y="2431367"/>
                </a:lnTo>
                <a:lnTo>
                  <a:pt x="2858" y="2424696"/>
                </a:lnTo>
                <a:lnTo>
                  <a:pt x="1270" y="2418660"/>
                </a:lnTo>
                <a:lnTo>
                  <a:pt x="635" y="2412307"/>
                </a:lnTo>
                <a:lnTo>
                  <a:pt x="318" y="2405318"/>
                </a:lnTo>
                <a:lnTo>
                  <a:pt x="0" y="2398965"/>
                </a:lnTo>
                <a:lnTo>
                  <a:pt x="0" y="959012"/>
                </a:lnTo>
                <a:lnTo>
                  <a:pt x="318" y="952341"/>
                </a:lnTo>
                <a:lnTo>
                  <a:pt x="635" y="945987"/>
                </a:lnTo>
                <a:lnTo>
                  <a:pt x="1270" y="939317"/>
                </a:lnTo>
                <a:lnTo>
                  <a:pt x="2858" y="932963"/>
                </a:lnTo>
                <a:lnTo>
                  <a:pt x="4128" y="926928"/>
                </a:lnTo>
                <a:lnTo>
                  <a:pt x="5715" y="920257"/>
                </a:lnTo>
                <a:lnTo>
                  <a:pt x="7620" y="914539"/>
                </a:lnTo>
                <a:lnTo>
                  <a:pt x="10160" y="908504"/>
                </a:lnTo>
                <a:lnTo>
                  <a:pt x="12700" y="902786"/>
                </a:lnTo>
                <a:lnTo>
                  <a:pt x="15558" y="897385"/>
                </a:lnTo>
                <a:lnTo>
                  <a:pt x="18415" y="891985"/>
                </a:lnTo>
                <a:lnTo>
                  <a:pt x="22225" y="886585"/>
                </a:lnTo>
                <a:lnTo>
                  <a:pt x="25718" y="881502"/>
                </a:lnTo>
                <a:lnTo>
                  <a:pt x="29845" y="876420"/>
                </a:lnTo>
                <a:lnTo>
                  <a:pt x="33655" y="871655"/>
                </a:lnTo>
                <a:lnTo>
                  <a:pt x="38100" y="867208"/>
                </a:lnTo>
                <a:lnTo>
                  <a:pt x="42545" y="863078"/>
                </a:lnTo>
                <a:lnTo>
                  <a:pt x="47308" y="858631"/>
                </a:lnTo>
                <a:lnTo>
                  <a:pt x="52070" y="854819"/>
                </a:lnTo>
                <a:lnTo>
                  <a:pt x="57150" y="851325"/>
                </a:lnTo>
                <a:lnTo>
                  <a:pt x="62548" y="848148"/>
                </a:lnTo>
                <a:lnTo>
                  <a:pt x="67945" y="844654"/>
                </a:lnTo>
                <a:lnTo>
                  <a:pt x="73660" y="841795"/>
                </a:lnTo>
                <a:lnTo>
                  <a:pt x="79375" y="839254"/>
                </a:lnTo>
                <a:lnTo>
                  <a:pt x="85090" y="837348"/>
                </a:lnTo>
                <a:lnTo>
                  <a:pt x="91123" y="835124"/>
                </a:lnTo>
                <a:lnTo>
                  <a:pt x="97155" y="833218"/>
                </a:lnTo>
                <a:lnTo>
                  <a:pt x="103823" y="831947"/>
                </a:lnTo>
                <a:lnTo>
                  <a:pt x="109855" y="830677"/>
                </a:lnTo>
                <a:lnTo>
                  <a:pt x="116523" y="830042"/>
                </a:lnTo>
                <a:lnTo>
                  <a:pt x="123190" y="829406"/>
                </a:lnTo>
                <a:lnTo>
                  <a:pt x="129540" y="829406"/>
                </a:lnTo>
                <a:lnTo>
                  <a:pt x="372745" y="829406"/>
                </a:lnTo>
                <a:lnTo>
                  <a:pt x="372745" y="661988"/>
                </a:lnTo>
                <a:lnTo>
                  <a:pt x="250825" y="661988"/>
                </a:lnTo>
                <a:lnTo>
                  <a:pt x="250825" y="455613"/>
                </a:lnTo>
                <a:close/>
                <a:moveTo>
                  <a:pt x="1263650" y="0"/>
                </a:moveTo>
                <a:lnTo>
                  <a:pt x="1955800" y="0"/>
                </a:lnTo>
                <a:lnTo>
                  <a:pt x="1955800" y="206375"/>
                </a:lnTo>
                <a:lnTo>
                  <a:pt x="1845628" y="206375"/>
                </a:lnTo>
                <a:lnTo>
                  <a:pt x="1845628" y="373634"/>
                </a:lnTo>
                <a:lnTo>
                  <a:pt x="2100581" y="373634"/>
                </a:lnTo>
                <a:lnTo>
                  <a:pt x="2107566" y="373634"/>
                </a:lnTo>
                <a:lnTo>
                  <a:pt x="2113916" y="374269"/>
                </a:lnTo>
                <a:lnTo>
                  <a:pt x="2120266" y="374903"/>
                </a:lnTo>
                <a:lnTo>
                  <a:pt x="2126933" y="375856"/>
                </a:lnTo>
                <a:lnTo>
                  <a:pt x="2132966" y="377443"/>
                </a:lnTo>
                <a:lnTo>
                  <a:pt x="2138998" y="379347"/>
                </a:lnTo>
                <a:lnTo>
                  <a:pt x="2145348" y="381251"/>
                </a:lnTo>
                <a:lnTo>
                  <a:pt x="2151381" y="383473"/>
                </a:lnTo>
                <a:lnTo>
                  <a:pt x="2157096" y="386330"/>
                </a:lnTo>
                <a:lnTo>
                  <a:pt x="2162493" y="389186"/>
                </a:lnTo>
                <a:lnTo>
                  <a:pt x="2167891" y="392043"/>
                </a:lnTo>
                <a:lnTo>
                  <a:pt x="2173288" y="395851"/>
                </a:lnTo>
                <a:lnTo>
                  <a:pt x="2178368" y="399343"/>
                </a:lnTo>
                <a:lnTo>
                  <a:pt x="2183448" y="402834"/>
                </a:lnTo>
                <a:lnTo>
                  <a:pt x="2187893" y="407278"/>
                </a:lnTo>
                <a:lnTo>
                  <a:pt x="2192338" y="411721"/>
                </a:lnTo>
                <a:lnTo>
                  <a:pt x="2196783" y="415847"/>
                </a:lnTo>
                <a:lnTo>
                  <a:pt x="2200911" y="420608"/>
                </a:lnTo>
                <a:lnTo>
                  <a:pt x="2204403" y="425686"/>
                </a:lnTo>
                <a:lnTo>
                  <a:pt x="2208531" y="430765"/>
                </a:lnTo>
                <a:lnTo>
                  <a:pt x="2211706" y="436160"/>
                </a:lnTo>
                <a:lnTo>
                  <a:pt x="2214881" y="441556"/>
                </a:lnTo>
                <a:lnTo>
                  <a:pt x="2217738" y="447269"/>
                </a:lnTo>
                <a:lnTo>
                  <a:pt x="2220278" y="452982"/>
                </a:lnTo>
                <a:lnTo>
                  <a:pt x="2222501" y="458695"/>
                </a:lnTo>
                <a:lnTo>
                  <a:pt x="2224723" y="464726"/>
                </a:lnTo>
                <a:lnTo>
                  <a:pt x="2226628" y="470756"/>
                </a:lnTo>
                <a:lnTo>
                  <a:pt x="2227898" y="477104"/>
                </a:lnTo>
                <a:lnTo>
                  <a:pt x="2228851" y="483452"/>
                </a:lnTo>
                <a:lnTo>
                  <a:pt x="2229803" y="489800"/>
                </a:lnTo>
                <a:lnTo>
                  <a:pt x="2230438" y="496782"/>
                </a:lnTo>
                <a:lnTo>
                  <a:pt x="2230438" y="503130"/>
                </a:lnTo>
                <a:lnTo>
                  <a:pt x="2230438" y="800100"/>
                </a:lnTo>
                <a:lnTo>
                  <a:pt x="1011238" y="800100"/>
                </a:lnTo>
                <a:lnTo>
                  <a:pt x="1011238" y="503130"/>
                </a:lnTo>
                <a:lnTo>
                  <a:pt x="1011556" y="496782"/>
                </a:lnTo>
                <a:lnTo>
                  <a:pt x="1011873" y="489800"/>
                </a:lnTo>
                <a:lnTo>
                  <a:pt x="1012826" y="483452"/>
                </a:lnTo>
                <a:lnTo>
                  <a:pt x="1014096" y="477104"/>
                </a:lnTo>
                <a:lnTo>
                  <a:pt x="1015366" y="470756"/>
                </a:lnTo>
                <a:lnTo>
                  <a:pt x="1017271" y="464726"/>
                </a:lnTo>
                <a:lnTo>
                  <a:pt x="1019176" y="458695"/>
                </a:lnTo>
                <a:lnTo>
                  <a:pt x="1021398" y="452982"/>
                </a:lnTo>
                <a:lnTo>
                  <a:pt x="1023938" y="447269"/>
                </a:lnTo>
                <a:lnTo>
                  <a:pt x="1026796" y="441556"/>
                </a:lnTo>
                <a:lnTo>
                  <a:pt x="1030288" y="436160"/>
                </a:lnTo>
                <a:lnTo>
                  <a:pt x="1033463" y="430765"/>
                </a:lnTo>
                <a:lnTo>
                  <a:pt x="1036956" y="425686"/>
                </a:lnTo>
                <a:lnTo>
                  <a:pt x="1041083" y="420608"/>
                </a:lnTo>
                <a:lnTo>
                  <a:pt x="1044893" y="415847"/>
                </a:lnTo>
                <a:lnTo>
                  <a:pt x="1049338" y="411721"/>
                </a:lnTo>
                <a:lnTo>
                  <a:pt x="1053783" y="407278"/>
                </a:lnTo>
                <a:lnTo>
                  <a:pt x="1058546" y="402834"/>
                </a:lnTo>
                <a:lnTo>
                  <a:pt x="1063308" y="399343"/>
                </a:lnTo>
                <a:lnTo>
                  <a:pt x="1068706" y="395851"/>
                </a:lnTo>
                <a:lnTo>
                  <a:pt x="1073786" y="392043"/>
                </a:lnTo>
                <a:lnTo>
                  <a:pt x="1079183" y="389186"/>
                </a:lnTo>
                <a:lnTo>
                  <a:pt x="1084898" y="386330"/>
                </a:lnTo>
                <a:lnTo>
                  <a:pt x="1090613" y="383473"/>
                </a:lnTo>
                <a:lnTo>
                  <a:pt x="1096328" y="381251"/>
                </a:lnTo>
                <a:lnTo>
                  <a:pt x="1102361" y="379347"/>
                </a:lnTo>
                <a:lnTo>
                  <a:pt x="1108711" y="377443"/>
                </a:lnTo>
                <a:lnTo>
                  <a:pt x="1115061" y="375856"/>
                </a:lnTo>
                <a:lnTo>
                  <a:pt x="1121411" y="374903"/>
                </a:lnTo>
                <a:lnTo>
                  <a:pt x="1128078" y="374269"/>
                </a:lnTo>
                <a:lnTo>
                  <a:pt x="1134428" y="373634"/>
                </a:lnTo>
                <a:lnTo>
                  <a:pt x="1141413" y="373634"/>
                </a:lnTo>
                <a:lnTo>
                  <a:pt x="1383983" y="373634"/>
                </a:lnTo>
                <a:lnTo>
                  <a:pt x="1383983" y="206375"/>
                </a:lnTo>
                <a:lnTo>
                  <a:pt x="1263650" y="206375"/>
                </a:lnTo>
                <a:lnTo>
                  <a:pt x="1263650" y="0"/>
                </a:lnTo>
                <a:close/>
              </a:path>
            </a:pathLst>
          </a:custGeom>
          <a:solidFill>
            <a:srgbClr val="FFFFFF"/>
          </a:solidFill>
          <a:ln>
            <a:noFill/>
          </a:ln>
          <a:extLst/>
        </p:spPr>
        <p:txBody>
          <a:bodyPr anchor="ctr" anchorCtr="1"/>
          <a:lstStyle/>
          <a:p>
            <a:endParaRPr lang="zh-CN" altLang="en-US">
              <a:ea typeface="宋体" panose="02010600030101010101" pitchFamily="2" charset="-122"/>
            </a:endParaRPr>
          </a:p>
        </p:txBody>
      </p:sp>
      <p:sp>
        <p:nvSpPr>
          <p:cNvPr id="15" name="KSO_Shape"/>
          <p:cNvSpPr>
            <a:spLocks/>
          </p:cNvSpPr>
          <p:nvPr/>
        </p:nvSpPr>
        <p:spPr bwMode="auto">
          <a:xfrm>
            <a:off x="2591987" y="4788811"/>
            <a:ext cx="624842" cy="789273"/>
          </a:xfrm>
          <a:custGeom>
            <a:avLst/>
            <a:gdLst>
              <a:gd name="T0" fmla="*/ 409258 w 1908175"/>
              <a:gd name="T1" fmla="*/ 1596961 h 2408238"/>
              <a:gd name="T2" fmla="*/ 401003 w 1908175"/>
              <a:gd name="T3" fmla="*/ 1624631 h 2408238"/>
              <a:gd name="T4" fmla="*/ 401003 w 1908175"/>
              <a:gd name="T5" fmla="*/ 1652937 h 2408238"/>
              <a:gd name="T6" fmla="*/ 409258 w 1908175"/>
              <a:gd name="T7" fmla="*/ 1679971 h 2408238"/>
              <a:gd name="T8" fmla="*/ 425133 w 1908175"/>
              <a:gd name="T9" fmla="*/ 1704142 h 2408238"/>
              <a:gd name="T10" fmla="*/ 554990 w 1908175"/>
              <a:gd name="T11" fmla="*/ 1802737 h 2408238"/>
              <a:gd name="T12" fmla="*/ 581660 w 1908175"/>
              <a:gd name="T13" fmla="*/ 1815459 h 2408238"/>
              <a:gd name="T14" fmla="*/ 609600 w 1908175"/>
              <a:gd name="T15" fmla="*/ 1819275 h 2408238"/>
              <a:gd name="T16" fmla="*/ 637540 w 1908175"/>
              <a:gd name="T17" fmla="*/ 1815459 h 2408238"/>
              <a:gd name="T18" fmla="*/ 663575 w 1908175"/>
              <a:gd name="T19" fmla="*/ 1803055 h 2408238"/>
              <a:gd name="T20" fmla="*/ 685483 w 1908175"/>
              <a:gd name="T21" fmla="*/ 1783336 h 2408238"/>
              <a:gd name="T22" fmla="*/ 915988 w 1908175"/>
              <a:gd name="T23" fmla="*/ 1192088 h 2408238"/>
              <a:gd name="T24" fmla="*/ 1603504 w 1908175"/>
              <a:gd name="T25" fmla="*/ 317 h 2408238"/>
              <a:gd name="T26" fmla="*/ 1642621 w 1908175"/>
              <a:gd name="T27" fmla="*/ 16177 h 2408238"/>
              <a:gd name="T28" fmla="*/ 1902769 w 1908175"/>
              <a:gd name="T29" fmla="*/ 238854 h 2408238"/>
              <a:gd name="T30" fmla="*/ 1907221 w 1908175"/>
              <a:gd name="T31" fmla="*/ 279456 h 2408238"/>
              <a:gd name="T32" fmla="*/ 1887503 w 1908175"/>
              <a:gd name="T33" fmla="*/ 316886 h 2408238"/>
              <a:gd name="T34" fmla="*/ 1850612 w 1908175"/>
              <a:gd name="T35" fmla="*/ 336552 h 2408238"/>
              <a:gd name="T36" fmla="*/ 1809586 w 1908175"/>
              <a:gd name="T37" fmla="*/ 332746 h 2408238"/>
              <a:gd name="T38" fmla="*/ 1514715 w 1908175"/>
              <a:gd name="T39" fmla="*/ 544883 h 2408238"/>
              <a:gd name="T40" fmla="*/ 1542348 w 1908175"/>
              <a:gd name="T41" fmla="*/ 572827 h 2408238"/>
              <a:gd name="T42" fmla="*/ 1559817 w 1908175"/>
              <a:gd name="T43" fmla="*/ 606169 h 2408238"/>
              <a:gd name="T44" fmla="*/ 1567122 w 1908175"/>
              <a:gd name="T45" fmla="*/ 642687 h 2408238"/>
              <a:gd name="T46" fmla="*/ 1563311 w 1908175"/>
              <a:gd name="T47" fmla="*/ 680157 h 2408238"/>
              <a:gd name="T48" fmla="*/ 1549018 w 1908175"/>
              <a:gd name="T49" fmla="*/ 715722 h 2408238"/>
              <a:gd name="T50" fmla="*/ 708286 w 1908175"/>
              <a:gd name="T51" fmla="*/ 1844913 h 2408238"/>
              <a:gd name="T52" fmla="*/ 677477 w 1908175"/>
              <a:gd name="T53" fmla="*/ 1867776 h 2408238"/>
              <a:gd name="T54" fmla="*/ 642222 w 1908175"/>
              <a:gd name="T55" fmla="*/ 1879843 h 2408238"/>
              <a:gd name="T56" fmla="*/ 605060 w 1908175"/>
              <a:gd name="T57" fmla="*/ 1882066 h 2408238"/>
              <a:gd name="T58" fmla="*/ 568217 w 1908175"/>
              <a:gd name="T59" fmla="*/ 1873174 h 2408238"/>
              <a:gd name="T60" fmla="*/ 481825 w 1908175"/>
              <a:gd name="T61" fmla="*/ 1814111 h 2408238"/>
              <a:gd name="T62" fmla="*/ 45102 w 1908175"/>
              <a:gd name="T63" fmla="*/ 2399982 h 2408238"/>
              <a:gd name="T64" fmla="*/ 32079 w 1908175"/>
              <a:gd name="T65" fmla="*/ 2407603 h 2408238"/>
              <a:gd name="T66" fmla="*/ 17469 w 1908175"/>
              <a:gd name="T67" fmla="*/ 2406650 h 2408238"/>
              <a:gd name="T68" fmla="*/ 4764 w 1908175"/>
              <a:gd name="T69" fmla="*/ 2397124 h 2408238"/>
              <a:gd name="T70" fmla="*/ 0 w 1908175"/>
              <a:gd name="T71" fmla="*/ 2379659 h 2408238"/>
              <a:gd name="T72" fmla="*/ 435770 w 1908175"/>
              <a:gd name="T73" fmla="*/ 1796328 h 2408238"/>
              <a:gd name="T74" fmla="*/ 388763 w 1908175"/>
              <a:gd name="T75" fmla="*/ 1744569 h 2408238"/>
              <a:gd name="T76" fmla="*/ 362719 w 1908175"/>
              <a:gd name="T77" fmla="*/ 1715989 h 2408238"/>
              <a:gd name="T78" fmla="*/ 346838 w 1908175"/>
              <a:gd name="T79" fmla="*/ 1681695 h 2408238"/>
              <a:gd name="T80" fmla="*/ 341438 w 1908175"/>
              <a:gd name="T81" fmla="*/ 1644542 h 2408238"/>
              <a:gd name="T82" fmla="*/ 346838 w 1908175"/>
              <a:gd name="T83" fmla="*/ 1607707 h 2408238"/>
              <a:gd name="T84" fmla="*/ 363036 w 1908175"/>
              <a:gd name="T85" fmla="*/ 1572459 h 2408238"/>
              <a:gd name="T86" fmla="*/ 1205039 w 1908175"/>
              <a:gd name="T87" fmla="*/ 444538 h 2408238"/>
              <a:gd name="T88" fmla="*/ 1236800 w 1908175"/>
              <a:gd name="T89" fmla="*/ 423263 h 2408238"/>
              <a:gd name="T90" fmla="*/ 1272374 w 1908175"/>
              <a:gd name="T91" fmla="*/ 412784 h 2408238"/>
              <a:gd name="T92" fmla="*/ 1309852 w 1908175"/>
              <a:gd name="T93" fmla="*/ 412466 h 2408238"/>
              <a:gd name="T94" fmla="*/ 1346378 w 1908175"/>
              <a:gd name="T95" fmla="*/ 423263 h 2408238"/>
              <a:gd name="T96" fmla="*/ 1396879 w 1908175"/>
              <a:gd name="T97" fmla="*/ 456287 h 2408238"/>
              <a:gd name="T98" fmla="*/ 1533856 w 1908175"/>
              <a:gd name="T99" fmla="*/ 105629 h 2408238"/>
              <a:gd name="T100" fmla="*/ 1525905 w 1908175"/>
              <a:gd name="T101" fmla="*/ 65344 h 2408238"/>
              <a:gd name="T102" fmla="*/ 1541806 w 1908175"/>
              <a:gd name="T103" fmla="*/ 26645 h 2408238"/>
              <a:gd name="T104" fmla="*/ 1576153 w 1908175"/>
              <a:gd name="T105" fmla="*/ 3172 h 2408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08175" h="2408238">
                <a:moveTo>
                  <a:pt x="790575" y="1079500"/>
                </a:moveTo>
                <a:lnTo>
                  <a:pt x="419418" y="1579468"/>
                </a:lnTo>
                <a:lnTo>
                  <a:pt x="416560" y="1583921"/>
                </a:lnTo>
                <a:lnTo>
                  <a:pt x="414020" y="1587738"/>
                </a:lnTo>
                <a:lnTo>
                  <a:pt x="411480" y="1592190"/>
                </a:lnTo>
                <a:lnTo>
                  <a:pt x="409258" y="1596961"/>
                </a:lnTo>
                <a:lnTo>
                  <a:pt x="407035" y="1601096"/>
                </a:lnTo>
                <a:lnTo>
                  <a:pt x="405765" y="1605866"/>
                </a:lnTo>
                <a:lnTo>
                  <a:pt x="404178" y="1610637"/>
                </a:lnTo>
                <a:lnTo>
                  <a:pt x="402908" y="1615090"/>
                </a:lnTo>
                <a:lnTo>
                  <a:pt x="401638" y="1619860"/>
                </a:lnTo>
                <a:lnTo>
                  <a:pt x="401003" y="1624631"/>
                </a:lnTo>
                <a:lnTo>
                  <a:pt x="400685" y="1629084"/>
                </a:lnTo>
                <a:lnTo>
                  <a:pt x="400368" y="1633854"/>
                </a:lnTo>
                <a:lnTo>
                  <a:pt x="400050" y="1638625"/>
                </a:lnTo>
                <a:lnTo>
                  <a:pt x="400368" y="1643396"/>
                </a:lnTo>
                <a:lnTo>
                  <a:pt x="400685" y="1648166"/>
                </a:lnTo>
                <a:lnTo>
                  <a:pt x="401003" y="1652937"/>
                </a:lnTo>
                <a:lnTo>
                  <a:pt x="401955" y="1657708"/>
                </a:lnTo>
                <a:lnTo>
                  <a:pt x="402908" y="1662160"/>
                </a:lnTo>
                <a:lnTo>
                  <a:pt x="404178" y="1666613"/>
                </a:lnTo>
                <a:lnTo>
                  <a:pt x="405765" y="1671384"/>
                </a:lnTo>
                <a:lnTo>
                  <a:pt x="407353" y="1675836"/>
                </a:lnTo>
                <a:lnTo>
                  <a:pt x="409258" y="1679971"/>
                </a:lnTo>
                <a:lnTo>
                  <a:pt x="411480" y="1684424"/>
                </a:lnTo>
                <a:lnTo>
                  <a:pt x="413703" y="1688558"/>
                </a:lnTo>
                <a:lnTo>
                  <a:pt x="416243" y="1692693"/>
                </a:lnTo>
                <a:lnTo>
                  <a:pt x="419100" y="1696509"/>
                </a:lnTo>
                <a:lnTo>
                  <a:pt x="421958" y="1700644"/>
                </a:lnTo>
                <a:lnTo>
                  <a:pt x="425133" y="1704142"/>
                </a:lnTo>
                <a:lnTo>
                  <a:pt x="428625" y="1707641"/>
                </a:lnTo>
                <a:lnTo>
                  <a:pt x="432435" y="1711457"/>
                </a:lnTo>
                <a:lnTo>
                  <a:pt x="435928" y="1714638"/>
                </a:lnTo>
                <a:lnTo>
                  <a:pt x="439738" y="1717818"/>
                </a:lnTo>
                <a:lnTo>
                  <a:pt x="550545" y="1799874"/>
                </a:lnTo>
                <a:lnTo>
                  <a:pt x="554990" y="1802737"/>
                </a:lnTo>
                <a:lnTo>
                  <a:pt x="558800" y="1805599"/>
                </a:lnTo>
                <a:lnTo>
                  <a:pt x="563245" y="1807825"/>
                </a:lnTo>
                <a:lnTo>
                  <a:pt x="568008" y="1810370"/>
                </a:lnTo>
                <a:lnTo>
                  <a:pt x="572135" y="1812278"/>
                </a:lnTo>
                <a:lnTo>
                  <a:pt x="576898" y="1813868"/>
                </a:lnTo>
                <a:lnTo>
                  <a:pt x="581660" y="1815459"/>
                </a:lnTo>
                <a:lnTo>
                  <a:pt x="586105" y="1816413"/>
                </a:lnTo>
                <a:lnTo>
                  <a:pt x="590868" y="1817685"/>
                </a:lnTo>
                <a:lnTo>
                  <a:pt x="595630" y="1818321"/>
                </a:lnTo>
                <a:lnTo>
                  <a:pt x="600075" y="1818957"/>
                </a:lnTo>
                <a:lnTo>
                  <a:pt x="604838" y="1819275"/>
                </a:lnTo>
                <a:lnTo>
                  <a:pt x="609600" y="1819275"/>
                </a:lnTo>
                <a:lnTo>
                  <a:pt x="614363" y="1819275"/>
                </a:lnTo>
                <a:lnTo>
                  <a:pt x="619125" y="1818957"/>
                </a:lnTo>
                <a:lnTo>
                  <a:pt x="623888" y="1818321"/>
                </a:lnTo>
                <a:lnTo>
                  <a:pt x="628650" y="1817685"/>
                </a:lnTo>
                <a:lnTo>
                  <a:pt x="633095" y="1816413"/>
                </a:lnTo>
                <a:lnTo>
                  <a:pt x="637540" y="1815459"/>
                </a:lnTo>
                <a:lnTo>
                  <a:pt x="642303" y="1813550"/>
                </a:lnTo>
                <a:lnTo>
                  <a:pt x="646748" y="1812278"/>
                </a:lnTo>
                <a:lnTo>
                  <a:pt x="650875" y="1810052"/>
                </a:lnTo>
                <a:lnTo>
                  <a:pt x="655320" y="1808143"/>
                </a:lnTo>
                <a:lnTo>
                  <a:pt x="659448" y="1805599"/>
                </a:lnTo>
                <a:lnTo>
                  <a:pt x="663575" y="1803055"/>
                </a:lnTo>
                <a:lnTo>
                  <a:pt x="667385" y="1800192"/>
                </a:lnTo>
                <a:lnTo>
                  <a:pt x="671513" y="1797330"/>
                </a:lnTo>
                <a:lnTo>
                  <a:pt x="675005" y="1794149"/>
                </a:lnTo>
                <a:lnTo>
                  <a:pt x="678498" y="1790969"/>
                </a:lnTo>
                <a:lnTo>
                  <a:pt x="682308" y="1787470"/>
                </a:lnTo>
                <a:lnTo>
                  <a:pt x="685483" y="1783336"/>
                </a:lnTo>
                <a:lnTo>
                  <a:pt x="688658" y="1779519"/>
                </a:lnTo>
                <a:lnTo>
                  <a:pt x="1036638" y="1310401"/>
                </a:lnTo>
                <a:lnTo>
                  <a:pt x="1006793" y="1280505"/>
                </a:lnTo>
                <a:lnTo>
                  <a:pt x="976630" y="1250609"/>
                </a:lnTo>
                <a:lnTo>
                  <a:pt x="946468" y="1221031"/>
                </a:lnTo>
                <a:lnTo>
                  <a:pt x="915988" y="1192088"/>
                </a:lnTo>
                <a:lnTo>
                  <a:pt x="885508" y="1163146"/>
                </a:lnTo>
                <a:lnTo>
                  <a:pt x="854075" y="1135158"/>
                </a:lnTo>
                <a:lnTo>
                  <a:pt x="822325" y="1106852"/>
                </a:lnTo>
                <a:lnTo>
                  <a:pt x="790575" y="1079500"/>
                </a:lnTo>
                <a:close/>
                <a:moveTo>
                  <a:pt x="1596825" y="0"/>
                </a:moveTo>
                <a:lnTo>
                  <a:pt x="1603504" y="317"/>
                </a:lnTo>
                <a:lnTo>
                  <a:pt x="1610501" y="1586"/>
                </a:lnTo>
                <a:lnTo>
                  <a:pt x="1617179" y="2855"/>
                </a:lnTo>
                <a:lnTo>
                  <a:pt x="1624176" y="5392"/>
                </a:lnTo>
                <a:lnTo>
                  <a:pt x="1630536" y="8247"/>
                </a:lnTo>
                <a:lnTo>
                  <a:pt x="1636897" y="11737"/>
                </a:lnTo>
                <a:lnTo>
                  <a:pt x="1642621" y="16177"/>
                </a:lnTo>
                <a:lnTo>
                  <a:pt x="1882097" y="210623"/>
                </a:lnTo>
                <a:lnTo>
                  <a:pt x="1887503" y="215698"/>
                </a:lnTo>
                <a:lnTo>
                  <a:pt x="1891956" y="221090"/>
                </a:lnTo>
                <a:lnTo>
                  <a:pt x="1896408" y="226800"/>
                </a:lnTo>
                <a:lnTo>
                  <a:pt x="1899906" y="232510"/>
                </a:lnTo>
                <a:lnTo>
                  <a:pt x="1902769" y="238854"/>
                </a:lnTo>
                <a:lnTo>
                  <a:pt x="1905313" y="245515"/>
                </a:lnTo>
                <a:lnTo>
                  <a:pt x="1906903" y="252176"/>
                </a:lnTo>
                <a:lnTo>
                  <a:pt x="1907857" y="259155"/>
                </a:lnTo>
                <a:lnTo>
                  <a:pt x="1908175" y="265816"/>
                </a:lnTo>
                <a:lnTo>
                  <a:pt x="1908175" y="272794"/>
                </a:lnTo>
                <a:lnTo>
                  <a:pt x="1907221" y="279456"/>
                </a:lnTo>
                <a:lnTo>
                  <a:pt x="1905313" y="286434"/>
                </a:lnTo>
                <a:lnTo>
                  <a:pt x="1903405" y="292778"/>
                </a:lnTo>
                <a:lnTo>
                  <a:pt x="1900542" y="299122"/>
                </a:lnTo>
                <a:lnTo>
                  <a:pt x="1896726" y="305783"/>
                </a:lnTo>
                <a:lnTo>
                  <a:pt x="1892592" y="311493"/>
                </a:lnTo>
                <a:lnTo>
                  <a:pt x="1887503" y="316886"/>
                </a:lnTo>
                <a:lnTo>
                  <a:pt x="1882097" y="321961"/>
                </a:lnTo>
                <a:lnTo>
                  <a:pt x="1876372" y="325767"/>
                </a:lnTo>
                <a:lnTo>
                  <a:pt x="1870012" y="329574"/>
                </a:lnTo>
                <a:lnTo>
                  <a:pt x="1863969" y="332746"/>
                </a:lnTo>
                <a:lnTo>
                  <a:pt x="1857608" y="334966"/>
                </a:lnTo>
                <a:lnTo>
                  <a:pt x="1850612" y="336552"/>
                </a:lnTo>
                <a:lnTo>
                  <a:pt x="1843933" y="337821"/>
                </a:lnTo>
                <a:lnTo>
                  <a:pt x="1836937" y="338138"/>
                </a:lnTo>
                <a:lnTo>
                  <a:pt x="1830258" y="337821"/>
                </a:lnTo>
                <a:lnTo>
                  <a:pt x="1823261" y="336552"/>
                </a:lnTo>
                <a:lnTo>
                  <a:pt x="1816583" y="335283"/>
                </a:lnTo>
                <a:lnTo>
                  <a:pt x="1809586" y="332746"/>
                </a:lnTo>
                <a:lnTo>
                  <a:pt x="1803226" y="329891"/>
                </a:lnTo>
                <a:lnTo>
                  <a:pt x="1797183" y="326084"/>
                </a:lnTo>
                <a:lnTo>
                  <a:pt x="1791141" y="321961"/>
                </a:lnTo>
                <a:lnTo>
                  <a:pt x="1723056" y="266679"/>
                </a:lnTo>
                <a:lnTo>
                  <a:pt x="1503281" y="536626"/>
                </a:lnTo>
                <a:lnTo>
                  <a:pt x="1514715" y="544883"/>
                </a:lnTo>
                <a:lnTo>
                  <a:pt x="1519797" y="549328"/>
                </a:lnTo>
                <a:lnTo>
                  <a:pt x="1524879" y="553456"/>
                </a:lnTo>
                <a:lnTo>
                  <a:pt x="1529643" y="558220"/>
                </a:lnTo>
                <a:lnTo>
                  <a:pt x="1534408" y="562983"/>
                </a:lnTo>
                <a:lnTo>
                  <a:pt x="1538219" y="567428"/>
                </a:lnTo>
                <a:lnTo>
                  <a:pt x="1542348" y="572827"/>
                </a:lnTo>
                <a:lnTo>
                  <a:pt x="1545842" y="577907"/>
                </a:lnTo>
                <a:lnTo>
                  <a:pt x="1549336" y="583306"/>
                </a:lnTo>
                <a:lnTo>
                  <a:pt x="1552194" y="588704"/>
                </a:lnTo>
                <a:lnTo>
                  <a:pt x="1555053" y="594420"/>
                </a:lnTo>
                <a:lnTo>
                  <a:pt x="1557594" y="600136"/>
                </a:lnTo>
                <a:lnTo>
                  <a:pt x="1559817" y="606169"/>
                </a:lnTo>
                <a:lnTo>
                  <a:pt x="1561723" y="612202"/>
                </a:lnTo>
                <a:lnTo>
                  <a:pt x="1563311" y="618236"/>
                </a:lnTo>
                <a:lnTo>
                  <a:pt x="1564899" y="624269"/>
                </a:lnTo>
                <a:lnTo>
                  <a:pt x="1565852" y="630620"/>
                </a:lnTo>
                <a:lnTo>
                  <a:pt x="1566804" y="636653"/>
                </a:lnTo>
                <a:lnTo>
                  <a:pt x="1567122" y="642687"/>
                </a:lnTo>
                <a:lnTo>
                  <a:pt x="1567440" y="648720"/>
                </a:lnTo>
                <a:lnTo>
                  <a:pt x="1567122" y="655388"/>
                </a:lnTo>
                <a:lnTo>
                  <a:pt x="1566804" y="661422"/>
                </a:lnTo>
                <a:lnTo>
                  <a:pt x="1565852" y="667455"/>
                </a:lnTo>
                <a:lnTo>
                  <a:pt x="1564899" y="674124"/>
                </a:lnTo>
                <a:lnTo>
                  <a:pt x="1563311" y="680157"/>
                </a:lnTo>
                <a:lnTo>
                  <a:pt x="1562040" y="686190"/>
                </a:lnTo>
                <a:lnTo>
                  <a:pt x="1559817" y="692224"/>
                </a:lnTo>
                <a:lnTo>
                  <a:pt x="1557594" y="698257"/>
                </a:lnTo>
                <a:lnTo>
                  <a:pt x="1555053" y="704290"/>
                </a:lnTo>
                <a:lnTo>
                  <a:pt x="1552194" y="710006"/>
                </a:lnTo>
                <a:lnTo>
                  <a:pt x="1549018" y="715722"/>
                </a:lnTo>
                <a:lnTo>
                  <a:pt x="1545524" y="721120"/>
                </a:lnTo>
                <a:lnTo>
                  <a:pt x="1541713" y="726836"/>
                </a:lnTo>
                <a:lnTo>
                  <a:pt x="721308" y="1829988"/>
                </a:lnTo>
                <a:lnTo>
                  <a:pt x="717497" y="1835386"/>
                </a:lnTo>
                <a:lnTo>
                  <a:pt x="713050" y="1840467"/>
                </a:lnTo>
                <a:lnTo>
                  <a:pt x="708286" y="1844913"/>
                </a:lnTo>
                <a:lnTo>
                  <a:pt x="703839" y="1849358"/>
                </a:lnTo>
                <a:lnTo>
                  <a:pt x="698757" y="1853487"/>
                </a:lnTo>
                <a:lnTo>
                  <a:pt x="693675" y="1857615"/>
                </a:lnTo>
                <a:lnTo>
                  <a:pt x="688594" y="1861108"/>
                </a:lnTo>
                <a:lnTo>
                  <a:pt x="683194" y="1864283"/>
                </a:lnTo>
                <a:lnTo>
                  <a:pt x="677477" y="1867776"/>
                </a:lnTo>
                <a:lnTo>
                  <a:pt x="672078" y="1870316"/>
                </a:lnTo>
                <a:lnTo>
                  <a:pt x="666360" y="1872539"/>
                </a:lnTo>
                <a:lnTo>
                  <a:pt x="660326" y="1875080"/>
                </a:lnTo>
                <a:lnTo>
                  <a:pt x="654291" y="1876985"/>
                </a:lnTo>
                <a:lnTo>
                  <a:pt x="648256" y="1878890"/>
                </a:lnTo>
                <a:lnTo>
                  <a:pt x="642222" y="1879843"/>
                </a:lnTo>
                <a:lnTo>
                  <a:pt x="636187" y="1881113"/>
                </a:lnTo>
                <a:lnTo>
                  <a:pt x="629834" y="1881748"/>
                </a:lnTo>
                <a:lnTo>
                  <a:pt x="623800" y="1882383"/>
                </a:lnTo>
                <a:lnTo>
                  <a:pt x="617447" y="1882383"/>
                </a:lnTo>
                <a:lnTo>
                  <a:pt x="611413" y="1882383"/>
                </a:lnTo>
                <a:lnTo>
                  <a:pt x="605060" y="1882066"/>
                </a:lnTo>
                <a:lnTo>
                  <a:pt x="598708" y="1881431"/>
                </a:lnTo>
                <a:lnTo>
                  <a:pt x="592673" y="1880160"/>
                </a:lnTo>
                <a:lnTo>
                  <a:pt x="586321" y="1878890"/>
                </a:lnTo>
                <a:lnTo>
                  <a:pt x="580286" y="1876985"/>
                </a:lnTo>
                <a:lnTo>
                  <a:pt x="574252" y="1875080"/>
                </a:lnTo>
                <a:lnTo>
                  <a:pt x="568217" y="1873174"/>
                </a:lnTo>
                <a:lnTo>
                  <a:pt x="562500" y="1870634"/>
                </a:lnTo>
                <a:lnTo>
                  <a:pt x="556465" y="1867141"/>
                </a:lnTo>
                <a:lnTo>
                  <a:pt x="550748" y="1864283"/>
                </a:lnTo>
                <a:lnTo>
                  <a:pt x="545031" y="1860790"/>
                </a:lnTo>
                <a:lnTo>
                  <a:pt x="539631" y="1856980"/>
                </a:lnTo>
                <a:lnTo>
                  <a:pt x="481825" y="1814111"/>
                </a:lnTo>
                <a:lnTo>
                  <a:pt x="481507" y="1817604"/>
                </a:lnTo>
                <a:lnTo>
                  <a:pt x="480554" y="1821414"/>
                </a:lnTo>
                <a:lnTo>
                  <a:pt x="479284" y="1824590"/>
                </a:lnTo>
                <a:lnTo>
                  <a:pt x="477061" y="1827765"/>
                </a:lnTo>
                <a:lnTo>
                  <a:pt x="47007" y="2397759"/>
                </a:lnTo>
                <a:lnTo>
                  <a:pt x="45102" y="2399982"/>
                </a:lnTo>
                <a:lnTo>
                  <a:pt x="43196" y="2401570"/>
                </a:lnTo>
                <a:lnTo>
                  <a:pt x="41290" y="2403475"/>
                </a:lnTo>
                <a:lnTo>
                  <a:pt x="39067" y="2404428"/>
                </a:lnTo>
                <a:lnTo>
                  <a:pt x="36844" y="2406015"/>
                </a:lnTo>
                <a:lnTo>
                  <a:pt x="34620" y="2406650"/>
                </a:lnTo>
                <a:lnTo>
                  <a:pt x="32079" y="2407603"/>
                </a:lnTo>
                <a:lnTo>
                  <a:pt x="29538" y="2407921"/>
                </a:lnTo>
                <a:lnTo>
                  <a:pt x="26997" y="2408238"/>
                </a:lnTo>
                <a:lnTo>
                  <a:pt x="24457" y="2408238"/>
                </a:lnTo>
                <a:lnTo>
                  <a:pt x="21916" y="2407921"/>
                </a:lnTo>
                <a:lnTo>
                  <a:pt x="20010" y="2407603"/>
                </a:lnTo>
                <a:lnTo>
                  <a:pt x="17469" y="2406650"/>
                </a:lnTo>
                <a:lnTo>
                  <a:pt x="14928" y="2405698"/>
                </a:lnTo>
                <a:lnTo>
                  <a:pt x="12705" y="2404428"/>
                </a:lnTo>
                <a:lnTo>
                  <a:pt x="10481" y="2402840"/>
                </a:lnTo>
                <a:lnTo>
                  <a:pt x="8258" y="2400935"/>
                </a:lnTo>
                <a:lnTo>
                  <a:pt x="6352" y="2399347"/>
                </a:lnTo>
                <a:lnTo>
                  <a:pt x="4764" y="2397124"/>
                </a:lnTo>
                <a:lnTo>
                  <a:pt x="3494" y="2394584"/>
                </a:lnTo>
                <a:lnTo>
                  <a:pt x="1906" y="2392043"/>
                </a:lnTo>
                <a:lnTo>
                  <a:pt x="1270" y="2389503"/>
                </a:lnTo>
                <a:lnTo>
                  <a:pt x="635" y="2386963"/>
                </a:lnTo>
                <a:lnTo>
                  <a:pt x="0" y="2384422"/>
                </a:lnTo>
                <a:lnTo>
                  <a:pt x="0" y="2379659"/>
                </a:lnTo>
                <a:lnTo>
                  <a:pt x="1270" y="2375213"/>
                </a:lnTo>
                <a:lnTo>
                  <a:pt x="1906" y="2372991"/>
                </a:lnTo>
                <a:lnTo>
                  <a:pt x="2541" y="2370768"/>
                </a:lnTo>
                <a:lnTo>
                  <a:pt x="4129" y="2368545"/>
                </a:lnTo>
                <a:lnTo>
                  <a:pt x="5399" y="2366322"/>
                </a:lnTo>
                <a:lnTo>
                  <a:pt x="435770" y="1796328"/>
                </a:lnTo>
                <a:lnTo>
                  <a:pt x="438311" y="1793788"/>
                </a:lnTo>
                <a:lnTo>
                  <a:pt x="441170" y="1791248"/>
                </a:lnTo>
                <a:lnTo>
                  <a:pt x="444029" y="1789660"/>
                </a:lnTo>
                <a:lnTo>
                  <a:pt x="447205" y="1788390"/>
                </a:lnTo>
                <a:lnTo>
                  <a:pt x="394163" y="1748697"/>
                </a:lnTo>
                <a:lnTo>
                  <a:pt x="388763" y="1744569"/>
                </a:lnTo>
                <a:lnTo>
                  <a:pt x="383681" y="1740440"/>
                </a:lnTo>
                <a:lnTo>
                  <a:pt x="378917" y="1735677"/>
                </a:lnTo>
                <a:lnTo>
                  <a:pt x="374470" y="1730914"/>
                </a:lnTo>
                <a:lnTo>
                  <a:pt x="370341" y="1726468"/>
                </a:lnTo>
                <a:lnTo>
                  <a:pt x="366212" y="1721070"/>
                </a:lnTo>
                <a:lnTo>
                  <a:pt x="362719" y="1715989"/>
                </a:lnTo>
                <a:lnTo>
                  <a:pt x="359542" y="1710591"/>
                </a:lnTo>
                <a:lnTo>
                  <a:pt x="356366" y="1705193"/>
                </a:lnTo>
                <a:lnTo>
                  <a:pt x="353825" y="1699477"/>
                </a:lnTo>
                <a:lnTo>
                  <a:pt x="351284" y="1693444"/>
                </a:lnTo>
                <a:lnTo>
                  <a:pt x="349061" y="1687728"/>
                </a:lnTo>
                <a:lnTo>
                  <a:pt x="346838" y="1681695"/>
                </a:lnTo>
                <a:lnTo>
                  <a:pt x="345567" y="1675661"/>
                </a:lnTo>
                <a:lnTo>
                  <a:pt x="343979" y="1669628"/>
                </a:lnTo>
                <a:lnTo>
                  <a:pt x="343026" y="1663277"/>
                </a:lnTo>
                <a:lnTo>
                  <a:pt x="342073" y="1657244"/>
                </a:lnTo>
                <a:lnTo>
                  <a:pt x="341438" y="1651210"/>
                </a:lnTo>
                <a:lnTo>
                  <a:pt x="341438" y="1644542"/>
                </a:lnTo>
                <a:lnTo>
                  <a:pt x="341438" y="1638508"/>
                </a:lnTo>
                <a:lnTo>
                  <a:pt x="342073" y="1632475"/>
                </a:lnTo>
                <a:lnTo>
                  <a:pt x="343026" y="1626124"/>
                </a:lnTo>
                <a:lnTo>
                  <a:pt x="343662" y="1619773"/>
                </a:lnTo>
                <a:lnTo>
                  <a:pt x="345250" y="1613740"/>
                </a:lnTo>
                <a:lnTo>
                  <a:pt x="346838" y="1607707"/>
                </a:lnTo>
                <a:lnTo>
                  <a:pt x="348743" y="1601673"/>
                </a:lnTo>
                <a:lnTo>
                  <a:pt x="350967" y="1595322"/>
                </a:lnTo>
                <a:lnTo>
                  <a:pt x="353825" y="1589606"/>
                </a:lnTo>
                <a:lnTo>
                  <a:pt x="356684" y="1583891"/>
                </a:lnTo>
                <a:lnTo>
                  <a:pt x="359860" y="1578175"/>
                </a:lnTo>
                <a:lnTo>
                  <a:pt x="363036" y="1572459"/>
                </a:lnTo>
                <a:lnTo>
                  <a:pt x="367165" y="1567061"/>
                </a:lnTo>
                <a:lnTo>
                  <a:pt x="1187252" y="463909"/>
                </a:lnTo>
                <a:lnTo>
                  <a:pt x="1191381" y="458510"/>
                </a:lnTo>
                <a:lnTo>
                  <a:pt x="1195828" y="453430"/>
                </a:lnTo>
                <a:lnTo>
                  <a:pt x="1200274" y="448984"/>
                </a:lnTo>
                <a:lnTo>
                  <a:pt x="1205039" y="444538"/>
                </a:lnTo>
                <a:lnTo>
                  <a:pt x="1209803" y="440410"/>
                </a:lnTo>
                <a:lnTo>
                  <a:pt x="1214885" y="436282"/>
                </a:lnTo>
                <a:lnTo>
                  <a:pt x="1220284" y="432789"/>
                </a:lnTo>
                <a:lnTo>
                  <a:pt x="1225684" y="429614"/>
                </a:lnTo>
                <a:lnTo>
                  <a:pt x="1231083" y="426121"/>
                </a:lnTo>
                <a:lnTo>
                  <a:pt x="1236800" y="423263"/>
                </a:lnTo>
                <a:lnTo>
                  <a:pt x="1242518" y="421040"/>
                </a:lnTo>
                <a:lnTo>
                  <a:pt x="1248235" y="418817"/>
                </a:lnTo>
                <a:lnTo>
                  <a:pt x="1254587" y="416912"/>
                </a:lnTo>
                <a:lnTo>
                  <a:pt x="1260304" y="415007"/>
                </a:lnTo>
                <a:lnTo>
                  <a:pt x="1266339" y="414054"/>
                </a:lnTo>
                <a:lnTo>
                  <a:pt x="1272374" y="412784"/>
                </a:lnTo>
                <a:lnTo>
                  <a:pt x="1279044" y="412149"/>
                </a:lnTo>
                <a:lnTo>
                  <a:pt x="1285078" y="411514"/>
                </a:lnTo>
                <a:lnTo>
                  <a:pt x="1291113" y="411514"/>
                </a:lnTo>
                <a:lnTo>
                  <a:pt x="1297465" y="411514"/>
                </a:lnTo>
                <a:lnTo>
                  <a:pt x="1303818" y="411831"/>
                </a:lnTo>
                <a:lnTo>
                  <a:pt x="1309852" y="412466"/>
                </a:lnTo>
                <a:lnTo>
                  <a:pt x="1315887" y="413736"/>
                </a:lnTo>
                <a:lnTo>
                  <a:pt x="1322557" y="415007"/>
                </a:lnTo>
                <a:lnTo>
                  <a:pt x="1328592" y="416594"/>
                </a:lnTo>
                <a:lnTo>
                  <a:pt x="1334626" y="418817"/>
                </a:lnTo>
                <a:lnTo>
                  <a:pt x="1340344" y="420722"/>
                </a:lnTo>
                <a:lnTo>
                  <a:pt x="1346378" y="423263"/>
                </a:lnTo>
                <a:lnTo>
                  <a:pt x="1352413" y="426121"/>
                </a:lnTo>
                <a:lnTo>
                  <a:pt x="1358130" y="429614"/>
                </a:lnTo>
                <a:lnTo>
                  <a:pt x="1363530" y="433107"/>
                </a:lnTo>
                <a:lnTo>
                  <a:pt x="1368929" y="436917"/>
                </a:lnTo>
                <a:lnTo>
                  <a:pt x="1414031" y="470577"/>
                </a:lnTo>
                <a:lnTo>
                  <a:pt x="1396879" y="456287"/>
                </a:lnTo>
                <a:lnTo>
                  <a:pt x="1619666" y="182730"/>
                </a:lnTo>
                <a:lnTo>
                  <a:pt x="1551665" y="127515"/>
                </a:lnTo>
                <a:lnTo>
                  <a:pt x="1546259" y="122440"/>
                </a:lnTo>
                <a:lnTo>
                  <a:pt x="1541806" y="117048"/>
                </a:lnTo>
                <a:lnTo>
                  <a:pt x="1537354" y="111338"/>
                </a:lnTo>
                <a:lnTo>
                  <a:pt x="1533856" y="105629"/>
                </a:lnTo>
                <a:lnTo>
                  <a:pt x="1530993" y="99284"/>
                </a:lnTo>
                <a:lnTo>
                  <a:pt x="1528449" y="92623"/>
                </a:lnTo>
                <a:lnTo>
                  <a:pt x="1526859" y="85962"/>
                </a:lnTo>
                <a:lnTo>
                  <a:pt x="1525905" y="78984"/>
                </a:lnTo>
                <a:lnTo>
                  <a:pt x="1525587" y="72322"/>
                </a:lnTo>
                <a:lnTo>
                  <a:pt x="1525905" y="65344"/>
                </a:lnTo>
                <a:lnTo>
                  <a:pt x="1526541" y="58683"/>
                </a:lnTo>
                <a:lnTo>
                  <a:pt x="1528449" y="51704"/>
                </a:lnTo>
                <a:lnTo>
                  <a:pt x="1530357" y="45360"/>
                </a:lnTo>
                <a:lnTo>
                  <a:pt x="1533220" y="38699"/>
                </a:lnTo>
                <a:lnTo>
                  <a:pt x="1537036" y="32355"/>
                </a:lnTo>
                <a:lnTo>
                  <a:pt x="1541806" y="26645"/>
                </a:lnTo>
                <a:lnTo>
                  <a:pt x="1546259" y="21253"/>
                </a:lnTo>
                <a:lnTo>
                  <a:pt x="1551665" y="16177"/>
                </a:lnTo>
                <a:lnTo>
                  <a:pt x="1557390" y="12371"/>
                </a:lnTo>
                <a:lnTo>
                  <a:pt x="1563750" y="8565"/>
                </a:lnTo>
                <a:lnTo>
                  <a:pt x="1569793" y="5392"/>
                </a:lnTo>
                <a:lnTo>
                  <a:pt x="1576153" y="3172"/>
                </a:lnTo>
                <a:lnTo>
                  <a:pt x="1583150" y="1586"/>
                </a:lnTo>
                <a:lnTo>
                  <a:pt x="1589829" y="317"/>
                </a:lnTo>
                <a:lnTo>
                  <a:pt x="1596825" y="0"/>
                </a:lnTo>
                <a:close/>
              </a:path>
            </a:pathLst>
          </a:custGeom>
          <a:solidFill>
            <a:srgbClr val="FFFFFF"/>
          </a:solidFill>
          <a:ln>
            <a:noFill/>
          </a:ln>
          <a:extLst/>
        </p:spPr>
        <p:txBody>
          <a:bodyPr anchor="ctr" anchorCtr="1"/>
          <a:lstStyle/>
          <a:p>
            <a:endParaRPr lang="zh-CN" altLang="en-US">
              <a:ea typeface="宋体" panose="02010600030101010101" pitchFamily="2" charset="-122"/>
            </a:endParaRPr>
          </a:p>
        </p:txBody>
      </p:sp>
      <p:sp>
        <p:nvSpPr>
          <p:cNvPr id="16" name="KSO_Shape"/>
          <p:cNvSpPr>
            <a:spLocks/>
          </p:cNvSpPr>
          <p:nvPr/>
        </p:nvSpPr>
        <p:spPr bwMode="auto">
          <a:xfrm>
            <a:off x="1390208" y="3902074"/>
            <a:ext cx="783521" cy="480560"/>
          </a:xfrm>
          <a:custGeom>
            <a:avLst/>
            <a:gdLst>
              <a:gd name="T0" fmla="*/ 2170982 w 2727325"/>
              <a:gd name="T1" fmla="*/ 1317981 h 1674813"/>
              <a:gd name="T2" fmla="*/ 2247564 w 2727325"/>
              <a:gd name="T3" fmla="*/ 1394626 h 1674813"/>
              <a:gd name="T4" fmla="*/ 2269490 w 2727325"/>
              <a:gd name="T5" fmla="*/ 1504666 h 1674813"/>
              <a:gd name="T6" fmla="*/ 2226909 w 2727325"/>
              <a:gd name="T7" fmla="*/ 1605800 h 1674813"/>
              <a:gd name="T8" fmla="*/ 2136981 w 2727325"/>
              <a:gd name="T9" fmla="*/ 1666226 h 1674813"/>
              <a:gd name="T10" fmla="*/ 2023856 w 2727325"/>
              <a:gd name="T11" fmla="*/ 1666226 h 1674813"/>
              <a:gd name="T12" fmla="*/ 1933928 w 2727325"/>
              <a:gd name="T13" fmla="*/ 1605800 h 1674813"/>
              <a:gd name="T14" fmla="*/ 1891983 w 2727325"/>
              <a:gd name="T15" fmla="*/ 1504666 h 1674813"/>
              <a:gd name="T16" fmla="*/ 1913591 w 2727325"/>
              <a:gd name="T17" fmla="*/ 1394626 h 1674813"/>
              <a:gd name="T18" fmla="*/ 1990173 w 2727325"/>
              <a:gd name="T19" fmla="*/ 1317981 h 1674813"/>
              <a:gd name="T20" fmla="*/ 578969 w 2727325"/>
              <a:gd name="T21" fmla="*/ 1295400 h 1674813"/>
              <a:gd name="T22" fmla="*/ 682561 w 2727325"/>
              <a:gd name="T23" fmla="*/ 1332610 h 1674813"/>
              <a:gd name="T24" fmla="*/ 747386 w 2727325"/>
              <a:gd name="T25" fmla="*/ 1419751 h 1674813"/>
              <a:gd name="T26" fmla="*/ 752788 w 2727325"/>
              <a:gd name="T27" fmla="*/ 1532653 h 1674813"/>
              <a:gd name="T28" fmla="*/ 696543 w 2727325"/>
              <a:gd name="T29" fmla="*/ 1625518 h 1674813"/>
              <a:gd name="T30" fmla="*/ 598035 w 2727325"/>
              <a:gd name="T31" fmla="*/ 1672905 h 1674813"/>
              <a:gd name="T32" fmla="*/ 486817 w 2727325"/>
              <a:gd name="T33" fmla="*/ 1656049 h 1674813"/>
              <a:gd name="T34" fmla="*/ 407058 w 2727325"/>
              <a:gd name="T35" fmla="*/ 1583538 h 1674813"/>
              <a:gd name="T36" fmla="*/ 379730 w 2727325"/>
              <a:gd name="T37" fmla="*/ 1475407 h 1674813"/>
              <a:gd name="T38" fmla="*/ 416909 w 2727325"/>
              <a:gd name="T39" fmla="*/ 1371410 h 1674813"/>
              <a:gd name="T40" fmla="*/ 503659 w 2727325"/>
              <a:gd name="T41" fmla="*/ 1306849 h 1674813"/>
              <a:gd name="T42" fmla="*/ 1493842 w 2727325"/>
              <a:gd name="T43" fmla="*/ 1149350 h 1674813"/>
              <a:gd name="T44" fmla="*/ 518739 w 2727325"/>
              <a:gd name="T45" fmla="*/ 309877 h 1674813"/>
              <a:gd name="T46" fmla="*/ 426186 w 2727325"/>
              <a:gd name="T47" fmla="*/ 354932 h 1674813"/>
              <a:gd name="T48" fmla="*/ 385932 w 2727325"/>
              <a:gd name="T49" fmla="*/ 433618 h 1674813"/>
              <a:gd name="T50" fmla="*/ 884770 w 2727325"/>
              <a:gd name="T51" fmla="*/ 635 h 1674813"/>
              <a:gd name="T52" fmla="*/ 956516 w 2727325"/>
              <a:gd name="T53" fmla="*/ 30487 h 1674813"/>
              <a:gd name="T54" fmla="*/ 999691 w 2727325"/>
              <a:gd name="T55" fmla="*/ 94635 h 1674813"/>
              <a:gd name="T56" fmla="*/ 2492402 w 2727325"/>
              <a:gd name="T57" fmla="*/ 148621 h 1674813"/>
              <a:gd name="T58" fmla="*/ 2591133 w 2727325"/>
              <a:gd name="T59" fmla="*/ 178790 h 1674813"/>
              <a:gd name="T60" fmla="*/ 2658118 w 2727325"/>
              <a:gd name="T61" fmla="*/ 240715 h 1674813"/>
              <a:gd name="T62" fmla="*/ 2713039 w 2727325"/>
              <a:gd name="T63" fmla="*/ 380126 h 1674813"/>
              <a:gd name="T64" fmla="*/ 2727007 w 2727325"/>
              <a:gd name="T65" fmla="*/ 1152445 h 1674813"/>
              <a:gd name="T66" fmla="*/ 2705103 w 2727325"/>
              <a:gd name="T67" fmla="*/ 1266768 h 1674813"/>
              <a:gd name="T68" fmla="*/ 2618753 w 2727325"/>
              <a:gd name="T69" fmla="*/ 1410943 h 1674813"/>
              <a:gd name="T70" fmla="*/ 2465101 w 2727325"/>
              <a:gd name="T71" fmla="*/ 1516375 h 1674813"/>
              <a:gd name="T72" fmla="*/ 2384422 w 2727325"/>
              <a:gd name="T73" fmla="*/ 1516666 h 1674813"/>
              <a:gd name="T74" fmla="*/ 2348490 w 2727325"/>
              <a:gd name="T75" fmla="*/ 1337144 h 1674813"/>
              <a:gd name="T76" fmla="*/ 2223203 w 2727325"/>
              <a:gd name="T77" fmla="*/ 1212177 h 1674813"/>
              <a:gd name="T78" fmla="*/ 2043223 w 2727325"/>
              <a:gd name="T79" fmla="*/ 1176019 h 1674813"/>
              <a:gd name="T80" fmla="*/ 1896207 w 2727325"/>
              <a:gd name="T81" fmla="*/ 1228978 h 1674813"/>
              <a:gd name="T82" fmla="*/ 1788270 w 2727325"/>
              <a:gd name="T83" fmla="*/ 1360133 h 1674813"/>
              <a:gd name="T84" fmla="*/ 1765302 w 2727325"/>
              <a:gd name="T85" fmla="*/ 1516666 h 1674813"/>
              <a:gd name="T86" fmla="*/ 870887 w 2727325"/>
              <a:gd name="T87" fmla="*/ 1407557 h 1674813"/>
              <a:gd name="T88" fmla="*/ 778671 w 2727325"/>
              <a:gd name="T89" fmla="*/ 1255313 h 1674813"/>
              <a:gd name="T90" fmla="*/ 617133 w 2727325"/>
              <a:gd name="T91" fmla="*/ 1178239 h 1674813"/>
              <a:gd name="T92" fmla="*/ 434927 w 2727325"/>
              <a:gd name="T93" fmla="*/ 1205199 h 1674813"/>
              <a:gd name="T94" fmla="*/ 303916 w 2727325"/>
              <a:gd name="T95" fmla="*/ 1324140 h 1674813"/>
              <a:gd name="T96" fmla="*/ 259080 w 2727325"/>
              <a:gd name="T97" fmla="*/ 1500807 h 1674813"/>
              <a:gd name="T98" fmla="*/ 119366 w 2727325"/>
              <a:gd name="T99" fmla="*/ 1422058 h 1674813"/>
              <a:gd name="T100" fmla="*/ 20635 w 2727325"/>
              <a:gd name="T101" fmla="*/ 1261687 h 1674813"/>
              <a:gd name="T102" fmla="*/ 149525 w 2727325"/>
              <a:gd name="T103" fmla="*/ 516997 h 1674813"/>
              <a:gd name="T104" fmla="*/ 213335 w 2727325"/>
              <a:gd name="T105" fmla="*/ 374092 h 1674813"/>
              <a:gd name="T106" fmla="*/ 299050 w 2727325"/>
              <a:gd name="T107" fmla="*/ 269613 h 1674813"/>
              <a:gd name="T108" fmla="*/ 401908 w 2727325"/>
              <a:gd name="T109" fmla="*/ 200066 h 1674813"/>
              <a:gd name="T110" fmla="*/ 589529 w 2727325"/>
              <a:gd name="T111" fmla="*/ 149256 h 1674813"/>
              <a:gd name="T112" fmla="*/ 743816 w 2727325"/>
              <a:gd name="T113" fmla="*/ 88601 h 1674813"/>
              <a:gd name="T114" fmla="*/ 789848 w 2727325"/>
              <a:gd name="T115" fmla="*/ 26676 h 1674813"/>
              <a:gd name="T116" fmla="*/ 863817 w 2727325"/>
              <a:gd name="T117" fmla="*/ 0 h 1674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27325" h="1674813">
                <a:moveTo>
                  <a:pt x="2070886" y="1295400"/>
                </a:moveTo>
                <a:lnTo>
                  <a:pt x="2080419" y="1295400"/>
                </a:lnTo>
                <a:lnTo>
                  <a:pt x="2090269" y="1295400"/>
                </a:lnTo>
                <a:lnTo>
                  <a:pt x="2099802" y="1296036"/>
                </a:lnTo>
                <a:lnTo>
                  <a:pt x="2109335" y="1297308"/>
                </a:lnTo>
                <a:lnTo>
                  <a:pt x="2118551" y="1298899"/>
                </a:lnTo>
                <a:lnTo>
                  <a:pt x="2128084" y="1301125"/>
                </a:lnTo>
                <a:lnTo>
                  <a:pt x="2136981" y="1303669"/>
                </a:lnTo>
                <a:lnTo>
                  <a:pt x="2145561" y="1306849"/>
                </a:lnTo>
                <a:lnTo>
                  <a:pt x="2154141" y="1310030"/>
                </a:lnTo>
                <a:lnTo>
                  <a:pt x="2163038" y="1314164"/>
                </a:lnTo>
                <a:lnTo>
                  <a:pt x="2170982" y="1317981"/>
                </a:lnTo>
                <a:lnTo>
                  <a:pt x="2178609" y="1322751"/>
                </a:lnTo>
                <a:lnTo>
                  <a:pt x="2186553" y="1327840"/>
                </a:lnTo>
                <a:lnTo>
                  <a:pt x="2193861" y="1332610"/>
                </a:lnTo>
                <a:lnTo>
                  <a:pt x="2201170" y="1338653"/>
                </a:lnTo>
                <a:lnTo>
                  <a:pt x="2208161" y="1344695"/>
                </a:lnTo>
                <a:lnTo>
                  <a:pt x="2214834" y="1350738"/>
                </a:lnTo>
                <a:lnTo>
                  <a:pt x="2220871" y="1357099"/>
                </a:lnTo>
                <a:lnTo>
                  <a:pt x="2226909" y="1364413"/>
                </a:lnTo>
                <a:lnTo>
                  <a:pt x="2232629" y="1371410"/>
                </a:lnTo>
                <a:lnTo>
                  <a:pt x="2237713" y="1378725"/>
                </a:lnTo>
                <a:lnTo>
                  <a:pt x="2242797" y="1386676"/>
                </a:lnTo>
                <a:lnTo>
                  <a:pt x="2247564" y="1394626"/>
                </a:lnTo>
                <a:lnTo>
                  <a:pt x="2251377" y="1402577"/>
                </a:lnTo>
                <a:lnTo>
                  <a:pt x="2255508" y="1411164"/>
                </a:lnTo>
                <a:lnTo>
                  <a:pt x="2258686" y="1419751"/>
                </a:lnTo>
                <a:lnTo>
                  <a:pt x="2261863" y="1428656"/>
                </a:lnTo>
                <a:lnTo>
                  <a:pt x="2264405" y="1437561"/>
                </a:lnTo>
                <a:lnTo>
                  <a:pt x="2266630" y="1446784"/>
                </a:lnTo>
                <a:lnTo>
                  <a:pt x="2267901" y="1456325"/>
                </a:lnTo>
                <a:lnTo>
                  <a:pt x="2269490" y="1465548"/>
                </a:lnTo>
                <a:lnTo>
                  <a:pt x="2270125" y="1475407"/>
                </a:lnTo>
                <a:lnTo>
                  <a:pt x="2270125" y="1484948"/>
                </a:lnTo>
                <a:lnTo>
                  <a:pt x="2270125" y="1494807"/>
                </a:lnTo>
                <a:lnTo>
                  <a:pt x="2269490" y="1504666"/>
                </a:lnTo>
                <a:lnTo>
                  <a:pt x="2267901" y="1513889"/>
                </a:lnTo>
                <a:lnTo>
                  <a:pt x="2266630" y="1523430"/>
                </a:lnTo>
                <a:lnTo>
                  <a:pt x="2264405" y="1532653"/>
                </a:lnTo>
                <a:lnTo>
                  <a:pt x="2261863" y="1541558"/>
                </a:lnTo>
                <a:lnTo>
                  <a:pt x="2258686" y="1550144"/>
                </a:lnTo>
                <a:lnTo>
                  <a:pt x="2255508" y="1559049"/>
                </a:lnTo>
                <a:lnTo>
                  <a:pt x="2251377" y="1567318"/>
                </a:lnTo>
                <a:lnTo>
                  <a:pt x="2247564" y="1575587"/>
                </a:lnTo>
                <a:lnTo>
                  <a:pt x="2242797" y="1583538"/>
                </a:lnTo>
                <a:lnTo>
                  <a:pt x="2237713" y="1591489"/>
                </a:lnTo>
                <a:lnTo>
                  <a:pt x="2232629" y="1598485"/>
                </a:lnTo>
                <a:lnTo>
                  <a:pt x="2226909" y="1605800"/>
                </a:lnTo>
                <a:lnTo>
                  <a:pt x="2220871" y="1612479"/>
                </a:lnTo>
                <a:lnTo>
                  <a:pt x="2214834" y="1619476"/>
                </a:lnTo>
                <a:lnTo>
                  <a:pt x="2208161" y="1625518"/>
                </a:lnTo>
                <a:lnTo>
                  <a:pt x="2201170" y="1631561"/>
                </a:lnTo>
                <a:lnTo>
                  <a:pt x="2193861" y="1636967"/>
                </a:lnTo>
                <a:lnTo>
                  <a:pt x="2186553" y="1642374"/>
                </a:lnTo>
                <a:lnTo>
                  <a:pt x="2178609" y="1647462"/>
                </a:lnTo>
                <a:lnTo>
                  <a:pt x="2170982" y="1651915"/>
                </a:lnTo>
                <a:lnTo>
                  <a:pt x="2163038" y="1656049"/>
                </a:lnTo>
                <a:lnTo>
                  <a:pt x="2154141" y="1660184"/>
                </a:lnTo>
                <a:lnTo>
                  <a:pt x="2145561" y="1663364"/>
                </a:lnTo>
                <a:lnTo>
                  <a:pt x="2136981" y="1666226"/>
                </a:lnTo>
                <a:lnTo>
                  <a:pt x="2128084" y="1669089"/>
                </a:lnTo>
                <a:lnTo>
                  <a:pt x="2118551" y="1670997"/>
                </a:lnTo>
                <a:lnTo>
                  <a:pt x="2109335" y="1672905"/>
                </a:lnTo>
                <a:lnTo>
                  <a:pt x="2099802" y="1673859"/>
                </a:lnTo>
                <a:lnTo>
                  <a:pt x="2090269" y="1674495"/>
                </a:lnTo>
                <a:lnTo>
                  <a:pt x="2080419" y="1674813"/>
                </a:lnTo>
                <a:lnTo>
                  <a:pt x="2070886" y="1674495"/>
                </a:lnTo>
                <a:lnTo>
                  <a:pt x="2061035" y="1673859"/>
                </a:lnTo>
                <a:lnTo>
                  <a:pt x="2051820" y="1672905"/>
                </a:lnTo>
                <a:lnTo>
                  <a:pt x="2042287" y="1670997"/>
                </a:lnTo>
                <a:lnTo>
                  <a:pt x="2033072" y="1669089"/>
                </a:lnTo>
                <a:lnTo>
                  <a:pt x="2023856" y="1666226"/>
                </a:lnTo>
                <a:lnTo>
                  <a:pt x="2015277" y="1663364"/>
                </a:lnTo>
                <a:lnTo>
                  <a:pt x="2006697" y="1660184"/>
                </a:lnTo>
                <a:lnTo>
                  <a:pt x="1998435" y="1656049"/>
                </a:lnTo>
                <a:lnTo>
                  <a:pt x="1990173" y="1651915"/>
                </a:lnTo>
                <a:lnTo>
                  <a:pt x="1982229" y="1647462"/>
                </a:lnTo>
                <a:lnTo>
                  <a:pt x="1974285" y="1642374"/>
                </a:lnTo>
                <a:lnTo>
                  <a:pt x="1967294" y="1636967"/>
                </a:lnTo>
                <a:lnTo>
                  <a:pt x="1959985" y="1631561"/>
                </a:lnTo>
                <a:lnTo>
                  <a:pt x="1952994" y="1625518"/>
                </a:lnTo>
                <a:lnTo>
                  <a:pt x="1946321" y="1619476"/>
                </a:lnTo>
                <a:lnTo>
                  <a:pt x="1940284" y="1612479"/>
                </a:lnTo>
                <a:lnTo>
                  <a:pt x="1933928" y="1605800"/>
                </a:lnTo>
                <a:lnTo>
                  <a:pt x="1928526" y="1598485"/>
                </a:lnTo>
                <a:lnTo>
                  <a:pt x="1923124" y="1591489"/>
                </a:lnTo>
                <a:lnTo>
                  <a:pt x="1918040" y="1583538"/>
                </a:lnTo>
                <a:lnTo>
                  <a:pt x="1913591" y="1575587"/>
                </a:lnTo>
                <a:lnTo>
                  <a:pt x="1909460" y="1567318"/>
                </a:lnTo>
                <a:lnTo>
                  <a:pt x="1905647" y="1559049"/>
                </a:lnTo>
                <a:lnTo>
                  <a:pt x="1902470" y="1550144"/>
                </a:lnTo>
                <a:lnTo>
                  <a:pt x="1899610" y="1541558"/>
                </a:lnTo>
                <a:lnTo>
                  <a:pt x="1896750" y="1532653"/>
                </a:lnTo>
                <a:lnTo>
                  <a:pt x="1894843" y="1523430"/>
                </a:lnTo>
                <a:lnTo>
                  <a:pt x="1892937" y="1513889"/>
                </a:lnTo>
                <a:lnTo>
                  <a:pt x="1891983" y="1504666"/>
                </a:lnTo>
                <a:lnTo>
                  <a:pt x="1891348" y="1494807"/>
                </a:lnTo>
                <a:lnTo>
                  <a:pt x="1890712" y="1484948"/>
                </a:lnTo>
                <a:lnTo>
                  <a:pt x="1891348" y="1475407"/>
                </a:lnTo>
                <a:lnTo>
                  <a:pt x="1891983" y="1465548"/>
                </a:lnTo>
                <a:lnTo>
                  <a:pt x="1892937" y="1456325"/>
                </a:lnTo>
                <a:lnTo>
                  <a:pt x="1894843" y="1446784"/>
                </a:lnTo>
                <a:lnTo>
                  <a:pt x="1896750" y="1437561"/>
                </a:lnTo>
                <a:lnTo>
                  <a:pt x="1899610" y="1428656"/>
                </a:lnTo>
                <a:lnTo>
                  <a:pt x="1902470" y="1419751"/>
                </a:lnTo>
                <a:lnTo>
                  <a:pt x="1905647" y="1411164"/>
                </a:lnTo>
                <a:lnTo>
                  <a:pt x="1909460" y="1402577"/>
                </a:lnTo>
                <a:lnTo>
                  <a:pt x="1913591" y="1394626"/>
                </a:lnTo>
                <a:lnTo>
                  <a:pt x="1918040" y="1386676"/>
                </a:lnTo>
                <a:lnTo>
                  <a:pt x="1923124" y="1378725"/>
                </a:lnTo>
                <a:lnTo>
                  <a:pt x="1928526" y="1371410"/>
                </a:lnTo>
                <a:lnTo>
                  <a:pt x="1933928" y="1364413"/>
                </a:lnTo>
                <a:lnTo>
                  <a:pt x="1940284" y="1357099"/>
                </a:lnTo>
                <a:lnTo>
                  <a:pt x="1946321" y="1350738"/>
                </a:lnTo>
                <a:lnTo>
                  <a:pt x="1952994" y="1344695"/>
                </a:lnTo>
                <a:lnTo>
                  <a:pt x="1959985" y="1338653"/>
                </a:lnTo>
                <a:lnTo>
                  <a:pt x="1967294" y="1332610"/>
                </a:lnTo>
                <a:lnTo>
                  <a:pt x="1974285" y="1327840"/>
                </a:lnTo>
                <a:lnTo>
                  <a:pt x="1982229" y="1322751"/>
                </a:lnTo>
                <a:lnTo>
                  <a:pt x="1990173" y="1317981"/>
                </a:lnTo>
                <a:lnTo>
                  <a:pt x="1998435" y="1314164"/>
                </a:lnTo>
                <a:lnTo>
                  <a:pt x="2006697" y="1310030"/>
                </a:lnTo>
                <a:lnTo>
                  <a:pt x="2015277" y="1306849"/>
                </a:lnTo>
                <a:lnTo>
                  <a:pt x="2023856" y="1303669"/>
                </a:lnTo>
                <a:lnTo>
                  <a:pt x="2033072" y="1301125"/>
                </a:lnTo>
                <a:lnTo>
                  <a:pt x="2042287" y="1298899"/>
                </a:lnTo>
                <a:lnTo>
                  <a:pt x="2051820" y="1297308"/>
                </a:lnTo>
                <a:lnTo>
                  <a:pt x="2061035" y="1296036"/>
                </a:lnTo>
                <a:lnTo>
                  <a:pt x="2070886" y="1295400"/>
                </a:lnTo>
                <a:close/>
                <a:moveTo>
                  <a:pt x="559268" y="1295400"/>
                </a:moveTo>
                <a:lnTo>
                  <a:pt x="569437" y="1295400"/>
                </a:lnTo>
                <a:lnTo>
                  <a:pt x="578969" y="1295400"/>
                </a:lnTo>
                <a:lnTo>
                  <a:pt x="588502" y="1296036"/>
                </a:lnTo>
                <a:lnTo>
                  <a:pt x="598035" y="1297308"/>
                </a:lnTo>
                <a:lnTo>
                  <a:pt x="607568" y="1298899"/>
                </a:lnTo>
                <a:lnTo>
                  <a:pt x="616466" y="1301125"/>
                </a:lnTo>
                <a:lnTo>
                  <a:pt x="625363" y="1303669"/>
                </a:lnTo>
                <a:lnTo>
                  <a:pt x="634579" y="1306849"/>
                </a:lnTo>
                <a:lnTo>
                  <a:pt x="643158" y="1310030"/>
                </a:lnTo>
                <a:lnTo>
                  <a:pt x="651420" y="1314164"/>
                </a:lnTo>
                <a:lnTo>
                  <a:pt x="659682" y="1317981"/>
                </a:lnTo>
                <a:lnTo>
                  <a:pt x="667626" y="1322751"/>
                </a:lnTo>
                <a:lnTo>
                  <a:pt x="674935" y="1327840"/>
                </a:lnTo>
                <a:lnTo>
                  <a:pt x="682561" y="1332610"/>
                </a:lnTo>
                <a:lnTo>
                  <a:pt x="689870" y="1338653"/>
                </a:lnTo>
                <a:lnTo>
                  <a:pt x="696543" y="1344695"/>
                </a:lnTo>
                <a:lnTo>
                  <a:pt x="703216" y="1350738"/>
                </a:lnTo>
                <a:lnTo>
                  <a:pt x="709571" y="1357099"/>
                </a:lnTo>
                <a:lnTo>
                  <a:pt x="715291" y="1364413"/>
                </a:lnTo>
                <a:lnTo>
                  <a:pt x="721011" y="1371410"/>
                </a:lnTo>
                <a:lnTo>
                  <a:pt x="726413" y="1378725"/>
                </a:lnTo>
                <a:lnTo>
                  <a:pt x="731180" y="1386676"/>
                </a:lnTo>
                <a:lnTo>
                  <a:pt x="735946" y="1394626"/>
                </a:lnTo>
                <a:lnTo>
                  <a:pt x="740077" y="1402577"/>
                </a:lnTo>
                <a:lnTo>
                  <a:pt x="743890" y="1411164"/>
                </a:lnTo>
                <a:lnTo>
                  <a:pt x="747386" y="1419751"/>
                </a:lnTo>
                <a:lnTo>
                  <a:pt x="750246" y="1428656"/>
                </a:lnTo>
                <a:lnTo>
                  <a:pt x="752788" y="1437561"/>
                </a:lnTo>
                <a:lnTo>
                  <a:pt x="755012" y="1446784"/>
                </a:lnTo>
                <a:lnTo>
                  <a:pt x="756919" y="1456325"/>
                </a:lnTo>
                <a:lnTo>
                  <a:pt x="757872" y="1465548"/>
                </a:lnTo>
                <a:lnTo>
                  <a:pt x="758507" y="1475407"/>
                </a:lnTo>
                <a:lnTo>
                  <a:pt x="758825" y="1484948"/>
                </a:lnTo>
                <a:lnTo>
                  <a:pt x="758507" y="1494807"/>
                </a:lnTo>
                <a:lnTo>
                  <a:pt x="757872" y="1504666"/>
                </a:lnTo>
                <a:lnTo>
                  <a:pt x="756919" y="1513889"/>
                </a:lnTo>
                <a:lnTo>
                  <a:pt x="755012" y="1523430"/>
                </a:lnTo>
                <a:lnTo>
                  <a:pt x="752788" y="1532653"/>
                </a:lnTo>
                <a:lnTo>
                  <a:pt x="750246" y="1541558"/>
                </a:lnTo>
                <a:lnTo>
                  <a:pt x="747386" y="1550144"/>
                </a:lnTo>
                <a:lnTo>
                  <a:pt x="743890" y="1559049"/>
                </a:lnTo>
                <a:lnTo>
                  <a:pt x="740077" y="1567318"/>
                </a:lnTo>
                <a:lnTo>
                  <a:pt x="735946" y="1575587"/>
                </a:lnTo>
                <a:lnTo>
                  <a:pt x="731180" y="1583538"/>
                </a:lnTo>
                <a:lnTo>
                  <a:pt x="726413" y="1591489"/>
                </a:lnTo>
                <a:lnTo>
                  <a:pt x="721011" y="1598485"/>
                </a:lnTo>
                <a:lnTo>
                  <a:pt x="715291" y="1605800"/>
                </a:lnTo>
                <a:lnTo>
                  <a:pt x="709571" y="1612479"/>
                </a:lnTo>
                <a:lnTo>
                  <a:pt x="703216" y="1619476"/>
                </a:lnTo>
                <a:lnTo>
                  <a:pt x="696543" y="1625518"/>
                </a:lnTo>
                <a:lnTo>
                  <a:pt x="689870" y="1631561"/>
                </a:lnTo>
                <a:lnTo>
                  <a:pt x="682561" y="1636967"/>
                </a:lnTo>
                <a:lnTo>
                  <a:pt x="674935" y="1642374"/>
                </a:lnTo>
                <a:lnTo>
                  <a:pt x="667626" y="1647462"/>
                </a:lnTo>
                <a:lnTo>
                  <a:pt x="659682" y="1651915"/>
                </a:lnTo>
                <a:lnTo>
                  <a:pt x="651420" y="1656049"/>
                </a:lnTo>
                <a:lnTo>
                  <a:pt x="643158" y="1660184"/>
                </a:lnTo>
                <a:lnTo>
                  <a:pt x="634579" y="1663364"/>
                </a:lnTo>
                <a:lnTo>
                  <a:pt x="625363" y="1666226"/>
                </a:lnTo>
                <a:lnTo>
                  <a:pt x="616466" y="1669089"/>
                </a:lnTo>
                <a:lnTo>
                  <a:pt x="607568" y="1670997"/>
                </a:lnTo>
                <a:lnTo>
                  <a:pt x="598035" y="1672905"/>
                </a:lnTo>
                <a:lnTo>
                  <a:pt x="588502" y="1673859"/>
                </a:lnTo>
                <a:lnTo>
                  <a:pt x="578969" y="1674495"/>
                </a:lnTo>
                <a:lnTo>
                  <a:pt x="569437" y="1674813"/>
                </a:lnTo>
                <a:lnTo>
                  <a:pt x="559268" y="1674495"/>
                </a:lnTo>
                <a:lnTo>
                  <a:pt x="549735" y="1673859"/>
                </a:lnTo>
                <a:lnTo>
                  <a:pt x="540202" y="1672905"/>
                </a:lnTo>
                <a:lnTo>
                  <a:pt x="530669" y="1670997"/>
                </a:lnTo>
                <a:lnTo>
                  <a:pt x="521772" y="1669089"/>
                </a:lnTo>
                <a:lnTo>
                  <a:pt x="512874" y="1666226"/>
                </a:lnTo>
                <a:lnTo>
                  <a:pt x="503659" y="1663364"/>
                </a:lnTo>
                <a:lnTo>
                  <a:pt x="495079" y="1660184"/>
                </a:lnTo>
                <a:lnTo>
                  <a:pt x="486817" y="1656049"/>
                </a:lnTo>
                <a:lnTo>
                  <a:pt x="478555" y="1651915"/>
                </a:lnTo>
                <a:lnTo>
                  <a:pt x="470611" y="1647462"/>
                </a:lnTo>
                <a:lnTo>
                  <a:pt x="462985" y="1642374"/>
                </a:lnTo>
                <a:lnTo>
                  <a:pt x="455676" y="1636967"/>
                </a:lnTo>
                <a:lnTo>
                  <a:pt x="448368" y="1631561"/>
                </a:lnTo>
                <a:lnTo>
                  <a:pt x="441377" y="1625518"/>
                </a:lnTo>
                <a:lnTo>
                  <a:pt x="435021" y="1619476"/>
                </a:lnTo>
                <a:lnTo>
                  <a:pt x="428666" y="1612479"/>
                </a:lnTo>
                <a:lnTo>
                  <a:pt x="422946" y="1605800"/>
                </a:lnTo>
                <a:lnTo>
                  <a:pt x="416909" y="1598485"/>
                </a:lnTo>
                <a:lnTo>
                  <a:pt x="411507" y="1591489"/>
                </a:lnTo>
                <a:lnTo>
                  <a:pt x="407058" y="1583538"/>
                </a:lnTo>
                <a:lnTo>
                  <a:pt x="402291" y="1575587"/>
                </a:lnTo>
                <a:lnTo>
                  <a:pt x="397843" y="1567318"/>
                </a:lnTo>
                <a:lnTo>
                  <a:pt x="394347" y="1559049"/>
                </a:lnTo>
                <a:lnTo>
                  <a:pt x="390852" y="1550144"/>
                </a:lnTo>
                <a:lnTo>
                  <a:pt x="387992" y="1541558"/>
                </a:lnTo>
                <a:lnTo>
                  <a:pt x="385450" y="1532653"/>
                </a:lnTo>
                <a:lnTo>
                  <a:pt x="383225" y="1523430"/>
                </a:lnTo>
                <a:lnTo>
                  <a:pt x="381319" y="1513889"/>
                </a:lnTo>
                <a:lnTo>
                  <a:pt x="380366" y="1504666"/>
                </a:lnTo>
                <a:lnTo>
                  <a:pt x="379730" y="1494807"/>
                </a:lnTo>
                <a:lnTo>
                  <a:pt x="379412" y="1484948"/>
                </a:lnTo>
                <a:lnTo>
                  <a:pt x="379730" y="1475407"/>
                </a:lnTo>
                <a:lnTo>
                  <a:pt x="380366" y="1465548"/>
                </a:lnTo>
                <a:lnTo>
                  <a:pt x="381319" y="1456325"/>
                </a:lnTo>
                <a:lnTo>
                  <a:pt x="383225" y="1446784"/>
                </a:lnTo>
                <a:lnTo>
                  <a:pt x="385450" y="1437561"/>
                </a:lnTo>
                <a:lnTo>
                  <a:pt x="387992" y="1428656"/>
                </a:lnTo>
                <a:lnTo>
                  <a:pt x="390852" y="1419751"/>
                </a:lnTo>
                <a:lnTo>
                  <a:pt x="394347" y="1411164"/>
                </a:lnTo>
                <a:lnTo>
                  <a:pt x="397843" y="1402577"/>
                </a:lnTo>
                <a:lnTo>
                  <a:pt x="402291" y="1394626"/>
                </a:lnTo>
                <a:lnTo>
                  <a:pt x="407058" y="1386676"/>
                </a:lnTo>
                <a:lnTo>
                  <a:pt x="411507" y="1378725"/>
                </a:lnTo>
                <a:lnTo>
                  <a:pt x="416909" y="1371410"/>
                </a:lnTo>
                <a:lnTo>
                  <a:pt x="422946" y="1364413"/>
                </a:lnTo>
                <a:lnTo>
                  <a:pt x="428666" y="1357099"/>
                </a:lnTo>
                <a:lnTo>
                  <a:pt x="435021" y="1350738"/>
                </a:lnTo>
                <a:lnTo>
                  <a:pt x="441377" y="1344695"/>
                </a:lnTo>
                <a:lnTo>
                  <a:pt x="448368" y="1338653"/>
                </a:lnTo>
                <a:lnTo>
                  <a:pt x="455676" y="1332610"/>
                </a:lnTo>
                <a:lnTo>
                  <a:pt x="462985" y="1327840"/>
                </a:lnTo>
                <a:lnTo>
                  <a:pt x="470611" y="1322751"/>
                </a:lnTo>
                <a:lnTo>
                  <a:pt x="478555" y="1317981"/>
                </a:lnTo>
                <a:lnTo>
                  <a:pt x="486817" y="1314164"/>
                </a:lnTo>
                <a:lnTo>
                  <a:pt x="495079" y="1310030"/>
                </a:lnTo>
                <a:lnTo>
                  <a:pt x="503659" y="1306849"/>
                </a:lnTo>
                <a:lnTo>
                  <a:pt x="512874" y="1303669"/>
                </a:lnTo>
                <a:lnTo>
                  <a:pt x="521772" y="1301125"/>
                </a:lnTo>
                <a:lnTo>
                  <a:pt x="530669" y="1298899"/>
                </a:lnTo>
                <a:lnTo>
                  <a:pt x="540202" y="1297308"/>
                </a:lnTo>
                <a:lnTo>
                  <a:pt x="549735" y="1296036"/>
                </a:lnTo>
                <a:lnTo>
                  <a:pt x="559268" y="1295400"/>
                </a:lnTo>
                <a:close/>
                <a:moveTo>
                  <a:pt x="1493842" y="393700"/>
                </a:moveTo>
                <a:lnTo>
                  <a:pt x="1493842" y="648756"/>
                </a:lnTo>
                <a:lnTo>
                  <a:pt x="1238250" y="648756"/>
                </a:lnTo>
                <a:lnTo>
                  <a:pt x="1238250" y="894295"/>
                </a:lnTo>
                <a:lnTo>
                  <a:pt x="1493842" y="894295"/>
                </a:lnTo>
                <a:lnTo>
                  <a:pt x="1493842" y="1149350"/>
                </a:lnTo>
                <a:lnTo>
                  <a:pt x="1740214" y="1149350"/>
                </a:lnTo>
                <a:lnTo>
                  <a:pt x="1740214" y="894295"/>
                </a:lnTo>
                <a:lnTo>
                  <a:pt x="1995488" y="894295"/>
                </a:lnTo>
                <a:lnTo>
                  <a:pt x="1995488" y="648756"/>
                </a:lnTo>
                <a:lnTo>
                  <a:pt x="1740214" y="648756"/>
                </a:lnTo>
                <a:lnTo>
                  <a:pt x="1740214" y="393700"/>
                </a:lnTo>
                <a:lnTo>
                  <a:pt x="1493842" y="393700"/>
                </a:lnTo>
                <a:close/>
                <a:moveTo>
                  <a:pt x="554872" y="306387"/>
                </a:moveTo>
                <a:lnTo>
                  <a:pt x="544412" y="306705"/>
                </a:lnTo>
                <a:lnTo>
                  <a:pt x="532368" y="307974"/>
                </a:lnTo>
                <a:lnTo>
                  <a:pt x="525395" y="308926"/>
                </a:lnTo>
                <a:lnTo>
                  <a:pt x="518739" y="309877"/>
                </a:lnTo>
                <a:lnTo>
                  <a:pt x="511131" y="311464"/>
                </a:lnTo>
                <a:lnTo>
                  <a:pt x="503524" y="313367"/>
                </a:lnTo>
                <a:lnTo>
                  <a:pt x="495600" y="315271"/>
                </a:lnTo>
                <a:lnTo>
                  <a:pt x="487676" y="317809"/>
                </a:lnTo>
                <a:lnTo>
                  <a:pt x="479752" y="320665"/>
                </a:lnTo>
                <a:lnTo>
                  <a:pt x="471511" y="324155"/>
                </a:lnTo>
                <a:lnTo>
                  <a:pt x="463587" y="327963"/>
                </a:lnTo>
                <a:lnTo>
                  <a:pt x="455980" y="332405"/>
                </a:lnTo>
                <a:lnTo>
                  <a:pt x="448056" y="336846"/>
                </a:lnTo>
                <a:lnTo>
                  <a:pt x="440449" y="342240"/>
                </a:lnTo>
                <a:lnTo>
                  <a:pt x="433159" y="348586"/>
                </a:lnTo>
                <a:lnTo>
                  <a:pt x="426186" y="354932"/>
                </a:lnTo>
                <a:lnTo>
                  <a:pt x="419213" y="362229"/>
                </a:lnTo>
                <a:lnTo>
                  <a:pt x="412873" y="370161"/>
                </a:lnTo>
                <a:lnTo>
                  <a:pt x="406851" y="378728"/>
                </a:lnTo>
                <a:lnTo>
                  <a:pt x="401146" y="387929"/>
                </a:lnTo>
                <a:lnTo>
                  <a:pt x="398610" y="393006"/>
                </a:lnTo>
                <a:lnTo>
                  <a:pt x="396708" y="398400"/>
                </a:lnTo>
                <a:lnTo>
                  <a:pt x="394490" y="403476"/>
                </a:lnTo>
                <a:lnTo>
                  <a:pt x="392271" y="409187"/>
                </a:lnTo>
                <a:lnTo>
                  <a:pt x="390369" y="414898"/>
                </a:lnTo>
                <a:lnTo>
                  <a:pt x="388784" y="420927"/>
                </a:lnTo>
                <a:lnTo>
                  <a:pt x="386883" y="427272"/>
                </a:lnTo>
                <a:lnTo>
                  <a:pt x="385932" y="433618"/>
                </a:lnTo>
                <a:lnTo>
                  <a:pt x="369450" y="491364"/>
                </a:lnTo>
                <a:lnTo>
                  <a:pt x="298450" y="771525"/>
                </a:lnTo>
                <a:lnTo>
                  <a:pt x="335535" y="771525"/>
                </a:lnTo>
                <a:lnTo>
                  <a:pt x="858838" y="771525"/>
                </a:lnTo>
                <a:lnTo>
                  <a:pt x="858838" y="306387"/>
                </a:lnTo>
                <a:lnTo>
                  <a:pt x="569769" y="306387"/>
                </a:lnTo>
                <a:lnTo>
                  <a:pt x="562796" y="306387"/>
                </a:lnTo>
                <a:lnTo>
                  <a:pt x="554872" y="306387"/>
                </a:lnTo>
                <a:close/>
                <a:moveTo>
                  <a:pt x="863817" y="0"/>
                </a:moveTo>
                <a:lnTo>
                  <a:pt x="870801" y="0"/>
                </a:lnTo>
                <a:lnTo>
                  <a:pt x="877786" y="0"/>
                </a:lnTo>
                <a:lnTo>
                  <a:pt x="884770" y="635"/>
                </a:lnTo>
                <a:lnTo>
                  <a:pt x="891119" y="1588"/>
                </a:lnTo>
                <a:lnTo>
                  <a:pt x="898103" y="2541"/>
                </a:lnTo>
                <a:lnTo>
                  <a:pt x="904452" y="4446"/>
                </a:lnTo>
                <a:lnTo>
                  <a:pt x="910802" y="6034"/>
                </a:lnTo>
                <a:lnTo>
                  <a:pt x="917151" y="7939"/>
                </a:lnTo>
                <a:lnTo>
                  <a:pt x="923183" y="10480"/>
                </a:lnTo>
                <a:lnTo>
                  <a:pt x="929215" y="13338"/>
                </a:lnTo>
                <a:lnTo>
                  <a:pt x="934929" y="16196"/>
                </a:lnTo>
                <a:lnTo>
                  <a:pt x="940643" y="19372"/>
                </a:lnTo>
                <a:lnTo>
                  <a:pt x="946040" y="23183"/>
                </a:lnTo>
                <a:lnTo>
                  <a:pt x="951437" y="26676"/>
                </a:lnTo>
                <a:lnTo>
                  <a:pt x="956516" y="30487"/>
                </a:lnTo>
                <a:lnTo>
                  <a:pt x="961596" y="34932"/>
                </a:lnTo>
                <a:lnTo>
                  <a:pt x="966358" y="39696"/>
                </a:lnTo>
                <a:lnTo>
                  <a:pt x="970485" y="44142"/>
                </a:lnTo>
                <a:lnTo>
                  <a:pt x="974929" y="48905"/>
                </a:lnTo>
                <a:lnTo>
                  <a:pt x="978739" y="53986"/>
                </a:lnTo>
                <a:lnTo>
                  <a:pt x="982866" y="59385"/>
                </a:lnTo>
                <a:lnTo>
                  <a:pt x="986040" y="64784"/>
                </a:lnTo>
                <a:lnTo>
                  <a:pt x="989215" y="70500"/>
                </a:lnTo>
                <a:lnTo>
                  <a:pt x="992707" y="76216"/>
                </a:lnTo>
                <a:lnTo>
                  <a:pt x="994929" y="82250"/>
                </a:lnTo>
                <a:lnTo>
                  <a:pt x="997469" y="88601"/>
                </a:lnTo>
                <a:lnTo>
                  <a:pt x="999691" y="94635"/>
                </a:lnTo>
                <a:lnTo>
                  <a:pt x="1001596" y="100986"/>
                </a:lnTo>
                <a:lnTo>
                  <a:pt x="1002866" y="107655"/>
                </a:lnTo>
                <a:lnTo>
                  <a:pt x="1004136" y="114324"/>
                </a:lnTo>
                <a:lnTo>
                  <a:pt x="1005088" y="121310"/>
                </a:lnTo>
                <a:lnTo>
                  <a:pt x="1005406" y="127979"/>
                </a:lnTo>
                <a:lnTo>
                  <a:pt x="1005723" y="134966"/>
                </a:lnTo>
                <a:lnTo>
                  <a:pt x="1005723" y="146398"/>
                </a:lnTo>
                <a:lnTo>
                  <a:pt x="2451767" y="146398"/>
                </a:lnTo>
                <a:lnTo>
                  <a:pt x="2462243" y="146715"/>
                </a:lnTo>
                <a:lnTo>
                  <a:pt x="2472720" y="147033"/>
                </a:lnTo>
                <a:lnTo>
                  <a:pt x="2482879" y="147986"/>
                </a:lnTo>
                <a:lnTo>
                  <a:pt x="2492402" y="148621"/>
                </a:lnTo>
                <a:lnTo>
                  <a:pt x="2502244" y="149891"/>
                </a:lnTo>
                <a:lnTo>
                  <a:pt x="2511133" y="151479"/>
                </a:lnTo>
                <a:lnTo>
                  <a:pt x="2520339" y="152749"/>
                </a:lnTo>
                <a:lnTo>
                  <a:pt x="2529228" y="154972"/>
                </a:lnTo>
                <a:lnTo>
                  <a:pt x="2537799" y="157195"/>
                </a:lnTo>
                <a:lnTo>
                  <a:pt x="2546053" y="159418"/>
                </a:lnTo>
                <a:lnTo>
                  <a:pt x="2553990" y="162276"/>
                </a:lnTo>
                <a:lnTo>
                  <a:pt x="2561927" y="165134"/>
                </a:lnTo>
                <a:lnTo>
                  <a:pt x="2569546" y="168310"/>
                </a:lnTo>
                <a:lnTo>
                  <a:pt x="2577165" y="171486"/>
                </a:lnTo>
                <a:lnTo>
                  <a:pt x="2584149" y="175296"/>
                </a:lnTo>
                <a:lnTo>
                  <a:pt x="2591133" y="178790"/>
                </a:lnTo>
                <a:lnTo>
                  <a:pt x="2597800" y="183235"/>
                </a:lnTo>
                <a:lnTo>
                  <a:pt x="2604467" y="187046"/>
                </a:lnTo>
                <a:lnTo>
                  <a:pt x="2610499" y="191810"/>
                </a:lnTo>
                <a:lnTo>
                  <a:pt x="2616531" y="196256"/>
                </a:lnTo>
                <a:lnTo>
                  <a:pt x="2622562" y="201019"/>
                </a:lnTo>
                <a:lnTo>
                  <a:pt x="2628277" y="206100"/>
                </a:lnTo>
                <a:lnTo>
                  <a:pt x="2633673" y="211499"/>
                </a:lnTo>
                <a:lnTo>
                  <a:pt x="2639070" y="216897"/>
                </a:lnTo>
                <a:lnTo>
                  <a:pt x="2644150" y="222614"/>
                </a:lnTo>
                <a:lnTo>
                  <a:pt x="2649229" y="228330"/>
                </a:lnTo>
                <a:lnTo>
                  <a:pt x="2653991" y="234363"/>
                </a:lnTo>
                <a:lnTo>
                  <a:pt x="2658118" y="240715"/>
                </a:lnTo>
                <a:lnTo>
                  <a:pt x="2662880" y="247066"/>
                </a:lnTo>
                <a:lnTo>
                  <a:pt x="2667007" y="253417"/>
                </a:lnTo>
                <a:lnTo>
                  <a:pt x="2671134" y="260404"/>
                </a:lnTo>
                <a:lnTo>
                  <a:pt x="2674943" y="267390"/>
                </a:lnTo>
                <a:lnTo>
                  <a:pt x="2678753" y="274377"/>
                </a:lnTo>
                <a:lnTo>
                  <a:pt x="2681928" y="281681"/>
                </a:lnTo>
                <a:lnTo>
                  <a:pt x="2688912" y="296606"/>
                </a:lnTo>
                <a:lnTo>
                  <a:pt x="2694626" y="312167"/>
                </a:lnTo>
                <a:lnTo>
                  <a:pt x="2700023" y="328363"/>
                </a:lnTo>
                <a:lnTo>
                  <a:pt x="2705103" y="345194"/>
                </a:lnTo>
                <a:lnTo>
                  <a:pt x="2709229" y="362660"/>
                </a:lnTo>
                <a:lnTo>
                  <a:pt x="2713039" y="380126"/>
                </a:lnTo>
                <a:lnTo>
                  <a:pt x="2716214" y="398545"/>
                </a:lnTo>
                <a:lnTo>
                  <a:pt x="2719071" y="417281"/>
                </a:lnTo>
                <a:lnTo>
                  <a:pt x="2721293" y="436335"/>
                </a:lnTo>
                <a:lnTo>
                  <a:pt x="2723198" y="456024"/>
                </a:lnTo>
                <a:lnTo>
                  <a:pt x="2724785" y="475713"/>
                </a:lnTo>
                <a:lnTo>
                  <a:pt x="2725738" y="496355"/>
                </a:lnTo>
                <a:lnTo>
                  <a:pt x="2726690" y="516997"/>
                </a:lnTo>
                <a:lnTo>
                  <a:pt x="2727007" y="537638"/>
                </a:lnTo>
                <a:lnTo>
                  <a:pt x="2727325" y="558915"/>
                </a:lnTo>
                <a:lnTo>
                  <a:pt x="2727325" y="1132121"/>
                </a:lnTo>
                <a:lnTo>
                  <a:pt x="2727325" y="1142283"/>
                </a:lnTo>
                <a:lnTo>
                  <a:pt x="2727007" y="1152445"/>
                </a:lnTo>
                <a:lnTo>
                  <a:pt x="2726373" y="1161972"/>
                </a:lnTo>
                <a:lnTo>
                  <a:pt x="2725420" y="1172134"/>
                </a:lnTo>
                <a:lnTo>
                  <a:pt x="2724468" y="1181979"/>
                </a:lnTo>
                <a:lnTo>
                  <a:pt x="2722881" y="1191505"/>
                </a:lnTo>
                <a:lnTo>
                  <a:pt x="2721611" y="1201350"/>
                </a:lnTo>
                <a:lnTo>
                  <a:pt x="2719706" y="1210877"/>
                </a:lnTo>
                <a:lnTo>
                  <a:pt x="2717801" y="1220404"/>
                </a:lnTo>
                <a:lnTo>
                  <a:pt x="2715896" y="1229613"/>
                </a:lnTo>
                <a:lnTo>
                  <a:pt x="2713357" y="1239140"/>
                </a:lnTo>
                <a:lnTo>
                  <a:pt x="2710817" y="1248350"/>
                </a:lnTo>
                <a:lnTo>
                  <a:pt x="2707960" y="1257242"/>
                </a:lnTo>
                <a:lnTo>
                  <a:pt x="2705103" y="1266768"/>
                </a:lnTo>
                <a:lnTo>
                  <a:pt x="2701928" y="1275660"/>
                </a:lnTo>
                <a:lnTo>
                  <a:pt x="2698119" y="1284235"/>
                </a:lnTo>
                <a:lnTo>
                  <a:pt x="2694626" y="1293444"/>
                </a:lnTo>
                <a:lnTo>
                  <a:pt x="2691134" y="1302018"/>
                </a:lnTo>
                <a:lnTo>
                  <a:pt x="2687007" y="1310593"/>
                </a:lnTo>
                <a:lnTo>
                  <a:pt x="2682880" y="1318849"/>
                </a:lnTo>
                <a:lnTo>
                  <a:pt x="2673674" y="1335363"/>
                </a:lnTo>
                <a:lnTo>
                  <a:pt x="2664150" y="1351558"/>
                </a:lnTo>
                <a:lnTo>
                  <a:pt x="2653673" y="1367437"/>
                </a:lnTo>
                <a:lnTo>
                  <a:pt x="2642880" y="1382680"/>
                </a:lnTo>
                <a:lnTo>
                  <a:pt x="2630816" y="1396970"/>
                </a:lnTo>
                <a:lnTo>
                  <a:pt x="2618753" y="1410943"/>
                </a:lnTo>
                <a:lnTo>
                  <a:pt x="2605737" y="1424598"/>
                </a:lnTo>
                <a:lnTo>
                  <a:pt x="2592086" y="1437619"/>
                </a:lnTo>
                <a:lnTo>
                  <a:pt x="2578117" y="1449686"/>
                </a:lnTo>
                <a:lnTo>
                  <a:pt x="2563514" y="1461436"/>
                </a:lnTo>
                <a:lnTo>
                  <a:pt x="2548276" y="1472233"/>
                </a:lnTo>
                <a:lnTo>
                  <a:pt x="2532403" y="1482395"/>
                </a:lnTo>
                <a:lnTo>
                  <a:pt x="2516212" y="1492240"/>
                </a:lnTo>
                <a:lnTo>
                  <a:pt x="2499704" y="1500814"/>
                </a:lnTo>
                <a:lnTo>
                  <a:pt x="2491450" y="1505260"/>
                </a:lnTo>
                <a:lnTo>
                  <a:pt x="2482879" y="1509071"/>
                </a:lnTo>
                <a:lnTo>
                  <a:pt x="2473989" y="1512882"/>
                </a:lnTo>
                <a:lnTo>
                  <a:pt x="2465101" y="1516375"/>
                </a:lnTo>
                <a:lnTo>
                  <a:pt x="2456211" y="1519551"/>
                </a:lnTo>
                <a:lnTo>
                  <a:pt x="2447323" y="1522726"/>
                </a:lnTo>
                <a:lnTo>
                  <a:pt x="2438116" y="1525902"/>
                </a:lnTo>
                <a:lnTo>
                  <a:pt x="2428910" y="1528442"/>
                </a:lnTo>
                <a:lnTo>
                  <a:pt x="2420021" y="1530983"/>
                </a:lnTo>
                <a:lnTo>
                  <a:pt x="2410497" y="1533523"/>
                </a:lnTo>
                <a:lnTo>
                  <a:pt x="2400973" y="1535746"/>
                </a:lnTo>
                <a:lnTo>
                  <a:pt x="2391449" y="1537652"/>
                </a:lnTo>
                <a:lnTo>
                  <a:pt x="2381925" y="1539240"/>
                </a:lnTo>
                <a:lnTo>
                  <a:pt x="2381197" y="1539358"/>
                </a:lnTo>
                <a:lnTo>
                  <a:pt x="2382196" y="1532525"/>
                </a:lnTo>
                <a:lnTo>
                  <a:pt x="2384422" y="1516666"/>
                </a:lnTo>
                <a:lnTo>
                  <a:pt x="2385694" y="1500807"/>
                </a:lnTo>
                <a:lnTo>
                  <a:pt x="2386012" y="1484948"/>
                </a:lnTo>
                <a:lnTo>
                  <a:pt x="2385694" y="1469089"/>
                </a:lnTo>
                <a:lnTo>
                  <a:pt x="2384422" y="1453548"/>
                </a:lnTo>
                <a:lnTo>
                  <a:pt x="2382196" y="1437689"/>
                </a:lnTo>
                <a:lnTo>
                  <a:pt x="2379970" y="1422465"/>
                </a:lnTo>
                <a:lnTo>
                  <a:pt x="2376155" y="1407557"/>
                </a:lnTo>
                <a:lnTo>
                  <a:pt x="2372021" y="1392650"/>
                </a:lnTo>
                <a:lnTo>
                  <a:pt x="2367251" y="1378377"/>
                </a:lnTo>
                <a:lnTo>
                  <a:pt x="2361527" y="1364421"/>
                </a:lnTo>
                <a:lnTo>
                  <a:pt x="2355485" y="1350466"/>
                </a:lnTo>
                <a:lnTo>
                  <a:pt x="2348490" y="1337144"/>
                </a:lnTo>
                <a:lnTo>
                  <a:pt x="2340858" y="1324140"/>
                </a:lnTo>
                <a:lnTo>
                  <a:pt x="2332908" y="1311453"/>
                </a:lnTo>
                <a:lnTo>
                  <a:pt x="2324005" y="1299400"/>
                </a:lnTo>
                <a:lnTo>
                  <a:pt x="2315101" y="1287665"/>
                </a:lnTo>
                <a:lnTo>
                  <a:pt x="2305244" y="1276246"/>
                </a:lnTo>
                <a:lnTo>
                  <a:pt x="2294750" y="1265463"/>
                </a:lnTo>
                <a:lnTo>
                  <a:pt x="2283938" y="1255313"/>
                </a:lnTo>
                <a:lnTo>
                  <a:pt x="2272809" y="1245480"/>
                </a:lnTo>
                <a:lnTo>
                  <a:pt x="2261043" y="1236600"/>
                </a:lnTo>
                <a:lnTo>
                  <a:pt x="2248642" y="1227401"/>
                </a:lnTo>
                <a:lnTo>
                  <a:pt x="2236240" y="1219789"/>
                </a:lnTo>
                <a:lnTo>
                  <a:pt x="2223203" y="1212177"/>
                </a:lnTo>
                <a:lnTo>
                  <a:pt x="2209848" y="1205199"/>
                </a:lnTo>
                <a:lnTo>
                  <a:pt x="2195856" y="1199173"/>
                </a:lnTo>
                <a:lnTo>
                  <a:pt x="2181865" y="1193464"/>
                </a:lnTo>
                <a:lnTo>
                  <a:pt x="2167237" y="1188706"/>
                </a:lnTo>
                <a:lnTo>
                  <a:pt x="2152610" y="1184583"/>
                </a:lnTo>
                <a:lnTo>
                  <a:pt x="2137347" y="1180777"/>
                </a:lnTo>
                <a:lnTo>
                  <a:pt x="2122401" y="1178239"/>
                </a:lnTo>
                <a:lnTo>
                  <a:pt x="2106502" y="1176019"/>
                </a:lnTo>
                <a:lnTo>
                  <a:pt x="2090921" y="1175067"/>
                </a:lnTo>
                <a:lnTo>
                  <a:pt x="2074703" y="1174750"/>
                </a:lnTo>
                <a:lnTo>
                  <a:pt x="2058804" y="1175067"/>
                </a:lnTo>
                <a:lnTo>
                  <a:pt x="2043223" y="1176019"/>
                </a:lnTo>
                <a:lnTo>
                  <a:pt x="2027641" y="1178239"/>
                </a:lnTo>
                <a:lnTo>
                  <a:pt x="2012060" y="1180777"/>
                </a:lnTo>
                <a:lnTo>
                  <a:pt x="1997114" y="1184583"/>
                </a:lnTo>
                <a:lnTo>
                  <a:pt x="1982169" y="1188706"/>
                </a:lnTo>
                <a:lnTo>
                  <a:pt x="1967860" y="1193464"/>
                </a:lnTo>
                <a:lnTo>
                  <a:pt x="1965908" y="1194260"/>
                </a:lnTo>
                <a:lnTo>
                  <a:pt x="1960017" y="1196269"/>
                </a:lnTo>
                <a:lnTo>
                  <a:pt x="1946684" y="1201668"/>
                </a:lnTo>
                <a:lnTo>
                  <a:pt x="1933350" y="1207384"/>
                </a:lnTo>
                <a:lnTo>
                  <a:pt x="1920652" y="1214370"/>
                </a:lnTo>
                <a:lnTo>
                  <a:pt x="1908271" y="1221357"/>
                </a:lnTo>
                <a:lnTo>
                  <a:pt x="1896207" y="1228978"/>
                </a:lnTo>
                <a:lnTo>
                  <a:pt x="1884461" y="1237235"/>
                </a:lnTo>
                <a:lnTo>
                  <a:pt x="1873032" y="1246127"/>
                </a:lnTo>
                <a:lnTo>
                  <a:pt x="1862238" y="1255654"/>
                </a:lnTo>
                <a:lnTo>
                  <a:pt x="1851762" y="1265498"/>
                </a:lnTo>
                <a:lnTo>
                  <a:pt x="1842238" y="1275660"/>
                </a:lnTo>
                <a:lnTo>
                  <a:pt x="1832714" y="1286458"/>
                </a:lnTo>
                <a:lnTo>
                  <a:pt x="1823825" y="1297890"/>
                </a:lnTo>
                <a:lnTo>
                  <a:pt x="1815571" y="1309640"/>
                </a:lnTo>
                <a:lnTo>
                  <a:pt x="1807952" y="1321707"/>
                </a:lnTo>
                <a:lnTo>
                  <a:pt x="1800651" y="1334410"/>
                </a:lnTo>
                <a:lnTo>
                  <a:pt x="1793984" y="1346795"/>
                </a:lnTo>
                <a:lnTo>
                  <a:pt x="1788270" y="1360133"/>
                </a:lnTo>
                <a:lnTo>
                  <a:pt x="1782873" y="1373788"/>
                </a:lnTo>
                <a:lnTo>
                  <a:pt x="1778111" y="1387443"/>
                </a:lnTo>
                <a:lnTo>
                  <a:pt x="1774301" y="1401734"/>
                </a:lnTo>
                <a:lnTo>
                  <a:pt x="1770492" y="1416024"/>
                </a:lnTo>
                <a:lnTo>
                  <a:pt x="1767952" y="1430632"/>
                </a:lnTo>
                <a:lnTo>
                  <a:pt x="1767227" y="1437601"/>
                </a:lnTo>
                <a:lnTo>
                  <a:pt x="1767210" y="1437689"/>
                </a:lnTo>
                <a:lnTo>
                  <a:pt x="1765302" y="1453548"/>
                </a:lnTo>
                <a:lnTo>
                  <a:pt x="1764030" y="1469089"/>
                </a:lnTo>
                <a:lnTo>
                  <a:pt x="1763712" y="1484948"/>
                </a:lnTo>
                <a:lnTo>
                  <a:pt x="1764030" y="1500807"/>
                </a:lnTo>
                <a:lnTo>
                  <a:pt x="1765302" y="1516666"/>
                </a:lnTo>
                <a:lnTo>
                  <a:pt x="1767210" y="1532525"/>
                </a:lnTo>
                <a:lnTo>
                  <a:pt x="1769487" y="1544638"/>
                </a:lnTo>
                <a:lnTo>
                  <a:pt x="875287" y="1544638"/>
                </a:lnTo>
                <a:lnTo>
                  <a:pt x="877564" y="1532525"/>
                </a:lnTo>
                <a:lnTo>
                  <a:pt x="879154" y="1516666"/>
                </a:lnTo>
                <a:lnTo>
                  <a:pt x="880426" y="1500807"/>
                </a:lnTo>
                <a:lnTo>
                  <a:pt x="881062" y="1484948"/>
                </a:lnTo>
                <a:lnTo>
                  <a:pt x="880426" y="1469089"/>
                </a:lnTo>
                <a:lnTo>
                  <a:pt x="879154" y="1453548"/>
                </a:lnTo>
                <a:lnTo>
                  <a:pt x="877564" y="1437689"/>
                </a:lnTo>
                <a:lnTo>
                  <a:pt x="874702" y="1422465"/>
                </a:lnTo>
                <a:lnTo>
                  <a:pt x="870887" y="1407557"/>
                </a:lnTo>
                <a:lnTo>
                  <a:pt x="867071" y="1392650"/>
                </a:lnTo>
                <a:lnTo>
                  <a:pt x="861983" y="1378377"/>
                </a:lnTo>
                <a:lnTo>
                  <a:pt x="856577" y="1364421"/>
                </a:lnTo>
                <a:lnTo>
                  <a:pt x="850218" y="1350466"/>
                </a:lnTo>
                <a:lnTo>
                  <a:pt x="843222" y="1337144"/>
                </a:lnTo>
                <a:lnTo>
                  <a:pt x="835590" y="1324140"/>
                </a:lnTo>
                <a:lnTo>
                  <a:pt x="827640" y="1311453"/>
                </a:lnTo>
                <a:lnTo>
                  <a:pt x="819055" y="1299400"/>
                </a:lnTo>
                <a:lnTo>
                  <a:pt x="809833" y="1287665"/>
                </a:lnTo>
                <a:lnTo>
                  <a:pt x="799976" y="1276246"/>
                </a:lnTo>
                <a:lnTo>
                  <a:pt x="789482" y="1265463"/>
                </a:lnTo>
                <a:lnTo>
                  <a:pt x="778671" y="1255313"/>
                </a:lnTo>
                <a:lnTo>
                  <a:pt x="767541" y="1245480"/>
                </a:lnTo>
                <a:lnTo>
                  <a:pt x="756093" y="1236600"/>
                </a:lnTo>
                <a:lnTo>
                  <a:pt x="744010" y="1227401"/>
                </a:lnTo>
                <a:lnTo>
                  <a:pt x="731290" y="1219789"/>
                </a:lnTo>
                <a:lnTo>
                  <a:pt x="717935" y="1212177"/>
                </a:lnTo>
                <a:lnTo>
                  <a:pt x="704580" y="1205199"/>
                </a:lnTo>
                <a:lnTo>
                  <a:pt x="690906" y="1199173"/>
                </a:lnTo>
                <a:lnTo>
                  <a:pt x="676915" y="1193464"/>
                </a:lnTo>
                <a:lnTo>
                  <a:pt x="661969" y="1188706"/>
                </a:lnTo>
                <a:lnTo>
                  <a:pt x="647342" y="1184583"/>
                </a:lnTo>
                <a:lnTo>
                  <a:pt x="632715" y="1180777"/>
                </a:lnTo>
                <a:lnTo>
                  <a:pt x="617133" y="1178239"/>
                </a:lnTo>
                <a:lnTo>
                  <a:pt x="601552" y="1176019"/>
                </a:lnTo>
                <a:lnTo>
                  <a:pt x="585653" y="1175067"/>
                </a:lnTo>
                <a:lnTo>
                  <a:pt x="570071" y="1174750"/>
                </a:lnTo>
                <a:lnTo>
                  <a:pt x="553854" y="1175067"/>
                </a:lnTo>
                <a:lnTo>
                  <a:pt x="537955" y="1176019"/>
                </a:lnTo>
                <a:lnTo>
                  <a:pt x="522373" y="1178239"/>
                </a:lnTo>
                <a:lnTo>
                  <a:pt x="506792" y="1180777"/>
                </a:lnTo>
                <a:lnTo>
                  <a:pt x="492164" y="1184583"/>
                </a:lnTo>
                <a:lnTo>
                  <a:pt x="477219" y="1188706"/>
                </a:lnTo>
                <a:lnTo>
                  <a:pt x="462592" y="1193464"/>
                </a:lnTo>
                <a:lnTo>
                  <a:pt x="448600" y="1199173"/>
                </a:lnTo>
                <a:lnTo>
                  <a:pt x="434927" y="1205199"/>
                </a:lnTo>
                <a:lnTo>
                  <a:pt x="421571" y="1212177"/>
                </a:lnTo>
                <a:lnTo>
                  <a:pt x="408534" y="1219789"/>
                </a:lnTo>
                <a:lnTo>
                  <a:pt x="395497" y="1227401"/>
                </a:lnTo>
                <a:lnTo>
                  <a:pt x="383731" y="1236600"/>
                </a:lnTo>
                <a:lnTo>
                  <a:pt x="371966" y="1245480"/>
                </a:lnTo>
                <a:lnTo>
                  <a:pt x="360836" y="1255313"/>
                </a:lnTo>
                <a:lnTo>
                  <a:pt x="350024" y="1265463"/>
                </a:lnTo>
                <a:lnTo>
                  <a:pt x="339531" y="1276246"/>
                </a:lnTo>
                <a:lnTo>
                  <a:pt x="329673" y="1287665"/>
                </a:lnTo>
                <a:lnTo>
                  <a:pt x="320452" y="1299400"/>
                </a:lnTo>
                <a:lnTo>
                  <a:pt x="311866" y="1311453"/>
                </a:lnTo>
                <a:lnTo>
                  <a:pt x="303916" y="1324140"/>
                </a:lnTo>
                <a:lnTo>
                  <a:pt x="296285" y="1337144"/>
                </a:lnTo>
                <a:lnTo>
                  <a:pt x="289289" y="1350466"/>
                </a:lnTo>
                <a:lnTo>
                  <a:pt x="282929" y="1364421"/>
                </a:lnTo>
                <a:lnTo>
                  <a:pt x="277523" y="1378377"/>
                </a:lnTo>
                <a:lnTo>
                  <a:pt x="272436" y="1392650"/>
                </a:lnTo>
                <a:lnTo>
                  <a:pt x="268620" y="1407557"/>
                </a:lnTo>
                <a:lnTo>
                  <a:pt x="264804" y="1422465"/>
                </a:lnTo>
                <a:lnTo>
                  <a:pt x="261942" y="1437689"/>
                </a:lnTo>
                <a:lnTo>
                  <a:pt x="260352" y="1453548"/>
                </a:lnTo>
                <a:lnTo>
                  <a:pt x="259080" y="1469089"/>
                </a:lnTo>
                <a:lnTo>
                  <a:pt x="258762" y="1484948"/>
                </a:lnTo>
                <a:lnTo>
                  <a:pt x="259080" y="1500807"/>
                </a:lnTo>
                <a:lnTo>
                  <a:pt x="260239" y="1515247"/>
                </a:lnTo>
                <a:lnTo>
                  <a:pt x="248891" y="1510659"/>
                </a:lnTo>
                <a:lnTo>
                  <a:pt x="234605" y="1503990"/>
                </a:lnTo>
                <a:lnTo>
                  <a:pt x="220320" y="1497003"/>
                </a:lnTo>
                <a:lnTo>
                  <a:pt x="206669" y="1489382"/>
                </a:lnTo>
                <a:lnTo>
                  <a:pt x="193018" y="1481125"/>
                </a:lnTo>
                <a:lnTo>
                  <a:pt x="179684" y="1472551"/>
                </a:lnTo>
                <a:lnTo>
                  <a:pt x="166986" y="1463341"/>
                </a:lnTo>
                <a:lnTo>
                  <a:pt x="154605" y="1453814"/>
                </a:lnTo>
                <a:lnTo>
                  <a:pt x="142224" y="1443652"/>
                </a:lnTo>
                <a:lnTo>
                  <a:pt x="130795" y="1433173"/>
                </a:lnTo>
                <a:lnTo>
                  <a:pt x="119366" y="1422058"/>
                </a:lnTo>
                <a:lnTo>
                  <a:pt x="108573" y="1410943"/>
                </a:lnTo>
                <a:lnTo>
                  <a:pt x="98096" y="1399193"/>
                </a:lnTo>
                <a:lnTo>
                  <a:pt x="87938" y="1386808"/>
                </a:lnTo>
                <a:lnTo>
                  <a:pt x="78731" y="1374423"/>
                </a:lnTo>
                <a:lnTo>
                  <a:pt x="69525" y="1361403"/>
                </a:lnTo>
                <a:lnTo>
                  <a:pt x="60953" y="1348065"/>
                </a:lnTo>
                <a:lnTo>
                  <a:pt x="53017" y="1334727"/>
                </a:lnTo>
                <a:lnTo>
                  <a:pt x="45397" y="1320755"/>
                </a:lnTo>
                <a:lnTo>
                  <a:pt x="38413" y="1306147"/>
                </a:lnTo>
                <a:lnTo>
                  <a:pt x="31747" y="1291856"/>
                </a:lnTo>
                <a:lnTo>
                  <a:pt x="26032" y="1276931"/>
                </a:lnTo>
                <a:lnTo>
                  <a:pt x="20635" y="1261687"/>
                </a:lnTo>
                <a:lnTo>
                  <a:pt x="16191" y="1246127"/>
                </a:lnTo>
                <a:lnTo>
                  <a:pt x="11746" y="1230884"/>
                </a:lnTo>
                <a:lnTo>
                  <a:pt x="8254" y="1215005"/>
                </a:lnTo>
                <a:lnTo>
                  <a:pt x="5397" y="1198809"/>
                </a:lnTo>
                <a:lnTo>
                  <a:pt x="3175" y="1182296"/>
                </a:lnTo>
                <a:lnTo>
                  <a:pt x="1270" y="1165783"/>
                </a:lnTo>
                <a:lnTo>
                  <a:pt x="318" y="1149269"/>
                </a:lnTo>
                <a:lnTo>
                  <a:pt x="0" y="1132121"/>
                </a:lnTo>
                <a:lnTo>
                  <a:pt x="137462" y="558915"/>
                </a:lnTo>
                <a:lnTo>
                  <a:pt x="141271" y="544625"/>
                </a:lnTo>
                <a:lnTo>
                  <a:pt x="145398" y="530652"/>
                </a:lnTo>
                <a:lnTo>
                  <a:pt x="149525" y="516997"/>
                </a:lnTo>
                <a:lnTo>
                  <a:pt x="153970" y="503659"/>
                </a:lnTo>
                <a:lnTo>
                  <a:pt x="158414" y="490321"/>
                </a:lnTo>
                <a:lnTo>
                  <a:pt x="163176" y="477301"/>
                </a:lnTo>
                <a:lnTo>
                  <a:pt x="168256" y="464598"/>
                </a:lnTo>
                <a:lnTo>
                  <a:pt x="173018" y="452531"/>
                </a:lnTo>
                <a:lnTo>
                  <a:pt x="178414" y="440463"/>
                </a:lnTo>
                <a:lnTo>
                  <a:pt x="183811" y="428713"/>
                </a:lnTo>
                <a:lnTo>
                  <a:pt x="189843" y="417281"/>
                </a:lnTo>
                <a:lnTo>
                  <a:pt x="195240" y="406166"/>
                </a:lnTo>
                <a:lnTo>
                  <a:pt x="201272" y="395369"/>
                </a:lnTo>
                <a:lnTo>
                  <a:pt x="207304" y="384572"/>
                </a:lnTo>
                <a:lnTo>
                  <a:pt x="213335" y="374092"/>
                </a:lnTo>
                <a:lnTo>
                  <a:pt x="220002" y="363930"/>
                </a:lnTo>
                <a:lnTo>
                  <a:pt x="226351" y="354403"/>
                </a:lnTo>
                <a:lnTo>
                  <a:pt x="232701" y="344559"/>
                </a:lnTo>
                <a:lnTo>
                  <a:pt x="239685" y="335349"/>
                </a:lnTo>
                <a:lnTo>
                  <a:pt x="246669" y="326140"/>
                </a:lnTo>
                <a:lnTo>
                  <a:pt x="253653" y="317566"/>
                </a:lnTo>
                <a:lnTo>
                  <a:pt x="260955" y="308991"/>
                </a:lnTo>
                <a:lnTo>
                  <a:pt x="268574" y="300735"/>
                </a:lnTo>
                <a:lnTo>
                  <a:pt x="275558" y="292478"/>
                </a:lnTo>
                <a:lnTo>
                  <a:pt x="283177" y="284856"/>
                </a:lnTo>
                <a:lnTo>
                  <a:pt x="291114" y="276917"/>
                </a:lnTo>
                <a:lnTo>
                  <a:pt x="299050" y="269613"/>
                </a:lnTo>
                <a:lnTo>
                  <a:pt x="306987" y="262627"/>
                </a:lnTo>
                <a:lnTo>
                  <a:pt x="314924" y="255640"/>
                </a:lnTo>
                <a:lnTo>
                  <a:pt x="323178" y="249289"/>
                </a:lnTo>
                <a:lnTo>
                  <a:pt x="331432" y="242938"/>
                </a:lnTo>
                <a:lnTo>
                  <a:pt x="340003" y="236586"/>
                </a:lnTo>
                <a:lnTo>
                  <a:pt x="348257" y="230870"/>
                </a:lnTo>
                <a:lnTo>
                  <a:pt x="356829" y="225154"/>
                </a:lnTo>
                <a:lnTo>
                  <a:pt x="366035" y="219438"/>
                </a:lnTo>
                <a:lnTo>
                  <a:pt x="374607" y="214357"/>
                </a:lnTo>
                <a:lnTo>
                  <a:pt x="383496" y="209276"/>
                </a:lnTo>
                <a:lnTo>
                  <a:pt x="392385" y="204195"/>
                </a:lnTo>
                <a:lnTo>
                  <a:pt x="401908" y="200066"/>
                </a:lnTo>
                <a:lnTo>
                  <a:pt x="410797" y="195303"/>
                </a:lnTo>
                <a:lnTo>
                  <a:pt x="420321" y="191492"/>
                </a:lnTo>
                <a:lnTo>
                  <a:pt x="429528" y="187046"/>
                </a:lnTo>
                <a:lnTo>
                  <a:pt x="439369" y="183553"/>
                </a:lnTo>
                <a:lnTo>
                  <a:pt x="448576" y="179742"/>
                </a:lnTo>
                <a:lnTo>
                  <a:pt x="467941" y="173391"/>
                </a:lnTo>
                <a:lnTo>
                  <a:pt x="487623" y="167357"/>
                </a:lnTo>
                <a:lnTo>
                  <a:pt x="507624" y="162276"/>
                </a:lnTo>
                <a:lnTo>
                  <a:pt x="527624" y="157830"/>
                </a:lnTo>
                <a:lnTo>
                  <a:pt x="548259" y="154337"/>
                </a:lnTo>
                <a:lnTo>
                  <a:pt x="568577" y="151479"/>
                </a:lnTo>
                <a:lnTo>
                  <a:pt x="589529" y="149256"/>
                </a:lnTo>
                <a:lnTo>
                  <a:pt x="610799" y="147986"/>
                </a:lnTo>
                <a:lnTo>
                  <a:pt x="631434" y="146715"/>
                </a:lnTo>
                <a:lnTo>
                  <a:pt x="653022" y="146398"/>
                </a:lnTo>
                <a:lnTo>
                  <a:pt x="735880" y="146398"/>
                </a:lnTo>
                <a:lnTo>
                  <a:pt x="735880" y="134966"/>
                </a:lnTo>
                <a:lnTo>
                  <a:pt x="735880" y="127979"/>
                </a:lnTo>
                <a:lnTo>
                  <a:pt x="736514" y="121310"/>
                </a:lnTo>
                <a:lnTo>
                  <a:pt x="737149" y="114324"/>
                </a:lnTo>
                <a:lnTo>
                  <a:pt x="738419" y="107655"/>
                </a:lnTo>
                <a:lnTo>
                  <a:pt x="739689" y="100986"/>
                </a:lnTo>
                <a:lnTo>
                  <a:pt x="741911" y="94635"/>
                </a:lnTo>
                <a:lnTo>
                  <a:pt x="743816" y="88601"/>
                </a:lnTo>
                <a:lnTo>
                  <a:pt x="746356" y="82250"/>
                </a:lnTo>
                <a:lnTo>
                  <a:pt x="749213" y="76216"/>
                </a:lnTo>
                <a:lnTo>
                  <a:pt x="752070" y="70500"/>
                </a:lnTo>
                <a:lnTo>
                  <a:pt x="755245" y="64784"/>
                </a:lnTo>
                <a:lnTo>
                  <a:pt x="758737" y="59385"/>
                </a:lnTo>
                <a:lnTo>
                  <a:pt x="762546" y="53986"/>
                </a:lnTo>
                <a:lnTo>
                  <a:pt x="766356" y="48905"/>
                </a:lnTo>
                <a:lnTo>
                  <a:pt x="770800" y="44142"/>
                </a:lnTo>
                <a:lnTo>
                  <a:pt x="775245" y="39696"/>
                </a:lnTo>
                <a:lnTo>
                  <a:pt x="780007" y="34932"/>
                </a:lnTo>
                <a:lnTo>
                  <a:pt x="784769" y="30487"/>
                </a:lnTo>
                <a:lnTo>
                  <a:pt x="789848" y="26676"/>
                </a:lnTo>
                <a:lnTo>
                  <a:pt x="795245" y="23183"/>
                </a:lnTo>
                <a:lnTo>
                  <a:pt x="800642" y="19372"/>
                </a:lnTo>
                <a:lnTo>
                  <a:pt x="806356" y="16196"/>
                </a:lnTo>
                <a:lnTo>
                  <a:pt x="812071" y="13338"/>
                </a:lnTo>
                <a:lnTo>
                  <a:pt x="818102" y="10480"/>
                </a:lnTo>
                <a:lnTo>
                  <a:pt x="824134" y="7939"/>
                </a:lnTo>
                <a:lnTo>
                  <a:pt x="830484" y="6034"/>
                </a:lnTo>
                <a:lnTo>
                  <a:pt x="836833" y="4446"/>
                </a:lnTo>
                <a:lnTo>
                  <a:pt x="843500" y="2541"/>
                </a:lnTo>
                <a:lnTo>
                  <a:pt x="850166" y="1588"/>
                </a:lnTo>
                <a:lnTo>
                  <a:pt x="857150" y="635"/>
                </a:lnTo>
                <a:lnTo>
                  <a:pt x="863817" y="0"/>
                </a:lnTo>
                <a:close/>
              </a:path>
            </a:pathLst>
          </a:custGeom>
          <a:solidFill>
            <a:srgbClr val="FFFFFF"/>
          </a:solidFill>
          <a:ln>
            <a:noFill/>
          </a:ln>
          <a:extLst/>
        </p:spPr>
        <p:txBody>
          <a:bodyPr anchor="ctr" anchorCtr="1"/>
          <a:lstStyle/>
          <a:p>
            <a:endParaRPr lang="zh-CN" altLang="en-US">
              <a:ea typeface="宋体" panose="02010600030101010101" pitchFamily="2" charset="-122"/>
            </a:endParaRPr>
          </a:p>
        </p:txBody>
      </p:sp>
    </p:spTree>
    <p:extLst>
      <p:ext uri="{BB962C8B-B14F-4D97-AF65-F5344CB8AC3E}">
        <p14:creationId xmlns:p14="http://schemas.microsoft.com/office/powerpoint/2010/main" val="85517364"/>
      </p:ext>
    </p:extLst>
  </p:cSld>
  <p:clrMapOvr>
    <a:masterClrMapping/>
  </p:clrMapOvr>
  <p:transition spd="slow" advTm="300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sp>
        <p:nvSpPr>
          <p:cNvPr id="39" name="圆角矩形 38"/>
          <p:cNvSpPr/>
          <p:nvPr/>
        </p:nvSpPr>
        <p:spPr>
          <a:xfrm>
            <a:off x="6053377" y="1902955"/>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3" name="直接连接符 42"/>
          <p:cNvCxnSpPr/>
          <p:nvPr/>
        </p:nvCxnSpPr>
        <p:spPr>
          <a:xfrm>
            <a:off x="5304355" y="3230244"/>
            <a:ext cx="565413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5" name="圆角矩形 44"/>
          <p:cNvSpPr/>
          <p:nvPr/>
        </p:nvSpPr>
        <p:spPr>
          <a:xfrm>
            <a:off x="6053377" y="3291981"/>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6" name="直接连接符 45"/>
          <p:cNvCxnSpPr/>
          <p:nvPr/>
        </p:nvCxnSpPr>
        <p:spPr>
          <a:xfrm>
            <a:off x="5304355" y="4619270"/>
            <a:ext cx="565413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8" name="圆角矩形 47"/>
          <p:cNvSpPr/>
          <p:nvPr/>
        </p:nvSpPr>
        <p:spPr>
          <a:xfrm>
            <a:off x="6053377" y="4681007"/>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9" name="直接连接符 48"/>
          <p:cNvCxnSpPr/>
          <p:nvPr/>
        </p:nvCxnSpPr>
        <p:spPr>
          <a:xfrm>
            <a:off x="5304355" y="6008296"/>
            <a:ext cx="565413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0" name="KSO_Shape"/>
          <p:cNvSpPr>
            <a:spLocks/>
          </p:cNvSpPr>
          <p:nvPr/>
        </p:nvSpPr>
        <p:spPr bwMode="auto">
          <a:xfrm>
            <a:off x="1159328" y="2474760"/>
            <a:ext cx="2694214" cy="1944324"/>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1" name="Rectangle 41"/>
          <p:cNvSpPr>
            <a:spLocks noChangeArrowheads="1"/>
          </p:cNvSpPr>
          <p:nvPr/>
        </p:nvSpPr>
        <p:spPr bwMode="auto">
          <a:xfrm>
            <a:off x="1159328" y="5106471"/>
            <a:ext cx="276100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zh-CN" altLang="en-US" sz="3200" dirty="0">
                <a:latin typeface="+mn-lt"/>
              </a:rPr>
              <a:t>请输入文本</a:t>
            </a:r>
            <a:endParaRPr lang="zh-CN" altLang="en-US" dirty="0">
              <a:latin typeface="+mn-lt"/>
            </a:endParaRPr>
          </a:p>
        </p:txBody>
      </p:sp>
      <p:sp>
        <p:nvSpPr>
          <p:cNvPr id="14" name="KSO_Shape"/>
          <p:cNvSpPr>
            <a:spLocks/>
          </p:cNvSpPr>
          <p:nvPr/>
        </p:nvSpPr>
        <p:spPr bwMode="auto">
          <a:xfrm>
            <a:off x="5304355" y="2243424"/>
            <a:ext cx="528637" cy="598457"/>
          </a:xfrm>
          <a:custGeom>
            <a:avLst/>
            <a:gdLst>
              <a:gd name="T0" fmla="*/ 4331174 w 5427663"/>
              <a:gd name="T1" fmla="*/ 6085399 h 6149976"/>
              <a:gd name="T2" fmla="*/ 4681686 w 5427663"/>
              <a:gd name="T3" fmla="*/ 6005736 h 6149976"/>
              <a:gd name="T4" fmla="*/ 4121237 w 5427663"/>
              <a:gd name="T5" fmla="*/ 5923427 h 6149976"/>
              <a:gd name="T6" fmla="*/ 4531051 w 5427663"/>
              <a:gd name="T7" fmla="*/ 6048082 h 6149976"/>
              <a:gd name="T8" fmla="*/ 4704719 w 5427663"/>
              <a:gd name="T9" fmla="*/ 5936395 h 6149976"/>
              <a:gd name="T10" fmla="*/ 4764814 w 5427663"/>
              <a:gd name="T11" fmla="*/ 5839794 h 6149976"/>
              <a:gd name="T12" fmla="*/ 4041551 w 5427663"/>
              <a:gd name="T13" fmla="*/ 5809623 h 6149976"/>
              <a:gd name="T14" fmla="*/ 2171480 w 5427663"/>
              <a:gd name="T15" fmla="*/ 5818188 h 6149976"/>
              <a:gd name="T16" fmla="*/ 2610487 w 5427663"/>
              <a:gd name="T17" fmla="*/ 5654940 h 6149976"/>
              <a:gd name="T18" fmla="*/ 1563381 w 5427663"/>
              <a:gd name="T19" fmla="*/ 5822950 h 6149976"/>
              <a:gd name="T20" fmla="*/ 4082056 w 5427663"/>
              <a:gd name="T21" fmla="*/ 5566400 h 6149976"/>
              <a:gd name="T22" fmla="*/ 4802407 w 5427663"/>
              <a:gd name="T23" fmla="*/ 5553432 h 6149976"/>
              <a:gd name="T24" fmla="*/ 4715837 w 5427663"/>
              <a:gd name="T25" fmla="*/ 5467152 h 6149976"/>
              <a:gd name="T26" fmla="*/ 4715043 w 5427663"/>
              <a:gd name="T27" fmla="*/ 5445715 h 6149976"/>
              <a:gd name="T28" fmla="*/ 4144534 w 5427663"/>
              <a:gd name="T29" fmla="*/ 5438834 h 6149976"/>
              <a:gd name="T30" fmla="*/ 4305239 w 5427663"/>
              <a:gd name="T31" fmla="*/ 5312191 h 6149976"/>
              <a:gd name="T32" fmla="*/ 2794928 w 5427663"/>
              <a:gd name="T33" fmla="*/ 5534554 h 6149976"/>
              <a:gd name="T34" fmla="*/ 489284 w 5427663"/>
              <a:gd name="T35" fmla="*/ 5201179 h 6149976"/>
              <a:gd name="T36" fmla="*/ 755758 w 5427663"/>
              <a:gd name="T37" fmla="*/ 5394061 h 6149976"/>
              <a:gd name="T38" fmla="*/ 3211176 w 5427663"/>
              <a:gd name="T39" fmla="*/ 4942417 h 6149976"/>
              <a:gd name="T40" fmla="*/ 1930146 w 5427663"/>
              <a:gd name="T41" fmla="*/ 5794640 h 6149976"/>
              <a:gd name="T42" fmla="*/ 1374442 w 5427663"/>
              <a:gd name="T43" fmla="*/ 5717381 h 6149976"/>
              <a:gd name="T44" fmla="*/ 894948 w 5427663"/>
              <a:gd name="T45" fmla="*/ 5448565 h 6149976"/>
              <a:gd name="T46" fmla="*/ 3388737 w 5427663"/>
              <a:gd name="T47" fmla="*/ 4563269 h 6149976"/>
              <a:gd name="T48" fmla="*/ 362531 w 5427663"/>
              <a:gd name="T49" fmla="*/ 4462198 h 6149976"/>
              <a:gd name="T50" fmla="*/ 218842 w 5427663"/>
              <a:gd name="T51" fmla="*/ 4399227 h 6149976"/>
              <a:gd name="T52" fmla="*/ 353798 w 5427663"/>
              <a:gd name="T53" fmla="*/ 4702704 h 6149976"/>
              <a:gd name="T54" fmla="*/ 4662580 w 5427663"/>
              <a:gd name="T55" fmla="*/ 4326869 h 6149976"/>
              <a:gd name="T56" fmla="*/ 2201383 w 5427663"/>
              <a:gd name="T57" fmla="*/ 4266935 h 6149976"/>
              <a:gd name="T58" fmla="*/ 372057 w 5427663"/>
              <a:gd name="T59" fmla="*/ 4056856 h 6149976"/>
              <a:gd name="T60" fmla="*/ 3312791 w 5427663"/>
              <a:gd name="T61" fmla="*/ 3540654 h 6149976"/>
              <a:gd name="T62" fmla="*/ 322838 w 5427663"/>
              <a:gd name="T63" fmla="*/ 4025106 h 6149976"/>
              <a:gd name="T64" fmla="*/ 3547510 w 5427663"/>
              <a:gd name="T65" fmla="*/ 3531129 h 6149976"/>
              <a:gd name="T66" fmla="*/ 3148461 w 5427663"/>
              <a:gd name="T67" fmla="*/ 3285067 h 6149976"/>
              <a:gd name="T68" fmla="*/ 1061924 w 5427663"/>
              <a:gd name="T69" fmla="*/ 3018631 h 6149976"/>
              <a:gd name="T70" fmla="*/ 927761 w 5427663"/>
              <a:gd name="T71" fmla="*/ 2942167 h 6149976"/>
              <a:gd name="T72" fmla="*/ 772693 w 5427663"/>
              <a:gd name="T73" fmla="*/ 3177381 h 6149976"/>
              <a:gd name="T74" fmla="*/ 1329721 w 5427663"/>
              <a:gd name="T75" fmla="*/ 2740554 h 6149976"/>
              <a:gd name="T76" fmla="*/ 3673873 w 5427663"/>
              <a:gd name="T77" fmla="*/ 1819375 h 6149976"/>
              <a:gd name="T78" fmla="*/ 3340401 w 5427663"/>
              <a:gd name="T79" fmla="*/ 1772778 h 6149976"/>
              <a:gd name="T80" fmla="*/ 850107 w 5427663"/>
              <a:gd name="T81" fmla="*/ 264 h 6149976"/>
              <a:gd name="T82" fmla="*/ 1356130 w 5427663"/>
              <a:gd name="T83" fmla="*/ 160588 h 6149976"/>
              <a:gd name="T84" fmla="*/ 1969236 w 5427663"/>
              <a:gd name="T85" fmla="*/ 1391689 h 6149976"/>
              <a:gd name="T86" fmla="*/ 3757500 w 5427663"/>
              <a:gd name="T87" fmla="*/ 1604289 h 6149976"/>
              <a:gd name="T88" fmla="*/ 4444779 w 5427663"/>
              <a:gd name="T89" fmla="*/ 2464900 h 6149976"/>
              <a:gd name="T90" fmla="*/ 4717890 w 5427663"/>
              <a:gd name="T91" fmla="*/ 4158874 h 6149976"/>
              <a:gd name="T92" fmla="*/ 4881175 w 5427663"/>
              <a:gd name="T93" fmla="*/ 5039857 h 6149976"/>
              <a:gd name="T94" fmla="*/ 4740458 w 5427663"/>
              <a:gd name="T95" fmla="*/ 5366052 h 6149976"/>
              <a:gd name="T96" fmla="*/ 4857472 w 5427663"/>
              <a:gd name="T97" fmla="*/ 5840853 h 6149976"/>
              <a:gd name="T98" fmla="*/ 4484722 w 5427663"/>
              <a:gd name="T99" fmla="*/ 6146271 h 6149976"/>
              <a:gd name="T100" fmla="*/ 4043404 w 5427663"/>
              <a:gd name="T101" fmla="*/ 5940100 h 6149976"/>
              <a:gd name="T102" fmla="*/ 4043404 w 5427663"/>
              <a:gd name="T103" fmla="*/ 5450214 h 6149976"/>
              <a:gd name="T104" fmla="*/ 4279906 w 5427663"/>
              <a:gd name="T105" fmla="*/ 2581306 h 6149976"/>
              <a:gd name="T106" fmla="*/ 3272833 w 5427663"/>
              <a:gd name="T107" fmla="*/ 5490898 h 6149976"/>
              <a:gd name="T108" fmla="*/ 2428957 w 5427663"/>
              <a:gd name="T109" fmla="*/ 6059488 h 6149976"/>
              <a:gd name="T110" fmla="*/ 1370208 w 5427663"/>
              <a:gd name="T111" fmla="*/ 6085417 h 6149976"/>
              <a:gd name="T112" fmla="*/ 497488 w 5427663"/>
              <a:gd name="T113" fmla="*/ 5557838 h 6149976"/>
              <a:gd name="T114" fmla="*/ 33342 w 5427663"/>
              <a:gd name="T115" fmla="*/ 4645025 h 6149976"/>
              <a:gd name="T116" fmla="*/ 137338 w 5427663"/>
              <a:gd name="T117" fmla="*/ 3593306 h 6149976"/>
              <a:gd name="T118" fmla="*/ 764226 w 5427663"/>
              <a:gd name="T119" fmla="*/ 2794000 h 6149976"/>
              <a:gd name="T120" fmla="*/ 1242862 w 5427663"/>
              <a:gd name="T121" fmla="*/ 794737 h 6149976"/>
              <a:gd name="T122" fmla="*/ 863071 w 5427663"/>
              <a:gd name="T123" fmla="*/ 265116 h 6149976"/>
              <a:gd name="T124" fmla="*/ 387350 w 5427663"/>
              <a:gd name="T125" fmla="*/ 69712 h 6149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27663" h="6149976">
                <a:moveTo>
                  <a:pt x="4593529" y="6037760"/>
                </a:moveTo>
                <a:lnTo>
                  <a:pt x="4585322" y="6041465"/>
                </a:lnTo>
                <a:lnTo>
                  <a:pt x="4577115" y="6045171"/>
                </a:lnTo>
                <a:lnTo>
                  <a:pt x="4568643" y="6048611"/>
                </a:lnTo>
                <a:lnTo>
                  <a:pt x="4560437" y="6051787"/>
                </a:lnTo>
                <a:lnTo>
                  <a:pt x="4551965" y="6054963"/>
                </a:lnTo>
                <a:lnTo>
                  <a:pt x="4543493" y="6057874"/>
                </a:lnTo>
                <a:lnTo>
                  <a:pt x="4534757" y="6060521"/>
                </a:lnTo>
                <a:lnTo>
                  <a:pt x="4526021" y="6063168"/>
                </a:lnTo>
                <a:lnTo>
                  <a:pt x="4517284" y="6065285"/>
                </a:lnTo>
                <a:lnTo>
                  <a:pt x="4508548" y="6067137"/>
                </a:lnTo>
                <a:lnTo>
                  <a:pt x="4499282" y="6068990"/>
                </a:lnTo>
                <a:lnTo>
                  <a:pt x="4490281" y="6070843"/>
                </a:lnTo>
                <a:lnTo>
                  <a:pt x="4481280" y="6072166"/>
                </a:lnTo>
                <a:lnTo>
                  <a:pt x="4472014" y="6073489"/>
                </a:lnTo>
                <a:lnTo>
                  <a:pt x="4463013" y="6074283"/>
                </a:lnTo>
                <a:lnTo>
                  <a:pt x="4453483" y="6075342"/>
                </a:lnTo>
                <a:lnTo>
                  <a:pt x="4453483" y="6095721"/>
                </a:lnTo>
                <a:lnTo>
                  <a:pt x="4463543" y="6095192"/>
                </a:lnTo>
                <a:lnTo>
                  <a:pt x="4473603" y="6093868"/>
                </a:lnTo>
                <a:lnTo>
                  <a:pt x="4483398" y="6092545"/>
                </a:lnTo>
                <a:lnTo>
                  <a:pt x="4493193" y="6091222"/>
                </a:lnTo>
                <a:lnTo>
                  <a:pt x="4502724" y="6089369"/>
                </a:lnTo>
                <a:lnTo>
                  <a:pt x="4512519" y="6087516"/>
                </a:lnTo>
                <a:lnTo>
                  <a:pt x="4522050" y="6085399"/>
                </a:lnTo>
                <a:lnTo>
                  <a:pt x="4531315" y="6082752"/>
                </a:lnTo>
                <a:lnTo>
                  <a:pt x="4540846" y="6080106"/>
                </a:lnTo>
                <a:lnTo>
                  <a:pt x="4550112" y="6077195"/>
                </a:lnTo>
                <a:lnTo>
                  <a:pt x="4559378" y="6074019"/>
                </a:lnTo>
                <a:lnTo>
                  <a:pt x="4568379" y="6070843"/>
                </a:lnTo>
                <a:lnTo>
                  <a:pt x="4577380" y="6067402"/>
                </a:lnTo>
                <a:lnTo>
                  <a:pt x="4586381" y="6063697"/>
                </a:lnTo>
                <a:lnTo>
                  <a:pt x="4595117" y="6059727"/>
                </a:lnTo>
                <a:lnTo>
                  <a:pt x="4603589" y="6055492"/>
                </a:lnTo>
                <a:lnTo>
                  <a:pt x="4593529" y="6037760"/>
                </a:lnTo>
                <a:close/>
                <a:moveTo>
                  <a:pt x="4259960" y="6037760"/>
                </a:moveTo>
                <a:lnTo>
                  <a:pt x="4249635" y="6055492"/>
                </a:lnTo>
                <a:lnTo>
                  <a:pt x="4258371" y="6059727"/>
                </a:lnTo>
                <a:lnTo>
                  <a:pt x="4267107" y="6063697"/>
                </a:lnTo>
                <a:lnTo>
                  <a:pt x="4275844" y="6067402"/>
                </a:lnTo>
                <a:lnTo>
                  <a:pt x="4284845" y="6070843"/>
                </a:lnTo>
                <a:lnTo>
                  <a:pt x="4293846" y="6074019"/>
                </a:lnTo>
                <a:lnTo>
                  <a:pt x="4303112" y="6077195"/>
                </a:lnTo>
                <a:lnTo>
                  <a:pt x="4312378" y="6080106"/>
                </a:lnTo>
                <a:lnTo>
                  <a:pt x="4321643" y="6082752"/>
                </a:lnTo>
                <a:lnTo>
                  <a:pt x="4331174" y="6085399"/>
                </a:lnTo>
                <a:lnTo>
                  <a:pt x="4340969" y="6087516"/>
                </a:lnTo>
                <a:lnTo>
                  <a:pt x="4350235" y="6089369"/>
                </a:lnTo>
                <a:lnTo>
                  <a:pt x="4360030" y="6091222"/>
                </a:lnTo>
                <a:lnTo>
                  <a:pt x="4369826" y="6092545"/>
                </a:lnTo>
                <a:lnTo>
                  <a:pt x="4379886" y="6093868"/>
                </a:lnTo>
                <a:lnTo>
                  <a:pt x="4389416" y="6095192"/>
                </a:lnTo>
                <a:lnTo>
                  <a:pt x="4399476" y="6095721"/>
                </a:lnTo>
                <a:lnTo>
                  <a:pt x="4399476" y="6075342"/>
                </a:lnTo>
                <a:lnTo>
                  <a:pt x="4390475" y="6074283"/>
                </a:lnTo>
                <a:lnTo>
                  <a:pt x="4380945" y="6073489"/>
                </a:lnTo>
                <a:lnTo>
                  <a:pt x="4371943" y="6072166"/>
                </a:lnTo>
                <a:lnTo>
                  <a:pt x="4362942" y="6070843"/>
                </a:lnTo>
                <a:lnTo>
                  <a:pt x="4353677" y="6068990"/>
                </a:lnTo>
                <a:lnTo>
                  <a:pt x="4344676" y="6067137"/>
                </a:lnTo>
                <a:lnTo>
                  <a:pt x="4335939" y="6065285"/>
                </a:lnTo>
                <a:lnTo>
                  <a:pt x="4327203" y="6063168"/>
                </a:lnTo>
                <a:lnTo>
                  <a:pt x="4318202" y="6060521"/>
                </a:lnTo>
                <a:lnTo>
                  <a:pt x="4309730" y="6057874"/>
                </a:lnTo>
                <a:lnTo>
                  <a:pt x="4301259" y="6054963"/>
                </a:lnTo>
                <a:lnTo>
                  <a:pt x="4292787" y="6051787"/>
                </a:lnTo>
                <a:lnTo>
                  <a:pt x="4284315" y="6048611"/>
                </a:lnTo>
                <a:lnTo>
                  <a:pt x="4276373" y="6045171"/>
                </a:lnTo>
                <a:lnTo>
                  <a:pt x="4268166" y="6041465"/>
                </a:lnTo>
                <a:lnTo>
                  <a:pt x="4259960" y="6037760"/>
                </a:lnTo>
                <a:close/>
                <a:moveTo>
                  <a:pt x="4742576" y="5908606"/>
                </a:moveTo>
                <a:lnTo>
                  <a:pt x="4737281" y="5916281"/>
                </a:lnTo>
                <a:lnTo>
                  <a:pt x="4731986" y="5923427"/>
                </a:lnTo>
                <a:lnTo>
                  <a:pt x="4726692" y="5930573"/>
                </a:lnTo>
                <a:lnTo>
                  <a:pt x="4720603" y="5937983"/>
                </a:lnTo>
                <a:lnTo>
                  <a:pt x="4715043" y="5944864"/>
                </a:lnTo>
                <a:lnTo>
                  <a:pt x="4708690" y="5951746"/>
                </a:lnTo>
                <a:lnTo>
                  <a:pt x="4702601" y="5958362"/>
                </a:lnTo>
                <a:lnTo>
                  <a:pt x="4696247" y="5964979"/>
                </a:lnTo>
                <a:lnTo>
                  <a:pt x="4689893" y="5971066"/>
                </a:lnTo>
                <a:lnTo>
                  <a:pt x="4683010" y="5977418"/>
                </a:lnTo>
                <a:lnTo>
                  <a:pt x="4676392" y="5983505"/>
                </a:lnTo>
                <a:lnTo>
                  <a:pt x="4669244" y="5989327"/>
                </a:lnTo>
                <a:lnTo>
                  <a:pt x="4662361" y="5994885"/>
                </a:lnTo>
                <a:lnTo>
                  <a:pt x="4654948" y="6000708"/>
                </a:lnTo>
                <a:lnTo>
                  <a:pt x="4647535" y="6006001"/>
                </a:lnTo>
                <a:lnTo>
                  <a:pt x="4639858" y="6011029"/>
                </a:lnTo>
                <a:lnTo>
                  <a:pt x="4650183" y="6029026"/>
                </a:lnTo>
                <a:lnTo>
                  <a:pt x="4658389" y="6023204"/>
                </a:lnTo>
                <a:lnTo>
                  <a:pt x="4666332" y="6017646"/>
                </a:lnTo>
                <a:lnTo>
                  <a:pt x="4674274" y="6011559"/>
                </a:lnTo>
                <a:lnTo>
                  <a:pt x="4681686" y="6005736"/>
                </a:lnTo>
                <a:lnTo>
                  <a:pt x="4689099" y="5999384"/>
                </a:lnTo>
                <a:lnTo>
                  <a:pt x="4696512" y="5992768"/>
                </a:lnTo>
                <a:lnTo>
                  <a:pt x="4703660" y="5986151"/>
                </a:lnTo>
                <a:lnTo>
                  <a:pt x="4710807" y="5979270"/>
                </a:lnTo>
                <a:lnTo>
                  <a:pt x="4717426" y="5972389"/>
                </a:lnTo>
                <a:lnTo>
                  <a:pt x="4724309" y="5965243"/>
                </a:lnTo>
                <a:lnTo>
                  <a:pt x="4730663" y="5958097"/>
                </a:lnTo>
                <a:lnTo>
                  <a:pt x="4737016" y="5950422"/>
                </a:lnTo>
                <a:lnTo>
                  <a:pt x="4743105" y="5942482"/>
                </a:lnTo>
                <a:lnTo>
                  <a:pt x="4749194" y="5935072"/>
                </a:lnTo>
                <a:lnTo>
                  <a:pt x="4754754" y="5926867"/>
                </a:lnTo>
                <a:lnTo>
                  <a:pt x="4760578" y="5919192"/>
                </a:lnTo>
                <a:lnTo>
                  <a:pt x="4742576" y="5908606"/>
                </a:lnTo>
                <a:close/>
                <a:moveTo>
                  <a:pt x="4110648" y="5908606"/>
                </a:moveTo>
                <a:lnTo>
                  <a:pt x="4092645" y="5919192"/>
                </a:lnTo>
                <a:lnTo>
                  <a:pt x="4098205" y="5926867"/>
                </a:lnTo>
                <a:lnTo>
                  <a:pt x="4104029" y="5935072"/>
                </a:lnTo>
                <a:lnTo>
                  <a:pt x="4109853" y="5942482"/>
                </a:lnTo>
                <a:lnTo>
                  <a:pt x="4116207" y="5950422"/>
                </a:lnTo>
                <a:lnTo>
                  <a:pt x="4122561" y="5958097"/>
                </a:lnTo>
                <a:lnTo>
                  <a:pt x="4129179" y="5965243"/>
                </a:lnTo>
                <a:lnTo>
                  <a:pt x="4135533" y="5972389"/>
                </a:lnTo>
                <a:lnTo>
                  <a:pt x="4142681" y="5979270"/>
                </a:lnTo>
                <a:lnTo>
                  <a:pt x="4149564" y="5986151"/>
                </a:lnTo>
                <a:lnTo>
                  <a:pt x="4156712" y="5992768"/>
                </a:lnTo>
                <a:lnTo>
                  <a:pt x="4163860" y="5999384"/>
                </a:lnTo>
                <a:lnTo>
                  <a:pt x="4171537" y="6005736"/>
                </a:lnTo>
                <a:lnTo>
                  <a:pt x="4178950" y="6011559"/>
                </a:lnTo>
                <a:lnTo>
                  <a:pt x="4186892" y="6017646"/>
                </a:lnTo>
                <a:lnTo>
                  <a:pt x="4194569" y="6023204"/>
                </a:lnTo>
                <a:lnTo>
                  <a:pt x="4202776" y="6029026"/>
                </a:lnTo>
                <a:lnTo>
                  <a:pt x="4213101" y="6011029"/>
                </a:lnTo>
                <a:lnTo>
                  <a:pt x="4205688" y="6006001"/>
                </a:lnTo>
                <a:lnTo>
                  <a:pt x="4198540" y="6000708"/>
                </a:lnTo>
                <a:lnTo>
                  <a:pt x="4190863" y="5994885"/>
                </a:lnTo>
                <a:lnTo>
                  <a:pt x="4183980" y="5989327"/>
                </a:lnTo>
                <a:lnTo>
                  <a:pt x="4177097" y="5983505"/>
                </a:lnTo>
                <a:lnTo>
                  <a:pt x="4170214" y="5977418"/>
                </a:lnTo>
                <a:lnTo>
                  <a:pt x="4163595" y="5971066"/>
                </a:lnTo>
                <a:lnTo>
                  <a:pt x="4156977" y="5964979"/>
                </a:lnTo>
                <a:lnTo>
                  <a:pt x="4150623" y="5958362"/>
                </a:lnTo>
                <a:lnTo>
                  <a:pt x="4144534" y="5951746"/>
                </a:lnTo>
                <a:lnTo>
                  <a:pt x="4138445" y="5944864"/>
                </a:lnTo>
                <a:lnTo>
                  <a:pt x="4132621" y="5937983"/>
                </a:lnTo>
                <a:lnTo>
                  <a:pt x="4126797" y="5930573"/>
                </a:lnTo>
                <a:lnTo>
                  <a:pt x="4121237" y="5923427"/>
                </a:lnTo>
                <a:lnTo>
                  <a:pt x="4115942" y="5916281"/>
                </a:lnTo>
                <a:lnTo>
                  <a:pt x="4110648" y="5908606"/>
                </a:lnTo>
                <a:close/>
                <a:moveTo>
                  <a:pt x="4375510" y="5836997"/>
                </a:moveTo>
                <a:lnTo>
                  <a:pt x="4266578" y="6026380"/>
                </a:lnTo>
                <a:lnTo>
                  <a:pt x="4273991" y="6029820"/>
                </a:lnTo>
                <a:lnTo>
                  <a:pt x="4281933" y="6033261"/>
                </a:lnTo>
                <a:lnTo>
                  <a:pt x="4289610" y="6036702"/>
                </a:lnTo>
                <a:lnTo>
                  <a:pt x="4297817" y="6039877"/>
                </a:lnTo>
                <a:lnTo>
                  <a:pt x="4306024" y="6042789"/>
                </a:lnTo>
                <a:lnTo>
                  <a:pt x="4314231" y="6045435"/>
                </a:lnTo>
                <a:lnTo>
                  <a:pt x="4322438" y="6048082"/>
                </a:lnTo>
                <a:lnTo>
                  <a:pt x="4330644" y="6050199"/>
                </a:lnTo>
                <a:lnTo>
                  <a:pt x="4339116" y="6052317"/>
                </a:lnTo>
                <a:lnTo>
                  <a:pt x="4347588" y="6054434"/>
                </a:lnTo>
                <a:lnTo>
                  <a:pt x="4356059" y="6056286"/>
                </a:lnTo>
                <a:lnTo>
                  <a:pt x="4364796" y="6057874"/>
                </a:lnTo>
                <a:lnTo>
                  <a:pt x="4373267" y="6058933"/>
                </a:lnTo>
                <a:lnTo>
                  <a:pt x="4382004" y="6060256"/>
                </a:lnTo>
                <a:lnTo>
                  <a:pt x="4390740" y="6061315"/>
                </a:lnTo>
                <a:lnTo>
                  <a:pt x="4399476" y="6062109"/>
                </a:lnTo>
                <a:lnTo>
                  <a:pt x="4399476" y="5846623"/>
                </a:lnTo>
                <a:lnTo>
                  <a:pt x="4397143" y="5846234"/>
                </a:lnTo>
                <a:lnTo>
                  <a:pt x="4393173" y="5844647"/>
                </a:lnTo>
                <a:lnTo>
                  <a:pt x="4388674" y="5843324"/>
                </a:lnTo>
                <a:lnTo>
                  <a:pt x="4384705" y="5841472"/>
                </a:lnTo>
                <a:lnTo>
                  <a:pt x="4381000" y="5839620"/>
                </a:lnTo>
                <a:lnTo>
                  <a:pt x="4376766" y="5837769"/>
                </a:lnTo>
                <a:lnTo>
                  <a:pt x="4375510" y="5836997"/>
                </a:lnTo>
                <a:close/>
                <a:moveTo>
                  <a:pt x="4477069" y="5836255"/>
                </a:moveTo>
                <a:lnTo>
                  <a:pt x="4474419" y="5837769"/>
                </a:lnTo>
                <a:lnTo>
                  <a:pt x="4470978" y="5839620"/>
                </a:lnTo>
                <a:lnTo>
                  <a:pt x="4466744" y="5841472"/>
                </a:lnTo>
                <a:lnTo>
                  <a:pt x="4463039" y="5843324"/>
                </a:lnTo>
                <a:lnTo>
                  <a:pt x="4459070" y="5844647"/>
                </a:lnTo>
                <a:lnTo>
                  <a:pt x="4454571" y="5846234"/>
                </a:lnTo>
                <a:lnTo>
                  <a:pt x="4453483" y="5846438"/>
                </a:lnTo>
                <a:lnTo>
                  <a:pt x="4453483" y="6062109"/>
                </a:lnTo>
                <a:lnTo>
                  <a:pt x="4462219" y="6061315"/>
                </a:lnTo>
                <a:lnTo>
                  <a:pt x="4471220" y="6060256"/>
                </a:lnTo>
                <a:lnTo>
                  <a:pt x="4479956" y="6058933"/>
                </a:lnTo>
                <a:lnTo>
                  <a:pt x="4488693" y="6057874"/>
                </a:lnTo>
                <a:lnTo>
                  <a:pt x="4497164" y="6056286"/>
                </a:lnTo>
                <a:lnTo>
                  <a:pt x="4505636" y="6054434"/>
                </a:lnTo>
                <a:lnTo>
                  <a:pt x="4514108" y="6052317"/>
                </a:lnTo>
                <a:lnTo>
                  <a:pt x="4522579" y="6050199"/>
                </a:lnTo>
                <a:lnTo>
                  <a:pt x="4531051" y="6048082"/>
                </a:lnTo>
                <a:lnTo>
                  <a:pt x="4539258" y="6045435"/>
                </a:lnTo>
                <a:lnTo>
                  <a:pt x="4547464" y="6042789"/>
                </a:lnTo>
                <a:lnTo>
                  <a:pt x="4555142" y="6039877"/>
                </a:lnTo>
                <a:lnTo>
                  <a:pt x="4563349" y="6036702"/>
                </a:lnTo>
                <a:lnTo>
                  <a:pt x="4571291" y="6033261"/>
                </a:lnTo>
                <a:lnTo>
                  <a:pt x="4578968" y="6029820"/>
                </a:lnTo>
                <a:lnTo>
                  <a:pt x="4586646" y="6026380"/>
                </a:lnTo>
                <a:lnTo>
                  <a:pt x="4477069" y="5836255"/>
                </a:lnTo>
                <a:close/>
                <a:moveTo>
                  <a:pt x="4327000" y="5783721"/>
                </a:moveTo>
                <a:lnTo>
                  <a:pt x="4122031" y="5902254"/>
                </a:lnTo>
                <a:lnTo>
                  <a:pt x="4127061" y="5909135"/>
                </a:lnTo>
                <a:lnTo>
                  <a:pt x="4132091" y="5916281"/>
                </a:lnTo>
                <a:lnTo>
                  <a:pt x="4137651" y="5923162"/>
                </a:lnTo>
                <a:lnTo>
                  <a:pt x="4142946" y="5929779"/>
                </a:lnTo>
                <a:lnTo>
                  <a:pt x="4148505" y="5936395"/>
                </a:lnTo>
                <a:lnTo>
                  <a:pt x="4154594" y="5943012"/>
                </a:lnTo>
                <a:lnTo>
                  <a:pt x="4160418" y="5949099"/>
                </a:lnTo>
                <a:lnTo>
                  <a:pt x="4166507" y="5955451"/>
                </a:lnTo>
                <a:lnTo>
                  <a:pt x="4172596" y="5961538"/>
                </a:lnTo>
                <a:lnTo>
                  <a:pt x="4178950" y="5967361"/>
                </a:lnTo>
                <a:lnTo>
                  <a:pt x="4185304" y="5972918"/>
                </a:lnTo>
                <a:lnTo>
                  <a:pt x="4192187" y="5978741"/>
                </a:lnTo>
                <a:lnTo>
                  <a:pt x="4198805" y="5984299"/>
                </a:lnTo>
                <a:lnTo>
                  <a:pt x="4205688" y="5989327"/>
                </a:lnTo>
                <a:lnTo>
                  <a:pt x="4212572" y="5994621"/>
                </a:lnTo>
                <a:lnTo>
                  <a:pt x="4219719" y="5999649"/>
                </a:lnTo>
                <a:lnTo>
                  <a:pt x="4335878" y="5798504"/>
                </a:lnTo>
                <a:lnTo>
                  <a:pt x="4332835" y="5793852"/>
                </a:lnTo>
                <a:lnTo>
                  <a:pt x="4328600" y="5786709"/>
                </a:lnTo>
                <a:lnTo>
                  <a:pt x="4327000" y="5783721"/>
                </a:lnTo>
                <a:close/>
                <a:moveTo>
                  <a:pt x="4521842" y="5781188"/>
                </a:moveTo>
                <a:lnTo>
                  <a:pt x="4519673" y="5786709"/>
                </a:lnTo>
                <a:lnTo>
                  <a:pt x="4515703" y="5793852"/>
                </a:lnTo>
                <a:lnTo>
                  <a:pt x="4515166" y="5794782"/>
                </a:lnTo>
                <a:lnTo>
                  <a:pt x="4633239" y="5999649"/>
                </a:lnTo>
                <a:lnTo>
                  <a:pt x="4640652" y="5994621"/>
                </a:lnTo>
                <a:lnTo>
                  <a:pt x="4647535" y="5989327"/>
                </a:lnTo>
                <a:lnTo>
                  <a:pt x="4654418" y="5984299"/>
                </a:lnTo>
                <a:lnTo>
                  <a:pt x="4661302" y="5978741"/>
                </a:lnTo>
                <a:lnTo>
                  <a:pt x="4667920" y="5972918"/>
                </a:lnTo>
                <a:lnTo>
                  <a:pt x="4674538" y="5967361"/>
                </a:lnTo>
                <a:lnTo>
                  <a:pt x="4680627" y="5961538"/>
                </a:lnTo>
                <a:lnTo>
                  <a:pt x="4686981" y="5955451"/>
                </a:lnTo>
                <a:lnTo>
                  <a:pt x="4693070" y="5949099"/>
                </a:lnTo>
                <a:lnTo>
                  <a:pt x="4698894" y="5943012"/>
                </a:lnTo>
                <a:lnTo>
                  <a:pt x="4704719" y="5936395"/>
                </a:lnTo>
                <a:lnTo>
                  <a:pt x="4710278" y="5929779"/>
                </a:lnTo>
                <a:lnTo>
                  <a:pt x="4715573" y="5923162"/>
                </a:lnTo>
                <a:lnTo>
                  <a:pt x="4720868" y="5916281"/>
                </a:lnTo>
                <a:lnTo>
                  <a:pt x="4726162" y="5909135"/>
                </a:lnTo>
                <a:lnTo>
                  <a:pt x="4731192" y="5902254"/>
                </a:lnTo>
                <a:lnTo>
                  <a:pt x="4521842" y="5781188"/>
                </a:lnTo>
                <a:close/>
                <a:moveTo>
                  <a:pt x="4806907" y="5722020"/>
                </a:moveTo>
                <a:lnTo>
                  <a:pt x="4805848" y="5731548"/>
                </a:lnTo>
                <a:lnTo>
                  <a:pt x="4805054" y="5740547"/>
                </a:lnTo>
                <a:lnTo>
                  <a:pt x="4803730" y="5750074"/>
                </a:lnTo>
                <a:lnTo>
                  <a:pt x="4802407" y="5759073"/>
                </a:lnTo>
                <a:lnTo>
                  <a:pt x="4800553" y="5768071"/>
                </a:lnTo>
                <a:lnTo>
                  <a:pt x="4798700" y="5777070"/>
                </a:lnTo>
                <a:lnTo>
                  <a:pt x="4796847" y="5786068"/>
                </a:lnTo>
                <a:lnTo>
                  <a:pt x="4794465" y="5794802"/>
                </a:lnTo>
                <a:lnTo>
                  <a:pt x="4792082" y="5803271"/>
                </a:lnTo>
                <a:lnTo>
                  <a:pt x="4789435" y="5812005"/>
                </a:lnTo>
                <a:lnTo>
                  <a:pt x="4786522" y="5820474"/>
                </a:lnTo>
                <a:lnTo>
                  <a:pt x="4783346" y="5828943"/>
                </a:lnTo>
                <a:lnTo>
                  <a:pt x="4780169" y="5837412"/>
                </a:lnTo>
                <a:lnTo>
                  <a:pt x="4776727" y="5845617"/>
                </a:lnTo>
                <a:lnTo>
                  <a:pt x="4773021" y="5853821"/>
                </a:lnTo>
                <a:lnTo>
                  <a:pt x="4769314" y="5862026"/>
                </a:lnTo>
                <a:lnTo>
                  <a:pt x="4787052" y="5872347"/>
                </a:lnTo>
                <a:lnTo>
                  <a:pt x="4791288" y="5863614"/>
                </a:lnTo>
                <a:lnTo>
                  <a:pt x="4795259" y="5854880"/>
                </a:lnTo>
                <a:lnTo>
                  <a:pt x="4798700" y="5845881"/>
                </a:lnTo>
                <a:lnTo>
                  <a:pt x="4802407" y="5836883"/>
                </a:lnTo>
                <a:lnTo>
                  <a:pt x="4805583" y="5827884"/>
                </a:lnTo>
                <a:lnTo>
                  <a:pt x="4808760" y="5818621"/>
                </a:lnTo>
                <a:lnTo>
                  <a:pt x="4811672" y="5809623"/>
                </a:lnTo>
                <a:lnTo>
                  <a:pt x="4814320" y="5800095"/>
                </a:lnTo>
                <a:lnTo>
                  <a:pt x="4816967" y="5790832"/>
                </a:lnTo>
                <a:lnTo>
                  <a:pt x="4819085" y="5781040"/>
                </a:lnTo>
                <a:lnTo>
                  <a:pt x="4820938" y="5771512"/>
                </a:lnTo>
                <a:lnTo>
                  <a:pt x="4822791" y="5761984"/>
                </a:lnTo>
                <a:lnTo>
                  <a:pt x="4824115" y="5751927"/>
                </a:lnTo>
                <a:lnTo>
                  <a:pt x="4825439" y="5742134"/>
                </a:lnTo>
                <a:lnTo>
                  <a:pt x="4826762" y="5732077"/>
                </a:lnTo>
                <a:lnTo>
                  <a:pt x="4827292" y="5722020"/>
                </a:lnTo>
                <a:lnTo>
                  <a:pt x="4806907" y="5722020"/>
                </a:lnTo>
                <a:close/>
                <a:moveTo>
                  <a:pt x="4538955" y="5722020"/>
                </a:moveTo>
                <a:lnTo>
                  <a:pt x="4537801" y="5728222"/>
                </a:lnTo>
                <a:lnTo>
                  <a:pt x="4757666" y="5855409"/>
                </a:lnTo>
                <a:lnTo>
                  <a:pt x="4761372" y="5847469"/>
                </a:lnTo>
                <a:lnTo>
                  <a:pt x="4764814" y="5839794"/>
                </a:lnTo>
                <a:lnTo>
                  <a:pt x="4768256" y="5831854"/>
                </a:lnTo>
                <a:lnTo>
                  <a:pt x="4771168" y="5823915"/>
                </a:lnTo>
                <a:lnTo>
                  <a:pt x="4774344" y="5815975"/>
                </a:lnTo>
                <a:lnTo>
                  <a:pt x="4776727" y="5807770"/>
                </a:lnTo>
                <a:lnTo>
                  <a:pt x="4779639" y="5799566"/>
                </a:lnTo>
                <a:lnTo>
                  <a:pt x="4781757" y="5791097"/>
                </a:lnTo>
                <a:lnTo>
                  <a:pt x="4783875" y="5782892"/>
                </a:lnTo>
                <a:lnTo>
                  <a:pt x="4785993" y="5774423"/>
                </a:lnTo>
                <a:lnTo>
                  <a:pt x="4787846" y="5765954"/>
                </a:lnTo>
                <a:lnTo>
                  <a:pt x="4789435" y="5757220"/>
                </a:lnTo>
                <a:lnTo>
                  <a:pt x="4790493" y="5748486"/>
                </a:lnTo>
                <a:lnTo>
                  <a:pt x="4791817" y="5740017"/>
                </a:lnTo>
                <a:lnTo>
                  <a:pt x="4792876" y="5731019"/>
                </a:lnTo>
                <a:lnTo>
                  <a:pt x="4793670" y="5722020"/>
                </a:lnTo>
                <a:lnTo>
                  <a:pt x="4538955" y="5722020"/>
                </a:lnTo>
                <a:close/>
                <a:moveTo>
                  <a:pt x="4059818" y="5722020"/>
                </a:moveTo>
                <a:lnTo>
                  <a:pt x="4060347" y="5731019"/>
                </a:lnTo>
                <a:lnTo>
                  <a:pt x="4061406" y="5740017"/>
                </a:lnTo>
                <a:lnTo>
                  <a:pt x="4062465" y="5748486"/>
                </a:lnTo>
                <a:lnTo>
                  <a:pt x="4063789" y="5757220"/>
                </a:lnTo>
                <a:lnTo>
                  <a:pt x="4065377" y="5765954"/>
                </a:lnTo>
                <a:lnTo>
                  <a:pt x="4067231" y="5774423"/>
                </a:lnTo>
                <a:lnTo>
                  <a:pt x="4069084" y="5782892"/>
                </a:lnTo>
                <a:lnTo>
                  <a:pt x="4071202" y="5791097"/>
                </a:lnTo>
                <a:lnTo>
                  <a:pt x="4073849" y="5799566"/>
                </a:lnTo>
                <a:lnTo>
                  <a:pt x="4076232" y="5807770"/>
                </a:lnTo>
                <a:lnTo>
                  <a:pt x="4079144" y="5815975"/>
                </a:lnTo>
                <a:lnTo>
                  <a:pt x="4082056" y="5823915"/>
                </a:lnTo>
                <a:lnTo>
                  <a:pt x="4085233" y="5831854"/>
                </a:lnTo>
                <a:lnTo>
                  <a:pt x="4088145" y="5839794"/>
                </a:lnTo>
                <a:lnTo>
                  <a:pt x="4091586" y="5847469"/>
                </a:lnTo>
                <a:lnTo>
                  <a:pt x="4095558" y="5855409"/>
                </a:lnTo>
                <a:lnTo>
                  <a:pt x="4307573" y="5732763"/>
                </a:lnTo>
                <a:lnTo>
                  <a:pt x="4306900" y="5730357"/>
                </a:lnTo>
                <a:lnTo>
                  <a:pt x="4304766" y="5722020"/>
                </a:lnTo>
                <a:lnTo>
                  <a:pt x="4059818" y="5722020"/>
                </a:lnTo>
                <a:close/>
                <a:moveTo>
                  <a:pt x="4025932" y="5722020"/>
                </a:moveTo>
                <a:lnTo>
                  <a:pt x="4026726" y="5732077"/>
                </a:lnTo>
                <a:lnTo>
                  <a:pt x="4027785" y="5742134"/>
                </a:lnTo>
                <a:lnTo>
                  <a:pt x="4028844" y="5751927"/>
                </a:lnTo>
                <a:lnTo>
                  <a:pt x="4030432" y="5761984"/>
                </a:lnTo>
                <a:lnTo>
                  <a:pt x="4032021" y="5771512"/>
                </a:lnTo>
                <a:lnTo>
                  <a:pt x="4034403" y="5781040"/>
                </a:lnTo>
                <a:lnTo>
                  <a:pt x="4036521" y="5790832"/>
                </a:lnTo>
                <a:lnTo>
                  <a:pt x="4038639" y="5800095"/>
                </a:lnTo>
                <a:lnTo>
                  <a:pt x="4041551" y="5809623"/>
                </a:lnTo>
                <a:lnTo>
                  <a:pt x="4044198" y="5818621"/>
                </a:lnTo>
                <a:lnTo>
                  <a:pt x="4047375" y="5827884"/>
                </a:lnTo>
                <a:lnTo>
                  <a:pt x="4050817" y="5836883"/>
                </a:lnTo>
                <a:lnTo>
                  <a:pt x="4054258" y="5845881"/>
                </a:lnTo>
                <a:lnTo>
                  <a:pt x="4058230" y="5854880"/>
                </a:lnTo>
                <a:lnTo>
                  <a:pt x="4061936" y="5863614"/>
                </a:lnTo>
                <a:lnTo>
                  <a:pt x="4066172" y="5872347"/>
                </a:lnTo>
                <a:lnTo>
                  <a:pt x="4083909" y="5862026"/>
                </a:lnTo>
                <a:lnTo>
                  <a:pt x="4080203" y="5853821"/>
                </a:lnTo>
                <a:lnTo>
                  <a:pt x="4076761" y="5845617"/>
                </a:lnTo>
                <a:lnTo>
                  <a:pt x="4073320" y="5837412"/>
                </a:lnTo>
                <a:lnTo>
                  <a:pt x="4069878" y="5828943"/>
                </a:lnTo>
                <a:lnTo>
                  <a:pt x="4066701" y="5820474"/>
                </a:lnTo>
                <a:lnTo>
                  <a:pt x="4063789" y="5812005"/>
                </a:lnTo>
                <a:lnTo>
                  <a:pt x="4061406" y="5803271"/>
                </a:lnTo>
                <a:lnTo>
                  <a:pt x="4058759" y="5794802"/>
                </a:lnTo>
                <a:lnTo>
                  <a:pt x="4056641" y="5786068"/>
                </a:lnTo>
                <a:lnTo>
                  <a:pt x="4054258" y="5777070"/>
                </a:lnTo>
                <a:lnTo>
                  <a:pt x="4052405" y="5768071"/>
                </a:lnTo>
                <a:lnTo>
                  <a:pt x="4050817" y="5759073"/>
                </a:lnTo>
                <a:lnTo>
                  <a:pt x="4049228" y="5750074"/>
                </a:lnTo>
                <a:lnTo>
                  <a:pt x="4048170" y="5740547"/>
                </a:lnTo>
                <a:lnTo>
                  <a:pt x="4047111" y="5731548"/>
                </a:lnTo>
                <a:lnTo>
                  <a:pt x="4046581" y="5722020"/>
                </a:lnTo>
                <a:lnTo>
                  <a:pt x="4025932" y="5722020"/>
                </a:lnTo>
                <a:close/>
                <a:moveTo>
                  <a:pt x="2610487" y="5654940"/>
                </a:moveTo>
                <a:lnTo>
                  <a:pt x="2590111" y="5666052"/>
                </a:lnTo>
                <a:lnTo>
                  <a:pt x="2569471" y="5676900"/>
                </a:lnTo>
                <a:lnTo>
                  <a:pt x="2548565" y="5687219"/>
                </a:lnTo>
                <a:lnTo>
                  <a:pt x="2527925" y="5697802"/>
                </a:lnTo>
                <a:lnTo>
                  <a:pt x="2506755" y="5707856"/>
                </a:lnTo>
                <a:lnTo>
                  <a:pt x="2485585" y="5717117"/>
                </a:lnTo>
                <a:lnTo>
                  <a:pt x="2463887" y="5726642"/>
                </a:lnTo>
                <a:lnTo>
                  <a:pt x="2442717" y="5735638"/>
                </a:lnTo>
                <a:lnTo>
                  <a:pt x="2420754" y="5744369"/>
                </a:lnTo>
                <a:lnTo>
                  <a:pt x="2398790" y="5752571"/>
                </a:lnTo>
                <a:lnTo>
                  <a:pt x="2376826" y="5760773"/>
                </a:lnTo>
                <a:lnTo>
                  <a:pt x="2354598" y="5768181"/>
                </a:lnTo>
                <a:lnTo>
                  <a:pt x="2332106" y="5775854"/>
                </a:lnTo>
                <a:lnTo>
                  <a:pt x="2309613" y="5782733"/>
                </a:lnTo>
                <a:lnTo>
                  <a:pt x="2287120" y="5789613"/>
                </a:lnTo>
                <a:lnTo>
                  <a:pt x="2264098" y="5795963"/>
                </a:lnTo>
                <a:lnTo>
                  <a:pt x="2241340" y="5802048"/>
                </a:lnTo>
                <a:lnTo>
                  <a:pt x="2218318" y="5807869"/>
                </a:lnTo>
                <a:lnTo>
                  <a:pt x="2195032" y="5813161"/>
                </a:lnTo>
                <a:lnTo>
                  <a:pt x="2171480" y="5818188"/>
                </a:lnTo>
                <a:lnTo>
                  <a:pt x="2148458" y="5822950"/>
                </a:lnTo>
                <a:lnTo>
                  <a:pt x="2124643" y="5826919"/>
                </a:lnTo>
                <a:lnTo>
                  <a:pt x="2101091" y="5830888"/>
                </a:lnTo>
                <a:lnTo>
                  <a:pt x="2077275" y="5834327"/>
                </a:lnTo>
                <a:lnTo>
                  <a:pt x="2053459" y="5838031"/>
                </a:lnTo>
                <a:lnTo>
                  <a:pt x="2029114" y="5840677"/>
                </a:lnTo>
                <a:lnTo>
                  <a:pt x="2005034" y="5843323"/>
                </a:lnTo>
                <a:lnTo>
                  <a:pt x="1980689" y="5845440"/>
                </a:lnTo>
                <a:lnTo>
                  <a:pt x="1956343" y="5847027"/>
                </a:lnTo>
                <a:lnTo>
                  <a:pt x="1931998" y="5848615"/>
                </a:lnTo>
                <a:lnTo>
                  <a:pt x="1907124" y="5849408"/>
                </a:lnTo>
                <a:lnTo>
                  <a:pt x="1882779" y="5850202"/>
                </a:lnTo>
                <a:lnTo>
                  <a:pt x="1882779" y="5933811"/>
                </a:lnTo>
                <a:lnTo>
                  <a:pt x="1908712" y="5933281"/>
                </a:lnTo>
                <a:lnTo>
                  <a:pt x="1934909" y="5932223"/>
                </a:lnTo>
                <a:lnTo>
                  <a:pt x="1960578" y="5930636"/>
                </a:lnTo>
                <a:lnTo>
                  <a:pt x="1986510" y="5929313"/>
                </a:lnTo>
                <a:lnTo>
                  <a:pt x="2011914" y="5926667"/>
                </a:lnTo>
                <a:lnTo>
                  <a:pt x="2037582" y="5924286"/>
                </a:lnTo>
                <a:lnTo>
                  <a:pt x="2062986" y="5921375"/>
                </a:lnTo>
                <a:lnTo>
                  <a:pt x="2088389" y="5917936"/>
                </a:lnTo>
                <a:lnTo>
                  <a:pt x="2113529" y="5914231"/>
                </a:lnTo>
                <a:lnTo>
                  <a:pt x="2138667" y="5909733"/>
                </a:lnTo>
                <a:lnTo>
                  <a:pt x="2163806" y="5905236"/>
                </a:lnTo>
                <a:lnTo>
                  <a:pt x="2188681" y="5900208"/>
                </a:lnTo>
                <a:lnTo>
                  <a:pt x="2213026" y="5894917"/>
                </a:lnTo>
                <a:lnTo>
                  <a:pt x="2237900" y="5889361"/>
                </a:lnTo>
                <a:lnTo>
                  <a:pt x="2261981" y="5883275"/>
                </a:lnTo>
                <a:lnTo>
                  <a:pt x="2286326" y="5876925"/>
                </a:lnTo>
                <a:lnTo>
                  <a:pt x="2310671" y="5870311"/>
                </a:lnTo>
                <a:lnTo>
                  <a:pt x="2334487" y="5862902"/>
                </a:lnTo>
                <a:lnTo>
                  <a:pt x="2358303" y="5855494"/>
                </a:lnTo>
                <a:lnTo>
                  <a:pt x="2381854" y="5847556"/>
                </a:lnTo>
                <a:lnTo>
                  <a:pt x="2405405" y="5839354"/>
                </a:lnTo>
                <a:lnTo>
                  <a:pt x="2428957" y="5830888"/>
                </a:lnTo>
                <a:lnTo>
                  <a:pt x="2451714" y="5822156"/>
                </a:lnTo>
                <a:lnTo>
                  <a:pt x="2475001" y="5813161"/>
                </a:lnTo>
                <a:lnTo>
                  <a:pt x="2497494" y="5803371"/>
                </a:lnTo>
                <a:lnTo>
                  <a:pt x="2520516" y="5793581"/>
                </a:lnTo>
                <a:lnTo>
                  <a:pt x="2542744" y="5783263"/>
                </a:lnTo>
                <a:lnTo>
                  <a:pt x="2564972" y="5772944"/>
                </a:lnTo>
                <a:lnTo>
                  <a:pt x="2587200" y="5762096"/>
                </a:lnTo>
                <a:lnTo>
                  <a:pt x="2609164" y="5750983"/>
                </a:lnTo>
                <a:lnTo>
                  <a:pt x="2630862" y="5739342"/>
                </a:lnTo>
                <a:lnTo>
                  <a:pt x="2652562" y="5727436"/>
                </a:lnTo>
                <a:lnTo>
                  <a:pt x="2610487" y="5654940"/>
                </a:lnTo>
                <a:close/>
                <a:moveTo>
                  <a:pt x="1101088" y="5654940"/>
                </a:moveTo>
                <a:lnTo>
                  <a:pt x="1059013" y="5727436"/>
                </a:lnTo>
                <a:lnTo>
                  <a:pt x="1080712" y="5739342"/>
                </a:lnTo>
                <a:lnTo>
                  <a:pt x="1102147" y="5750983"/>
                </a:lnTo>
                <a:lnTo>
                  <a:pt x="1124110" y="5762096"/>
                </a:lnTo>
                <a:lnTo>
                  <a:pt x="1146603" y="5772944"/>
                </a:lnTo>
                <a:lnTo>
                  <a:pt x="1168831" y="5783263"/>
                </a:lnTo>
                <a:lnTo>
                  <a:pt x="1191059" y="5793581"/>
                </a:lnTo>
                <a:lnTo>
                  <a:pt x="1213817" y="5803371"/>
                </a:lnTo>
                <a:lnTo>
                  <a:pt x="1236574" y="5813161"/>
                </a:lnTo>
                <a:lnTo>
                  <a:pt x="1259861" y="5822156"/>
                </a:lnTo>
                <a:lnTo>
                  <a:pt x="1282883" y="5830888"/>
                </a:lnTo>
                <a:lnTo>
                  <a:pt x="1306169" y="5839354"/>
                </a:lnTo>
                <a:lnTo>
                  <a:pt x="1329721" y="5847556"/>
                </a:lnTo>
                <a:lnTo>
                  <a:pt x="1353272" y="5855494"/>
                </a:lnTo>
                <a:lnTo>
                  <a:pt x="1377088" y="5862902"/>
                </a:lnTo>
                <a:lnTo>
                  <a:pt x="1400904" y="5870311"/>
                </a:lnTo>
                <a:lnTo>
                  <a:pt x="1424984" y="5876925"/>
                </a:lnTo>
                <a:lnTo>
                  <a:pt x="1449594" y="5883275"/>
                </a:lnTo>
                <a:lnTo>
                  <a:pt x="1473675" y="5889361"/>
                </a:lnTo>
                <a:lnTo>
                  <a:pt x="1498549" y="5894917"/>
                </a:lnTo>
                <a:lnTo>
                  <a:pt x="1522894" y="5900208"/>
                </a:lnTo>
                <a:lnTo>
                  <a:pt x="1547769" y="5905236"/>
                </a:lnTo>
                <a:lnTo>
                  <a:pt x="1572908" y="5909733"/>
                </a:lnTo>
                <a:lnTo>
                  <a:pt x="1597782" y="5914231"/>
                </a:lnTo>
                <a:lnTo>
                  <a:pt x="1622921" y="5917936"/>
                </a:lnTo>
                <a:lnTo>
                  <a:pt x="1648325" y="5921375"/>
                </a:lnTo>
                <a:lnTo>
                  <a:pt x="1673728" y="5924286"/>
                </a:lnTo>
                <a:lnTo>
                  <a:pt x="1699396" y="5926667"/>
                </a:lnTo>
                <a:lnTo>
                  <a:pt x="1724800" y="5929313"/>
                </a:lnTo>
                <a:lnTo>
                  <a:pt x="1750997" y="5930636"/>
                </a:lnTo>
                <a:lnTo>
                  <a:pt x="1776666" y="5932223"/>
                </a:lnTo>
                <a:lnTo>
                  <a:pt x="1802599" y="5933281"/>
                </a:lnTo>
                <a:lnTo>
                  <a:pt x="1828796" y="5933811"/>
                </a:lnTo>
                <a:lnTo>
                  <a:pt x="1828796" y="5850202"/>
                </a:lnTo>
                <a:lnTo>
                  <a:pt x="1804186" y="5849408"/>
                </a:lnTo>
                <a:lnTo>
                  <a:pt x="1779577" y="5848615"/>
                </a:lnTo>
                <a:lnTo>
                  <a:pt x="1754967" y="5847027"/>
                </a:lnTo>
                <a:lnTo>
                  <a:pt x="1730886" y="5845440"/>
                </a:lnTo>
                <a:lnTo>
                  <a:pt x="1706541" y="5843323"/>
                </a:lnTo>
                <a:lnTo>
                  <a:pt x="1682196" y="5840677"/>
                </a:lnTo>
                <a:lnTo>
                  <a:pt x="1658380" y="5838031"/>
                </a:lnTo>
                <a:lnTo>
                  <a:pt x="1634300" y="5834327"/>
                </a:lnTo>
                <a:lnTo>
                  <a:pt x="1610484" y="5830888"/>
                </a:lnTo>
                <a:lnTo>
                  <a:pt x="1586932" y="5826919"/>
                </a:lnTo>
                <a:lnTo>
                  <a:pt x="1563381" y="5822950"/>
                </a:lnTo>
                <a:lnTo>
                  <a:pt x="1539830" y="5818188"/>
                </a:lnTo>
                <a:lnTo>
                  <a:pt x="1516279" y="5813161"/>
                </a:lnTo>
                <a:lnTo>
                  <a:pt x="1492992" y="5807869"/>
                </a:lnTo>
                <a:lnTo>
                  <a:pt x="1470235" y="5802048"/>
                </a:lnTo>
                <a:lnTo>
                  <a:pt x="1447213" y="5795963"/>
                </a:lnTo>
                <a:lnTo>
                  <a:pt x="1424455" y="5789613"/>
                </a:lnTo>
                <a:lnTo>
                  <a:pt x="1401962" y="5782733"/>
                </a:lnTo>
                <a:lnTo>
                  <a:pt x="1379205" y="5775854"/>
                </a:lnTo>
                <a:lnTo>
                  <a:pt x="1356977" y="5768181"/>
                </a:lnTo>
                <a:lnTo>
                  <a:pt x="1334749" y="5760773"/>
                </a:lnTo>
                <a:lnTo>
                  <a:pt x="1312785" y="5752571"/>
                </a:lnTo>
                <a:lnTo>
                  <a:pt x="1290821" y="5744369"/>
                </a:lnTo>
                <a:lnTo>
                  <a:pt x="1269123" y="5735638"/>
                </a:lnTo>
                <a:lnTo>
                  <a:pt x="1247424" y="5726642"/>
                </a:lnTo>
                <a:lnTo>
                  <a:pt x="1225989" y="5717117"/>
                </a:lnTo>
                <a:lnTo>
                  <a:pt x="1204820" y="5707856"/>
                </a:lnTo>
                <a:lnTo>
                  <a:pt x="1183385" y="5697802"/>
                </a:lnTo>
                <a:lnTo>
                  <a:pt x="1162745" y="5687219"/>
                </a:lnTo>
                <a:lnTo>
                  <a:pt x="1142104" y="5676900"/>
                </a:lnTo>
                <a:lnTo>
                  <a:pt x="1121464" y="5666052"/>
                </a:lnTo>
                <a:lnTo>
                  <a:pt x="1101088" y="5654940"/>
                </a:lnTo>
                <a:close/>
                <a:moveTo>
                  <a:pt x="4757931" y="5535170"/>
                </a:moveTo>
                <a:lnTo>
                  <a:pt x="4541041" y="5659994"/>
                </a:lnTo>
                <a:lnTo>
                  <a:pt x="4541305" y="5668044"/>
                </a:lnTo>
                <a:lnTo>
                  <a:pt x="4793670" y="5668294"/>
                </a:lnTo>
                <a:lnTo>
                  <a:pt x="4792876" y="5659296"/>
                </a:lnTo>
                <a:lnTo>
                  <a:pt x="4791817" y="5650562"/>
                </a:lnTo>
                <a:lnTo>
                  <a:pt x="4790493" y="5642093"/>
                </a:lnTo>
                <a:lnTo>
                  <a:pt x="4789435" y="5633359"/>
                </a:lnTo>
                <a:lnTo>
                  <a:pt x="4787846" y="5624361"/>
                </a:lnTo>
                <a:lnTo>
                  <a:pt x="4785993" y="5615891"/>
                </a:lnTo>
                <a:lnTo>
                  <a:pt x="4783875" y="5607422"/>
                </a:lnTo>
                <a:lnTo>
                  <a:pt x="4781757" y="5598953"/>
                </a:lnTo>
                <a:lnTo>
                  <a:pt x="4779639" y="5591013"/>
                </a:lnTo>
                <a:lnTo>
                  <a:pt x="4776992" y="5582809"/>
                </a:lnTo>
                <a:lnTo>
                  <a:pt x="4774344" y="5574604"/>
                </a:lnTo>
                <a:lnTo>
                  <a:pt x="4771432" y="5566400"/>
                </a:lnTo>
                <a:lnTo>
                  <a:pt x="4768256" y="5558460"/>
                </a:lnTo>
                <a:lnTo>
                  <a:pt x="4764814" y="5550785"/>
                </a:lnTo>
                <a:lnTo>
                  <a:pt x="4761372" y="5542845"/>
                </a:lnTo>
                <a:lnTo>
                  <a:pt x="4757931" y="5535170"/>
                </a:lnTo>
                <a:close/>
                <a:moveTo>
                  <a:pt x="4095558" y="5535170"/>
                </a:moveTo>
                <a:lnTo>
                  <a:pt x="4091586" y="5542845"/>
                </a:lnTo>
                <a:lnTo>
                  <a:pt x="4088145" y="5550785"/>
                </a:lnTo>
                <a:lnTo>
                  <a:pt x="4085233" y="5558460"/>
                </a:lnTo>
                <a:lnTo>
                  <a:pt x="4082056" y="5566400"/>
                </a:lnTo>
                <a:lnTo>
                  <a:pt x="4078879" y="5574604"/>
                </a:lnTo>
                <a:lnTo>
                  <a:pt x="4076232" y="5582809"/>
                </a:lnTo>
                <a:lnTo>
                  <a:pt x="4073849" y="5591013"/>
                </a:lnTo>
                <a:lnTo>
                  <a:pt x="4071202" y="5598953"/>
                </a:lnTo>
                <a:lnTo>
                  <a:pt x="4069084" y="5607422"/>
                </a:lnTo>
                <a:lnTo>
                  <a:pt x="4067231" y="5615891"/>
                </a:lnTo>
                <a:lnTo>
                  <a:pt x="4065377" y="5624361"/>
                </a:lnTo>
                <a:lnTo>
                  <a:pt x="4063789" y="5633359"/>
                </a:lnTo>
                <a:lnTo>
                  <a:pt x="4062465" y="5642093"/>
                </a:lnTo>
                <a:lnTo>
                  <a:pt x="4061406" y="5650562"/>
                </a:lnTo>
                <a:lnTo>
                  <a:pt x="4060347" y="5659296"/>
                </a:lnTo>
                <a:lnTo>
                  <a:pt x="4059818" y="5668294"/>
                </a:lnTo>
                <a:lnTo>
                  <a:pt x="4300379" y="5668055"/>
                </a:lnTo>
                <a:lnTo>
                  <a:pt x="4300580" y="5653300"/>
                </a:lnTo>
                <a:lnTo>
                  <a:pt x="4095558" y="5535170"/>
                </a:lnTo>
                <a:close/>
                <a:moveTo>
                  <a:pt x="4787052" y="5517967"/>
                </a:moveTo>
                <a:lnTo>
                  <a:pt x="4769314" y="5528553"/>
                </a:lnTo>
                <a:lnTo>
                  <a:pt x="4773021" y="5536493"/>
                </a:lnTo>
                <a:lnTo>
                  <a:pt x="4776727" y="5544698"/>
                </a:lnTo>
                <a:lnTo>
                  <a:pt x="4780169" y="5552902"/>
                </a:lnTo>
                <a:lnTo>
                  <a:pt x="4783346" y="5561371"/>
                </a:lnTo>
                <a:lnTo>
                  <a:pt x="4786522" y="5569841"/>
                </a:lnTo>
                <a:lnTo>
                  <a:pt x="4789435" y="5578310"/>
                </a:lnTo>
                <a:lnTo>
                  <a:pt x="4792082" y="5587043"/>
                </a:lnTo>
                <a:lnTo>
                  <a:pt x="4794729" y="5595513"/>
                </a:lnTo>
                <a:lnTo>
                  <a:pt x="4796847" y="5604511"/>
                </a:lnTo>
                <a:lnTo>
                  <a:pt x="4798965" y="5613509"/>
                </a:lnTo>
                <a:lnTo>
                  <a:pt x="4800553" y="5622243"/>
                </a:lnTo>
                <a:lnTo>
                  <a:pt x="4802407" y="5631242"/>
                </a:lnTo>
                <a:lnTo>
                  <a:pt x="4803730" y="5640505"/>
                </a:lnTo>
                <a:lnTo>
                  <a:pt x="4805054" y="5649768"/>
                </a:lnTo>
                <a:lnTo>
                  <a:pt x="4805848" y="5659031"/>
                </a:lnTo>
                <a:lnTo>
                  <a:pt x="4806907" y="5668294"/>
                </a:lnTo>
                <a:lnTo>
                  <a:pt x="4827292" y="5668294"/>
                </a:lnTo>
                <a:lnTo>
                  <a:pt x="4826762" y="5658237"/>
                </a:lnTo>
                <a:lnTo>
                  <a:pt x="4825439" y="5648180"/>
                </a:lnTo>
                <a:lnTo>
                  <a:pt x="4824115" y="5638652"/>
                </a:lnTo>
                <a:lnTo>
                  <a:pt x="4822791" y="5628595"/>
                </a:lnTo>
                <a:lnTo>
                  <a:pt x="4820938" y="5619067"/>
                </a:lnTo>
                <a:lnTo>
                  <a:pt x="4819085" y="5609275"/>
                </a:lnTo>
                <a:lnTo>
                  <a:pt x="4816967" y="5599747"/>
                </a:lnTo>
                <a:lnTo>
                  <a:pt x="4814320" y="5590219"/>
                </a:lnTo>
                <a:lnTo>
                  <a:pt x="4811672" y="5580956"/>
                </a:lnTo>
                <a:lnTo>
                  <a:pt x="4808760" y="5571693"/>
                </a:lnTo>
                <a:lnTo>
                  <a:pt x="4805583" y="5562695"/>
                </a:lnTo>
                <a:lnTo>
                  <a:pt x="4802407" y="5553432"/>
                </a:lnTo>
                <a:lnTo>
                  <a:pt x="4798965" y="5544433"/>
                </a:lnTo>
                <a:lnTo>
                  <a:pt x="4795259" y="5535699"/>
                </a:lnTo>
                <a:lnTo>
                  <a:pt x="4791288" y="5526966"/>
                </a:lnTo>
                <a:lnTo>
                  <a:pt x="4787052" y="5517967"/>
                </a:lnTo>
                <a:close/>
                <a:moveTo>
                  <a:pt x="4065907" y="5517967"/>
                </a:moveTo>
                <a:lnTo>
                  <a:pt x="4061936" y="5526966"/>
                </a:lnTo>
                <a:lnTo>
                  <a:pt x="4057700" y="5535699"/>
                </a:lnTo>
                <a:lnTo>
                  <a:pt x="4054258" y="5544433"/>
                </a:lnTo>
                <a:lnTo>
                  <a:pt x="4050552" y="5553432"/>
                </a:lnTo>
                <a:lnTo>
                  <a:pt x="4047375" y="5562695"/>
                </a:lnTo>
                <a:lnTo>
                  <a:pt x="4044198" y="5571693"/>
                </a:lnTo>
                <a:lnTo>
                  <a:pt x="4041551" y="5580956"/>
                </a:lnTo>
                <a:lnTo>
                  <a:pt x="4038639" y="5590219"/>
                </a:lnTo>
                <a:lnTo>
                  <a:pt x="4036521" y="5599747"/>
                </a:lnTo>
                <a:lnTo>
                  <a:pt x="4034403" y="5609275"/>
                </a:lnTo>
                <a:lnTo>
                  <a:pt x="4032021" y="5619067"/>
                </a:lnTo>
                <a:lnTo>
                  <a:pt x="4030432" y="5628595"/>
                </a:lnTo>
                <a:lnTo>
                  <a:pt x="4028844" y="5638652"/>
                </a:lnTo>
                <a:lnTo>
                  <a:pt x="4027785" y="5648180"/>
                </a:lnTo>
                <a:lnTo>
                  <a:pt x="4026726" y="5658237"/>
                </a:lnTo>
                <a:lnTo>
                  <a:pt x="4025932" y="5668294"/>
                </a:lnTo>
                <a:lnTo>
                  <a:pt x="4046581" y="5668294"/>
                </a:lnTo>
                <a:lnTo>
                  <a:pt x="4047111" y="5659031"/>
                </a:lnTo>
                <a:lnTo>
                  <a:pt x="4048170" y="5649768"/>
                </a:lnTo>
                <a:lnTo>
                  <a:pt x="4049228" y="5640505"/>
                </a:lnTo>
                <a:lnTo>
                  <a:pt x="4050817" y="5631242"/>
                </a:lnTo>
                <a:lnTo>
                  <a:pt x="4052405" y="5622243"/>
                </a:lnTo>
                <a:lnTo>
                  <a:pt x="4054258" y="5613509"/>
                </a:lnTo>
                <a:lnTo>
                  <a:pt x="4056376" y="5604511"/>
                </a:lnTo>
                <a:lnTo>
                  <a:pt x="4058759" y="5595513"/>
                </a:lnTo>
                <a:lnTo>
                  <a:pt x="4060877" y="5587043"/>
                </a:lnTo>
                <a:lnTo>
                  <a:pt x="4063789" y="5578310"/>
                </a:lnTo>
                <a:lnTo>
                  <a:pt x="4066701" y="5569841"/>
                </a:lnTo>
                <a:lnTo>
                  <a:pt x="4069878" y="5561371"/>
                </a:lnTo>
                <a:lnTo>
                  <a:pt x="4072790" y="5552902"/>
                </a:lnTo>
                <a:lnTo>
                  <a:pt x="4076232" y="5544698"/>
                </a:lnTo>
                <a:lnTo>
                  <a:pt x="4080203" y="5536493"/>
                </a:lnTo>
                <a:lnTo>
                  <a:pt x="4083909" y="5528553"/>
                </a:lnTo>
                <a:lnTo>
                  <a:pt x="4065907" y="5517967"/>
                </a:lnTo>
                <a:close/>
                <a:moveTo>
                  <a:pt x="4633239" y="5390665"/>
                </a:moveTo>
                <a:lnTo>
                  <a:pt x="4537653" y="5556516"/>
                </a:lnTo>
                <a:lnTo>
                  <a:pt x="4539051" y="5599219"/>
                </a:lnTo>
                <a:lnTo>
                  <a:pt x="4731192" y="5488325"/>
                </a:lnTo>
                <a:lnTo>
                  <a:pt x="4726162" y="5481179"/>
                </a:lnTo>
                <a:lnTo>
                  <a:pt x="4720868" y="5474298"/>
                </a:lnTo>
                <a:lnTo>
                  <a:pt x="4715837" y="5467152"/>
                </a:lnTo>
                <a:lnTo>
                  <a:pt x="4710278" y="5460800"/>
                </a:lnTo>
                <a:lnTo>
                  <a:pt x="4704719" y="5454184"/>
                </a:lnTo>
                <a:lnTo>
                  <a:pt x="4698894" y="5447567"/>
                </a:lnTo>
                <a:lnTo>
                  <a:pt x="4693070" y="5441216"/>
                </a:lnTo>
                <a:lnTo>
                  <a:pt x="4686981" y="5434864"/>
                </a:lnTo>
                <a:lnTo>
                  <a:pt x="4680627" y="5429041"/>
                </a:lnTo>
                <a:lnTo>
                  <a:pt x="4674538" y="5422954"/>
                </a:lnTo>
                <a:lnTo>
                  <a:pt x="4667920" y="5417131"/>
                </a:lnTo>
                <a:lnTo>
                  <a:pt x="4661302" y="5411309"/>
                </a:lnTo>
                <a:lnTo>
                  <a:pt x="4654418" y="5406016"/>
                </a:lnTo>
                <a:lnTo>
                  <a:pt x="4647800" y="5400722"/>
                </a:lnTo>
                <a:lnTo>
                  <a:pt x="4640652" y="5395694"/>
                </a:lnTo>
                <a:lnTo>
                  <a:pt x="4633239" y="5390665"/>
                </a:lnTo>
                <a:close/>
                <a:moveTo>
                  <a:pt x="4219719" y="5390665"/>
                </a:moveTo>
                <a:lnTo>
                  <a:pt x="4212572" y="5395694"/>
                </a:lnTo>
                <a:lnTo>
                  <a:pt x="4205688" y="5400722"/>
                </a:lnTo>
                <a:lnTo>
                  <a:pt x="4198805" y="5406016"/>
                </a:lnTo>
                <a:lnTo>
                  <a:pt x="4191922" y="5411309"/>
                </a:lnTo>
                <a:lnTo>
                  <a:pt x="4185304" y="5417131"/>
                </a:lnTo>
                <a:lnTo>
                  <a:pt x="4178950" y="5422954"/>
                </a:lnTo>
                <a:lnTo>
                  <a:pt x="4172331" y="5429041"/>
                </a:lnTo>
                <a:lnTo>
                  <a:pt x="4166507" y="5434864"/>
                </a:lnTo>
                <a:lnTo>
                  <a:pt x="4160153" y="5441216"/>
                </a:lnTo>
                <a:lnTo>
                  <a:pt x="4154065" y="5447567"/>
                </a:lnTo>
                <a:lnTo>
                  <a:pt x="4148505" y="5454184"/>
                </a:lnTo>
                <a:lnTo>
                  <a:pt x="4142946" y="5460800"/>
                </a:lnTo>
                <a:lnTo>
                  <a:pt x="4137651" y="5467152"/>
                </a:lnTo>
                <a:lnTo>
                  <a:pt x="4132091" y="5474298"/>
                </a:lnTo>
                <a:lnTo>
                  <a:pt x="4126797" y="5481179"/>
                </a:lnTo>
                <a:lnTo>
                  <a:pt x="4122031" y="5488325"/>
                </a:lnTo>
                <a:lnTo>
                  <a:pt x="4301419" y="5591859"/>
                </a:lnTo>
                <a:lnTo>
                  <a:pt x="4302216" y="5533520"/>
                </a:lnTo>
                <a:lnTo>
                  <a:pt x="4219719" y="5390665"/>
                </a:lnTo>
                <a:close/>
                <a:moveTo>
                  <a:pt x="4650712" y="5361288"/>
                </a:moveTo>
                <a:lnTo>
                  <a:pt x="4640387" y="5379020"/>
                </a:lnTo>
                <a:lnTo>
                  <a:pt x="4647800" y="5384314"/>
                </a:lnTo>
                <a:lnTo>
                  <a:pt x="4654948" y="5389871"/>
                </a:lnTo>
                <a:lnTo>
                  <a:pt x="4662361" y="5395429"/>
                </a:lnTo>
                <a:lnTo>
                  <a:pt x="4669508" y="5400987"/>
                </a:lnTo>
                <a:lnTo>
                  <a:pt x="4676392" y="5407074"/>
                </a:lnTo>
                <a:lnTo>
                  <a:pt x="4683275" y="5412897"/>
                </a:lnTo>
                <a:lnTo>
                  <a:pt x="4689893" y="5419249"/>
                </a:lnTo>
                <a:lnTo>
                  <a:pt x="4696512" y="5425601"/>
                </a:lnTo>
                <a:lnTo>
                  <a:pt x="4702601" y="5432217"/>
                </a:lnTo>
                <a:lnTo>
                  <a:pt x="4708954" y="5438834"/>
                </a:lnTo>
                <a:lnTo>
                  <a:pt x="4715043" y="5445715"/>
                </a:lnTo>
                <a:lnTo>
                  <a:pt x="4720868" y="5452596"/>
                </a:lnTo>
                <a:lnTo>
                  <a:pt x="4726692" y="5459742"/>
                </a:lnTo>
                <a:lnTo>
                  <a:pt x="4732251" y="5466888"/>
                </a:lnTo>
                <a:lnTo>
                  <a:pt x="4737546" y="5474298"/>
                </a:lnTo>
                <a:lnTo>
                  <a:pt x="4742576" y="5481709"/>
                </a:lnTo>
                <a:lnTo>
                  <a:pt x="4760578" y="5471387"/>
                </a:lnTo>
                <a:lnTo>
                  <a:pt x="4754754" y="5463182"/>
                </a:lnTo>
                <a:lnTo>
                  <a:pt x="4749194" y="5455243"/>
                </a:lnTo>
                <a:lnTo>
                  <a:pt x="4743105" y="5447567"/>
                </a:lnTo>
                <a:lnTo>
                  <a:pt x="4737281" y="5439892"/>
                </a:lnTo>
                <a:lnTo>
                  <a:pt x="4730928" y="5432482"/>
                </a:lnTo>
                <a:lnTo>
                  <a:pt x="4724309" y="5425336"/>
                </a:lnTo>
                <a:lnTo>
                  <a:pt x="4717691" y="5417925"/>
                </a:lnTo>
                <a:lnTo>
                  <a:pt x="4710807" y="5411044"/>
                </a:lnTo>
                <a:lnTo>
                  <a:pt x="4703924" y="5404163"/>
                </a:lnTo>
                <a:lnTo>
                  <a:pt x="4696776" y="5397547"/>
                </a:lnTo>
                <a:lnTo>
                  <a:pt x="4689099" y="5390930"/>
                </a:lnTo>
                <a:lnTo>
                  <a:pt x="4681951" y="5384843"/>
                </a:lnTo>
                <a:lnTo>
                  <a:pt x="4674274" y="5378491"/>
                </a:lnTo>
                <a:lnTo>
                  <a:pt x="4666596" y="5372404"/>
                </a:lnTo>
                <a:lnTo>
                  <a:pt x="4658389" y="5366846"/>
                </a:lnTo>
                <a:lnTo>
                  <a:pt x="4650712" y="5361288"/>
                </a:lnTo>
                <a:close/>
                <a:moveTo>
                  <a:pt x="4202776" y="5361288"/>
                </a:moveTo>
                <a:lnTo>
                  <a:pt x="4194569" y="5366846"/>
                </a:lnTo>
                <a:lnTo>
                  <a:pt x="4186892" y="5372404"/>
                </a:lnTo>
                <a:lnTo>
                  <a:pt x="4178950" y="5378491"/>
                </a:lnTo>
                <a:lnTo>
                  <a:pt x="4171537" y="5384843"/>
                </a:lnTo>
                <a:lnTo>
                  <a:pt x="4163860" y="5390930"/>
                </a:lnTo>
                <a:lnTo>
                  <a:pt x="4156712" y="5397547"/>
                </a:lnTo>
                <a:lnTo>
                  <a:pt x="4149564" y="5404163"/>
                </a:lnTo>
                <a:lnTo>
                  <a:pt x="4142151" y="5411044"/>
                </a:lnTo>
                <a:lnTo>
                  <a:pt x="4135533" y="5417925"/>
                </a:lnTo>
                <a:lnTo>
                  <a:pt x="4128650" y="5425336"/>
                </a:lnTo>
                <a:lnTo>
                  <a:pt x="4122561" y="5432482"/>
                </a:lnTo>
                <a:lnTo>
                  <a:pt x="4116207" y="5439892"/>
                </a:lnTo>
                <a:lnTo>
                  <a:pt x="4109853" y="5447567"/>
                </a:lnTo>
                <a:lnTo>
                  <a:pt x="4104029" y="5455243"/>
                </a:lnTo>
                <a:lnTo>
                  <a:pt x="4098205" y="5463182"/>
                </a:lnTo>
                <a:lnTo>
                  <a:pt x="4092645" y="5471387"/>
                </a:lnTo>
                <a:lnTo>
                  <a:pt x="4110648" y="5481709"/>
                </a:lnTo>
                <a:lnTo>
                  <a:pt x="4115942" y="5474298"/>
                </a:lnTo>
                <a:lnTo>
                  <a:pt x="4121237" y="5466888"/>
                </a:lnTo>
                <a:lnTo>
                  <a:pt x="4126532" y="5459742"/>
                </a:lnTo>
                <a:lnTo>
                  <a:pt x="4132621" y="5452596"/>
                </a:lnTo>
                <a:lnTo>
                  <a:pt x="4138180" y="5445715"/>
                </a:lnTo>
                <a:lnTo>
                  <a:pt x="4144534" y="5438834"/>
                </a:lnTo>
                <a:lnTo>
                  <a:pt x="4150358" y="5432217"/>
                </a:lnTo>
                <a:lnTo>
                  <a:pt x="4156977" y="5425601"/>
                </a:lnTo>
                <a:lnTo>
                  <a:pt x="4163330" y="5419249"/>
                </a:lnTo>
                <a:lnTo>
                  <a:pt x="4170214" y="5412897"/>
                </a:lnTo>
                <a:lnTo>
                  <a:pt x="4176832" y="5407074"/>
                </a:lnTo>
                <a:lnTo>
                  <a:pt x="4183980" y="5400987"/>
                </a:lnTo>
                <a:lnTo>
                  <a:pt x="4190863" y="5395429"/>
                </a:lnTo>
                <a:lnTo>
                  <a:pt x="4198011" y="5389871"/>
                </a:lnTo>
                <a:lnTo>
                  <a:pt x="4205688" y="5384314"/>
                </a:lnTo>
                <a:lnTo>
                  <a:pt x="4213101" y="5379020"/>
                </a:lnTo>
                <a:lnTo>
                  <a:pt x="4202776" y="5361288"/>
                </a:lnTo>
                <a:close/>
                <a:moveTo>
                  <a:pt x="4304748" y="5348127"/>
                </a:moveTo>
                <a:lnTo>
                  <a:pt x="4297817" y="5350437"/>
                </a:lnTo>
                <a:lnTo>
                  <a:pt x="4289610" y="5353613"/>
                </a:lnTo>
                <a:lnTo>
                  <a:pt x="4281933" y="5356789"/>
                </a:lnTo>
                <a:lnTo>
                  <a:pt x="4273991" y="5360229"/>
                </a:lnTo>
                <a:lnTo>
                  <a:pt x="4266578" y="5363935"/>
                </a:lnTo>
                <a:lnTo>
                  <a:pt x="4303653" y="5428317"/>
                </a:lnTo>
                <a:lnTo>
                  <a:pt x="4304748" y="5348127"/>
                </a:lnTo>
                <a:close/>
                <a:moveTo>
                  <a:pt x="4530640" y="5342369"/>
                </a:moveTo>
                <a:lnTo>
                  <a:pt x="4534325" y="5454889"/>
                </a:lnTo>
                <a:lnTo>
                  <a:pt x="4586910" y="5363935"/>
                </a:lnTo>
                <a:lnTo>
                  <a:pt x="4578968" y="5360229"/>
                </a:lnTo>
                <a:lnTo>
                  <a:pt x="4571291" y="5356789"/>
                </a:lnTo>
                <a:lnTo>
                  <a:pt x="4563349" y="5353613"/>
                </a:lnTo>
                <a:lnTo>
                  <a:pt x="4555671" y="5350437"/>
                </a:lnTo>
                <a:lnTo>
                  <a:pt x="4547464" y="5347790"/>
                </a:lnTo>
                <a:lnTo>
                  <a:pt x="4539258" y="5344879"/>
                </a:lnTo>
                <a:lnTo>
                  <a:pt x="4531051" y="5342497"/>
                </a:lnTo>
                <a:lnTo>
                  <a:pt x="4530640" y="5342369"/>
                </a:lnTo>
                <a:close/>
                <a:moveTo>
                  <a:pt x="4305239" y="5312191"/>
                </a:moveTo>
                <a:lnTo>
                  <a:pt x="4302847" y="5312855"/>
                </a:lnTo>
                <a:lnTo>
                  <a:pt x="4293846" y="5316031"/>
                </a:lnTo>
                <a:lnTo>
                  <a:pt x="4284845" y="5319472"/>
                </a:lnTo>
                <a:lnTo>
                  <a:pt x="4275844" y="5322912"/>
                </a:lnTo>
                <a:lnTo>
                  <a:pt x="4266843" y="5326618"/>
                </a:lnTo>
                <a:lnTo>
                  <a:pt x="4258106" y="5330587"/>
                </a:lnTo>
                <a:lnTo>
                  <a:pt x="4249635" y="5334822"/>
                </a:lnTo>
                <a:lnTo>
                  <a:pt x="4259960" y="5352554"/>
                </a:lnTo>
                <a:lnTo>
                  <a:pt x="4267902" y="5348584"/>
                </a:lnTo>
                <a:lnTo>
                  <a:pt x="4275844" y="5345144"/>
                </a:lnTo>
                <a:lnTo>
                  <a:pt x="4284315" y="5341703"/>
                </a:lnTo>
                <a:lnTo>
                  <a:pt x="4292522" y="5338263"/>
                </a:lnTo>
                <a:lnTo>
                  <a:pt x="4300994" y="5335087"/>
                </a:lnTo>
                <a:lnTo>
                  <a:pt x="4304943" y="5333890"/>
                </a:lnTo>
                <a:lnTo>
                  <a:pt x="4305239" y="5312191"/>
                </a:lnTo>
                <a:close/>
                <a:moveTo>
                  <a:pt x="4529476" y="5306830"/>
                </a:moveTo>
                <a:lnTo>
                  <a:pt x="4530188" y="5328548"/>
                </a:lnTo>
                <a:lnTo>
                  <a:pt x="4534757" y="5329793"/>
                </a:lnTo>
                <a:lnTo>
                  <a:pt x="4543493" y="5332440"/>
                </a:lnTo>
                <a:lnTo>
                  <a:pt x="4551965" y="5335087"/>
                </a:lnTo>
                <a:lnTo>
                  <a:pt x="4560437" y="5338263"/>
                </a:lnTo>
                <a:lnTo>
                  <a:pt x="4568908" y="5341703"/>
                </a:lnTo>
                <a:lnTo>
                  <a:pt x="4577115" y="5345144"/>
                </a:lnTo>
                <a:lnTo>
                  <a:pt x="4585322" y="5348584"/>
                </a:lnTo>
                <a:lnTo>
                  <a:pt x="4593529" y="5352554"/>
                </a:lnTo>
                <a:lnTo>
                  <a:pt x="4603589" y="5334822"/>
                </a:lnTo>
                <a:lnTo>
                  <a:pt x="4595117" y="5330587"/>
                </a:lnTo>
                <a:lnTo>
                  <a:pt x="4586381" y="5326618"/>
                </a:lnTo>
                <a:lnTo>
                  <a:pt x="4577380" y="5322912"/>
                </a:lnTo>
                <a:lnTo>
                  <a:pt x="4568379" y="5319472"/>
                </a:lnTo>
                <a:lnTo>
                  <a:pt x="4559378" y="5316031"/>
                </a:lnTo>
                <a:lnTo>
                  <a:pt x="4550112" y="5312855"/>
                </a:lnTo>
                <a:lnTo>
                  <a:pt x="4540846" y="5310209"/>
                </a:lnTo>
                <a:lnTo>
                  <a:pt x="4531580" y="5307297"/>
                </a:lnTo>
                <a:lnTo>
                  <a:pt x="4529476" y="5306830"/>
                </a:lnTo>
                <a:close/>
                <a:moveTo>
                  <a:pt x="3189742" y="5095346"/>
                </a:moveTo>
                <a:lnTo>
                  <a:pt x="3177305" y="5115719"/>
                </a:lnTo>
                <a:lnTo>
                  <a:pt x="3164339" y="5135827"/>
                </a:lnTo>
                <a:lnTo>
                  <a:pt x="3151637" y="5155671"/>
                </a:lnTo>
                <a:lnTo>
                  <a:pt x="3138141" y="5175514"/>
                </a:lnTo>
                <a:lnTo>
                  <a:pt x="3124645" y="5194829"/>
                </a:lnTo>
                <a:lnTo>
                  <a:pt x="3110356" y="5214408"/>
                </a:lnTo>
                <a:lnTo>
                  <a:pt x="3096331" y="5233194"/>
                </a:lnTo>
                <a:lnTo>
                  <a:pt x="3081512" y="5251979"/>
                </a:lnTo>
                <a:lnTo>
                  <a:pt x="3066958" y="5270765"/>
                </a:lnTo>
                <a:lnTo>
                  <a:pt x="3051875" y="5289021"/>
                </a:lnTo>
                <a:lnTo>
                  <a:pt x="3036527" y="5307277"/>
                </a:lnTo>
                <a:lnTo>
                  <a:pt x="3021179" y="5325004"/>
                </a:lnTo>
                <a:lnTo>
                  <a:pt x="3005037" y="5342731"/>
                </a:lnTo>
                <a:lnTo>
                  <a:pt x="2989159" y="5360194"/>
                </a:lnTo>
                <a:lnTo>
                  <a:pt x="2972488" y="5377392"/>
                </a:lnTo>
                <a:lnTo>
                  <a:pt x="2955817" y="5394061"/>
                </a:lnTo>
                <a:lnTo>
                  <a:pt x="2938881" y="5410994"/>
                </a:lnTo>
                <a:lnTo>
                  <a:pt x="2921946" y="5427398"/>
                </a:lnTo>
                <a:lnTo>
                  <a:pt x="2904481" y="5443273"/>
                </a:lnTo>
                <a:lnTo>
                  <a:pt x="2886751" y="5459413"/>
                </a:lnTo>
                <a:lnTo>
                  <a:pt x="2869021" y="5475023"/>
                </a:lnTo>
                <a:lnTo>
                  <a:pt x="2850763" y="5490369"/>
                </a:lnTo>
                <a:lnTo>
                  <a:pt x="2832239" y="5505450"/>
                </a:lnTo>
                <a:lnTo>
                  <a:pt x="2813716" y="5520267"/>
                </a:lnTo>
                <a:lnTo>
                  <a:pt x="2794928" y="5534554"/>
                </a:lnTo>
                <a:lnTo>
                  <a:pt x="2775875" y="5548577"/>
                </a:lnTo>
                <a:lnTo>
                  <a:pt x="2756557" y="5562865"/>
                </a:lnTo>
                <a:lnTo>
                  <a:pt x="2737240" y="5576358"/>
                </a:lnTo>
                <a:lnTo>
                  <a:pt x="2717394" y="5589852"/>
                </a:lnTo>
                <a:lnTo>
                  <a:pt x="2697282" y="5603081"/>
                </a:lnTo>
                <a:lnTo>
                  <a:pt x="2677171" y="5615517"/>
                </a:lnTo>
                <a:lnTo>
                  <a:pt x="2656796" y="5627952"/>
                </a:lnTo>
                <a:lnTo>
                  <a:pt x="2698870" y="5700713"/>
                </a:lnTo>
                <a:lnTo>
                  <a:pt x="2720569" y="5687748"/>
                </a:lnTo>
                <a:lnTo>
                  <a:pt x="2742003" y="5674254"/>
                </a:lnTo>
                <a:lnTo>
                  <a:pt x="2762908" y="5660496"/>
                </a:lnTo>
                <a:lnTo>
                  <a:pt x="2783549" y="5646208"/>
                </a:lnTo>
                <a:lnTo>
                  <a:pt x="2804189" y="5631921"/>
                </a:lnTo>
                <a:lnTo>
                  <a:pt x="2824565" y="5617104"/>
                </a:lnTo>
                <a:lnTo>
                  <a:pt x="2844676" y="5602023"/>
                </a:lnTo>
                <a:lnTo>
                  <a:pt x="2864787" y="5586677"/>
                </a:lnTo>
                <a:lnTo>
                  <a:pt x="2884634" y="5571067"/>
                </a:lnTo>
                <a:lnTo>
                  <a:pt x="2903951" y="5554927"/>
                </a:lnTo>
                <a:lnTo>
                  <a:pt x="2923269" y="5539052"/>
                </a:lnTo>
                <a:lnTo>
                  <a:pt x="2942057" y="5522383"/>
                </a:lnTo>
                <a:lnTo>
                  <a:pt x="2960845" y="5505450"/>
                </a:lnTo>
                <a:lnTo>
                  <a:pt x="2979104" y="5488517"/>
                </a:lnTo>
                <a:lnTo>
                  <a:pt x="2997098" y="5471319"/>
                </a:lnTo>
                <a:lnTo>
                  <a:pt x="3015092" y="5453592"/>
                </a:lnTo>
                <a:lnTo>
                  <a:pt x="3032557" y="5435865"/>
                </a:lnTo>
                <a:lnTo>
                  <a:pt x="3050287" y="5417608"/>
                </a:lnTo>
                <a:lnTo>
                  <a:pt x="3067223" y="5399088"/>
                </a:lnTo>
                <a:lnTo>
                  <a:pt x="3084158" y="5380302"/>
                </a:lnTo>
                <a:lnTo>
                  <a:pt x="3100300" y="5361517"/>
                </a:lnTo>
                <a:lnTo>
                  <a:pt x="3116707" y="5342202"/>
                </a:lnTo>
                <a:lnTo>
                  <a:pt x="3132849" y="5322888"/>
                </a:lnTo>
                <a:lnTo>
                  <a:pt x="3148461" y="5303044"/>
                </a:lnTo>
                <a:lnTo>
                  <a:pt x="3163809" y="5283465"/>
                </a:lnTo>
                <a:lnTo>
                  <a:pt x="3178893" y="5263356"/>
                </a:lnTo>
                <a:lnTo>
                  <a:pt x="3193711" y="5242454"/>
                </a:lnTo>
                <a:lnTo>
                  <a:pt x="3208001" y="5222081"/>
                </a:lnTo>
                <a:lnTo>
                  <a:pt x="3222026" y="5201179"/>
                </a:lnTo>
                <a:lnTo>
                  <a:pt x="3236051" y="5180277"/>
                </a:lnTo>
                <a:lnTo>
                  <a:pt x="3249547" y="5158846"/>
                </a:lnTo>
                <a:lnTo>
                  <a:pt x="3262513" y="5137414"/>
                </a:lnTo>
                <a:lnTo>
                  <a:pt x="3189742" y="5095346"/>
                </a:lnTo>
                <a:close/>
                <a:moveTo>
                  <a:pt x="521568" y="5095346"/>
                </a:moveTo>
                <a:lnTo>
                  <a:pt x="448797" y="5137414"/>
                </a:lnTo>
                <a:lnTo>
                  <a:pt x="462028" y="5158846"/>
                </a:lnTo>
                <a:lnTo>
                  <a:pt x="475524" y="5180277"/>
                </a:lnTo>
                <a:lnTo>
                  <a:pt x="489284" y="5201179"/>
                </a:lnTo>
                <a:lnTo>
                  <a:pt x="503838" y="5222081"/>
                </a:lnTo>
                <a:lnTo>
                  <a:pt x="518128" y="5242454"/>
                </a:lnTo>
                <a:lnTo>
                  <a:pt x="532947" y="5263356"/>
                </a:lnTo>
                <a:lnTo>
                  <a:pt x="547766" y="5283465"/>
                </a:lnTo>
                <a:lnTo>
                  <a:pt x="563114" y="5303044"/>
                </a:lnTo>
                <a:lnTo>
                  <a:pt x="578726" y="5322888"/>
                </a:lnTo>
                <a:lnTo>
                  <a:pt x="594868" y="5342202"/>
                </a:lnTo>
                <a:lnTo>
                  <a:pt x="611010" y="5361517"/>
                </a:lnTo>
                <a:lnTo>
                  <a:pt x="627417" y="5380302"/>
                </a:lnTo>
                <a:lnTo>
                  <a:pt x="644352" y="5399088"/>
                </a:lnTo>
                <a:lnTo>
                  <a:pt x="661288" y="5417608"/>
                </a:lnTo>
                <a:lnTo>
                  <a:pt x="678753" y="5435865"/>
                </a:lnTo>
                <a:lnTo>
                  <a:pt x="696483" y="5453592"/>
                </a:lnTo>
                <a:lnTo>
                  <a:pt x="714212" y="5471319"/>
                </a:lnTo>
                <a:lnTo>
                  <a:pt x="732471" y="5488517"/>
                </a:lnTo>
                <a:lnTo>
                  <a:pt x="750730" y="5505450"/>
                </a:lnTo>
                <a:lnTo>
                  <a:pt x="769518" y="5522383"/>
                </a:lnTo>
                <a:lnTo>
                  <a:pt x="788306" y="5539052"/>
                </a:lnTo>
                <a:lnTo>
                  <a:pt x="807359" y="5554927"/>
                </a:lnTo>
                <a:lnTo>
                  <a:pt x="826941" y="5571067"/>
                </a:lnTo>
                <a:lnTo>
                  <a:pt x="846523" y="5586677"/>
                </a:lnTo>
                <a:lnTo>
                  <a:pt x="866634" y="5602023"/>
                </a:lnTo>
                <a:lnTo>
                  <a:pt x="886745" y="5617104"/>
                </a:lnTo>
                <a:lnTo>
                  <a:pt x="907121" y="5631921"/>
                </a:lnTo>
                <a:lnTo>
                  <a:pt x="927761" y="5646208"/>
                </a:lnTo>
                <a:lnTo>
                  <a:pt x="948666" y="5660496"/>
                </a:lnTo>
                <a:lnTo>
                  <a:pt x="969572" y="5674254"/>
                </a:lnTo>
                <a:lnTo>
                  <a:pt x="991006" y="5687748"/>
                </a:lnTo>
                <a:lnTo>
                  <a:pt x="1012440" y="5700713"/>
                </a:lnTo>
                <a:lnTo>
                  <a:pt x="1054515" y="5627952"/>
                </a:lnTo>
                <a:lnTo>
                  <a:pt x="1034139" y="5615517"/>
                </a:lnTo>
                <a:lnTo>
                  <a:pt x="1014028" y="5603081"/>
                </a:lnTo>
                <a:lnTo>
                  <a:pt x="994181" y="5589852"/>
                </a:lnTo>
                <a:lnTo>
                  <a:pt x="974335" y="5576358"/>
                </a:lnTo>
                <a:lnTo>
                  <a:pt x="954753" y="5562865"/>
                </a:lnTo>
                <a:lnTo>
                  <a:pt x="935700" y="5548577"/>
                </a:lnTo>
                <a:lnTo>
                  <a:pt x="916647" y="5534554"/>
                </a:lnTo>
                <a:lnTo>
                  <a:pt x="897859" y="5520267"/>
                </a:lnTo>
                <a:lnTo>
                  <a:pt x="879336" y="5505450"/>
                </a:lnTo>
                <a:lnTo>
                  <a:pt x="860812" y="5490369"/>
                </a:lnTo>
                <a:lnTo>
                  <a:pt x="842553" y="5475023"/>
                </a:lnTo>
                <a:lnTo>
                  <a:pt x="824559" y="5459413"/>
                </a:lnTo>
                <a:lnTo>
                  <a:pt x="807094" y="5443273"/>
                </a:lnTo>
                <a:lnTo>
                  <a:pt x="789894" y="5427398"/>
                </a:lnTo>
                <a:lnTo>
                  <a:pt x="772693" y="5410994"/>
                </a:lnTo>
                <a:lnTo>
                  <a:pt x="755758" y="5394061"/>
                </a:lnTo>
                <a:lnTo>
                  <a:pt x="739087" y="5377392"/>
                </a:lnTo>
                <a:lnTo>
                  <a:pt x="722680" y="5360194"/>
                </a:lnTo>
                <a:lnTo>
                  <a:pt x="706538" y="5342731"/>
                </a:lnTo>
                <a:lnTo>
                  <a:pt x="690396" y="5325004"/>
                </a:lnTo>
                <a:lnTo>
                  <a:pt x="675048" y="5307277"/>
                </a:lnTo>
                <a:lnTo>
                  <a:pt x="659700" y="5289021"/>
                </a:lnTo>
                <a:lnTo>
                  <a:pt x="644617" y="5270765"/>
                </a:lnTo>
                <a:lnTo>
                  <a:pt x="629798" y="5251979"/>
                </a:lnTo>
                <a:lnTo>
                  <a:pt x="615244" y="5233194"/>
                </a:lnTo>
                <a:lnTo>
                  <a:pt x="600954" y="5214408"/>
                </a:lnTo>
                <a:lnTo>
                  <a:pt x="586929" y="5194829"/>
                </a:lnTo>
                <a:lnTo>
                  <a:pt x="573434" y="5175514"/>
                </a:lnTo>
                <a:lnTo>
                  <a:pt x="559938" y="5155671"/>
                </a:lnTo>
                <a:lnTo>
                  <a:pt x="546972" y="5135827"/>
                </a:lnTo>
                <a:lnTo>
                  <a:pt x="534270" y="5115719"/>
                </a:lnTo>
                <a:lnTo>
                  <a:pt x="521568" y="5095346"/>
                </a:lnTo>
                <a:close/>
                <a:moveTo>
                  <a:pt x="3310569" y="4847258"/>
                </a:moveTo>
                <a:lnTo>
                  <a:pt x="3305911" y="4859337"/>
                </a:lnTo>
                <a:lnTo>
                  <a:pt x="3297443" y="4881033"/>
                </a:lnTo>
                <a:lnTo>
                  <a:pt x="3288446" y="4902464"/>
                </a:lnTo>
                <a:lnTo>
                  <a:pt x="3278919" y="4923896"/>
                </a:lnTo>
                <a:lnTo>
                  <a:pt x="3269128" y="4945327"/>
                </a:lnTo>
                <a:lnTo>
                  <a:pt x="3259337" y="4966229"/>
                </a:lnTo>
                <a:lnTo>
                  <a:pt x="3249017" y="4987131"/>
                </a:lnTo>
                <a:lnTo>
                  <a:pt x="3238697" y="5008033"/>
                </a:lnTo>
                <a:lnTo>
                  <a:pt x="3227848" y="5028406"/>
                </a:lnTo>
                <a:lnTo>
                  <a:pt x="3216469" y="5048779"/>
                </a:lnTo>
                <a:lnTo>
                  <a:pt x="3289240" y="5090848"/>
                </a:lnTo>
                <a:lnTo>
                  <a:pt x="3301148" y="5069152"/>
                </a:lnTo>
                <a:lnTo>
                  <a:pt x="3312526" y="5047456"/>
                </a:lnTo>
                <a:lnTo>
                  <a:pt x="3323640" y="5025496"/>
                </a:lnTo>
                <a:lnTo>
                  <a:pt x="3334754" y="5003535"/>
                </a:lnTo>
                <a:lnTo>
                  <a:pt x="3345075" y="4981310"/>
                </a:lnTo>
                <a:lnTo>
                  <a:pt x="3355395" y="4958821"/>
                </a:lnTo>
                <a:lnTo>
                  <a:pt x="3365186" y="4936067"/>
                </a:lnTo>
                <a:lnTo>
                  <a:pt x="3374977" y="4913312"/>
                </a:lnTo>
                <a:lnTo>
                  <a:pt x="3383974" y="4890294"/>
                </a:lnTo>
                <a:lnTo>
                  <a:pt x="3392706" y="4867010"/>
                </a:lnTo>
                <a:lnTo>
                  <a:pt x="3399973" y="4847258"/>
                </a:lnTo>
                <a:lnTo>
                  <a:pt x="3310569" y="4847258"/>
                </a:lnTo>
                <a:close/>
                <a:moveTo>
                  <a:pt x="2867778" y="4847258"/>
                </a:moveTo>
                <a:lnTo>
                  <a:pt x="3170160" y="5021792"/>
                </a:lnTo>
                <a:lnTo>
                  <a:pt x="3180745" y="5002212"/>
                </a:lnTo>
                <a:lnTo>
                  <a:pt x="3191065" y="4982633"/>
                </a:lnTo>
                <a:lnTo>
                  <a:pt x="3201385" y="4962525"/>
                </a:lnTo>
                <a:lnTo>
                  <a:pt x="3211176" y="4942417"/>
                </a:lnTo>
                <a:lnTo>
                  <a:pt x="3220967" y="4922044"/>
                </a:lnTo>
                <a:lnTo>
                  <a:pt x="3229965" y="4901671"/>
                </a:lnTo>
                <a:lnTo>
                  <a:pt x="3238962" y="4881033"/>
                </a:lnTo>
                <a:lnTo>
                  <a:pt x="3247430" y="4860131"/>
                </a:lnTo>
                <a:lnTo>
                  <a:pt x="3252645" y="4847258"/>
                </a:lnTo>
                <a:lnTo>
                  <a:pt x="2867778" y="4847258"/>
                </a:lnTo>
                <a:close/>
                <a:moveTo>
                  <a:pt x="2206324" y="4847258"/>
                </a:moveTo>
                <a:lnTo>
                  <a:pt x="2630333" y="5581650"/>
                </a:lnTo>
                <a:lnTo>
                  <a:pt x="2649651" y="5569479"/>
                </a:lnTo>
                <a:lnTo>
                  <a:pt x="2669233" y="5557308"/>
                </a:lnTo>
                <a:lnTo>
                  <a:pt x="2688285" y="5544608"/>
                </a:lnTo>
                <a:lnTo>
                  <a:pt x="2707073" y="5531644"/>
                </a:lnTo>
                <a:lnTo>
                  <a:pt x="2725861" y="5518679"/>
                </a:lnTo>
                <a:lnTo>
                  <a:pt x="2744385" y="5505186"/>
                </a:lnTo>
                <a:lnTo>
                  <a:pt x="2762908" y="5491427"/>
                </a:lnTo>
                <a:lnTo>
                  <a:pt x="2781167" y="5477404"/>
                </a:lnTo>
                <a:lnTo>
                  <a:pt x="2798897" y="5463117"/>
                </a:lnTo>
                <a:lnTo>
                  <a:pt x="2816626" y="5448565"/>
                </a:lnTo>
                <a:lnTo>
                  <a:pt x="2834091" y="5434013"/>
                </a:lnTo>
                <a:lnTo>
                  <a:pt x="2851292" y="5418931"/>
                </a:lnTo>
                <a:lnTo>
                  <a:pt x="2868228" y="5403586"/>
                </a:lnTo>
                <a:lnTo>
                  <a:pt x="2884899" y="5388240"/>
                </a:lnTo>
                <a:lnTo>
                  <a:pt x="2901570" y="5372100"/>
                </a:lnTo>
                <a:lnTo>
                  <a:pt x="2917976" y="5356225"/>
                </a:lnTo>
                <a:lnTo>
                  <a:pt x="2933854" y="5339821"/>
                </a:lnTo>
                <a:lnTo>
                  <a:pt x="2949466" y="5323417"/>
                </a:lnTo>
                <a:lnTo>
                  <a:pt x="2965343" y="5306483"/>
                </a:lnTo>
                <a:lnTo>
                  <a:pt x="2980692" y="5289550"/>
                </a:lnTo>
                <a:lnTo>
                  <a:pt x="2995775" y="5272352"/>
                </a:lnTo>
                <a:lnTo>
                  <a:pt x="3010329" y="5254890"/>
                </a:lnTo>
                <a:lnTo>
                  <a:pt x="3024883" y="5237162"/>
                </a:lnTo>
                <a:lnTo>
                  <a:pt x="3038908" y="5219435"/>
                </a:lnTo>
                <a:lnTo>
                  <a:pt x="3052933" y="5201179"/>
                </a:lnTo>
                <a:lnTo>
                  <a:pt x="3066958" y="5182923"/>
                </a:lnTo>
                <a:lnTo>
                  <a:pt x="3080454" y="5164402"/>
                </a:lnTo>
                <a:lnTo>
                  <a:pt x="3093420" y="5145617"/>
                </a:lnTo>
                <a:lnTo>
                  <a:pt x="3106387" y="5126567"/>
                </a:lnTo>
                <a:lnTo>
                  <a:pt x="3118824" y="5107252"/>
                </a:lnTo>
                <a:lnTo>
                  <a:pt x="3131261" y="5087937"/>
                </a:lnTo>
                <a:lnTo>
                  <a:pt x="3143169" y="5068358"/>
                </a:lnTo>
                <a:lnTo>
                  <a:pt x="2760036" y="4847258"/>
                </a:lnTo>
                <a:lnTo>
                  <a:pt x="2206324" y="4847258"/>
                </a:lnTo>
                <a:close/>
                <a:moveTo>
                  <a:pt x="1882779" y="4847258"/>
                </a:moveTo>
                <a:lnTo>
                  <a:pt x="1882779" y="5796227"/>
                </a:lnTo>
                <a:lnTo>
                  <a:pt x="1906595" y="5795433"/>
                </a:lnTo>
                <a:lnTo>
                  <a:pt x="1930146" y="5794640"/>
                </a:lnTo>
                <a:lnTo>
                  <a:pt x="1953697" y="5793317"/>
                </a:lnTo>
                <a:lnTo>
                  <a:pt x="1977249" y="5791465"/>
                </a:lnTo>
                <a:lnTo>
                  <a:pt x="2000271" y="5789613"/>
                </a:lnTo>
                <a:lnTo>
                  <a:pt x="2023822" y="5786967"/>
                </a:lnTo>
                <a:lnTo>
                  <a:pt x="2046844" y="5784321"/>
                </a:lnTo>
                <a:lnTo>
                  <a:pt x="2069866" y="5781146"/>
                </a:lnTo>
                <a:lnTo>
                  <a:pt x="2092888" y="5777706"/>
                </a:lnTo>
                <a:lnTo>
                  <a:pt x="2115646" y="5774002"/>
                </a:lnTo>
                <a:lnTo>
                  <a:pt x="2138403" y="5769769"/>
                </a:lnTo>
                <a:lnTo>
                  <a:pt x="2160896" y="5765536"/>
                </a:lnTo>
                <a:lnTo>
                  <a:pt x="2183653" y="5760508"/>
                </a:lnTo>
                <a:lnTo>
                  <a:pt x="2205881" y="5755481"/>
                </a:lnTo>
                <a:lnTo>
                  <a:pt x="2228109" y="5749661"/>
                </a:lnTo>
                <a:lnTo>
                  <a:pt x="2250073" y="5744104"/>
                </a:lnTo>
                <a:lnTo>
                  <a:pt x="2272037" y="5737754"/>
                </a:lnTo>
                <a:lnTo>
                  <a:pt x="2294000" y="5731669"/>
                </a:lnTo>
                <a:lnTo>
                  <a:pt x="2315699" y="5724790"/>
                </a:lnTo>
                <a:lnTo>
                  <a:pt x="2337133" y="5717381"/>
                </a:lnTo>
                <a:lnTo>
                  <a:pt x="2358568" y="5710238"/>
                </a:lnTo>
                <a:lnTo>
                  <a:pt x="2379473" y="5702300"/>
                </a:lnTo>
                <a:lnTo>
                  <a:pt x="2400907" y="5694363"/>
                </a:lnTo>
                <a:lnTo>
                  <a:pt x="2421547" y="5686161"/>
                </a:lnTo>
                <a:lnTo>
                  <a:pt x="2442717" y="5677429"/>
                </a:lnTo>
                <a:lnTo>
                  <a:pt x="2463357" y="5668169"/>
                </a:lnTo>
                <a:lnTo>
                  <a:pt x="2483733" y="5659173"/>
                </a:lnTo>
                <a:lnTo>
                  <a:pt x="2503845" y="5649383"/>
                </a:lnTo>
                <a:lnTo>
                  <a:pt x="2524220" y="5639594"/>
                </a:lnTo>
                <a:lnTo>
                  <a:pt x="2544067" y="5629540"/>
                </a:lnTo>
                <a:lnTo>
                  <a:pt x="2563649" y="5618956"/>
                </a:lnTo>
                <a:lnTo>
                  <a:pt x="2583496" y="5608373"/>
                </a:lnTo>
                <a:lnTo>
                  <a:pt x="2143941" y="4847258"/>
                </a:lnTo>
                <a:lnTo>
                  <a:pt x="1882779" y="4847258"/>
                </a:lnTo>
                <a:close/>
                <a:moveTo>
                  <a:pt x="1567433" y="4847258"/>
                </a:moveTo>
                <a:lnTo>
                  <a:pt x="1128080" y="5608373"/>
                </a:lnTo>
                <a:lnTo>
                  <a:pt x="1147661" y="5618956"/>
                </a:lnTo>
                <a:lnTo>
                  <a:pt x="1167508" y="5629540"/>
                </a:lnTo>
                <a:lnTo>
                  <a:pt x="1187355" y="5639594"/>
                </a:lnTo>
                <a:lnTo>
                  <a:pt x="1207730" y="5649383"/>
                </a:lnTo>
                <a:lnTo>
                  <a:pt x="1227842" y="5659173"/>
                </a:lnTo>
                <a:lnTo>
                  <a:pt x="1248482" y="5668169"/>
                </a:lnTo>
                <a:lnTo>
                  <a:pt x="1268858" y="5677429"/>
                </a:lnTo>
                <a:lnTo>
                  <a:pt x="1289763" y="5686161"/>
                </a:lnTo>
                <a:lnTo>
                  <a:pt x="1310668" y="5694363"/>
                </a:lnTo>
                <a:lnTo>
                  <a:pt x="1331838" y="5702300"/>
                </a:lnTo>
                <a:lnTo>
                  <a:pt x="1353007" y="5710238"/>
                </a:lnTo>
                <a:lnTo>
                  <a:pt x="1374442" y="5717381"/>
                </a:lnTo>
                <a:lnTo>
                  <a:pt x="1395876" y="5724790"/>
                </a:lnTo>
                <a:lnTo>
                  <a:pt x="1417575" y="5731669"/>
                </a:lnTo>
                <a:lnTo>
                  <a:pt x="1439539" y="5737754"/>
                </a:lnTo>
                <a:lnTo>
                  <a:pt x="1461502" y="5744104"/>
                </a:lnTo>
                <a:lnTo>
                  <a:pt x="1483466" y="5749661"/>
                </a:lnTo>
                <a:lnTo>
                  <a:pt x="1505694" y="5755481"/>
                </a:lnTo>
                <a:lnTo>
                  <a:pt x="1527922" y="5760508"/>
                </a:lnTo>
                <a:lnTo>
                  <a:pt x="1550415" y="5765536"/>
                </a:lnTo>
                <a:lnTo>
                  <a:pt x="1573172" y="5769769"/>
                </a:lnTo>
                <a:lnTo>
                  <a:pt x="1595665" y="5774002"/>
                </a:lnTo>
                <a:lnTo>
                  <a:pt x="1618687" y="5777706"/>
                </a:lnTo>
                <a:lnTo>
                  <a:pt x="1641444" y="5781146"/>
                </a:lnTo>
                <a:lnTo>
                  <a:pt x="1664731" y="5784321"/>
                </a:lnTo>
                <a:lnTo>
                  <a:pt x="1688018" y="5786967"/>
                </a:lnTo>
                <a:lnTo>
                  <a:pt x="1711040" y="5789613"/>
                </a:lnTo>
                <a:lnTo>
                  <a:pt x="1734326" y="5791465"/>
                </a:lnTo>
                <a:lnTo>
                  <a:pt x="1757878" y="5793317"/>
                </a:lnTo>
                <a:lnTo>
                  <a:pt x="1781429" y="5794640"/>
                </a:lnTo>
                <a:lnTo>
                  <a:pt x="1805245" y="5795433"/>
                </a:lnTo>
                <a:lnTo>
                  <a:pt x="1828796" y="5796227"/>
                </a:lnTo>
                <a:lnTo>
                  <a:pt x="1828796" y="4847258"/>
                </a:lnTo>
                <a:lnTo>
                  <a:pt x="1567433" y="4847258"/>
                </a:lnTo>
                <a:close/>
                <a:moveTo>
                  <a:pt x="1143886" y="4736257"/>
                </a:moveTo>
                <a:lnTo>
                  <a:pt x="568406" y="5068358"/>
                </a:lnTo>
                <a:lnTo>
                  <a:pt x="580314" y="5087937"/>
                </a:lnTo>
                <a:lnTo>
                  <a:pt x="592487" y="5107252"/>
                </a:lnTo>
                <a:lnTo>
                  <a:pt x="605188" y="5126567"/>
                </a:lnTo>
                <a:lnTo>
                  <a:pt x="617890" y="5145617"/>
                </a:lnTo>
                <a:lnTo>
                  <a:pt x="631121" y="5164402"/>
                </a:lnTo>
                <a:lnTo>
                  <a:pt x="644617" y="5182923"/>
                </a:lnTo>
                <a:lnTo>
                  <a:pt x="658377" y="5201179"/>
                </a:lnTo>
                <a:lnTo>
                  <a:pt x="672402" y="5219435"/>
                </a:lnTo>
                <a:lnTo>
                  <a:pt x="686692" y="5237162"/>
                </a:lnTo>
                <a:lnTo>
                  <a:pt x="700981" y="5254890"/>
                </a:lnTo>
                <a:lnTo>
                  <a:pt x="715800" y="5272352"/>
                </a:lnTo>
                <a:lnTo>
                  <a:pt x="730883" y="5289550"/>
                </a:lnTo>
                <a:lnTo>
                  <a:pt x="746231" y="5306483"/>
                </a:lnTo>
                <a:lnTo>
                  <a:pt x="761844" y="5323417"/>
                </a:lnTo>
                <a:lnTo>
                  <a:pt x="777721" y="5339821"/>
                </a:lnTo>
                <a:lnTo>
                  <a:pt x="793599" y="5356225"/>
                </a:lnTo>
                <a:lnTo>
                  <a:pt x="810005" y="5372100"/>
                </a:lnTo>
                <a:lnTo>
                  <a:pt x="826676" y="5388240"/>
                </a:lnTo>
                <a:lnTo>
                  <a:pt x="843083" y="5403586"/>
                </a:lnTo>
                <a:lnTo>
                  <a:pt x="860018" y="5418931"/>
                </a:lnTo>
                <a:lnTo>
                  <a:pt x="877483" y="5434013"/>
                </a:lnTo>
                <a:lnTo>
                  <a:pt x="894948" y="5448565"/>
                </a:lnTo>
                <a:lnTo>
                  <a:pt x="912413" y="5463117"/>
                </a:lnTo>
                <a:lnTo>
                  <a:pt x="930408" y="5477404"/>
                </a:lnTo>
                <a:lnTo>
                  <a:pt x="948666" y="5491427"/>
                </a:lnTo>
                <a:lnTo>
                  <a:pt x="967190" y="5505186"/>
                </a:lnTo>
                <a:lnTo>
                  <a:pt x="985713" y="5518679"/>
                </a:lnTo>
                <a:lnTo>
                  <a:pt x="1004502" y="5531644"/>
                </a:lnTo>
                <a:lnTo>
                  <a:pt x="1023290" y="5544608"/>
                </a:lnTo>
                <a:lnTo>
                  <a:pt x="1042342" y="5557308"/>
                </a:lnTo>
                <a:lnTo>
                  <a:pt x="1061924" y="5569479"/>
                </a:lnTo>
                <a:lnTo>
                  <a:pt x="1081242" y="5581650"/>
                </a:lnTo>
                <a:lnTo>
                  <a:pt x="1505251" y="4847258"/>
                </a:lnTo>
                <a:lnTo>
                  <a:pt x="1143886" y="4847258"/>
                </a:lnTo>
                <a:lnTo>
                  <a:pt x="1143886" y="4736257"/>
                </a:lnTo>
                <a:close/>
                <a:moveTo>
                  <a:pt x="2141843" y="4490508"/>
                </a:moveTo>
                <a:lnTo>
                  <a:pt x="2132317" y="4503208"/>
                </a:lnTo>
                <a:lnTo>
                  <a:pt x="2122790" y="4515908"/>
                </a:lnTo>
                <a:lnTo>
                  <a:pt x="2111941" y="4528079"/>
                </a:lnTo>
                <a:lnTo>
                  <a:pt x="2101091" y="4539456"/>
                </a:lnTo>
                <a:lnTo>
                  <a:pt x="2089448" y="4550304"/>
                </a:lnTo>
                <a:lnTo>
                  <a:pt x="2077540" y="4560887"/>
                </a:lnTo>
                <a:lnTo>
                  <a:pt x="2064838" y="4570942"/>
                </a:lnTo>
                <a:lnTo>
                  <a:pt x="2059236" y="4575026"/>
                </a:lnTo>
                <a:lnTo>
                  <a:pt x="2288299" y="4575026"/>
                </a:lnTo>
                <a:lnTo>
                  <a:pt x="2141843" y="4490508"/>
                </a:lnTo>
                <a:close/>
                <a:moveTo>
                  <a:pt x="1569732" y="4490508"/>
                </a:moveTo>
                <a:lnTo>
                  <a:pt x="1423276" y="4575026"/>
                </a:lnTo>
                <a:lnTo>
                  <a:pt x="1652191" y="4575026"/>
                </a:lnTo>
                <a:lnTo>
                  <a:pt x="1646472" y="4570942"/>
                </a:lnTo>
                <a:lnTo>
                  <a:pt x="1634035" y="4560887"/>
                </a:lnTo>
                <a:lnTo>
                  <a:pt x="1622127" y="4550304"/>
                </a:lnTo>
                <a:lnTo>
                  <a:pt x="1610484" y="4539456"/>
                </a:lnTo>
                <a:lnTo>
                  <a:pt x="1599370" y="4528079"/>
                </a:lnTo>
                <a:lnTo>
                  <a:pt x="1588785" y="4515908"/>
                </a:lnTo>
                <a:lnTo>
                  <a:pt x="1578994" y="4503208"/>
                </a:lnTo>
                <a:lnTo>
                  <a:pt x="1569732" y="4490508"/>
                </a:lnTo>
                <a:close/>
                <a:moveTo>
                  <a:pt x="3412024" y="4320910"/>
                </a:moveTo>
                <a:lnTo>
                  <a:pt x="3411230" y="4345781"/>
                </a:lnTo>
                <a:lnTo>
                  <a:pt x="3409907" y="4370387"/>
                </a:lnTo>
                <a:lnTo>
                  <a:pt x="3408848" y="4394729"/>
                </a:lnTo>
                <a:lnTo>
                  <a:pt x="3406996" y="4419071"/>
                </a:lnTo>
                <a:lnTo>
                  <a:pt x="3404879" y="4443412"/>
                </a:lnTo>
                <a:lnTo>
                  <a:pt x="3402497" y="4467489"/>
                </a:lnTo>
                <a:lnTo>
                  <a:pt x="3399587" y="4491566"/>
                </a:lnTo>
                <a:lnTo>
                  <a:pt x="3396147" y="4515379"/>
                </a:lnTo>
                <a:lnTo>
                  <a:pt x="3392706" y="4539456"/>
                </a:lnTo>
                <a:lnTo>
                  <a:pt x="3388737" y="4563269"/>
                </a:lnTo>
                <a:lnTo>
                  <a:pt x="3386491" y="4575026"/>
                </a:lnTo>
                <a:lnTo>
                  <a:pt x="3471880" y="4575026"/>
                </a:lnTo>
                <a:lnTo>
                  <a:pt x="3475533" y="4551892"/>
                </a:lnTo>
                <a:lnTo>
                  <a:pt x="3479767" y="4526756"/>
                </a:lnTo>
                <a:lnTo>
                  <a:pt x="3482678" y="4501356"/>
                </a:lnTo>
                <a:lnTo>
                  <a:pt x="3485853" y="4475956"/>
                </a:lnTo>
                <a:lnTo>
                  <a:pt x="3488499" y="4450556"/>
                </a:lnTo>
                <a:lnTo>
                  <a:pt x="3490616" y="4424891"/>
                </a:lnTo>
                <a:lnTo>
                  <a:pt x="3492469" y="4399227"/>
                </a:lnTo>
                <a:lnTo>
                  <a:pt x="3494056" y="4373033"/>
                </a:lnTo>
                <a:lnTo>
                  <a:pt x="3495115" y="4347104"/>
                </a:lnTo>
                <a:lnTo>
                  <a:pt x="3495644" y="4320910"/>
                </a:lnTo>
                <a:lnTo>
                  <a:pt x="3412024" y="4320910"/>
                </a:lnTo>
                <a:close/>
                <a:moveTo>
                  <a:pt x="2201383" y="4320910"/>
                </a:moveTo>
                <a:lnTo>
                  <a:pt x="2200853" y="4329112"/>
                </a:lnTo>
                <a:lnTo>
                  <a:pt x="2199795" y="4337314"/>
                </a:lnTo>
                <a:lnTo>
                  <a:pt x="2199001" y="4345252"/>
                </a:lnTo>
                <a:lnTo>
                  <a:pt x="2197413" y="4353454"/>
                </a:lnTo>
                <a:lnTo>
                  <a:pt x="2196090" y="4361127"/>
                </a:lnTo>
                <a:lnTo>
                  <a:pt x="2194503" y="4369064"/>
                </a:lnTo>
                <a:lnTo>
                  <a:pt x="2190533" y="4384675"/>
                </a:lnTo>
                <a:lnTo>
                  <a:pt x="2186034" y="4399756"/>
                </a:lnTo>
                <a:lnTo>
                  <a:pt x="2181007" y="4414837"/>
                </a:lnTo>
                <a:lnTo>
                  <a:pt x="2175185" y="4429125"/>
                </a:lnTo>
                <a:lnTo>
                  <a:pt x="2168570" y="4443677"/>
                </a:lnTo>
                <a:lnTo>
                  <a:pt x="2396133" y="4575026"/>
                </a:lnTo>
                <a:lnTo>
                  <a:pt x="3331902" y="4575026"/>
                </a:lnTo>
                <a:lnTo>
                  <a:pt x="3335813" y="4554008"/>
                </a:lnTo>
                <a:lnTo>
                  <a:pt x="3339518" y="4531254"/>
                </a:lnTo>
                <a:lnTo>
                  <a:pt x="3342958" y="4508235"/>
                </a:lnTo>
                <a:lnTo>
                  <a:pt x="3346133" y="4485481"/>
                </a:lnTo>
                <a:lnTo>
                  <a:pt x="3348779" y="4462198"/>
                </a:lnTo>
                <a:lnTo>
                  <a:pt x="3351426" y="4438914"/>
                </a:lnTo>
                <a:lnTo>
                  <a:pt x="3353278" y="4415366"/>
                </a:lnTo>
                <a:lnTo>
                  <a:pt x="3355130" y="4391819"/>
                </a:lnTo>
                <a:lnTo>
                  <a:pt x="3356453" y="4368271"/>
                </a:lnTo>
                <a:lnTo>
                  <a:pt x="3357247" y="4344987"/>
                </a:lnTo>
                <a:lnTo>
                  <a:pt x="3358041" y="4320910"/>
                </a:lnTo>
                <a:lnTo>
                  <a:pt x="2201383" y="4320910"/>
                </a:lnTo>
                <a:close/>
                <a:moveTo>
                  <a:pt x="353534" y="4320910"/>
                </a:moveTo>
                <a:lnTo>
                  <a:pt x="354063" y="4344987"/>
                </a:lnTo>
                <a:lnTo>
                  <a:pt x="355121" y="4368271"/>
                </a:lnTo>
                <a:lnTo>
                  <a:pt x="356444" y="4391819"/>
                </a:lnTo>
                <a:lnTo>
                  <a:pt x="358297" y="4415366"/>
                </a:lnTo>
                <a:lnTo>
                  <a:pt x="360149" y="4438914"/>
                </a:lnTo>
                <a:lnTo>
                  <a:pt x="362531" y="4462198"/>
                </a:lnTo>
                <a:lnTo>
                  <a:pt x="365442" y="4485481"/>
                </a:lnTo>
                <a:lnTo>
                  <a:pt x="368617" y="4508235"/>
                </a:lnTo>
                <a:lnTo>
                  <a:pt x="372057" y="4531254"/>
                </a:lnTo>
                <a:lnTo>
                  <a:pt x="375762" y="4554008"/>
                </a:lnTo>
                <a:lnTo>
                  <a:pt x="379996" y="4576762"/>
                </a:lnTo>
                <a:lnTo>
                  <a:pt x="384494" y="4599517"/>
                </a:lnTo>
                <a:lnTo>
                  <a:pt x="389258" y="4621742"/>
                </a:lnTo>
                <a:lnTo>
                  <a:pt x="394285" y="4643967"/>
                </a:lnTo>
                <a:lnTo>
                  <a:pt x="399842" y="4666456"/>
                </a:lnTo>
                <a:lnTo>
                  <a:pt x="405664" y="4688681"/>
                </a:lnTo>
                <a:lnTo>
                  <a:pt x="411750" y="4710642"/>
                </a:lnTo>
                <a:lnTo>
                  <a:pt x="418366" y="4732337"/>
                </a:lnTo>
                <a:lnTo>
                  <a:pt x="424981" y="4753769"/>
                </a:lnTo>
                <a:lnTo>
                  <a:pt x="432126" y="4775464"/>
                </a:lnTo>
                <a:lnTo>
                  <a:pt x="439800" y="4796896"/>
                </a:lnTo>
                <a:lnTo>
                  <a:pt x="447210" y="4818062"/>
                </a:lnTo>
                <a:lnTo>
                  <a:pt x="455413" y="4839229"/>
                </a:lnTo>
                <a:lnTo>
                  <a:pt x="463881" y="4860131"/>
                </a:lnTo>
                <a:lnTo>
                  <a:pt x="472349" y="4881033"/>
                </a:lnTo>
                <a:lnTo>
                  <a:pt x="481610" y="4901671"/>
                </a:lnTo>
                <a:lnTo>
                  <a:pt x="490607" y="4922044"/>
                </a:lnTo>
                <a:lnTo>
                  <a:pt x="500398" y="4942417"/>
                </a:lnTo>
                <a:lnTo>
                  <a:pt x="509925" y="4962525"/>
                </a:lnTo>
                <a:lnTo>
                  <a:pt x="520510" y="4982633"/>
                </a:lnTo>
                <a:lnTo>
                  <a:pt x="530830" y="5002212"/>
                </a:lnTo>
                <a:lnTo>
                  <a:pt x="541415" y="5021792"/>
                </a:lnTo>
                <a:lnTo>
                  <a:pt x="1143886" y="4674047"/>
                </a:lnTo>
                <a:lnTo>
                  <a:pt x="1143886" y="4575026"/>
                </a:lnTo>
                <a:lnTo>
                  <a:pt x="1315442" y="4575026"/>
                </a:lnTo>
                <a:lnTo>
                  <a:pt x="1543005" y="4443677"/>
                </a:lnTo>
                <a:lnTo>
                  <a:pt x="1536390" y="4429125"/>
                </a:lnTo>
                <a:lnTo>
                  <a:pt x="1530568" y="4414837"/>
                </a:lnTo>
                <a:lnTo>
                  <a:pt x="1525540" y="4399756"/>
                </a:lnTo>
                <a:lnTo>
                  <a:pt x="1521042" y="4384675"/>
                </a:lnTo>
                <a:lnTo>
                  <a:pt x="1517072" y="4369064"/>
                </a:lnTo>
                <a:lnTo>
                  <a:pt x="1515485" y="4361127"/>
                </a:lnTo>
                <a:lnTo>
                  <a:pt x="1514162" y="4353454"/>
                </a:lnTo>
                <a:lnTo>
                  <a:pt x="1512839" y="4345252"/>
                </a:lnTo>
                <a:lnTo>
                  <a:pt x="1511515" y="4337314"/>
                </a:lnTo>
                <a:lnTo>
                  <a:pt x="1510722" y="4329112"/>
                </a:lnTo>
                <a:lnTo>
                  <a:pt x="1509928" y="4320910"/>
                </a:lnTo>
                <a:lnTo>
                  <a:pt x="353534" y="4320910"/>
                </a:lnTo>
                <a:close/>
                <a:moveTo>
                  <a:pt x="215931" y="4320910"/>
                </a:moveTo>
                <a:lnTo>
                  <a:pt x="216460" y="4347104"/>
                </a:lnTo>
                <a:lnTo>
                  <a:pt x="217254" y="4373033"/>
                </a:lnTo>
                <a:lnTo>
                  <a:pt x="218842" y="4399227"/>
                </a:lnTo>
                <a:lnTo>
                  <a:pt x="220958" y="4424891"/>
                </a:lnTo>
                <a:lnTo>
                  <a:pt x="223075" y="4450556"/>
                </a:lnTo>
                <a:lnTo>
                  <a:pt x="225457" y="4475956"/>
                </a:lnTo>
                <a:lnTo>
                  <a:pt x="228633" y="4501356"/>
                </a:lnTo>
                <a:lnTo>
                  <a:pt x="232073" y="4526756"/>
                </a:lnTo>
                <a:lnTo>
                  <a:pt x="235777" y="4551892"/>
                </a:lnTo>
                <a:lnTo>
                  <a:pt x="240011" y="4577027"/>
                </a:lnTo>
                <a:lnTo>
                  <a:pt x="244245" y="4602162"/>
                </a:lnTo>
                <a:lnTo>
                  <a:pt x="249273" y="4626769"/>
                </a:lnTo>
                <a:lnTo>
                  <a:pt x="254830" y="4651639"/>
                </a:lnTo>
                <a:lnTo>
                  <a:pt x="260387" y="4675981"/>
                </a:lnTo>
                <a:lnTo>
                  <a:pt x="266209" y="4700587"/>
                </a:lnTo>
                <a:lnTo>
                  <a:pt x="272824" y="4724664"/>
                </a:lnTo>
                <a:lnTo>
                  <a:pt x="279440" y="4748742"/>
                </a:lnTo>
                <a:lnTo>
                  <a:pt x="286585" y="4772819"/>
                </a:lnTo>
                <a:lnTo>
                  <a:pt x="294259" y="4796631"/>
                </a:lnTo>
                <a:lnTo>
                  <a:pt x="302197" y="4820444"/>
                </a:lnTo>
                <a:lnTo>
                  <a:pt x="310136" y="4843992"/>
                </a:lnTo>
                <a:lnTo>
                  <a:pt x="318604" y="4867010"/>
                </a:lnTo>
                <a:lnTo>
                  <a:pt x="327601" y="4890294"/>
                </a:lnTo>
                <a:lnTo>
                  <a:pt x="336863" y="4913312"/>
                </a:lnTo>
                <a:lnTo>
                  <a:pt x="346389" y="4936067"/>
                </a:lnTo>
                <a:lnTo>
                  <a:pt x="355915" y="4958821"/>
                </a:lnTo>
                <a:lnTo>
                  <a:pt x="366500" y="4981310"/>
                </a:lnTo>
                <a:lnTo>
                  <a:pt x="376820" y="5003535"/>
                </a:lnTo>
                <a:lnTo>
                  <a:pt x="387670" y="5025496"/>
                </a:lnTo>
                <a:lnTo>
                  <a:pt x="399048" y="5047456"/>
                </a:lnTo>
                <a:lnTo>
                  <a:pt x="410163" y="5069152"/>
                </a:lnTo>
                <a:lnTo>
                  <a:pt x="422335" y="5090848"/>
                </a:lnTo>
                <a:lnTo>
                  <a:pt x="495106" y="5048779"/>
                </a:lnTo>
                <a:lnTo>
                  <a:pt x="483727" y="5028406"/>
                </a:lnTo>
                <a:lnTo>
                  <a:pt x="473142" y="5008033"/>
                </a:lnTo>
                <a:lnTo>
                  <a:pt x="462293" y="4987131"/>
                </a:lnTo>
                <a:lnTo>
                  <a:pt x="451973" y="4966229"/>
                </a:lnTo>
                <a:lnTo>
                  <a:pt x="442182" y="4945327"/>
                </a:lnTo>
                <a:lnTo>
                  <a:pt x="432655" y="4923896"/>
                </a:lnTo>
                <a:lnTo>
                  <a:pt x="423129" y="4902464"/>
                </a:lnTo>
                <a:lnTo>
                  <a:pt x="414132" y="4881033"/>
                </a:lnTo>
                <a:lnTo>
                  <a:pt x="405664" y="4859337"/>
                </a:lnTo>
                <a:lnTo>
                  <a:pt x="397196" y="4837377"/>
                </a:lnTo>
                <a:lnTo>
                  <a:pt x="388993" y="4815152"/>
                </a:lnTo>
                <a:lnTo>
                  <a:pt x="381319" y="4793192"/>
                </a:lnTo>
                <a:lnTo>
                  <a:pt x="373909" y="4770437"/>
                </a:lnTo>
                <a:lnTo>
                  <a:pt x="367029" y="4748212"/>
                </a:lnTo>
                <a:lnTo>
                  <a:pt x="360149" y="4725458"/>
                </a:lnTo>
                <a:lnTo>
                  <a:pt x="353798" y="4702704"/>
                </a:lnTo>
                <a:lnTo>
                  <a:pt x="347977" y="4679950"/>
                </a:lnTo>
                <a:lnTo>
                  <a:pt x="341890" y="4656667"/>
                </a:lnTo>
                <a:lnTo>
                  <a:pt x="336598" y="4633383"/>
                </a:lnTo>
                <a:lnTo>
                  <a:pt x="331570" y="4610100"/>
                </a:lnTo>
                <a:lnTo>
                  <a:pt x="327072" y="4586817"/>
                </a:lnTo>
                <a:lnTo>
                  <a:pt x="322838" y="4563269"/>
                </a:lnTo>
                <a:lnTo>
                  <a:pt x="318604" y="4539456"/>
                </a:lnTo>
                <a:lnTo>
                  <a:pt x="315164" y="4515379"/>
                </a:lnTo>
                <a:lnTo>
                  <a:pt x="311988" y="4491566"/>
                </a:lnTo>
                <a:lnTo>
                  <a:pt x="309077" y="4467489"/>
                </a:lnTo>
                <a:lnTo>
                  <a:pt x="306431" y="4443412"/>
                </a:lnTo>
                <a:lnTo>
                  <a:pt x="304579" y="4419071"/>
                </a:lnTo>
                <a:lnTo>
                  <a:pt x="302726" y="4394729"/>
                </a:lnTo>
                <a:lnTo>
                  <a:pt x="301403" y="4370387"/>
                </a:lnTo>
                <a:lnTo>
                  <a:pt x="300080" y="4345781"/>
                </a:lnTo>
                <a:lnTo>
                  <a:pt x="299816" y="4320910"/>
                </a:lnTo>
                <a:lnTo>
                  <a:pt x="215931" y="4320910"/>
                </a:lnTo>
                <a:close/>
                <a:moveTo>
                  <a:pt x="4528406" y="4262317"/>
                </a:moveTo>
                <a:lnTo>
                  <a:pt x="4518614" y="4263375"/>
                </a:lnTo>
                <a:lnTo>
                  <a:pt x="4508558" y="4264433"/>
                </a:lnTo>
                <a:lnTo>
                  <a:pt x="4498501" y="4266285"/>
                </a:lnTo>
                <a:lnTo>
                  <a:pt x="4498501" y="4612593"/>
                </a:lnTo>
                <a:lnTo>
                  <a:pt x="4761027" y="4590106"/>
                </a:lnTo>
                <a:lnTo>
                  <a:pt x="4760763" y="4586137"/>
                </a:lnTo>
                <a:lnTo>
                  <a:pt x="4758910" y="4574497"/>
                </a:lnTo>
                <a:lnTo>
                  <a:pt x="4755734" y="4556242"/>
                </a:lnTo>
                <a:lnTo>
                  <a:pt x="4753617" y="4545131"/>
                </a:lnTo>
                <a:lnTo>
                  <a:pt x="4750971" y="4532696"/>
                </a:lnTo>
                <a:lnTo>
                  <a:pt x="4748324" y="4519468"/>
                </a:lnTo>
                <a:lnTo>
                  <a:pt x="4744355" y="4505447"/>
                </a:lnTo>
                <a:lnTo>
                  <a:pt x="4740650" y="4490631"/>
                </a:lnTo>
                <a:lnTo>
                  <a:pt x="4735886" y="4475022"/>
                </a:lnTo>
                <a:lnTo>
                  <a:pt x="4731123" y="4459413"/>
                </a:lnTo>
                <a:lnTo>
                  <a:pt x="4725300" y="4443011"/>
                </a:lnTo>
                <a:lnTo>
                  <a:pt x="4718949" y="4426608"/>
                </a:lnTo>
                <a:lnTo>
                  <a:pt x="4712598" y="4410470"/>
                </a:lnTo>
                <a:lnTo>
                  <a:pt x="4704923" y="4394067"/>
                </a:lnTo>
                <a:lnTo>
                  <a:pt x="4700953" y="4386130"/>
                </a:lnTo>
                <a:lnTo>
                  <a:pt x="4696719" y="4378458"/>
                </a:lnTo>
                <a:lnTo>
                  <a:pt x="4692485" y="4370521"/>
                </a:lnTo>
                <a:lnTo>
                  <a:pt x="4687986" y="4362585"/>
                </a:lnTo>
                <a:lnTo>
                  <a:pt x="4683222" y="4355177"/>
                </a:lnTo>
                <a:lnTo>
                  <a:pt x="4678194" y="4348034"/>
                </a:lnTo>
                <a:lnTo>
                  <a:pt x="4673166" y="4340626"/>
                </a:lnTo>
                <a:lnTo>
                  <a:pt x="4667873" y="4333748"/>
                </a:lnTo>
                <a:lnTo>
                  <a:pt x="4662580" y="4326869"/>
                </a:lnTo>
                <a:lnTo>
                  <a:pt x="4657023" y="4320255"/>
                </a:lnTo>
                <a:lnTo>
                  <a:pt x="4650936" y="4314170"/>
                </a:lnTo>
                <a:lnTo>
                  <a:pt x="4645114" y="4308085"/>
                </a:lnTo>
                <a:lnTo>
                  <a:pt x="4638762" y="4302530"/>
                </a:lnTo>
                <a:lnTo>
                  <a:pt x="4632411" y="4296709"/>
                </a:lnTo>
                <a:lnTo>
                  <a:pt x="4625795" y="4291947"/>
                </a:lnTo>
                <a:lnTo>
                  <a:pt x="4618914" y="4287185"/>
                </a:lnTo>
                <a:lnTo>
                  <a:pt x="4611769" y="4282688"/>
                </a:lnTo>
                <a:lnTo>
                  <a:pt x="4604623" y="4278719"/>
                </a:lnTo>
                <a:lnTo>
                  <a:pt x="4596949" y="4275015"/>
                </a:lnTo>
                <a:lnTo>
                  <a:pt x="4589274" y="4271841"/>
                </a:lnTo>
                <a:lnTo>
                  <a:pt x="4581335" y="4268931"/>
                </a:lnTo>
                <a:lnTo>
                  <a:pt x="4572866" y="4266814"/>
                </a:lnTo>
                <a:lnTo>
                  <a:pt x="4564397" y="4264962"/>
                </a:lnTo>
                <a:lnTo>
                  <a:pt x="4555929" y="4263375"/>
                </a:lnTo>
                <a:lnTo>
                  <a:pt x="4546931" y="4262581"/>
                </a:lnTo>
                <a:lnTo>
                  <a:pt x="4537668" y="4262317"/>
                </a:lnTo>
                <a:lnTo>
                  <a:pt x="4528406" y="4262317"/>
                </a:lnTo>
                <a:close/>
                <a:moveTo>
                  <a:pt x="3402513" y="4120777"/>
                </a:moveTo>
                <a:lnTo>
                  <a:pt x="3404879" y="4144962"/>
                </a:lnTo>
                <a:lnTo>
                  <a:pt x="3406996" y="4169304"/>
                </a:lnTo>
                <a:lnTo>
                  <a:pt x="3408848" y="4193646"/>
                </a:lnTo>
                <a:lnTo>
                  <a:pt x="3409907" y="4218252"/>
                </a:lnTo>
                <a:lnTo>
                  <a:pt x="3411230" y="4242594"/>
                </a:lnTo>
                <a:lnTo>
                  <a:pt x="3412024" y="4267464"/>
                </a:lnTo>
                <a:lnTo>
                  <a:pt x="3495644" y="4267464"/>
                </a:lnTo>
                <a:lnTo>
                  <a:pt x="3495115" y="4241006"/>
                </a:lnTo>
                <a:lnTo>
                  <a:pt x="3494056" y="4215341"/>
                </a:lnTo>
                <a:lnTo>
                  <a:pt x="3492469" y="4189148"/>
                </a:lnTo>
                <a:lnTo>
                  <a:pt x="3490616" y="4163483"/>
                </a:lnTo>
                <a:lnTo>
                  <a:pt x="3488499" y="4137819"/>
                </a:lnTo>
                <a:lnTo>
                  <a:pt x="3486742" y="4120777"/>
                </a:lnTo>
                <a:lnTo>
                  <a:pt x="3402513" y="4120777"/>
                </a:lnTo>
                <a:close/>
                <a:moveTo>
                  <a:pt x="2209554" y="4120777"/>
                </a:moveTo>
                <a:lnTo>
                  <a:pt x="2168570" y="4144433"/>
                </a:lnTo>
                <a:lnTo>
                  <a:pt x="2175185" y="4158721"/>
                </a:lnTo>
                <a:lnTo>
                  <a:pt x="2181007" y="4173273"/>
                </a:lnTo>
                <a:lnTo>
                  <a:pt x="2186034" y="4188354"/>
                </a:lnTo>
                <a:lnTo>
                  <a:pt x="2190533" y="4203700"/>
                </a:lnTo>
                <a:lnTo>
                  <a:pt x="2194503" y="4219046"/>
                </a:lnTo>
                <a:lnTo>
                  <a:pt x="2196090" y="4226983"/>
                </a:lnTo>
                <a:lnTo>
                  <a:pt x="2197413" y="4234656"/>
                </a:lnTo>
                <a:lnTo>
                  <a:pt x="2199001" y="4242858"/>
                </a:lnTo>
                <a:lnTo>
                  <a:pt x="2199795" y="4251060"/>
                </a:lnTo>
                <a:lnTo>
                  <a:pt x="2200853" y="4258998"/>
                </a:lnTo>
                <a:lnTo>
                  <a:pt x="2201383" y="4266935"/>
                </a:lnTo>
                <a:lnTo>
                  <a:pt x="3358041" y="4267464"/>
                </a:lnTo>
                <a:lnTo>
                  <a:pt x="3357247" y="4243652"/>
                </a:lnTo>
                <a:lnTo>
                  <a:pt x="3356453" y="4219575"/>
                </a:lnTo>
                <a:lnTo>
                  <a:pt x="3355130" y="4196291"/>
                </a:lnTo>
                <a:lnTo>
                  <a:pt x="3353278" y="4172744"/>
                </a:lnTo>
                <a:lnTo>
                  <a:pt x="3351426" y="4149460"/>
                </a:lnTo>
                <a:lnTo>
                  <a:pt x="3348779" y="4126177"/>
                </a:lnTo>
                <a:lnTo>
                  <a:pt x="3348166" y="4120777"/>
                </a:lnTo>
                <a:lnTo>
                  <a:pt x="2209554" y="4120777"/>
                </a:lnTo>
                <a:close/>
                <a:moveTo>
                  <a:pt x="3170160" y="3566319"/>
                </a:moveTo>
                <a:lnTo>
                  <a:pt x="2821912" y="3767326"/>
                </a:lnTo>
                <a:lnTo>
                  <a:pt x="3262943" y="3767326"/>
                </a:lnTo>
                <a:lnTo>
                  <a:pt x="3255897" y="3749146"/>
                </a:lnTo>
                <a:lnTo>
                  <a:pt x="3247430" y="3728244"/>
                </a:lnTo>
                <a:lnTo>
                  <a:pt x="3238962" y="3707077"/>
                </a:lnTo>
                <a:lnTo>
                  <a:pt x="3229965" y="3686704"/>
                </a:lnTo>
                <a:lnTo>
                  <a:pt x="3220967" y="3666066"/>
                </a:lnTo>
                <a:lnTo>
                  <a:pt x="3211176" y="3645958"/>
                </a:lnTo>
                <a:lnTo>
                  <a:pt x="3201385" y="3625850"/>
                </a:lnTo>
                <a:lnTo>
                  <a:pt x="3191330" y="3605741"/>
                </a:lnTo>
                <a:lnTo>
                  <a:pt x="3180745" y="3586162"/>
                </a:lnTo>
                <a:lnTo>
                  <a:pt x="3170160" y="3566319"/>
                </a:lnTo>
                <a:close/>
                <a:moveTo>
                  <a:pt x="541415" y="3566319"/>
                </a:moveTo>
                <a:lnTo>
                  <a:pt x="530830" y="3586162"/>
                </a:lnTo>
                <a:lnTo>
                  <a:pt x="520510" y="3605741"/>
                </a:lnTo>
                <a:lnTo>
                  <a:pt x="509925" y="3625850"/>
                </a:lnTo>
                <a:lnTo>
                  <a:pt x="500398" y="3645958"/>
                </a:lnTo>
                <a:lnTo>
                  <a:pt x="490607" y="3666066"/>
                </a:lnTo>
                <a:lnTo>
                  <a:pt x="481610" y="3686704"/>
                </a:lnTo>
                <a:lnTo>
                  <a:pt x="472349" y="3707077"/>
                </a:lnTo>
                <a:lnTo>
                  <a:pt x="463881" y="3728244"/>
                </a:lnTo>
                <a:lnTo>
                  <a:pt x="455413" y="3749146"/>
                </a:lnTo>
                <a:lnTo>
                  <a:pt x="447210" y="3770312"/>
                </a:lnTo>
                <a:lnTo>
                  <a:pt x="439800" y="3791479"/>
                </a:lnTo>
                <a:lnTo>
                  <a:pt x="432126" y="3812910"/>
                </a:lnTo>
                <a:lnTo>
                  <a:pt x="424981" y="3834077"/>
                </a:lnTo>
                <a:lnTo>
                  <a:pt x="418366" y="3855773"/>
                </a:lnTo>
                <a:lnTo>
                  <a:pt x="411750" y="3877733"/>
                </a:lnTo>
                <a:lnTo>
                  <a:pt x="405664" y="3899694"/>
                </a:lnTo>
                <a:lnTo>
                  <a:pt x="399842" y="3921654"/>
                </a:lnTo>
                <a:lnTo>
                  <a:pt x="394285" y="3943879"/>
                </a:lnTo>
                <a:lnTo>
                  <a:pt x="389258" y="3966633"/>
                </a:lnTo>
                <a:lnTo>
                  <a:pt x="384230" y="3988858"/>
                </a:lnTo>
                <a:lnTo>
                  <a:pt x="379996" y="4011348"/>
                </a:lnTo>
                <a:lnTo>
                  <a:pt x="375762" y="4034366"/>
                </a:lnTo>
                <a:lnTo>
                  <a:pt x="372057" y="4056856"/>
                </a:lnTo>
                <a:lnTo>
                  <a:pt x="368617" y="4079875"/>
                </a:lnTo>
                <a:lnTo>
                  <a:pt x="365442" y="4102894"/>
                </a:lnTo>
                <a:lnTo>
                  <a:pt x="362531" y="4126177"/>
                </a:lnTo>
                <a:lnTo>
                  <a:pt x="360149" y="4149460"/>
                </a:lnTo>
                <a:lnTo>
                  <a:pt x="358297" y="4172744"/>
                </a:lnTo>
                <a:lnTo>
                  <a:pt x="356444" y="4196291"/>
                </a:lnTo>
                <a:lnTo>
                  <a:pt x="355121" y="4219575"/>
                </a:lnTo>
                <a:lnTo>
                  <a:pt x="354063" y="4243652"/>
                </a:lnTo>
                <a:lnTo>
                  <a:pt x="353534" y="4267464"/>
                </a:lnTo>
                <a:lnTo>
                  <a:pt x="1509928" y="4266935"/>
                </a:lnTo>
                <a:lnTo>
                  <a:pt x="1510722" y="4258998"/>
                </a:lnTo>
                <a:lnTo>
                  <a:pt x="1511515" y="4251060"/>
                </a:lnTo>
                <a:lnTo>
                  <a:pt x="1512839" y="4242858"/>
                </a:lnTo>
                <a:lnTo>
                  <a:pt x="1514162" y="4234656"/>
                </a:lnTo>
                <a:lnTo>
                  <a:pt x="1515485" y="4226983"/>
                </a:lnTo>
                <a:lnTo>
                  <a:pt x="1517072" y="4219046"/>
                </a:lnTo>
                <a:lnTo>
                  <a:pt x="1521042" y="4203700"/>
                </a:lnTo>
                <a:lnTo>
                  <a:pt x="1525540" y="4188354"/>
                </a:lnTo>
                <a:lnTo>
                  <a:pt x="1530568" y="4173273"/>
                </a:lnTo>
                <a:lnTo>
                  <a:pt x="1536390" y="4158721"/>
                </a:lnTo>
                <a:lnTo>
                  <a:pt x="1543005" y="4144433"/>
                </a:lnTo>
                <a:lnTo>
                  <a:pt x="541415" y="3566319"/>
                </a:lnTo>
                <a:close/>
                <a:moveTo>
                  <a:pt x="3289240" y="3497527"/>
                </a:moveTo>
                <a:lnTo>
                  <a:pt x="3216733" y="3539331"/>
                </a:lnTo>
                <a:lnTo>
                  <a:pt x="3227848" y="3559704"/>
                </a:lnTo>
                <a:lnTo>
                  <a:pt x="3238697" y="3580341"/>
                </a:lnTo>
                <a:lnTo>
                  <a:pt x="3249017" y="3601244"/>
                </a:lnTo>
                <a:lnTo>
                  <a:pt x="3259337" y="3622146"/>
                </a:lnTo>
                <a:lnTo>
                  <a:pt x="3269393" y="3643312"/>
                </a:lnTo>
                <a:lnTo>
                  <a:pt x="3278919" y="3664479"/>
                </a:lnTo>
                <a:lnTo>
                  <a:pt x="3288446" y="3685910"/>
                </a:lnTo>
                <a:lnTo>
                  <a:pt x="3297443" y="3707606"/>
                </a:lnTo>
                <a:lnTo>
                  <a:pt x="3305911" y="3729037"/>
                </a:lnTo>
                <a:lnTo>
                  <a:pt x="3314379" y="3750998"/>
                </a:lnTo>
                <a:lnTo>
                  <a:pt x="3320478" y="3767326"/>
                </a:lnTo>
                <a:lnTo>
                  <a:pt x="3409167" y="3767326"/>
                </a:lnTo>
                <a:lnTo>
                  <a:pt x="3401174" y="3744383"/>
                </a:lnTo>
                <a:lnTo>
                  <a:pt x="3392706" y="3721364"/>
                </a:lnTo>
                <a:lnTo>
                  <a:pt x="3383974" y="3698081"/>
                </a:lnTo>
                <a:lnTo>
                  <a:pt x="3374977" y="3675062"/>
                </a:lnTo>
                <a:lnTo>
                  <a:pt x="3365186" y="3652308"/>
                </a:lnTo>
                <a:lnTo>
                  <a:pt x="3355395" y="3629819"/>
                </a:lnTo>
                <a:lnTo>
                  <a:pt x="3345075" y="3607064"/>
                </a:lnTo>
                <a:lnTo>
                  <a:pt x="3334754" y="3584839"/>
                </a:lnTo>
                <a:lnTo>
                  <a:pt x="3323640" y="3562614"/>
                </a:lnTo>
                <a:lnTo>
                  <a:pt x="3312791" y="3540654"/>
                </a:lnTo>
                <a:lnTo>
                  <a:pt x="3301148" y="3518958"/>
                </a:lnTo>
                <a:lnTo>
                  <a:pt x="3289240" y="3497527"/>
                </a:lnTo>
                <a:close/>
                <a:moveTo>
                  <a:pt x="422335" y="3497527"/>
                </a:moveTo>
                <a:lnTo>
                  <a:pt x="410163" y="3518958"/>
                </a:lnTo>
                <a:lnTo>
                  <a:pt x="399048" y="3540654"/>
                </a:lnTo>
                <a:lnTo>
                  <a:pt x="387670" y="3562614"/>
                </a:lnTo>
                <a:lnTo>
                  <a:pt x="376820" y="3584839"/>
                </a:lnTo>
                <a:lnTo>
                  <a:pt x="366500" y="3607064"/>
                </a:lnTo>
                <a:lnTo>
                  <a:pt x="355915" y="3629819"/>
                </a:lnTo>
                <a:lnTo>
                  <a:pt x="346389" y="3652308"/>
                </a:lnTo>
                <a:lnTo>
                  <a:pt x="336598" y="3675062"/>
                </a:lnTo>
                <a:lnTo>
                  <a:pt x="327601" y="3698081"/>
                </a:lnTo>
                <a:lnTo>
                  <a:pt x="318604" y="3721364"/>
                </a:lnTo>
                <a:lnTo>
                  <a:pt x="310136" y="3744383"/>
                </a:lnTo>
                <a:lnTo>
                  <a:pt x="302197" y="3767931"/>
                </a:lnTo>
                <a:lnTo>
                  <a:pt x="294259" y="3791479"/>
                </a:lnTo>
                <a:lnTo>
                  <a:pt x="286585" y="3815291"/>
                </a:lnTo>
                <a:lnTo>
                  <a:pt x="279440" y="3839633"/>
                </a:lnTo>
                <a:lnTo>
                  <a:pt x="272824" y="3863710"/>
                </a:lnTo>
                <a:lnTo>
                  <a:pt x="266209" y="3887787"/>
                </a:lnTo>
                <a:lnTo>
                  <a:pt x="260387" y="3912394"/>
                </a:lnTo>
                <a:lnTo>
                  <a:pt x="254830" y="3936735"/>
                </a:lnTo>
                <a:lnTo>
                  <a:pt x="249273" y="3961606"/>
                </a:lnTo>
                <a:lnTo>
                  <a:pt x="244245" y="3986212"/>
                </a:lnTo>
                <a:lnTo>
                  <a:pt x="240011" y="4011083"/>
                </a:lnTo>
                <a:lnTo>
                  <a:pt x="235777" y="4036219"/>
                </a:lnTo>
                <a:lnTo>
                  <a:pt x="232073" y="4061619"/>
                </a:lnTo>
                <a:lnTo>
                  <a:pt x="228633" y="4086754"/>
                </a:lnTo>
                <a:lnTo>
                  <a:pt x="225457" y="4112154"/>
                </a:lnTo>
                <a:lnTo>
                  <a:pt x="223075" y="4137819"/>
                </a:lnTo>
                <a:lnTo>
                  <a:pt x="220958" y="4163483"/>
                </a:lnTo>
                <a:lnTo>
                  <a:pt x="218842" y="4189148"/>
                </a:lnTo>
                <a:lnTo>
                  <a:pt x="217254" y="4215341"/>
                </a:lnTo>
                <a:lnTo>
                  <a:pt x="216460" y="4241006"/>
                </a:lnTo>
                <a:lnTo>
                  <a:pt x="215931" y="4267464"/>
                </a:lnTo>
                <a:lnTo>
                  <a:pt x="299816" y="4267464"/>
                </a:lnTo>
                <a:lnTo>
                  <a:pt x="300080" y="4242594"/>
                </a:lnTo>
                <a:lnTo>
                  <a:pt x="301403" y="4218252"/>
                </a:lnTo>
                <a:lnTo>
                  <a:pt x="302726" y="4193646"/>
                </a:lnTo>
                <a:lnTo>
                  <a:pt x="304579" y="4169304"/>
                </a:lnTo>
                <a:lnTo>
                  <a:pt x="306431" y="4144962"/>
                </a:lnTo>
                <a:lnTo>
                  <a:pt x="309077" y="4120621"/>
                </a:lnTo>
                <a:lnTo>
                  <a:pt x="311724" y="4096808"/>
                </a:lnTo>
                <a:lnTo>
                  <a:pt x="315164" y="4072466"/>
                </a:lnTo>
                <a:lnTo>
                  <a:pt x="318604" y="4049183"/>
                </a:lnTo>
                <a:lnTo>
                  <a:pt x="322838" y="4025106"/>
                </a:lnTo>
                <a:lnTo>
                  <a:pt x="327072" y="4001823"/>
                </a:lnTo>
                <a:lnTo>
                  <a:pt x="331570" y="3978275"/>
                </a:lnTo>
                <a:lnTo>
                  <a:pt x="336598" y="3954991"/>
                </a:lnTo>
                <a:lnTo>
                  <a:pt x="341890" y="3931708"/>
                </a:lnTo>
                <a:lnTo>
                  <a:pt x="347977" y="3908425"/>
                </a:lnTo>
                <a:lnTo>
                  <a:pt x="353798" y="3885671"/>
                </a:lnTo>
                <a:lnTo>
                  <a:pt x="360149" y="3862652"/>
                </a:lnTo>
                <a:lnTo>
                  <a:pt x="367029" y="3840162"/>
                </a:lnTo>
                <a:lnTo>
                  <a:pt x="373909" y="3817673"/>
                </a:lnTo>
                <a:lnTo>
                  <a:pt x="381319" y="3795183"/>
                </a:lnTo>
                <a:lnTo>
                  <a:pt x="388993" y="3772958"/>
                </a:lnTo>
                <a:lnTo>
                  <a:pt x="397196" y="3750998"/>
                </a:lnTo>
                <a:lnTo>
                  <a:pt x="405664" y="3729037"/>
                </a:lnTo>
                <a:lnTo>
                  <a:pt x="414132" y="3707606"/>
                </a:lnTo>
                <a:lnTo>
                  <a:pt x="423129" y="3685910"/>
                </a:lnTo>
                <a:lnTo>
                  <a:pt x="432655" y="3664479"/>
                </a:lnTo>
                <a:lnTo>
                  <a:pt x="441917" y="3643312"/>
                </a:lnTo>
                <a:lnTo>
                  <a:pt x="451973" y="3622146"/>
                </a:lnTo>
                <a:lnTo>
                  <a:pt x="462293" y="3601244"/>
                </a:lnTo>
                <a:lnTo>
                  <a:pt x="472613" y="3580341"/>
                </a:lnTo>
                <a:lnTo>
                  <a:pt x="483727" y="3559704"/>
                </a:lnTo>
                <a:lnTo>
                  <a:pt x="495106" y="3539331"/>
                </a:lnTo>
                <a:lnTo>
                  <a:pt x="422335" y="3497527"/>
                </a:lnTo>
                <a:close/>
                <a:moveTo>
                  <a:pt x="3290825" y="3118626"/>
                </a:moveTo>
                <a:lnTo>
                  <a:pt x="3301412" y="3131608"/>
                </a:lnTo>
                <a:lnTo>
                  <a:pt x="3315173" y="3149071"/>
                </a:lnTo>
                <a:lnTo>
                  <a:pt x="3329197" y="3166798"/>
                </a:lnTo>
                <a:lnTo>
                  <a:pt x="3342693" y="3184260"/>
                </a:lnTo>
                <a:lnTo>
                  <a:pt x="3355660" y="3202517"/>
                </a:lnTo>
                <a:lnTo>
                  <a:pt x="3368891" y="3220244"/>
                </a:lnTo>
                <a:lnTo>
                  <a:pt x="3381592" y="3238764"/>
                </a:lnTo>
                <a:lnTo>
                  <a:pt x="3394294" y="3257021"/>
                </a:lnTo>
                <a:lnTo>
                  <a:pt x="3406467" y="3275806"/>
                </a:lnTo>
                <a:lnTo>
                  <a:pt x="3418904" y="3294592"/>
                </a:lnTo>
                <a:lnTo>
                  <a:pt x="3430812" y="3313642"/>
                </a:lnTo>
                <a:lnTo>
                  <a:pt x="3442720" y="3332692"/>
                </a:lnTo>
                <a:lnTo>
                  <a:pt x="3453834" y="3351742"/>
                </a:lnTo>
                <a:lnTo>
                  <a:pt x="3465477" y="3370792"/>
                </a:lnTo>
                <a:lnTo>
                  <a:pt x="3476591" y="3390635"/>
                </a:lnTo>
                <a:lnTo>
                  <a:pt x="3487176" y="3410214"/>
                </a:lnTo>
                <a:lnTo>
                  <a:pt x="3497761" y="3429794"/>
                </a:lnTo>
                <a:lnTo>
                  <a:pt x="3508081" y="3449902"/>
                </a:lnTo>
                <a:lnTo>
                  <a:pt x="3518666" y="3470010"/>
                </a:lnTo>
                <a:lnTo>
                  <a:pt x="3528192" y="3490119"/>
                </a:lnTo>
                <a:lnTo>
                  <a:pt x="3537983" y="3510491"/>
                </a:lnTo>
                <a:lnTo>
                  <a:pt x="3547510" y="3531129"/>
                </a:lnTo>
                <a:lnTo>
                  <a:pt x="3556507" y="3551502"/>
                </a:lnTo>
                <a:lnTo>
                  <a:pt x="3565504" y="3572404"/>
                </a:lnTo>
                <a:lnTo>
                  <a:pt x="3574501" y="3593306"/>
                </a:lnTo>
                <a:lnTo>
                  <a:pt x="3582440" y="3614208"/>
                </a:lnTo>
                <a:lnTo>
                  <a:pt x="3590908" y="3635375"/>
                </a:lnTo>
                <a:lnTo>
                  <a:pt x="3598846" y="3656541"/>
                </a:lnTo>
                <a:lnTo>
                  <a:pt x="3606520" y="3677973"/>
                </a:lnTo>
                <a:lnTo>
                  <a:pt x="3613930" y="3699669"/>
                </a:lnTo>
                <a:lnTo>
                  <a:pt x="3621074" y="3721100"/>
                </a:lnTo>
                <a:lnTo>
                  <a:pt x="3627955" y="3743060"/>
                </a:lnTo>
                <a:lnTo>
                  <a:pt x="3634570" y="3764491"/>
                </a:lnTo>
                <a:lnTo>
                  <a:pt x="3635424" y="3767326"/>
                </a:lnTo>
                <a:lnTo>
                  <a:pt x="3670168" y="3767326"/>
                </a:lnTo>
                <a:lnTo>
                  <a:pt x="3670168" y="3118626"/>
                </a:lnTo>
                <a:lnTo>
                  <a:pt x="3290825" y="3118626"/>
                </a:lnTo>
                <a:close/>
                <a:moveTo>
                  <a:pt x="2875012" y="3118626"/>
                </a:moveTo>
                <a:lnTo>
                  <a:pt x="2886751" y="3128962"/>
                </a:lnTo>
                <a:lnTo>
                  <a:pt x="2904481" y="3144837"/>
                </a:lnTo>
                <a:lnTo>
                  <a:pt x="2921946" y="3160977"/>
                </a:lnTo>
                <a:lnTo>
                  <a:pt x="2938881" y="3177381"/>
                </a:lnTo>
                <a:lnTo>
                  <a:pt x="2955817" y="3194050"/>
                </a:lnTo>
                <a:lnTo>
                  <a:pt x="2972488" y="3210983"/>
                </a:lnTo>
                <a:lnTo>
                  <a:pt x="2989159" y="3228181"/>
                </a:lnTo>
                <a:lnTo>
                  <a:pt x="3005037" y="3245379"/>
                </a:lnTo>
                <a:lnTo>
                  <a:pt x="3021179" y="3263106"/>
                </a:lnTo>
                <a:lnTo>
                  <a:pt x="3036791" y="3281098"/>
                </a:lnTo>
                <a:lnTo>
                  <a:pt x="3051875" y="3299089"/>
                </a:lnTo>
                <a:lnTo>
                  <a:pt x="3066958" y="3317610"/>
                </a:lnTo>
                <a:lnTo>
                  <a:pt x="3082041" y="3336131"/>
                </a:lnTo>
                <a:lnTo>
                  <a:pt x="3096331" y="3354917"/>
                </a:lnTo>
                <a:lnTo>
                  <a:pt x="3110356" y="3373967"/>
                </a:lnTo>
                <a:lnTo>
                  <a:pt x="3124645" y="3393281"/>
                </a:lnTo>
                <a:lnTo>
                  <a:pt x="3138141" y="3412596"/>
                </a:lnTo>
                <a:lnTo>
                  <a:pt x="3151637" y="3432439"/>
                </a:lnTo>
                <a:lnTo>
                  <a:pt x="3164603" y="3452548"/>
                </a:lnTo>
                <a:lnTo>
                  <a:pt x="3177305" y="3472656"/>
                </a:lnTo>
                <a:lnTo>
                  <a:pt x="3189742" y="3493029"/>
                </a:lnTo>
                <a:lnTo>
                  <a:pt x="3262513" y="3450960"/>
                </a:lnTo>
                <a:lnTo>
                  <a:pt x="3249547" y="3429529"/>
                </a:lnTo>
                <a:lnTo>
                  <a:pt x="3236051" y="3408362"/>
                </a:lnTo>
                <a:lnTo>
                  <a:pt x="3222026" y="3386931"/>
                </a:lnTo>
                <a:lnTo>
                  <a:pt x="3208001" y="3366294"/>
                </a:lnTo>
                <a:lnTo>
                  <a:pt x="3193711" y="3345392"/>
                </a:lnTo>
                <a:lnTo>
                  <a:pt x="3178893" y="3325019"/>
                </a:lnTo>
                <a:lnTo>
                  <a:pt x="3163809" y="3305175"/>
                </a:lnTo>
                <a:lnTo>
                  <a:pt x="3148461" y="3285067"/>
                </a:lnTo>
                <a:lnTo>
                  <a:pt x="3132849" y="3265487"/>
                </a:lnTo>
                <a:lnTo>
                  <a:pt x="3116707" y="3246173"/>
                </a:lnTo>
                <a:lnTo>
                  <a:pt x="3100300" y="3226594"/>
                </a:lnTo>
                <a:lnTo>
                  <a:pt x="3084158" y="3207808"/>
                </a:lnTo>
                <a:lnTo>
                  <a:pt x="3067223" y="3189287"/>
                </a:lnTo>
                <a:lnTo>
                  <a:pt x="3050287" y="3170767"/>
                </a:lnTo>
                <a:lnTo>
                  <a:pt x="3033086" y="3152510"/>
                </a:lnTo>
                <a:lnTo>
                  <a:pt x="3015092" y="3134783"/>
                </a:lnTo>
                <a:lnTo>
                  <a:pt x="2998692" y="3118626"/>
                </a:lnTo>
                <a:lnTo>
                  <a:pt x="2875012" y="3118626"/>
                </a:lnTo>
                <a:close/>
                <a:moveTo>
                  <a:pt x="2565709" y="3118626"/>
                </a:moveTo>
                <a:lnTo>
                  <a:pt x="2191076" y="3767326"/>
                </a:lnTo>
                <a:lnTo>
                  <a:pt x="2714966" y="3767326"/>
                </a:lnTo>
                <a:lnTo>
                  <a:pt x="3143433" y="3520016"/>
                </a:lnTo>
                <a:lnTo>
                  <a:pt x="3131261" y="3500173"/>
                </a:lnTo>
                <a:lnTo>
                  <a:pt x="3118824" y="3480594"/>
                </a:lnTo>
                <a:lnTo>
                  <a:pt x="3106387" y="3461544"/>
                </a:lnTo>
                <a:lnTo>
                  <a:pt x="3093420" y="3442758"/>
                </a:lnTo>
                <a:lnTo>
                  <a:pt x="3080454" y="3423973"/>
                </a:lnTo>
                <a:lnTo>
                  <a:pt x="3066958" y="3405452"/>
                </a:lnTo>
                <a:lnTo>
                  <a:pt x="3052933" y="3386931"/>
                </a:lnTo>
                <a:lnTo>
                  <a:pt x="3039173" y="3368939"/>
                </a:lnTo>
                <a:lnTo>
                  <a:pt x="3024883" y="3350948"/>
                </a:lnTo>
                <a:lnTo>
                  <a:pt x="3010329" y="3333221"/>
                </a:lnTo>
                <a:lnTo>
                  <a:pt x="2995775" y="3315758"/>
                </a:lnTo>
                <a:lnTo>
                  <a:pt x="2980692" y="3298560"/>
                </a:lnTo>
                <a:lnTo>
                  <a:pt x="2965343" y="3281627"/>
                </a:lnTo>
                <a:lnTo>
                  <a:pt x="2949731" y="3264958"/>
                </a:lnTo>
                <a:lnTo>
                  <a:pt x="2933854" y="3248289"/>
                </a:lnTo>
                <a:lnTo>
                  <a:pt x="2917976" y="3231885"/>
                </a:lnTo>
                <a:lnTo>
                  <a:pt x="2901570" y="3216010"/>
                </a:lnTo>
                <a:lnTo>
                  <a:pt x="2885163" y="3200400"/>
                </a:lnTo>
                <a:lnTo>
                  <a:pt x="2868228" y="3184525"/>
                </a:lnTo>
                <a:lnTo>
                  <a:pt x="2851292" y="3169179"/>
                </a:lnTo>
                <a:lnTo>
                  <a:pt x="2834091" y="3154362"/>
                </a:lnTo>
                <a:lnTo>
                  <a:pt x="2816626" y="3139546"/>
                </a:lnTo>
                <a:lnTo>
                  <a:pt x="2798897" y="3124994"/>
                </a:lnTo>
                <a:lnTo>
                  <a:pt x="2790847" y="3118626"/>
                </a:lnTo>
                <a:lnTo>
                  <a:pt x="2565709" y="3118626"/>
                </a:lnTo>
                <a:close/>
                <a:moveTo>
                  <a:pt x="1937815" y="3118626"/>
                </a:moveTo>
                <a:lnTo>
                  <a:pt x="1937815" y="3767326"/>
                </a:lnTo>
                <a:lnTo>
                  <a:pt x="2128772" y="3767326"/>
                </a:lnTo>
                <a:lnTo>
                  <a:pt x="2503306" y="3118626"/>
                </a:lnTo>
                <a:lnTo>
                  <a:pt x="1937815" y="3118626"/>
                </a:lnTo>
                <a:close/>
                <a:moveTo>
                  <a:pt x="1081242" y="3006725"/>
                </a:moveTo>
                <a:lnTo>
                  <a:pt x="1061924" y="3018631"/>
                </a:lnTo>
                <a:lnTo>
                  <a:pt x="1042342" y="3030802"/>
                </a:lnTo>
                <a:lnTo>
                  <a:pt x="1023290" y="3043767"/>
                </a:lnTo>
                <a:lnTo>
                  <a:pt x="1003972" y="3056731"/>
                </a:lnTo>
                <a:lnTo>
                  <a:pt x="985713" y="3069696"/>
                </a:lnTo>
                <a:lnTo>
                  <a:pt x="966661" y="3082925"/>
                </a:lnTo>
                <a:lnTo>
                  <a:pt x="948666" y="3096683"/>
                </a:lnTo>
                <a:lnTo>
                  <a:pt x="930408" y="3110971"/>
                </a:lnTo>
                <a:lnTo>
                  <a:pt x="912413" y="3124994"/>
                </a:lnTo>
                <a:lnTo>
                  <a:pt x="894948" y="3139546"/>
                </a:lnTo>
                <a:lnTo>
                  <a:pt x="877483" y="3154362"/>
                </a:lnTo>
                <a:lnTo>
                  <a:pt x="860018" y="3169179"/>
                </a:lnTo>
                <a:lnTo>
                  <a:pt x="843083" y="3184525"/>
                </a:lnTo>
                <a:lnTo>
                  <a:pt x="826676" y="3200400"/>
                </a:lnTo>
                <a:lnTo>
                  <a:pt x="810005" y="3216010"/>
                </a:lnTo>
                <a:lnTo>
                  <a:pt x="793599" y="3231885"/>
                </a:lnTo>
                <a:lnTo>
                  <a:pt x="777721" y="3248289"/>
                </a:lnTo>
                <a:lnTo>
                  <a:pt x="761579" y="3264958"/>
                </a:lnTo>
                <a:lnTo>
                  <a:pt x="746231" y="3281627"/>
                </a:lnTo>
                <a:lnTo>
                  <a:pt x="730883" y="3298560"/>
                </a:lnTo>
                <a:lnTo>
                  <a:pt x="715800" y="3315758"/>
                </a:lnTo>
                <a:lnTo>
                  <a:pt x="700981" y="3333221"/>
                </a:lnTo>
                <a:lnTo>
                  <a:pt x="686692" y="3350948"/>
                </a:lnTo>
                <a:lnTo>
                  <a:pt x="672137" y="3368939"/>
                </a:lnTo>
                <a:lnTo>
                  <a:pt x="658377" y="3386931"/>
                </a:lnTo>
                <a:lnTo>
                  <a:pt x="644617" y="3405452"/>
                </a:lnTo>
                <a:lnTo>
                  <a:pt x="631121" y="3423973"/>
                </a:lnTo>
                <a:lnTo>
                  <a:pt x="617890" y="3442758"/>
                </a:lnTo>
                <a:lnTo>
                  <a:pt x="605188" y="3461544"/>
                </a:lnTo>
                <a:lnTo>
                  <a:pt x="592487" y="3480594"/>
                </a:lnTo>
                <a:lnTo>
                  <a:pt x="580314" y="3500173"/>
                </a:lnTo>
                <a:lnTo>
                  <a:pt x="568406" y="3520016"/>
                </a:lnTo>
                <a:lnTo>
                  <a:pt x="1569732" y="4098131"/>
                </a:lnTo>
                <a:lnTo>
                  <a:pt x="1578994" y="4084902"/>
                </a:lnTo>
                <a:lnTo>
                  <a:pt x="1588785" y="4072202"/>
                </a:lnTo>
                <a:lnTo>
                  <a:pt x="1599370" y="4060296"/>
                </a:lnTo>
                <a:lnTo>
                  <a:pt x="1610484" y="4048654"/>
                </a:lnTo>
                <a:lnTo>
                  <a:pt x="1622127" y="4037806"/>
                </a:lnTo>
                <a:lnTo>
                  <a:pt x="1634035" y="4027223"/>
                </a:lnTo>
                <a:lnTo>
                  <a:pt x="1646472" y="4017433"/>
                </a:lnTo>
                <a:lnTo>
                  <a:pt x="1659439" y="4007908"/>
                </a:lnTo>
                <a:lnTo>
                  <a:pt x="1081242" y="3006725"/>
                </a:lnTo>
                <a:close/>
                <a:moveTo>
                  <a:pt x="1012440" y="2887662"/>
                </a:moveTo>
                <a:lnTo>
                  <a:pt x="991006" y="2900627"/>
                </a:lnTo>
                <a:lnTo>
                  <a:pt x="969572" y="2914121"/>
                </a:lnTo>
                <a:lnTo>
                  <a:pt x="948666" y="2928144"/>
                </a:lnTo>
                <a:lnTo>
                  <a:pt x="927761" y="2942167"/>
                </a:lnTo>
                <a:lnTo>
                  <a:pt x="907121" y="2956454"/>
                </a:lnTo>
                <a:lnTo>
                  <a:pt x="886745" y="2971271"/>
                </a:lnTo>
                <a:lnTo>
                  <a:pt x="866634" y="2986352"/>
                </a:lnTo>
                <a:lnTo>
                  <a:pt x="846523" y="3001698"/>
                </a:lnTo>
                <a:lnTo>
                  <a:pt x="826941" y="3017044"/>
                </a:lnTo>
                <a:lnTo>
                  <a:pt x="807359" y="3033183"/>
                </a:lnTo>
                <a:lnTo>
                  <a:pt x="788306" y="3049323"/>
                </a:lnTo>
                <a:lnTo>
                  <a:pt x="769518" y="3065992"/>
                </a:lnTo>
                <a:lnTo>
                  <a:pt x="750730" y="3082660"/>
                </a:lnTo>
                <a:lnTo>
                  <a:pt x="732471" y="3099594"/>
                </a:lnTo>
                <a:lnTo>
                  <a:pt x="714212" y="3117056"/>
                </a:lnTo>
                <a:lnTo>
                  <a:pt x="696483" y="3134783"/>
                </a:lnTo>
                <a:lnTo>
                  <a:pt x="678753" y="3152510"/>
                </a:lnTo>
                <a:lnTo>
                  <a:pt x="661288" y="3170767"/>
                </a:lnTo>
                <a:lnTo>
                  <a:pt x="644352" y="3189287"/>
                </a:lnTo>
                <a:lnTo>
                  <a:pt x="627417" y="3207808"/>
                </a:lnTo>
                <a:lnTo>
                  <a:pt x="611010" y="3226594"/>
                </a:lnTo>
                <a:lnTo>
                  <a:pt x="594868" y="3246173"/>
                </a:lnTo>
                <a:lnTo>
                  <a:pt x="578726" y="3265487"/>
                </a:lnTo>
                <a:lnTo>
                  <a:pt x="563114" y="3285067"/>
                </a:lnTo>
                <a:lnTo>
                  <a:pt x="547766" y="3305175"/>
                </a:lnTo>
                <a:lnTo>
                  <a:pt x="532682" y="3325019"/>
                </a:lnTo>
                <a:lnTo>
                  <a:pt x="517863" y="3345392"/>
                </a:lnTo>
                <a:lnTo>
                  <a:pt x="503574" y="3366294"/>
                </a:lnTo>
                <a:lnTo>
                  <a:pt x="489284" y="3386931"/>
                </a:lnTo>
                <a:lnTo>
                  <a:pt x="475524" y="3408362"/>
                </a:lnTo>
                <a:lnTo>
                  <a:pt x="462028" y="3429529"/>
                </a:lnTo>
                <a:lnTo>
                  <a:pt x="448797" y="3450960"/>
                </a:lnTo>
                <a:lnTo>
                  <a:pt x="521568" y="3493029"/>
                </a:lnTo>
                <a:lnTo>
                  <a:pt x="534270" y="3472656"/>
                </a:lnTo>
                <a:lnTo>
                  <a:pt x="546707" y="3452548"/>
                </a:lnTo>
                <a:lnTo>
                  <a:pt x="559938" y="3432439"/>
                </a:lnTo>
                <a:lnTo>
                  <a:pt x="573434" y="3412596"/>
                </a:lnTo>
                <a:lnTo>
                  <a:pt x="586929" y="3393281"/>
                </a:lnTo>
                <a:lnTo>
                  <a:pt x="600954" y="3373967"/>
                </a:lnTo>
                <a:lnTo>
                  <a:pt x="615244" y="3354917"/>
                </a:lnTo>
                <a:lnTo>
                  <a:pt x="629533" y="3336131"/>
                </a:lnTo>
                <a:lnTo>
                  <a:pt x="644617" y="3317610"/>
                </a:lnTo>
                <a:lnTo>
                  <a:pt x="659700" y="3299089"/>
                </a:lnTo>
                <a:lnTo>
                  <a:pt x="675048" y="3281098"/>
                </a:lnTo>
                <a:lnTo>
                  <a:pt x="690396" y="3263106"/>
                </a:lnTo>
                <a:lnTo>
                  <a:pt x="706538" y="3245379"/>
                </a:lnTo>
                <a:lnTo>
                  <a:pt x="722415" y="3228181"/>
                </a:lnTo>
                <a:lnTo>
                  <a:pt x="739087" y="3210983"/>
                </a:lnTo>
                <a:lnTo>
                  <a:pt x="755758" y="3194050"/>
                </a:lnTo>
                <a:lnTo>
                  <a:pt x="772693" y="3177381"/>
                </a:lnTo>
                <a:lnTo>
                  <a:pt x="789629" y="3160977"/>
                </a:lnTo>
                <a:lnTo>
                  <a:pt x="807094" y="3144837"/>
                </a:lnTo>
                <a:lnTo>
                  <a:pt x="824559" y="3128962"/>
                </a:lnTo>
                <a:lnTo>
                  <a:pt x="842553" y="3113352"/>
                </a:lnTo>
                <a:lnTo>
                  <a:pt x="860812" y="3098006"/>
                </a:lnTo>
                <a:lnTo>
                  <a:pt x="879336" y="3082925"/>
                </a:lnTo>
                <a:lnTo>
                  <a:pt x="897859" y="3068108"/>
                </a:lnTo>
                <a:lnTo>
                  <a:pt x="916647" y="3053556"/>
                </a:lnTo>
                <a:lnTo>
                  <a:pt x="935700" y="3039269"/>
                </a:lnTo>
                <a:lnTo>
                  <a:pt x="954753" y="3025511"/>
                </a:lnTo>
                <a:lnTo>
                  <a:pt x="974335" y="3011752"/>
                </a:lnTo>
                <a:lnTo>
                  <a:pt x="994181" y="2998258"/>
                </a:lnTo>
                <a:lnTo>
                  <a:pt x="1013763" y="2985558"/>
                </a:lnTo>
                <a:lnTo>
                  <a:pt x="1034139" y="2972594"/>
                </a:lnTo>
                <a:lnTo>
                  <a:pt x="1054515" y="2959894"/>
                </a:lnTo>
                <a:lnTo>
                  <a:pt x="1012440" y="2887662"/>
                </a:lnTo>
                <a:close/>
                <a:moveTo>
                  <a:pt x="1427194" y="2853925"/>
                </a:moveTo>
                <a:lnTo>
                  <a:pt x="1417575" y="2856706"/>
                </a:lnTo>
                <a:lnTo>
                  <a:pt x="1395876" y="2863850"/>
                </a:lnTo>
                <a:lnTo>
                  <a:pt x="1374177" y="2870729"/>
                </a:lnTo>
                <a:lnTo>
                  <a:pt x="1353007" y="2878138"/>
                </a:lnTo>
                <a:lnTo>
                  <a:pt x="1331573" y="2886075"/>
                </a:lnTo>
                <a:lnTo>
                  <a:pt x="1310668" y="2893748"/>
                </a:lnTo>
                <a:lnTo>
                  <a:pt x="1289498" y="2902214"/>
                </a:lnTo>
                <a:lnTo>
                  <a:pt x="1268858" y="2910681"/>
                </a:lnTo>
                <a:lnTo>
                  <a:pt x="1248217" y="2919942"/>
                </a:lnTo>
                <a:lnTo>
                  <a:pt x="1227842" y="2929202"/>
                </a:lnTo>
                <a:lnTo>
                  <a:pt x="1207466" y="2938727"/>
                </a:lnTo>
                <a:lnTo>
                  <a:pt x="1187355" y="2948517"/>
                </a:lnTo>
                <a:lnTo>
                  <a:pt x="1167508" y="2958835"/>
                </a:lnTo>
                <a:lnTo>
                  <a:pt x="1147397" y="2969154"/>
                </a:lnTo>
                <a:lnTo>
                  <a:pt x="1128080" y="2979737"/>
                </a:lnTo>
                <a:lnTo>
                  <a:pt x="1706012" y="3981185"/>
                </a:lnTo>
                <a:lnTo>
                  <a:pt x="1720566" y="3974835"/>
                </a:lnTo>
                <a:lnTo>
                  <a:pt x="1734856" y="3969014"/>
                </a:lnTo>
                <a:lnTo>
                  <a:pt x="1749654" y="3963823"/>
                </a:lnTo>
                <a:lnTo>
                  <a:pt x="1749654" y="3122330"/>
                </a:lnTo>
                <a:lnTo>
                  <a:pt x="1446373" y="3122330"/>
                </a:lnTo>
                <a:lnTo>
                  <a:pt x="1437904" y="2999839"/>
                </a:lnTo>
                <a:lnTo>
                  <a:pt x="1427583" y="2859094"/>
                </a:lnTo>
                <a:lnTo>
                  <a:pt x="1427194" y="2853925"/>
                </a:lnTo>
                <a:close/>
                <a:moveTo>
                  <a:pt x="1416622" y="2713482"/>
                </a:moveTo>
                <a:lnTo>
                  <a:pt x="1400904" y="2717800"/>
                </a:lnTo>
                <a:lnTo>
                  <a:pt x="1377088" y="2725208"/>
                </a:lnTo>
                <a:lnTo>
                  <a:pt x="1353272" y="2732617"/>
                </a:lnTo>
                <a:lnTo>
                  <a:pt x="1329721" y="2740554"/>
                </a:lnTo>
                <a:lnTo>
                  <a:pt x="1306169" y="2748492"/>
                </a:lnTo>
                <a:lnTo>
                  <a:pt x="1282618" y="2756958"/>
                </a:lnTo>
                <a:lnTo>
                  <a:pt x="1259861" y="2765954"/>
                </a:lnTo>
                <a:lnTo>
                  <a:pt x="1236574" y="2775214"/>
                </a:lnTo>
                <a:lnTo>
                  <a:pt x="1213552" y="2784740"/>
                </a:lnTo>
                <a:lnTo>
                  <a:pt x="1191059" y="2794529"/>
                </a:lnTo>
                <a:lnTo>
                  <a:pt x="1168831" y="2804848"/>
                </a:lnTo>
                <a:lnTo>
                  <a:pt x="1146603" y="2815431"/>
                </a:lnTo>
                <a:lnTo>
                  <a:pt x="1124110" y="2826015"/>
                </a:lnTo>
                <a:lnTo>
                  <a:pt x="1102147" y="2837392"/>
                </a:lnTo>
                <a:lnTo>
                  <a:pt x="1080712" y="2848769"/>
                </a:lnTo>
                <a:lnTo>
                  <a:pt x="1059013" y="2860675"/>
                </a:lnTo>
                <a:lnTo>
                  <a:pt x="1101088" y="2933435"/>
                </a:lnTo>
                <a:lnTo>
                  <a:pt x="1121464" y="2922058"/>
                </a:lnTo>
                <a:lnTo>
                  <a:pt x="1142104" y="2911475"/>
                </a:lnTo>
                <a:lnTo>
                  <a:pt x="1162745" y="2900627"/>
                </a:lnTo>
                <a:lnTo>
                  <a:pt x="1183385" y="2890308"/>
                </a:lnTo>
                <a:lnTo>
                  <a:pt x="1204820" y="2880783"/>
                </a:lnTo>
                <a:lnTo>
                  <a:pt x="1225989" y="2870994"/>
                </a:lnTo>
                <a:lnTo>
                  <a:pt x="1247424" y="2861469"/>
                </a:lnTo>
                <a:lnTo>
                  <a:pt x="1268858" y="2852737"/>
                </a:lnTo>
                <a:lnTo>
                  <a:pt x="1290821" y="2844006"/>
                </a:lnTo>
                <a:lnTo>
                  <a:pt x="1312785" y="2835539"/>
                </a:lnTo>
                <a:lnTo>
                  <a:pt x="1334749" y="2827602"/>
                </a:lnTo>
                <a:lnTo>
                  <a:pt x="1356977" y="2819929"/>
                </a:lnTo>
                <a:lnTo>
                  <a:pt x="1379205" y="2812256"/>
                </a:lnTo>
                <a:lnTo>
                  <a:pt x="1401962" y="2805377"/>
                </a:lnTo>
                <a:lnTo>
                  <a:pt x="1423054" y="2798926"/>
                </a:lnTo>
                <a:lnTo>
                  <a:pt x="1416622" y="2713482"/>
                </a:lnTo>
                <a:close/>
                <a:moveTo>
                  <a:pt x="1621831" y="1665666"/>
                </a:moveTo>
                <a:lnTo>
                  <a:pt x="1621831" y="2022293"/>
                </a:lnTo>
                <a:lnTo>
                  <a:pt x="3670168" y="2022293"/>
                </a:lnTo>
                <a:lnTo>
                  <a:pt x="3670698" y="2018589"/>
                </a:lnTo>
                <a:lnTo>
                  <a:pt x="3672285" y="2008006"/>
                </a:lnTo>
                <a:lnTo>
                  <a:pt x="3674403" y="1991339"/>
                </a:lnTo>
                <a:lnTo>
                  <a:pt x="3677049" y="1969381"/>
                </a:lnTo>
                <a:lnTo>
                  <a:pt x="3677843" y="1957211"/>
                </a:lnTo>
                <a:lnTo>
                  <a:pt x="3678901" y="1943718"/>
                </a:lnTo>
                <a:lnTo>
                  <a:pt x="3679431" y="1929697"/>
                </a:lnTo>
                <a:lnTo>
                  <a:pt x="3679960" y="1915146"/>
                </a:lnTo>
                <a:lnTo>
                  <a:pt x="3679960" y="1899801"/>
                </a:lnTo>
                <a:lnTo>
                  <a:pt x="3679695" y="1883928"/>
                </a:lnTo>
                <a:lnTo>
                  <a:pt x="3679166" y="1868054"/>
                </a:lnTo>
                <a:lnTo>
                  <a:pt x="3677843" y="1851651"/>
                </a:lnTo>
                <a:lnTo>
                  <a:pt x="3675990" y="1835513"/>
                </a:lnTo>
                <a:lnTo>
                  <a:pt x="3673873" y="1819375"/>
                </a:lnTo>
                <a:lnTo>
                  <a:pt x="3672285" y="1811174"/>
                </a:lnTo>
                <a:lnTo>
                  <a:pt x="3670698" y="1803502"/>
                </a:lnTo>
                <a:lnTo>
                  <a:pt x="3668845" y="1795565"/>
                </a:lnTo>
                <a:lnTo>
                  <a:pt x="3666993" y="1787628"/>
                </a:lnTo>
                <a:lnTo>
                  <a:pt x="3664611" y="1779956"/>
                </a:lnTo>
                <a:lnTo>
                  <a:pt x="3662229" y="1772284"/>
                </a:lnTo>
                <a:lnTo>
                  <a:pt x="3659318" y="1764876"/>
                </a:lnTo>
                <a:lnTo>
                  <a:pt x="3656671" y="1757733"/>
                </a:lnTo>
                <a:lnTo>
                  <a:pt x="3653760" y="1750325"/>
                </a:lnTo>
                <a:lnTo>
                  <a:pt x="3650320" y="1743447"/>
                </a:lnTo>
                <a:lnTo>
                  <a:pt x="3646880" y="1736833"/>
                </a:lnTo>
                <a:lnTo>
                  <a:pt x="3643175" y="1730219"/>
                </a:lnTo>
                <a:lnTo>
                  <a:pt x="3638940" y="1723869"/>
                </a:lnTo>
                <a:lnTo>
                  <a:pt x="3634706" y="1717785"/>
                </a:lnTo>
                <a:lnTo>
                  <a:pt x="3629943" y="1711964"/>
                </a:lnTo>
                <a:lnTo>
                  <a:pt x="3625179" y="1706408"/>
                </a:lnTo>
                <a:lnTo>
                  <a:pt x="3619886" y="1701117"/>
                </a:lnTo>
                <a:lnTo>
                  <a:pt x="3614593" y="1696091"/>
                </a:lnTo>
                <a:lnTo>
                  <a:pt x="3608506" y="1691328"/>
                </a:lnTo>
                <a:lnTo>
                  <a:pt x="3602684" y="1687096"/>
                </a:lnTo>
                <a:lnTo>
                  <a:pt x="3596333" y="1682863"/>
                </a:lnTo>
                <a:lnTo>
                  <a:pt x="3589452" y="1679423"/>
                </a:lnTo>
                <a:lnTo>
                  <a:pt x="3582571" y="1675984"/>
                </a:lnTo>
                <a:lnTo>
                  <a:pt x="3574897" y="1673339"/>
                </a:lnTo>
                <a:lnTo>
                  <a:pt x="3567487" y="1670693"/>
                </a:lnTo>
                <a:lnTo>
                  <a:pt x="3559283" y="1668576"/>
                </a:lnTo>
                <a:lnTo>
                  <a:pt x="3550814" y="1666989"/>
                </a:lnTo>
                <a:lnTo>
                  <a:pt x="3542081" y="1665666"/>
                </a:lnTo>
                <a:lnTo>
                  <a:pt x="3409309" y="1665666"/>
                </a:lnTo>
                <a:lnTo>
                  <a:pt x="3408100" y="1671700"/>
                </a:lnTo>
                <a:lnTo>
                  <a:pt x="3406513" y="1679353"/>
                </a:lnTo>
                <a:lnTo>
                  <a:pt x="3404398" y="1687271"/>
                </a:lnTo>
                <a:lnTo>
                  <a:pt x="3401489" y="1694660"/>
                </a:lnTo>
                <a:lnTo>
                  <a:pt x="3398580" y="1702050"/>
                </a:lnTo>
                <a:lnTo>
                  <a:pt x="3395406" y="1709176"/>
                </a:lnTo>
                <a:lnTo>
                  <a:pt x="3391969" y="1716037"/>
                </a:lnTo>
                <a:lnTo>
                  <a:pt x="3388002" y="1722899"/>
                </a:lnTo>
                <a:lnTo>
                  <a:pt x="3384035" y="1729233"/>
                </a:lnTo>
                <a:lnTo>
                  <a:pt x="3379275" y="1735831"/>
                </a:lnTo>
                <a:lnTo>
                  <a:pt x="3374515" y="1741637"/>
                </a:lnTo>
                <a:lnTo>
                  <a:pt x="3369491" y="1747706"/>
                </a:lnTo>
                <a:lnTo>
                  <a:pt x="3364202" y="1753249"/>
                </a:lnTo>
                <a:lnTo>
                  <a:pt x="3358648" y="1758527"/>
                </a:lnTo>
                <a:lnTo>
                  <a:pt x="3352566" y="1763541"/>
                </a:lnTo>
                <a:lnTo>
                  <a:pt x="3346748" y="1768292"/>
                </a:lnTo>
                <a:lnTo>
                  <a:pt x="3340401" y="1772778"/>
                </a:lnTo>
                <a:lnTo>
                  <a:pt x="3333790" y="1777001"/>
                </a:lnTo>
                <a:lnTo>
                  <a:pt x="3326914" y="1780696"/>
                </a:lnTo>
                <a:lnTo>
                  <a:pt x="3320039" y="1784654"/>
                </a:lnTo>
                <a:lnTo>
                  <a:pt x="3312899" y="1787557"/>
                </a:lnTo>
                <a:lnTo>
                  <a:pt x="3305494" y="1790460"/>
                </a:lnTo>
                <a:lnTo>
                  <a:pt x="3298089" y="1793099"/>
                </a:lnTo>
                <a:lnTo>
                  <a:pt x="3290420" y="1795211"/>
                </a:lnTo>
                <a:lnTo>
                  <a:pt x="3282751" y="1797058"/>
                </a:lnTo>
                <a:lnTo>
                  <a:pt x="3274554" y="1798378"/>
                </a:lnTo>
                <a:lnTo>
                  <a:pt x="3266620" y="1799433"/>
                </a:lnTo>
                <a:lnTo>
                  <a:pt x="3258422" y="1800225"/>
                </a:lnTo>
                <a:lnTo>
                  <a:pt x="3249960" y="1800225"/>
                </a:lnTo>
                <a:lnTo>
                  <a:pt x="2017102" y="1800225"/>
                </a:lnTo>
                <a:lnTo>
                  <a:pt x="2008639" y="1800225"/>
                </a:lnTo>
                <a:lnTo>
                  <a:pt x="2000441" y="1799433"/>
                </a:lnTo>
                <a:lnTo>
                  <a:pt x="1992508" y="1798378"/>
                </a:lnTo>
                <a:lnTo>
                  <a:pt x="1984574" y="1797058"/>
                </a:lnTo>
                <a:lnTo>
                  <a:pt x="1976641" y="1795211"/>
                </a:lnTo>
                <a:lnTo>
                  <a:pt x="1969236" y="1793099"/>
                </a:lnTo>
                <a:lnTo>
                  <a:pt x="1961567" y="1790460"/>
                </a:lnTo>
                <a:lnTo>
                  <a:pt x="1954163" y="1787557"/>
                </a:lnTo>
                <a:lnTo>
                  <a:pt x="1947287" y="1784654"/>
                </a:lnTo>
                <a:lnTo>
                  <a:pt x="1940147" y="1780696"/>
                </a:lnTo>
                <a:lnTo>
                  <a:pt x="1933536" y="1777001"/>
                </a:lnTo>
                <a:lnTo>
                  <a:pt x="1926925" y="1772778"/>
                </a:lnTo>
                <a:lnTo>
                  <a:pt x="1920578" y="1768292"/>
                </a:lnTo>
                <a:lnTo>
                  <a:pt x="1914231" y="1763541"/>
                </a:lnTo>
                <a:lnTo>
                  <a:pt x="1908678" y="1758527"/>
                </a:lnTo>
                <a:lnTo>
                  <a:pt x="1903124" y="1753249"/>
                </a:lnTo>
                <a:lnTo>
                  <a:pt x="1897835" y="1747706"/>
                </a:lnTo>
                <a:lnTo>
                  <a:pt x="1892811" y="1741637"/>
                </a:lnTo>
                <a:lnTo>
                  <a:pt x="1887786" y="1735831"/>
                </a:lnTo>
                <a:lnTo>
                  <a:pt x="1883291" y="1729233"/>
                </a:lnTo>
                <a:lnTo>
                  <a:pt x="1879324" y="1722899"/>
                </a:lnTo>
                <a:lnTo>
                  <a:pt x="1875093" y="1716037"/>
                </a:lnTo>
                <a:lnTo>
                  <a:pt x="1871655" y="1709176"/>
                </a:lnTo>
                <a:lnTo>
                  <a:pt x="1868217" y="1702050"/>
                </a:lnTo>
                <a:lnTo>
                  <a:pt x="1865573" y="1694660"/>
                </a:lnTo>
                <a:lnTo>
                  <a:pt x="1862928" y="1687271"/>
                </a:lnTo>
                <a:lnTo>
                  <a:pt x="1860813" y="1679353"/>
                </a:lnTo>
                <a:lnTo>
                  <a:pt x="1858961" y="1671700"/>
                </a:lnTo>
                <a:lnTo>
                  <a:pt x="1857954" y="1665666"/>
                </a:lnTo>
                <a:lnTo>
                  <a:pt x="1621831" y="1665666"/>
                </a:lnTo>
                <a:close/>
                <a:moveTo>
                  <a:pt x="504561" y="0"/>
                </a:moveTo>
                <a:lnTo>
                  <a:pt x="843228" y="0"/>
                </a:lnTo>
                <a:lnTo>
                  <a:pt x="850107" y="264"/>
                </a:lnTo>
                <a:lnTo>
                  <a:pt x="856721" y="528"/>
                </a:lnTo>
                <a:lnTo>
                  <a:pt x="863071" y="1584"/>
                </a:lnTo>
                <a:lnTo>
                  <a:pt x="869686" y="2905"/>
                </a:lnTo>
                <a:lnTo>
                  <a:pt x="876301" y="4489"/>
                </a:lnTo>
                <a:lnTo>
                  <a:pt x="882651" y="6073"/>
                </a:lnTo>
                <a:lnTo>
                  <a:pt x="885415" y="6993"/>
                </a:lnTo>
                <a:lnTo>
                  <a:pt x="896445" y="6085"/>
                </a:lnTo>
                <a:lnTo>
                  <a:pt x="919733" y="3969"/>
                </a:lnTo>
                <a:lnTo>
                  <a:pt x="943551" y="2381"/>
                </a:lnTo>
                <a:lnTo>
                  <a:pt x="968428" y="1323"/>
                </a:lnTo>
                <a:lnTo>
                  <a:pt x="993569" y="265"/>
                </a:lnTo>
                <a:lnTo>
                  <a:pt x="1018974" y="0"/>
                </a:lnTo>
                <a:lnTo>
                  <a:pt x="1044645" y="265"/>
                </a:lnTo>
                <a:lnTo>
                  <a:pt x="1070050" y="1058"/>
                </a:lnTo>
                <a:lnTo>
                  <a:pt x="1095456" y="2117"/>
                </a:lnTo>
                <a:lnTo>
                  <a:pt x="1107894" y="3175"/>
                </a:lnTo>
                <a:lnTo>
                  <a:pt x="1120597" y="4498"/>
                </a:lnTo>
                <a:lnTo>
                  <a:pt x="1132771" y="5556"/>
                </a:lnTo>
                <a:lnTo>
                  <a:pt x="1144944" y="7143"/>
                </a:lnTo>
                <a:lnTo>
                  <a:pt x="1157118" y="8731"/>
                </a:lnTo>
                <a:lnTo>
                  <a:pt x="1168762" y="10583"/>
                </a:lnTo>
                <a:lnTo>
                  <a:pt x="1180407" y="12964"/>
                </a:lnTo>
                <a:lnTo>
                  <a:pt x="1192051" y="15345"/>
                </a:lnTo>
                <a:lnTo>
                  <a:pt x="1203166" y="17990"/>
                </a:lnTo>
                <a:lnTo>
                  <a:pt x="1214016" y="20636"/>
                </a:lnTo>
                <a:lnTo>
                  <a:pt x="1224602" y="23810"/>
                </a:lnTo>
                <a:lnTo>
                  <a:pt x="1234923" y="27250"/>
                </a:lnTo>
                <a:lnTo>
                  <a:pt x="1244980" y="30689"/>
                </a:lnTo>
                <a:lnTo>
                  <a:pt x="1254771" y="34922"/>
                </a:lnTo>
                <a:lnTo>
                  <a:pt x="1264034" y="38890"/>
                </a:lnTo>
                <a:lnTo>
                  <a:pt x="1273032" y="43388"/>
                </a:lnTo>
                <a:lnTo>
                  <a:pt x="1281500" y="48415"/>
                </a:lnTo>
                <a:lnTo>
                  <a:pt x="1289440" y="53441"/>
                </a:lnTo>
                <a:lnTo>
                  <a:pt x="1297114" y="58732"/>
                </a:lnTo>
                <a:lnTo>
                  <a:pt x="1304260" y="64288"/>
                </a:lnTo>
                <a:lnTo>
                  <a:pt x="1310876" y="70373"/>
                </a:lnTo>
                <a:lnTo>
                  <a:pt x="1316962" y="76458"/>
                </a:lnTo>
                <a:lnTo>
                  <a:pt x="1322520" y="83336"/>
                </a:lnTo>
                <a:lnTo>
                  <a:pt x="1327813" y="90215"/>
                </a:lnTo>
                <a:lnTo>
                  <a:pt x="1330195" y="94183"/>
                </a:lnTo>
                <a:lnTo>
                  <a:pt x="1332576" y="98416"/>
                </a:lnTo>
                <a:lnTo>
                  <a:pt x="1337340" y="107940"/>
                </a:lnTo>
                <a:lnTo>
                  <a:pt x="1342104" y="119052"/>
                </a:lnTo>
                <a:lnTo>
                  <a:pt x="1346602" y="131751"/>
                </a:lnTo>
                <a:lnTo>
                  <a:pt x="1351366" y="145508"/>
                </a:lnTo>
                <a:lnTo>
                  <a:pt x="1356130" y="160588"/>
                </a:lnTo>
                <a:lnTo>
                  <a:pt x="1360629" y="177255"/>
                </a:lnTo>
                <a:lnTo>
                  <a:pt x="1364863" y="194716"/>
                </a:lnTo>
                <a:lnTo>
                  <a:pt x="1369626" y="214029"/>
                </a:lnTo>
                <a:lnTo>
                  <a:pt x="1374125" y="233871"/>
                </a:lnTo>
                <a:lnTo>
                  <a:pt x="1378360" y="255035"/>
                </a:lnTo>
                <a:lnTo>
                  <a:pt x="1382594" y="276994"/>
                </a:lnTo>
                <a:lnTo>
                  <a:pt x="1386828" y="300275"/>
                </a:lnTo>
                <a:lnTo>
                  <a:pt x="1391063" y="324085"/>
                </a:lnTo>
                <a:lnTo>
                  <a:pt x="1399531" y="374352"/>
                </a:lnTo>
                <a:lnTo>
                  <a:pt x="1407206" y="427793"/>
                </a:lnTo>
                <a:lnTo>
                  <a:pt x="1415145" y="483615"/>
                </a:lnTo>
                <a:lnTo>
                  <a:pt x="1422555" y="541553"/>
                </a:lnTo>
                <a:lnTo>
                  <a:pt x="1429965" y="601608"/>
                </a:lnTo>
                <a:lnTo>
                  <a:pt x="1437110" y="662457"/>
                </a:lnTo>
                <a:lnTo>
                  <a:pt x="1443726" y="724099"/>
                </a:lnTo>
                <a:lnTo>
                  <a:pt x="1450342" y="786535"/>
                </a:lnTo>
                <a:lnTo>
                  <a:pt x="1456429" y="848707"/>
                </a:lnTo>
                <a:lnTo>
                  <a:pt x="1462252" y="910614"/>
                </a:lnTo>
                <a:lnTo>
                  <a:pt x="1467809" y="971462"/>
                </a:lnTo>
                <a:lnTo>
                  <a:pt x="1477865" y="1088927"/>
                </a:lnTo>
                <a:lnTo>
                  <a:pt x="1486599" y="1197396"/>
                </a:lnTo>
                <a:lnTo>
                  <a:pt x="1494273" y="1294489"/>
                </a:lnTo>
                <a:lnTo>
                  <a:pt x="1500095" y="1375180"/>
                </a:lnTo>
                <a:lnTo>
                  <a:pt x="1504330" y="1437616"/>
                </a:lnTo>
                <a:lnTo>
                  <a:pt x="1507770" y="1491322"/>
                </a:lnTo>
                <a:lnTo>
                  <a:pt x="1865130" y="1491322"/>
                </a:lnTo>
                <a:lnTo>
                  <a:pt x="1865573" y="1490129"/>
                </a:lnTo>
                <a:lnTo>
                  <a:pt x="1868217" y="1482739"/>
                </a:lnTo>
                <a:lnTo>
                  <a:pt x="1871655" y="1475350"/>
                </a:lnTo>
                <a:lnTo>
                  <a:pt x="1875093" y="1468488"/>
                </a:lnTo>
                <a:lnTo>
                  <a:pt x="1879324" y="1461890"/>
                </a:lnTo>
                <a:lnTo>
                  <a:pt x="1883291" y="1455292"/>
                </a:lnTo>
                <a:lnTo>
                  <a:pt x="1887786" y="1449222"/>
                </a:lnTo>
                <a:lnTo>
                  <a:pt x="1892811" y="1442888"/>
                </a:lnTo>
                <a:lnTo>
                  <a:pt x="1897835" y="1436818"/>
                </a:lnTo>
                <a:lnTo>
                  <a:pt x="1903124" y="1431540"/>
                </a:lnTo>
                <a:lnTo>
                  <a:pt x="1908678" y="1426262"/>
                </a:lnTo>
                <a:lnTo>
                  <a:pt x="1914231" y="1420984"/>
                </a:lnTo>
                <a:lnTo>
                  <a:pt x="1920578" y="1416233"/>
                </a:lnTo>
                <a:lnTo>
                  <a:pt x="1926925" y="1412011"/>
                </a:lnTo>
                <a:lnTo>
                  <a:pt x="1933536" y="1407524"/>
                </a:lnTo>
                <a:lnTo>
                  <a:pt x="1940147" y="1403830"/>
                </a:lnTo>
                <a:lnTo>
                  <a:pt x="1947287" y="1400399"/>
                </a:lnTo>
                <a:lnTo>
                  <a:pt x="1954163" y="1396968"/>
                </a:lnTo>
                <a:lnTo>
                  <a:pt x="1961567" y="1394065"/>
                </a:lnTo>
                <a:lnTo>
                  <a:pt x="1969236" y="1391689"/>
                </a:lnTo>
                <a:lnTo>
                  <a:pt x="1976641" y="1389314"/>
                </a:lnTo>
                <a:lnTo>
                  <a:pt x="1984574" y="1387467"/>
                </a:lnTo>
                <a:lnTo>
                  <a:pt x="1992508" y="1386147"/>
                </a:lnTo>
                <a:lnTo>
                  <a:pt x="2000441" y="1385356"/>
                </a:lnTo>
                <a:lnTo>
                  <a:pt x="2008639" y="1384564"/>
                </a:lnTo>
                <a:lnTo>
                  <a:pt x="2017102" y="1384300"/>
                </a:lnTo>
                <a:lnTo>
                  <a:pt x="3249960" y="1384300"/>
                </a:lnTo>
                <a:lnTo>
                  <a:pt x="3258422" y="1384564"/>
                </a:lnTo>
                <a:lnTo>
                  <a:pt x="3266620" y="1385356"/>
                </a:lnTo>
                <a:lnTo>
                  <a:pt x="3274554" y="1386147"/>
                </a:lnTo>
                <a:lnTo>
                  <a:pt x="3282751" y="1387467"/>
                </a:lnTo>
                <a:lnTo>
                  <a:pt x="3290420" y="1389314"/>
                </a:lnTo>
                <a:lnTo>
                  <a:pt x="3298089" y="1391689"/>
                </a:lnTo>
                <a:lnTo>
                  <a:pt x="3305494" y="1394065"/>
                </a:lnTo>
                <a:lnTo>
                  <a:pt x="3312899" y="1396968"/>
                </a:lnTo>
                <a:lnTo>
                  <a:pt x="3320039" y="1400399"/>
                </a:lnTo>
                <a:lnTo>
                  <a:pt x="3326914" y="1403830"/>
                </a:lnTo>
                <a:lnTo>
                  <a:pt x="3333790" y="1407524"/>
                </a:lnTo>
                <a:lnTo>
                  <a:pt x="3340401" y="1412011"/>
                </a:lnTo>
                <a:lnTo>
                  <a:pt x="3346748" y="1416233"/>
                </a:lnTo>
                <a:lnTo>
                  <a:pt x="3352566" y="1420984"/>
                </a:lnTo>
                <a:lnTo>
                  <a:pt x="3358648" y="1426262"/>
                </a:lnTo>
                <a:lnTo>
                  <a:pt x="3364202" y="1431540"/>
                </a:lnTo>
                <a:lnTo>
                  <a:pt x="3369491" y="1436818"/>
                </a:lnTo>
                <a:lnTo>
                  <a:pt x="3374515" y="1442888"/>
                </a:lnTo>
                <a:lnTo>
                  <a:pt x="3379275" y="1449222"/>
                </a:lnTo>
                <a:lnTo>
                  <a:pt x="3384035" y="1455292"/>
                </a:lnTo>
                <a:lnTo>
                  <a:pt x="3388002" y="1461890"/>
                </a:lnTo>
                <a:lnTo>
                  <a:pt x="3391969" y="1468488"/>
                </a:lnTo>
                <a:lnTo>
                  <a:pt x="3395406" y="1475350"/>
                </a:lnTo>
                <a:lnTo>
                  <a:pt x="3398580" y="1482739"/>
                </a:lnTo>
                <a:lnTo>
                  <a:pt x="3401489" y="1490129"/>
                </a:lnTo>
                <a:lnTo>
                  <a:pt x="3401976" y="1491322"/>
                </a:lnTo>
                <a:lnTo>
                  <a:pt x="3628884" y="1491322"/>
                </a:lnTo>
                <a:lnTo>
                  <a:pt x="3638411" y="1497936"/>
                </a:lnTo>
                <a:lnTo>
                  <a:pt x="3648997" y="1505343"/>
                </a:lnTo>
                <a:lnTo>
                  <a:pt x="3662758" y="1515926"/>
                </a:lnTo>
                <a:lnTo>
                  <a:pt x="3679431" y="1528889"/>
                </a:lnTo>
                <a:lnTo>
                  <a:pt x="3688164" y="1536561"/>
                </a:lnTo>
                <a:lnTo>
                  <a:pt x="3697691" y="1544763"/>
                </a:lnTo>
                <a:lnTo>
                  <a:pt x="3707483" y="1553229"/>
                </a:lnTo>
                <a:lnTo>
                  <a:pt x="3717539" y="1562224"/>
                </a:lnTo>
                <a:lnTo>
                  <a:pt x="3727331" y="1572012"/>
                </a:lnTo>
                <a:lnTo>
                  <a:pt x="3737388" y="1582330"/>
                </a:lnTo>
                <a:lnTo>
                  <a:pt x="3747444" y="1592912"/>
                </a:lnTo>
                <a:lnTo>
                  <a:pt x="3757500" y="1604289"/>
                </a:lnTo>
                <a:lnTo>
                  <a:pt x="3767557" y="1615929"/>
                </a:lnTo>
                <a:lnTo>
                  <a:pt x="3777349" y="1627834"/>
                </a:lnTo>
                <a:lnTo>
                  <a:pt x="3786611" y="1640269"/>
                </a:lnTo>
                <a:lnTo>
                  <a:pt x="3795609" y="1653232"/>
                </a:lnTo>
                <a:lnTo>
                  <a:pt x="3804078" y="1666460"/>
                </a:lnTo>
                <a:lnTo>
                  <a:pt x="3812017" y="1679953"/>
                </a:lnTo>
                <a:lnTo>
                  <a:pt x="3819427" y="1693710"/>
                </a:lnTo>
                <a:lnTo>
                  <a:pt x="3822867" y="1700588"/>
                </a:lnTo>
                <a:lnTo>
                  <a:pt x="3826043" y="1707731"/>
                </a:lnTo>
                <a:lnTo>
                  <a:pt x="3828689" y="1714875"/>
                </a:lnTo>
                <a:lnTo>
                  <a:pt x="3831601" y="1722282"/>
                </a:lnTo>
                <a:lnTo>
                  <a:pt x="3834512" y="1729425"/>
                </a:lnTo>
                <a:lnTo>
                  <a:pt x="3836629" y="1736833"/>
                </a:lnTo>
                <a:lnTo>
                  <a:pt x="3838746" y="1744505"/>
                </a:lnTo>
                <a:lnTo>
                  <a:pt x="3840598" y="1751913"/>
                </a:lnTo>
                <a:lnTo>
                  <a:pt x="3842186" y="1759585"/>
                </a:lnTo>
                <a:lnTo>
                  <a:pt x="3843509" y="1766993"/>
                </a:lnTo>
                <a:lnTo>
                  <a:pt x="3844568" y="1774665"/>
                </a:lnTo>
                <a:lnTo>
                  <a:pt x="3845362" y="1782337"/>
                </a:lnTo>
                <a:lnTo>
                  <a:pt x="3845627" y="1790274"/>
                </a:lnTo>
                <a:lnTo>
                  <a:pt x="3846156" y="1797681"/>
                </a:lnTo>
                <a:lnTo>
                  <a:pt x="3846156" y="2373098"/>
                </a:lnTo>
                <a:lnTo>
                  <a:pt x="4269850" y="2373098"/>
                </a:lnTo>
                <a:lnTo>
                  <a:pt x="4271967" y="2373098"/>
                </a:lnTo>
                <a:lnTo>
                  <a:pt x="4279377" y="2373892"/>
                </a:lnTo>
                <a:lnTo>
                  <a:pt x="4289963" y="2375479"/>
                </a:lnTo>
                <a:lnTo>
                  <a:pt x="4296843" y="2376802"/>
                </a:lnTo>
                <a:lnTo>
                  <a:pt x="4303989" y="2378389"/>
                </a:lnTo>
                <a:lnTo>
                  <a:pt x="4312193" y="2380241"/>
                </a:lnTo>
                <a:lnTo>
                  <a:pt x="4320926" y="2382622"/>
                </a:lnTo>
                <a:lnTo>
                  <a:pt x="4330453" y="2385797"/>
                </a:lnTo>
                <a:lnTo>
                  <a:pt x="4339715" y="2389236"/>
                </a:lnTo>
                <a:lnTo>
                  <a:pt x="4349772" y="2393469"/>
                </a:lnTo>
                <a:lnTo>
                  <a:pt x="4360093" y="2398496"/>
                </a:lnTo>
                <a:lnTo>
                  <a:pt x="4370943" y="2403787"/>
                </a:lnTo>
                <a:lnTo>
                  <a:pt x="4381529" y="2409872"/>
                </a:lnTo>
                <a:lnTo>
                  <a:pt x="4392379" y="2417015"/>
                </a:lnTo>
                <a:lnTo>
                  <a:pt x="4403230" y="2424687"/>
                </a:lnTo>
                <a:lnTo>
                  <a:pt x="4408523" y="2428920"/>
                </a:lnTo>
                <a:lnTo>
                  <a:pt x="4413816" y="2433153"/>
                </a:lnTo>
                <a:lnTo>
                  <a:pt x="4419108" y="2437915"/>
                </a:lnTo>
                <a:lnTo>
                  <a:pt x="4424401" y="2442942"/>
                </a:lnTo>
                <a:lnTo>
                  <a:pt x="4429429" y="2447968"/>
                </a:lnTo>
                <a:lnTo>
                  <a:pt x="4434987" y="2453259"/>
                </a:lnTo>
                <a:lnTo>
                  <a:pt x="4439751" y="2458815"/>
                </a:lnTo>
                <a:lnTo>
                  <a:pt x="4444779" y="2464900"/>
                </a:lnTo>
                <a:lnTo>
                  <a:pt x="4449542" y="2471250"/>
                </a:lnTo>
                <a:lnTo>
                  <a:pt x="4454306" y="2477334"/>
                </a:lnTo>
                <a:lnTo>
                  <a:pt x="4459070" y="2483948"/>
                </a:lnTo>
                <a:lnTo>
                  <a:pt x="4463304" y="2491356"/>
                </a:lnTo>
                <a:lnTo>
                  <a:pt x="4467803" y="2498499"/>
                </a:lnTo>
                <a:lnTo>
                  <a:pt x="4472302" y="2505907"/>
                </a:lnTo>
                <a:lnTo>
                  <a:pt x="4476271" y="2513844"/>
                </a:lnTo>
                <a:lnTo>
                  <a:pt x="4479976" y="2522045"/>
                </a:lnTo>
                <a:lnTo>
                  <a:pt x="4483681" y="2530511"/>
                </a:lnTo>
                <a:lnTo>
                  <a:pt x="4487651" y="2539241"/>
                </a:lnTo>
                <a:lnTo>
                  <a:pt x="4490827" y="2548236"/>
                </a:lnTo>
                <a:lnTo>
                  <a:pt x="4494267" y="2557761"/>
                </a:lnTo>
                <a:lnTo>
                  <a:pt x="4496913" y="2567549"/>
                </a:lnTo>
                <a:lnTo>
                  <a:pt x="4499825" y="2577603"/>
                </a:lnTo>
                <a:lnTo>
                  <a:pt x="4502206" y="2587920"/>
                </a:lnTo>
                <a:lnTo>
                  <a:pt x="4504588" y="2598767"/>
                </a:lnTo>
                <a:lnTo>
                  <a:pt x="4506705" y="2609879"/>
                </a:lnTo>
                <a:lnTo>
                  <a:pt x="4508293" y="2621255"/>
                </a:lnTo>
                <a:lnTo>
                  <a:pt x="4509881" y="2633424"/>
                </a:lnTo>
                <a:lnTo>
                  <a:pt x="4511204" y="2645594"/>
                </a:lnTo>
                <a:lnTo>
                  <a:pt x="4511204" y="4090882"/>
                </a:lnTo>
                <a:lnTo>
                  <a:pt x="4515438" y="4089295"/>
                </a:lnTo>
                <a:lnTo>
                  <a:pt x="4520731" y="4087972"/>
                </a:lnTo>
                <a:lnTo>
                  <a:pt x="4528141" y="4086649"/>
                </a:lnTo>
                <a:lnTo>
                  <a:pt x="4537139" y="4085856"/>
                </a:lnTo>
                <a:lnTo>
                  <a:pt x="4542432" y="4085327"/>
                </a:lnTo>
                <a:lnTo>
                  <a:pt x="4547990" y="4085327"/>
                </a:lnTo>
                <a:lnTo>
                  <a:pt x="4554076" y="4085327"/>
                </a:lnTo>
                <a:lnTo>
                  <a:pt x="4560692" y="4085856"/>
                </a:lnTo>
                <a:lnTo>
                  <a:pt x="4567573" y="4086120"/>
                </a:lnTo>
                <a:lnTo>
                  <a:pt x="4574719" y="4086914"/>
                </a:lnTo>
                <a:lnTo>
                  <a:pt x="4582393" y="4088237"/>
                </a:lnTo>
                <a:lnTo>
                  <a:pt x="4590068" y="4089824"/>
                </a:lnTo>
                <a:lnTo>
                  <a:pt x="4598272" y="4091676"/>
                </a:lnTo>
                <a:lnTo>
                  <a:pt x="4606740" y="4093792"/>
                </a:lnTo>
                <a:lnTo>
                  <a:pt x="4615474" y="4096703"/>
                </a:lnTo>
                <a:lnTo>
                  <a:pt x="4625001" y="4100142"/>
                </a:lnTo>
                <a:lnTo>
                  <a:pt x="4633999" y="4104375"/>
                </a:lnTo>
                <a:lnTo>
                  <a:pt x="4643790" y="4108608"/>
                </a:lnTo>
                <a:lnTo>
                  <a:pt x="4653847" y="4113634"/>
                </a:lnTo>
                <a:lnTo>
                  <a:pt x="4663903" y="4119190"/>
                </a:lnTo>
                <a:lnTo>
                  <a:pt x="4674224" y="4125804"/>
                </a:lnTo>
                <a:lnTo>
                  <a:pt x="4684810" y="4132683"/>
                </a:lnTo>
                <a:lnTo>
                  <a:pt x="4695660" y="4140619"/>
                </a:lnTo>
                <a:lnTo>
                  <a:pt x="4706511" y="4149350"/>
                </a:lnTo>
                <a:lnTo>
                  <a:pt x="4717890" y="4158874"/>
                </a:lnTo>
                <a:lnTo>
                  <a:pt x="4729005" y="4169192"/>
                </a:lnTo>
                <a:lnTo>
                  <a:pt x="4740385" y="4180039"/>
                </a:lnTo>
                <a:lnTo>
                  <a:pt x="4752029" y="4192473"/>
                </a:lnTo>
                <a:lnTo>
                  <a:pt x="4763938" y="4205701"/>
                </a:lnTo>
                <a:lnTo>
                  <a:pt x="4775583" y="4219458"/>
                </a:lnTo>
                <a:lnTo>
                  <a:pt x="4787492" y="4234538"/>
                </a:lnTo>
                <a:lnTo>
                  <a:pt x="4799400" y="4250676"/>
                </a:lnTo>
                <a:lnTo>
                  <a:pt x="4811309" y="4267608"/>
                </a:lnTo>
                <a:lnTo>
                  <a:pt x="4823483" y="4286127"/>
                </a:lnTo>
                <a:lnTo>
                  <a:pt x="4835657" y="4305704"/>
                </a:lnTo>
                <a:lnTo>
                  <a:pt x="4847566" y="4326340"/>
                </a:lnTo>
                <a:lnTo>
                  <a:pt x="4860004" y="4348034"/>
                </a:lnTo>
                <a:lnTo>
                  <a:pt x="4872177" y="4371051"/>
                </a:lnTo>
                <a:lnTo>
                  <a:pt x="4884086" y="4395655"/>
                </a:lnTo>
                <a:lnTo>
                  <a:pt x="4896260" y="4421317"/>
                </a:lnTo>
                <a:lnTo>
                  <a:pt x="4908433" y="4448302"/>
                </a:lnTo>
                <a:lnTo>
                  <a:pt x="4920342" y="4476874"/>
                </a:lnTo>
                <a:lnTo>
                  <a:pt x="4932516" y="4506770"/>
                </a:lnTo>
                <a:lnTo>
                  <a:pt x="4944425" y="4537988"/>
                </a:lnTo>
                <a:lnTo>
                  <a:pt x="4955805" y="4571057"/>
                </a:lnTo>
                <a:lnTo>
                  <a:pt x="4967714" y="4605450"/>
                </a:lnTo>
                <a:lnTo>
                  <a:pt x="4979093" y="4641430"/>
                </a:lnTo>
                <a:lnTo>
                  <a:pt x="4990738" y="4678733"/>
                </a:lnTo>
                <a:lnTo>
                  <a:pt x="5002117" y="4718153"/>
                </a:lnTo>
                <a:lnTo>
                  <a:pt x="5012968" y="4759159"/>
                </a:lnTo>
                <a:lnTo>
                  <a:pt x="5024083" y="4801489"/>
                </a:lnTo>
                <a:lnTo>
                  <a:pt x="5034668" y="4845935"/>
                </a:lnTo>
                <a:lnTo>
                  <a:pt x="5045254" y="4891704"/>
                </a:lnTo>
                <a:lnTo>
                  <a:pt x="5055575" y="4939853"/>
                </a:lnTo>
                <a:lnTo>
                  <a:pt x="5065632" y="4989326"/>
                </a:lnTo>
                <a:lnTo>
                  <a:pt x="5075688" y="5041180"/>
                </a:lnTo>
                <a:lnTo>
                  <a:pt x="5085215" y="5094356"/>
                </a:lnTo>
                <a:lnTo>
                  <a:pt x="5094478" y="5149914"/>
                </a:lnTo>
                <a:lnTo>
                  <a:pt x="5367325" y="5104409"/>
                </a:lnTo>
                <a:lnTo>
                  <a:pt x="5427663" y="5239864"/>
                </a:lnTo>
                <a:lnTo>
                  <a:pt x="4880911" y="5376906"/>
                </a:lnTo>
                <a:lnTo>
                  <a:pt x="4880911" y="5239864"/>
                </a:lnTo>
                <a:lnTo>
                  <a:pt x="4881969" y="5223990"/>
                </a:lnTo>
                <a:lnTo>
                  <a:pt x="4882498" y="5205471"/>
                </a:lnTo>
                <a:lnTo>
                  <a:pt x="4883028" y="5180867"/>
                </a:lnTo>
                <a:lnTo>
                  <a:pt x="4883822" y="5151236"/>
                </a:lnTo>
                <a:lnTo>
                  <a:pt x="4883822" y="5117373"/>
                </a:lnTo>
                <a:lnTo>
                  <a:pt x="4883557" y="5098854"/>
                </a:lnTo>
                <a:lnTo>
                  <a:pt x="4882763" y="5079805"/>
                </a:lnTo>
                <a:lnTo>
                  <a:pt x="4882234" y="5059963"/>
                </a:lnTo>
                <a:lnTo>
                  <a:pt x="4881175" y="5039857"/>
                </a:lnTo>
                <a:lnTo>
                  <a:pt x="4880117" y="5019221"/>
                </a:lnTo>
                <a:lnTo>
                  <a:pt x="4878529" y="4997792"/>
                </a:lnTo>
                <a:lnTo>
                  <a:pt x="4876676" y="4976892"/>
                </a:lnTo>
                <a:lnTo>
                  <a:pt x="4874030" y="4955198"/>
                </a:lnTo>
                <a:lnTo>
                  <a:pt x="4871648" y="4933768"/>
                </a:lnTo>
                <a:lnTo>
                  <a:pt x="4868472" y="4912604"/>
                </a:lnTo>
                <a:lnTo>
                  <a:pt x="4864503" y="4891174"/>
                </a:lnTo>
                <a:lnTo>
                  <a:pt x="4860533" y="4870274"/>
                </a:lnTo>
                <a:lnTo>
                  <a:pt x="4856034" y="4849903"/>
                </a:lnTo>
                <a:lnTo>
                  <a:pt x="4851271" y="4829797"/>
                </a:lnTo>
                <a:lnTo>
                  <a:pt x="4845184" y="4810219"/>
                </a:lnTo>
                <a:lnTo>
                  <a:pt x="4842273" y="4800960"/>
                </a:lnTo>
                <a:lnTo>
                  <a:pt x="4838832" y="4791700"/>
                </a:lnTo>
                <a:lnTo>
                  <a:pt x="4835657" y="4782705"/>
                </a:lnTo>
                <a:lnTo>
                  <a:pt x="4832216" y="4773975"/>
                </a:lnTo>
                <a:lnTo>
                  <a:pt x="4828511" y="4764980"/>
                </a:lnTo>
                <a:lnTo>
                  <a:pt x="4824806" y="4757043"/>
                </a:lnTo>
                <a:lnTo>
                  <a:pt x="4820837" y="4748841"/>
                </a:lnTo>
                <a:lnTo>
                  <a:pt x="4816338" y="4740905"/>
                </a:lnTo>
                <a:lnTo>
                  <a:pt x="4811839" y="4733497"/>
                </a:lnTo>
                <a:lnTo>
                  <a:pt x="4807604" y="4726089"/>
                </a:lnTo>
                <a:lnTo>
                  <a:pt x="4511204" y="4748841"/>
                </a:lnTo>
                <a:lnTo>
                  <a:pt x="4527670" y="5251656"/>
                </a:lnTo>
                <a:lnTo>
                  <a:pt x="4529198" y="5251983"/>
                </a:lnTo>
                <a:lnTo>
                  <a:pt x="4540052" y="5254630"/>
                </a:lnTo>
                <a:lnTo>
                  <a:pt x="4551171" y="5257806"/>
                </a:lnTo>
                <a:lnTo>
                  <a:pt x="4561760" y="5260717"/>
                </a:lnTo>
                <a:lnTo>
                  <a:pt x="4572615" y="5264158"/>
                </a:lnTo>
                <a:lnTo>
                  <a:pt x="4582939" y="5268128"/>
                </a:lnTo>
                <a:lnTo>
                  <a:pt x="4593264" y="5271833"/>
                </a:lnTo>
                <a:lnTo>
                  <a:pt x="4603589" y="5276067"/>
                </a:lnTo>
                <a:lnTo>
                  <a:pt x="4613649" y="5280567"/>
                </a:lnTo>
                <a:lnTo>
                  <a:pt x="4623709" y="5285331"/>
                </a:lnTo>
                <a:lnTo>
                  <a:pt x="4633239" y="5290359"/>
                </a:lnTo>
                <a:lnTo>
                  <a:pt x="4643035" y="5295388"/>
                </a:lnTo>
                <a:lnTo>
                  <a:pt x="4652830" y="5300681"/>
                </a:lnTo>
                <a:lnTo>
                  <a:pt x="4662361" y="5306239"/>
                </a:lnTo>
                <a:lnTo>
                  <a:pt x="4671626" y="5312061"/>
                </a:lnTo>
                <a:lnTo>
                  <a:pt x="4680627" y="5318148"/>
                </a:lnTo>
                <a:lnTo>
                  <a:pt x="4689893" y="5324236"/>
                </a:lnTo>
                <a:lnTo>
                  <a:pt x="4698630" y="5330852"/>
                </a:lnTo>
                <a:lnTo>
                  <a:pt x="4707101" y="5337469"/>
                </a:lnTo>
                <a:lnTo>
                  <a:pt x="4715837" y="5344350"/>
                </a:lnTo>
                <a:lnTo>
                  <a:pt x="4724044" y="5351496"/>
                </a:lnTo>
                <a:lnTo>
                  <a:pt x="4732251" y="5358641"/>
                </a:lnTo>
                <a:lnTo>
                  <a:pt x="4740458" y="5366052"/>
                </a:lnTo>
                <a:lnTo>
                  <a:pt x="4748135" y="5373727"/>
                </a:lnTo>
                <a:lnTo>
                  <a:pt x="4755813" y="5381667"/>
                </a:lnTo>
                <a:lnTo>
                  <a:pt x="4763226" y="5389342"/>
                </a:lnTo>
                <a:lnTo>
                  <a:pt x="4770638" y="5397547"/>
                </a:lnTo>
                <a:lnTo>
                  <a:pt x="4777521" y="5406016"/>
                </a:lnTo>
                <a:lnTo>
                  <a:pt x="4784404" y="5414485"/>
                </a:lnTo>
                <a:lnTo>
                  <a:pt x="4791023" y="5423219"/>
                </a:lnTo>
                <a:lnTo>
                  <a:pt x="4797377" y="5432217"/>
                </a:lnTo>
                <a:lnTo>
                  <a:pt x="4803730" y="5440951"/>
                </a:lnTo>
                <a:lnTo>
                  <a:pt x="4809819" y="5450214"/>
                </a:lnTo>
                <a:lnTo>
                  <a:pt x="4815379" y="5459477"/>
                </a:lnTo>
                <a:lnTo>
                  <a:pt x="4820938" y="5468740"/>
                </a:lnTo>
                <a:lnTo>
                  <a:pt x="4826498" y="5478533"/>
                </a:lnTo>
                <a:lnTo>
                  <a:pt x="4831793" y="5488325"/>
                </a:lnTo>
                <a:lnTo>
                  <a:pt x="4836293" y="5498118"/>
                </a:lnTo>
                <a:lnTo>
                  <a:pt x="4841058" y="5508175"/>
                </a:lnTo>
                <a:lnTo>
                  <a:pt x="4845824" y="5518496"/>
                </a:lnTo>
                <a:lnTo>
                  <a:pt x="4849795" y="5528553"/>
                </a:lnTo>
                <a:lnTo>
                  <a:pt x="4854030" y="5538875"/>
                </a:lnTo>
                <a:lnTo>
                  <a:pt x="4857472" y="5549462"/>
                </a:lnTo>
                <a:lnTo>
                  <a:pt x="4860914" y="5560048"/>
                </a:lnTo>
                <a:lnTo>
                  <a:pt x="4864355" y="5570899"/>
                </a:lnTo>
                <a:lnTo>
                  <a:pt x="4867267" y="5581486"/>
                </a:lnTo>
                <a:lnTo>
                  <a:pt x="4869650" y="5592337"/>
                </a:lnTo>
                <a:lnTo>
                  <a:pt x="4872297" y="5603452"/>
                </a:lnTo>
                <a:lnTo>
                  <a:pt x="4874415" y="5614833"/>
                </a:lnTo>
                <a:lnTo>
                  <a:pt x="4876268" y="5625949"/>
                </a:lnTo>
                <a:lnTo>
                  <a:pt x="4877857" y="5637329"/>
                </a:lnTo>
                <a:lnTo>
                  <a:pt x="4879181" y="5648709"/>
                </a:lnTo>
                <a:lnTo>
                  <a:pt x="4879975" y="5660354"/>
                </a:lnTo>
                <a:lnTo>
                  <a:pt x="4881034" y="5671735"/>
                </a:lnTo>
                <a:lnTo>
                  <a:pt x="4881298" y="5683380"/>
                </a:lnTo>
                <a:lnTo>
                  <a:pt x="4881563" y="5695025"/>
                </a:lnTo>
                <a:lnTo>
                  <a:pt x="4881298" y="5706935"/>
                </a:lnTo>
                <a:lnTo>
                  <a:pt x="4881034" y="5718580"/>
                </a:lnTo>
                <a:lnTo>
                  <a:pt x="4879975" y="5730225"/>
                </a:lnTo>
                <a:lnTo>
                  <a:pt x="4879181" y="5741605"/>
                </a:lnTo>
                <a:lnTo>
                  <a:pt x="4877857" y="5752986"/>
                </a:lnTo>
                <a:lnTo>
                  <a:pt x="4876268" y="5764366"/>
                </a:lnTo>
                <a:lnTo>
                  <a:pt x="4874415" y="5775482"/>
                </a:lnTo>
                <a:lnTo>
                  <a:pt x="4872297" y="5786597"/>
                </a:lnTo>
                <a:lnTo>
                  <a:pt x="4869650" y="5797713"/>
                </a:lnTo>
                <a:lnTo>
                  <a:pt x="4867267" y="5808564"/>
                </a:lnTo>
                <a:lnTo>
                  <a:pt x="4864355" y="5819680"/>
                </a:lnTo>
                <a:lnTo>
                  <a:pt x="4860914" y="5830266"/>
                </a:lnTo>
                <a:lnTo>
                  <a:pt x="4857472" y="5840853"/>
                </a:lnTo>
                <a:lnTo>
                  <a:pt x="4854030" y="5851439"/>
                </a:lnTo>
                <a:lnTo>
                  <a:pt x="4849795" y="5861761"/>
                </a:lnTo>
                <a:lnTo>
                  <a:pt x="4845824" y="5872083"/>
                </a:lnTo>
                <a:lnTo>
                  <a:pt x="4841058" y="5882140"/>
                </a:lnTo>
                <a:lnTo>
                  <a:pt x="4836293" y="5892197"/>
                </a:lnTo>
                <a:lnTo>
                  <a:pt x="4831793" y="5901725"/>
                </a:lnTo>
                <a:lnTo>
                  <a:pt x="4826498" y="5911517"/>
                </a:lnTo>
                <a:lnTo>
                  <a:pt x="4820938" y="5921310"/>
                </a:lnTo>
                <a:lnTo>
                  <a:pt x="4815379" y="5930573"/>
                </a:lnTo>
                <a:lnTo>
                  <a:pt x="4809819" y="5940100"/>
                </a:lnTo>
                <a:lnTo>
                  <a:pt x="4803730" y="5949099"/>
                </a:lnTo>
                <a:lnTo>
                  <a:pt x="4797377" y="5958362"/>
                </a:lnTo>
                <a:lnTo>
                  <a:pt x="4791023" y="5967096"/>
                </a:lnTo>
                <a:lnTo>
                  <a:pt x="4784404" y="5975565"/>
                </a:lnTo>
                <a:lnTo>
                  <a:pt x="4777521" y="5984299"/>
                </a:lnTo>
                <a:lnTo>
                  <a:pt x="4770638" y="5992503"/>
                </a:lnTo>
                <a:lnTo>
                  <a:pt x="4763226" y="6000708"/>
                </a:lnTo>
                <a:lnTo>
                  <a:pt x="4755813" y="6008912"/>
                </a:lnTo>
                <a:lnTo>
                  <a:pt x="4748135" y="6016587"/>
                </a:lnTo>
                <a:lnTo>
                  <a:pt x="4740458" y="6024263"/>
                </a:lnTo>
                <a:lnTo>
                  <a:pt x="4732251" y="6031673"/>
                </a:lnTo>
                <a:lnTo>
                  <a:pt x="4724044" y="6038819"/>
                </a:lnTo>
                <a:lnTo>
                  <a:pt x="4715837" y="6045965"/>
                </a:lnTo>
                <a:lnTo>
                  <a:pt x="4707101" y="6052846"/>
                </a:lnTo>
                <a:lnTo>
                  <a:pt x="4698630" y="6059462"/>
                </a:lnTo>
                <a:lnTo>
                  <a:pt x="4689893" y="6065814"/>
                </a:lnTo>
                <a:lnTo>
                  <a:pt x="4680627" y="6072166"/>
                </a:lnTo>
                <a:lnTo>
                  <a:pt x="4671626" y="6078253"/>
                </a:lnTo>
                <a:lnTo>
                  <a:pt x="4662361" y="6083811"/>
                </a:lnTo>
                <a:lnTo>
                  <a:pt x="4652830" y="6089369"/>
                </a:lnTo>
                <a:lnTo>
                  <a:pt x="4643035" y="6094662"/>
                </a:lnTo>
                <a:lnTo>
                  <a:pt x="4633239" y="6100220"/>
                </a:lnTo>
                <a:lnTo>
                  <a:pt x="4623709" y="6104719"/>
                </a:lnTo>
                <a:lnTo>
                  <a:pt x="4613649" y="6109483"/>
                </a:lnTo>
                <a:lnTo>
                  <a:pt x="4603589" y="6114247"/>
                </a:lnTo>
                <a:lnTo>
                  <a:pt x="4593264" y="6118217"/>
                </a:lnTo>
                <a:lnTo>
                  <a:pt x="4582939" y="6122452"/>
                </a:lnTo>
                <a:lnTo>
                  <a:pt x="4572615" y="6125892"/>
                </a:lnTo>
                <a:lnTo>
                  <a:pt x="4561760" y="6129333"/>
                </a:lnTo>
                <a:lnTo>
                  <a:pt x="4551171" y="6132773"/>
                </a:lnTo>
                <a:lnTo>
                  <a:pt x="4540052" y="6135685"/>
                </a:lnTo>
                <a:lnTo>
                  <a:pt x="4529198" y="6138066"/>
                </a:lnTo>
                <a:lnTo>
                  <a:pt x="4518079" y="6140713"/>
                </a:lnTo>
                <a:lnTo>
                  <a:pt x="4506960" y="6142830"/>
                </a:lnTo>
                <a:lnTo>
                  <a:pt x="4495841" y="6144683"/>
                </a:lnTo>
                <a:lnTo>
                  <a:pt x="4484722" y="6146271"/>
                </a:lnTo>
                <a:lnTo>
                  <a:pt x="4473073" y="6147594"/>
                </a:lnTo>
                <a:lnTo>
                  <a:pt x="4461689" y="6148388"/>
                </a:lnTo>
                <a:lnTo>
                  <a:pt x="4450041" y="6149447"/>
                </a:lnTo>
                <a:lnTo>
                  <a:pt x="4438393" y="6149712"/>
                </a:lnTo>
                <a:lnTo>
                  <a:pt x="4426479" y="6149976"/>
                </a:lnTo>
                <a:lnTo>
                  <a:pt x="4414831" y="6149712"/>
                </a:lnTo>
                <a:lnTo>
                  <a:pt x="4403447" y="6149447"/>
                </a:lnTo>
                <a:lnTo>
                  <a:pt x="4391799" y="6148388"/>
                </a:lnTo>
                <a:lnTo>
                  <a:pt x="4380150" y="6147594"/>
                </a:lnTo>
                <a:lnTo>
                  <a:pt x="4368767" y="6146271"/>
                </a:lnTo>
                <a:lnTo>
                  <a:pt x="4357648" y="6144683"/>
                </a:lnTo>
                <a:lnTo>
                  <a:pt x="4346264" y="6142830"/>
                </a:lnTo>
                <a:lnTo>
                  <a:pt x="4334880" y="6140713"/>
                </a:lnTo>
                <a:lnTo>
                  <a:pt x="4324026" y="6138066"/>
                </a:lnTo>
                <a:lnTo>
                  <a:pt x="4312907" y="6135685"/>
                </a:lnTo>
                <a:lnTo>
                  <a:pt x="4302318" y="6132773"/>
                </a:lnTo>
                <a:lnTo>
                  <a:pt x="4291728" y="6129333"/>
                </a:lnTo>
                <a:lnTo>
                  <a:pt x="4280874" y="6125892"/>
                </a:lnTo>
                <a:lnTo>
                  <a:pt x="4270284" y="6122452"/>
                </a:lnTo>
                <a:lnTo>
                  <a:pt x="4259960" y="6118217"/>
                </a:lnTo>
                <a:lnTo>
                  <a:pt x="4249900" y="6114247"/>
                </a:lnTo>
                <a:lnTo>
                  <a:pt x="4239575" y="6109483"/>
                </a:lnTo>
                <a:lnTo>
                  <a:pt x="4229515" y="6104719"/>
                </a:lnTo>
                <a:lnTo>
                  <a:pt x="4219719" y="6100220"/>
                </a:lnTo>
                <a:lnTo>
                  <a:pt x="4209924" y="6094662"/>
                </a:lnTo>
                <a:lnTo>
                  <a:pt x="4200394" y="6089369"/>
                </a:lnTo>
                <a:lnTo>
                  <a:pt x="4190863" y="6083811"/>
                </a:lnTo>
                <a:lnTo>
                  <a:pt x="4181862" y="6078253"/>
                </a:lnTo>
                <a:lnTo>
                  <a:pt x="4172331" y="6072166"/>
                </a:lnTo>
                <a:lnTo>
                  <a:pt x="4163595" y="6065814"/>
                </a:lnTo>
                <a:lnTo>
                  <a:pt x="4154594" y="6059462"/>
                </a:lnTo>
                <a:lnTo>
                  <a:pt x="4146122" y="6052846"/>
                </a:lnTo>
                <a:lnTo>
                  <a:pt x="4137651" y="6045965"/>
                </a:lnTo>
                <a:lnTo>
                  <a:pt x="4129179" y="6038819"/>
                </a:lnTo>
                <a:lnTo>
                  <a:pt x="4120972" y="6031673"/>
                </a:lnTo>
                <a:lnTo>
                  <a:pt x="4113030" y="6024263"/>
                </a:lnTo>
                <a:lnTo>
                  <a:pt x="4105088" y="6016587"/>
                </a:lnTo>
                <a:lnTo>
                  <a:pt x="4097411" y="6008912"/>
                </a:lnTo>
                <a:lnTo>
                  <a:pt x="4090263" y="6000708"/>
                </a:lnTo>
                <a:lnTo>
                  <a:pt x="4082850" y="5992503"/>
                </a:lnTo>
                <a:lnTo>
                  <a:pt x="4075702" y="5984299"/>
                </a:lnTo>
                <a:lnTo>
                  <a:pt x="4068819" y="5975565"/>
                </a:lnTo>
                <a:lnTo>
                  <a:pt x="4062201" y="5967096"/>
                </a:lnTo>
                <a:lnTo>
                  <a:pt x="4055582" y="5958362"/>
                </a:lnTo>
                <a:lnTo>
                  <a:pt x="4049758" y="5949099"/>
                </a:lnTo>
                <a:lnTo>
                  <a:pt x="4043404" y="5940100"/>
                </a:lnTo>
                <a:lnTo>
                  <a:pt x="4037845" y="5930573"/>
                </a:lnTo>
                <a:lnTo>
                  <a:pt x="4032021" y="5921310"/>
                </a:lnTo>
                <a:lnTo>
                  <a:pt x="4026726" y="5911517"/>
                </a:lnTo>
                <a:lnTo>
                  <a:pt x="4021696" y="5901725"/>
                </a:lnTo>
                <a:lnTo>
                  <a:pt x="4016666" y="5892197"/>
                </a:lnTo>
                <a:lnTo>
                  <a:pt x="4011900" y="5882140"/>
                </a:lnTo>
                <a:lnTo>
                  <a:pt x="4007665" y="5872083"/>
                </a:lnTo>
                <a:lnTo>
                  <a:pt x="4003164" y="5861761"/>
                </a:lnTo>
                <a:lnTo>
                  <a:pt x="3999458" y="5851439"/>
                </a:lnTo>
                <a:lnTo>
                  <a:pt x="3995751" y="5840853"/>
                </a:lnTo>
                <a:lnTo>
                  <a:pt x="3992310" y="5830266"/>
                </a:lnTo>
                <a:lnTo>
                  <a:pt x="3989133" y="5819680"/>
                </a:lnTo>
                <a:lnTo>
                  <a:pt x="3985956" y="5808564"/>
                </a:lnTo>
                <a:lnTo>
                  <a:pt x="3983574" y="5797713"/>
                </a:lnTo>
                <a:lnTo>
                  <a:pt x="3980926" y="5786597"/>
                </a:lnTo>
                <a:lnTo>
                  <a:pt x="3978808" y="5775482"/>
                </a:lnTo>
                <a:lnTo>
                  <a:pt x="3976955" y="5764366"/>
                </a:lnTo>
                <a:lnTo>
                  <a:pt x="3975367" y="5752986"/>
                </a:lnTo>
                <a:lnTo>
                  <a:pt x="3974043" y="5741605"/>
                </a:lnTo>
                <a:lnTo>
                  <a:pt x="3972984" y="5730225"/>
                </a:lnTo>
                <a:lnTo>
                  <a:pt x="3972455" y="5718580"/>
                </a:lnTo>
                <a:lnTo>
                  <a:pt x="3971925" y="5706935"/>
                </a:lnTo>
                <a:lnTo>
                  <a:pt x="3971925" y="5695025"/>
                </a:lnTo>
                <a:lnTo>
                  <a:pt x="3971925" y="5683380"/>
                </a:lnTo>
                <a:lnTo>
                  <a:pt x="3972455" y="5671735"/>
                </a:lnTo>
                <a:lnTo>
                  <a:pt x="3972984" y="5660354"/>
                </a:lnTo>
                <a:lnTo>
                  <a:pt x="3974043" y="5648709"/>
                </a:lnTo>
                <a:lnTo>
                  <a:pt x="3975367" y="5637329"/>
                </a:lnTo>
                <a:lnTo>
                  <a:pt x="3976955" y="5625949"/>
                </a:lnTo>
                <a:lnTo>
                  <a:pt x="3978808" y="5614833"/>
                </a:lnTo>
                <a:lnTo>
                  <a:pt x="3980926" y="5603452"/>
                </a:lnTo>
                <a:lnTo>
                  <a:pt x="3983574" y="5592337"/>
                </a:lnTo>
                <a:lnTo>
                  <a:pt x="3985956" y="5581486"/>
                </a:lnTo>
                <a:lnTo>
                  <a:pt x="3989133" y="5570899"/>
                </a:lnTo>
                <a:lnTo>
                  <a:pt x="3992310" y="5560048"/>
                </a:lnTo>
                <a:lnTo>
                  <a:pt x="3995751" y="5549462"/>
                </a:lnTo>
                <a:lnTo>
                  <a:pt x="3999458" y="5538875"/>
                </a:lnTo>
                <a:lnTo>
                  <a:pt x="4003164" y="5528553"/>
                </a:lnTo>
                <a:lnTo>
                  <a:pt x="4007665" y="5518496"/>
                </a:lnTo>
                <a:lnTo>
                  <a:pt x="4011900" y="5508175"/>
                </a:lnTo>
                <a:lnTo>
                  <a:pt x="4016666" y="5498118"/>
                </a:lnTo>
                <a:lnTo>
                  <a:pt x="4021696" y="5488325"/>
                </a:lnTo>
                <a:lnTo>
                  <a:pt x="4026726" y="5478533"/>
                </a:lnTo>
                <a:lnTo>
                  <a:pt x="4032021" y="5468740"/>
                </a:lnTo>
                <a:lnTo>
                  <a:pt x="4037845" y="5459477"/>
                </a:lnTo>
                <a:lnTo>
                  <a:pt x="4043404" y="5450214"/>
                </a:lnTo>
                <a:lnTo>
                  <a:pt x="4049758" y="5440951"/>
                </a:lnTo>
                <a:lnTo>
                  <a:pt x="4055582" y="5432217"/>
                </a:lnTo>
                <a:lnTo>
                  <a:pt x="4062201" y="5423219"/>
                </a:lnTo>
                <a:lnTo>
                  <a:pt x="4068819" y="5414485"/>
                </a:lnTo>
                <a:lnTo>
                  <a:pt x="4075702" y="5406016"/>
                </a:lnTo>
                <a:lnTo>
                  <a:pt x="4082850" y="5397547"/>
                </a:lnTo>
                <a:lnTo>
                  <a:pt x="4090263" y="5389342"/>
                </a:lnTo>
                <a:lnTo>
                  <a:pt x="4097411" y="5381667"/>
                </a:lnTo>
                <a:lnTo>
                  <a:pt x="4105088" y="5373727"/>
                </a:lnTo>
                <a:lnTo>
                  <a:pt x="4113030" y="5366052"/>
                </a:lnTo>
                <a:lnTo>
                  <a:pt x="4120972" y="5358641"/>
                </a:lnTo>
                <a:lnTo>
                  <a:pt x="4129179" y="5351496"/>
                </a:lnTo>
                <a:lnTo>
                  <a:pt x="4137651" y="5344350"/>
                </a:lnTo>
                <a:lnTo>
                  <a:pt x="4146122" y="5337469"/>
                </a:lnTo>
                <a:lnTo>
                  <a:pt x="4154594" y="5330852"/>
                </a:lnTo>
                <a:lnTo>
                  <a:pt x="4163595" y="5324236"/>
                </a:lnTo>
                <a:lnTo>
                  <a:pt x="4172331" y="5318148"/>
                </a:lnTo>
                <a:lnTo>
                  <a:pt x="4181862" y="5312061"/>
                </a:lnTo>
                <a:lnTo>
                  <a:pt x="4190863" y="5306239"/>
                </a:lnTo>
                <a:lnTo>
                  <a:pt x="4200394" y="5300681"/>
                </a:lnTo>
                <a:lnTo>
                  <a:pt x="4209924" y="5295388"/>
                </a:lnTo>
                <a:lnTo>
                  <a:pt x="4219719" y="5290359"/>
                </a:lnTo>
                <a:lnTo>
                  <a:pt x="4229515" y="5285331"/>
                </a:lnTo>
                <a:lnTo>
                  <a:pt x="4239575" y="5280567"/>
                </a:lnTo>
                <a:lnTo>
                  <a:pt x="4249900" y="5276067"/>
                </a:lnTo>
                <a:lnTo>
                  <a:pt x="4259960" y="5271833"/>
                </a:lnTo>
                <a:lnTo>
                  <a:pt x="4270284" y="5268128"/>
                </a:lnTo>
                <a:lnTo>
                  <a:pt x="4280874" y="5264158"/>
                </a:lnTo>
                <a:lnTo>
                  <a:pt x="4291728" y="5260717"/>
                </a:lnTo>
                <a:lnTo>
                  <a:pt x="4302318" y="5257806"/>
                </a:lnTo>
                <a:lnTo>
                  <a:pt x="4305997" y="5256702"/>
                </a:lnTo>
                <a:lnTo>
                  <a:pt x="4341039" y="2691099"/>
                </a:lnTo>
                <a:lnTo>
                  <a:pt x="4339186" y="2685013"/>
                </a:lnTo>
                <a:lnTo>
                  <a:pt x="4336540" y="2678135"/>
                </a:lnTo>
                <a:lnTo>
                  <a:pt x="4333099" y="2669404"/>
                </a:lnTo>
                <a:lnTo>
                  <a:pt x="4328865" y="2658822"/>
                </a:lnTo>
                <a:lnTo>
                  <a:pt x="4323308" y="2647181"/>
                </a:lnTo>
                <a:lnTo>
                  <a:pt x="4316692" y="2634218"/>
                </a:lnTo>
                <a:lnTo>
                  <a:pt x="4313251" y="2627604"/>
                </a:lnTo>
                <a:lnTo>
                  <a:pt x="4309017" y="2620726"/>
                </a:lnTo>
                <a:lnTo>
                  <a:pt x="4305047" y="2614112"/>
                </a:lnTo>
                <a:lnTo>
                  <a:pt x="4300548" y="2607233"/>
                </a:lnTo>
                <a:lnTo>
                  <a:pt x="4295785" y="2600619"/>
                </a:lnTo>
                <a:lnTo>
                  <a:pt x="4290757" y="2594005"/>
                </a:lnTo>
                <a:lnTo>
                  <a:pt x="4285464" y="2587391"/>
                </a:lnTo>
                <a:lnTo>
                  <a:pt x="4279906" y="2581306"/>
                </a:lnTo>
                <a:lnTo>
                  <a:pt x="4274349" y="2575222"/>
                </a:lnTo>
                <a:lnTo>
                  <a:pt x="4267997" y="2569666"/>
                </a:lnTo>
                <a:lnTo>
                  <a:pt x="4261646" y="2564375"/>
                </a:lnTo>
                <a:lnTo>
                  <a:pt x="4255030" y="2559348"/>
                </a:lnTo>
                <a:lnTo>
                  <a:pt x="4248149" y="2554586"/>
                </a:lnTo>
                <a:lnTo>
                  <a:pt x="4241004" y="2550617"/>
                </a:lnTo>
                <a:lnTo>
                  <a:pt x="4233329" y="2546649"/>
                </a:lnTo>
                <a:lnTo>
                  <a:pt x="4225654" y="2544004"/>
                </a:lnTo>
                <a:lnTo>
                  <a:pt x="4217450" y="2541358"/>
                </a:lnTo>
                <a:lnTo>
                  <a:pt x="4208982" y="2539506"/>
                </a:lnTo>
                <a:lnTo>
                  <a:pt x="3838217" y="2539506"/>
                </a:lnTo>
                <a:lnTo>
                  <a:pt x="3838217" y="4847258"/>
                </a:lnTo>
                <a:lnTo>
                  <a:pt x="3627416" y="4847258"/>
                </a:lnTo>
                <a:lnTo>
                  <a:pt x="3621074" y="4867010"/>
                </a:lnTo>
                <a:lnTo>
                  <a:pt x="3613930" y="4888706"/>
                </a:lnTo>
                <a:lnTo>
                  <a:pt x="3606520" y="4910137"/>
                </a:lnTo>
                <a:lnTo>
                  <a:pt x="3598846" y="4931304"/>
                </a:lnTo>
                <a:lnTo>
                  <a:pt x="3590908" y="4952735"/>
                </a:lnTo>
                <a:lnTo>
                  <a:pt x="3582440" y="4973637"/>
                </a:lnTo>
                <a:lnTo>
                  <a:pt x="3574501" y="4994804"/>
                </a:lnTo>
                <a:lnTo>
                  <a:pt x="3565504" y="5015706"/>
                </a:lnTo>
                <a:lnTo>
                  <a:pt x="3556507" y="5036608"/>
                </a:lnTo>
                <a:lnTo>
                  <a:pt x="3547510" y="5057246"/>
                </a:lnTo>
                <a:lnTo>
                  <a:pt x="3537983" y="5077619"/>
                </a:lnTo>
                <a:lnTo>
                  <a:pt x="3528192" y="5097992"/>
                </a:lnTo>
                <a:lnTo>
                  <a:pt x="3518666" y="5118100"/>
                </a:lnTo>
                <a:lnTo>
                  <a:pt x="3508081" y="5138208"/>
                </a:lnTo>
                <a:lnTo>
                  <a:pt x="3497761" y="5158317"/>
                </a:lnTo>
                <a:lnTo>
                  <a:pt x="3487176" y="5177896"/>
                </a:lnTo>
                <a:lnTo>
                  <a:pt x="3476591" y="5197739"/>
                </a:lnTo>
                <a:lnTo>
                  <a:pt x="3465477" y="5217054"/>
                </a:lnTo>
                <a:lnTo>
                  <a:pt x="3453834" y="5236633"/>
                </a:lnTo>
                <a:lnTo>
                  <a:pt x="3442720" y="5255683"/>
                </a:lnTo>
                <a:lnTo>
                  <a:pt x="3430812" y="5274998"/>
                </a:lnTo>
                <a:lnTo>
                  <a:pt x="3418904" y="5293783"/>
                </a:lnTo>
                <a:lnTo>
                  <a:pt x="3406467" y="5312569"/>
                </a:lnTo>
                <a:lnTo>
                  <a:pt x="3394294" y="5331090"/>
                </a:lnTo>
                <a:lnTo>
                  <a:pt x="3381592" y="5349611"/>
                </a:lnTo>
                <a:lnTo>
                  <a:pt x="3368891" y="5367602"/>
                </a:lnTo>
                <a:lnTo>
                  <a:pt x="3355660" y="5385858"/>
                </a:lnTo>
                <a:lnTo>
                  <a:pt x="3342693" y="5403850"/>
                </a:lnTo>
                <a:lnTo>
                  <a:pt x="3329197" y="5421577"/>
                </a:lnTo>
                <a:lnTo>
                  <a:pt x="3315173" y="5439304"/>
                </a:lnTo>
                <a:lnTo>
                  <a:pt x="3301412" y="5456502"/>
                </a:lnTo>
                <a:lnTo>
                  <a:pt x="3287387" y="5473700"/>
                </a:lnTo>
                <a:lnTo>
                  <a:pt x="3272833" y="5490898"/>
                </a:lnTo>
                <a:lnTo>
                  <a:pt x="3258544" y="5507831"/>
                </a:lnTo>
                <a:lnTo>
                  <a:pt x="3243725" y="5524500"/>
                </a:lnTo>
                <a:lnTo>
                  <a:pt x="3228906" y="5541169"/>
                </a:lnTo>
                <a:lnTo>
                  <a:pt x="3214087" y="5557838"/>
                </a:lnTo>
                <a:lnTo>
                  <a:pt x="3198475" y="5573713"/>
                </a:lnTo>
                <a:lnTo>
                  <a:pt x="3183127" y="5589852"/>
                </a:lnTo>
                <a:lnTo>
                  <a:pt x="3167514" y="5605727"/>
                </a:lnTo>
                <a:lnTo>
                  <a:pt x="3151637" y="5621602"/>
                </a:lnTo>
                <a:lnTo>
                  <a:pt x="3135495" y="5636948"/>
                </a:lnTo>
                <a:lnTo>
                  <a:pt x="3119353" y="5652294"/>
                </a:lnTo>
                <a:lnTo>
                  <a:pt x="3102946" y="5667375"/>
                </a:lnTo>
                <a:lnTo>
                  <a:pt x="3086275" y="5681927"/>
                </a:lnTo>
                <a:lnTo>
                  <a:pt x="3069604" y="5696744"/>
                </a:lnTo>
                <a:lnTo>
                  <a:pt x="3052668" y="5711296"/>
                </a:lnTo>
                <a:lnTo>
                  <a:pt x="3035468" y="5725583"/>
                </a:lnTo>
                <a:lnTo>
                  <a:pt x="3018268" y="5739606"/>
                </a:lnTo>
                <a:lnTo>
                  <a:pt x="3001067" y="5753629"/>
                </a:lnTo>
                <a:lnTo>
                  <a:pt x="2983073" y="5767388"/>
                </a:lnTo>
                <a:lnTo>
                  <a:pt x="2965608" y="5780881"/>
                </a:lnTo>
                <a:lnTo>
                  <a:pt x="2947614" y="5794111"/>
                </a:lnTo>
                <a:lnTo>
                  <a:pt x="2929355" y="5807075"/>
                </a:lnTo>
                <a:lnTo>
                  <a:pt x="2910832" y="5820040"/>
                </a:lnTo>
                <a:lnTo>
                  <a:pt x="2892837" y="5832475"/>
                </a:lnTo>
                <a:lnTo>
                  <a:pt x="2874049" y="5844911"/>
                </a:lnTo>
                <a:lnTo>
                  <a:pt x="2855526" y="5857081"/>
                </a:lnTo>
                <a:lnTo>
                  <a:pt x="2836208" y="5868988"/>
                </a:lnTo>
                <a:lnTo>
                  <a:pt x="2817420" y="5880894"/>
                </a:lnTo>
                <a:lnTo>
                  <a:pt x="2798103" y="5892536"/>
                </a:lnTo>
                <a:lnTo>
                  <a:pt x="2778786" y="5903648"/>
                </a:lnTo>
                <a:lnTo>
                  <a:pt x="2759468" y="5914761"/>
                </a:lnTo>
                <a:lnTo>
                  <a:pt x="2739622" y="5925608"/>
                </a:lnTo>
                <a:lnTo>
                  <a:pt x="2720040" y="5936192"/>
                </a:lnTo>
                <a:lnTo>
                  <a:pt x="2699929" y="5946511"/>
                </a:lnTo>
                <a:lnTo>
                  <a:pt x="2679818" y="5956829"/>
                </a:lnTo>
                <a:lnTo>
                  <a:pt x="2659706" y="5966619"/>
                </a:lnTo>
                <a:lnTo>
                  <a:pt x="2639331" y="5976144"/>
                </a:lnTo>
                <a:lnTo>
                  <a:pt x="2618955" y="5985669"/>
                </a:lnTo>
                <a:lnTo>
                  <a:pt x="2598314" y="5994665"/>
                </a:lnTo>
                <a:lnTo>
                  <a:pt x="2577409" y="6003925"/>
                </a:lnTo>
                <a:lnTo>
                  <a:pt x="2556504" y="6012656"/>
                </a:lnTo>
                <a:lnTo>
                  <a:pt x="2535599" y="6021123"/>
                </a:lnTo>
                <a:lnTo>
                  <a:pt x="2514429" y="6029325"/>
                </a:lnTo>
                <a:lnTo>
                  <a:pt x="2493260" y="6036998"/>
                </a:lnTo>
                <a:lnTo>
                  <a:pt x="2471825" y="6044936"/>
                </a:lnTo>
                <a:lnTo>
                  <a:pt x="2450391" y="6052079"/>
                </a:lnTo>
                <a:lnTo>
                  <a:pt x="2428957" y="6059488"/>
                </a:lnTo>
                <a:lnTo>
                  <a:pt x="2406993" y="6066367"/>
                </a:lnTo>
                <a:lnTo>
                  <a:pt x="2385294" y="6072717"/>
                </a:lnTo>
                <a:lnTo>
                  <a:pt x="2363331" y="6079331"/>
                </a:lnTo>
                <a:lnTo>
                  <a:pt x="2341367" y="6085417"/>
                </a:lnTo>
                <a:lnTo>
                  <a:pt x="2319139" y="6091238"/>
                </a:lnTo>
                <a:lnTo>
                  <a:pt x="2296646" y="6097058"/>
                </a:lnTo>
                <a:lnTo>
                  <a:pt x="2274418" y="6102350"/>
                </a:lnTo>
                <a:lnTo>
                  <a:pt x="2251925" y="6107377"/>
                </a:lnTo>
                <a:lnTo>
                  <a:pt x="2229433" y="6112140"/>
                </a:lnTo>
                <a:lnTo>
                  <a:pt x="2206675" y="6116638"/>
                </a:lnTo>
                <a:lnTo>
                  <a:pt x="2183917" y="6120871"/>
                </a:lnTo>
                <a:lnTo>
                  <a:pt x="2160896" y="6124840"/>
                </a:lnTo>
                <a:lnTo>
                  <a:pt x="2138138" y="6128279"/>
                </a:lnTo>
                <a:lnTo>
                  <a:pt x="2114852" y="6131719"/>
                </a:lnTo>
                <a:lnTo>
                  <a:pt x="2091829" y="6134894"/>
                </a:lnTo>
                <a:lnTo>
                  <a:pt x="2068543" y="6137804"/>
                </a:lnTo>
                <a:lnTo>
                  <a:pt x="2045256" y="6140186"/>
                </a:lnTo>
                <a:lnTo>
                  <a:pt x="2021705" y="6142567"/>
                </a:lnTo>
                <a:lnTo>
                  <a:pt x="1998418" y="6144419"/>
                </a:lnTo>
                <a:lnTo>
                  <a:pt x="1974602" y="6146271"/>
                </a:lnTo>
                <a:lnTo>
                  <a:pt x="1951051" y="6147594"/>
                </a:lnTo>
                <a:lnTo>
                  <a:pt x="1927235" y="6148388"/>
                </a:lnTo>
                <a:lnTo>
                  <a:pt x="1903419" y="6149446"/>
                </a:lnTo>
                <a:lnTo>
                  <a:pt x="1879603" y="6149711"/>
                </a:lnTo>
                <a:lnTo>
                  <a:pt x="1855787" y="6149975"/>
                </a:lnTo>
                <a:lnTo>
                  <a:pt x="1831972" y="6149711"/>
                </a:lnTo>
                <a:lnTo>
                  <a:pt x="1808156" y="6149446"/>
                </a:lnTo>
                <a:lnTo>
                  <a:pt x="1784340" y="6148388"/>
                </a:lnTo>
                <a:lnTo>
                  <a:pt x="1760259" y="6147594"/>
                </a:lnTo>
                <a:lnTo>
                  <a:pt x="1736973" y="6146271"/>
                </a:lnTo>
                <a:lnTo>
                  <a:pt x="1712892" y="6144419"/>
                </a:lnTo>
                <a:lnTo>
                  <a:pt x="1689870" y="6142567"/>
                </a:lnTo>
                <a:lnTo>
                  <a:pt x="1666319" y="6140186"/>
                </a:lnTo>
                <a:lnTo>
                  <a:pt x="1643032" y="6137804"/>
                </a:lnTo>
                <a:lnTo>
                  <a:pt x="1619745" y="6134894"/>
                </a:lnTo>
                <a:lnTo>
                  <a:pt x="1596723" y="6131719"/>
                </a:lnTo>
                <a:lnTo>
                  <a:pt x="1573437" y="6128279"/>
                </a:lnTo>
                <a:lnTo>
                  <a:pt x="1550415" y="6124840"/>
                </a:lnTo>
                <a:lnTo>
                  <a:pt x="1527657" y="6120871"/>
                </a:lnTo>
                <a:lnTo>
                  <a:pt x="1504635" y="6116638"/>
                </a:lnTo>
                <a:lnTo>
                  <a:pt x="1482142" y="6112140"/>
                </a:lnTo>
                <a:lnTo>
                  <a:pt x="1459650" y="6107377"/>
                </a:lnTo>
                <a:lnTo>
                  <a:pt x="1436892" y="6102350"/>
                </a:lnTo>
                <a:lnTo>
                  <a:pt x="1414664" y="6097058"/>
                </a:lnTo>
                <a:lnTo>
                  <a:pt x="1392436" y="6091238"/>
                </a:lnTo>
                <a:lnTo>
                  <a:pt x="1370208" y="6085417"/>
                </a:lnTo>
                <a:lnTo>
                  <a:pt x="1348244" y="6079331"/>
                </a:lnTo>
                <a:lnTo>
                  <a:pt x="1326281" y="6072717"/>
                </a:lnTo>
                <a:lnTo>
                  <a:pt x="1304582" y="6066367"/>
                </a:lnTo>
                <a:lnTo>
                  <a:pt x="1282618" y="6059488"/>
                </a:lnTo>
                <a:lnTo>
                  <a:pt x="1260919" y="6052079"/>
                </a:lnTo>
                <a:lnTo>
                  <a:pt x="1239750" y="6044936"/>
                </a:lnTo>
                <a:lnTo>
                  <a:pt x="1218315" y="6036998"/>
                </a:lnTo>
                <a:lnTo>
                  <a:pt x="1196881" y="6029325"/>
                </a:lnTo>
                <a:lnTo>
                  <a:pt x="1175976" y="6021123"/>
                </a:lnTo>
                <a:lnTo>
                  <a:pt x="1155071" y="6012656"/>
                </a:lnTo>
                <a:lnTo>
                  <a:pt x="1133901" y="6003925"/>
                </a:lnTo>
                <a:lnTo>
                  <a:pt x="1113261" y="5994665"/>
                </a:lnTo>
                <a:lnTo>
                  <a:pt x="1092620" y="5985669"/>
                </a:lnTo>
                <a:lnTo>
                  <a:pt x="1072244" y="5976144"/>
                </a:lnTo>
                <a:lnTo>
                  <a:pt x="1051869" y="5966619"/>
                </a:lnTo>
                <a:lnTo>
                  <a:pt x="1031757" y="5956829"/>
                </a:lnTo>
                <a:lnTo>
                  <a:pt x="1011646" y="5946511"/>
                </a:lnTo>
                <a:lnTo>
                  <a:pt x="991535" y="5936192"/>
                </a:lnTo>
                <a:lnTo>
                  <a:pt x="971689" y="5925608"/>
                </a:lnTo>
                <a:lnTo>
                  <a:pt x="952371" y="5914761"/>
                </a:lnTo>
                <a:lnTo>
                  <a:pt x="932525" y="5903648"/>
                </a:lnTo>
                <a:lnTo>
                  <a:pt x="913472" y="5892536"/>
                </a:lnTo>
                <a:lnTo>
                  <a:pt x="893890" y="5880894"/>
                </a:lnTo>
                <a:lnTo>
                  <a:pt x="875102" y="5868988"/>
                </a:lnTo>
                <a:lnTo>
                  <a:pt x="856049" y="5857081"/>
                </a:lnTo>
                <a:lnTo>
                  <a:pt x="837526" y="5844911"/>
                </a:lnTo>
                <a:lnTo>
                  <a:pt x="818738" y="5832475"/>
                </a:lnTo>
                <a:lnTo>
                  <a:pt x="800479" y="5820040"/>
                </a:lnTo>
                <a:lnTo>
                  <a:pt x="781955" y="5807075"/>
                </a:lnTo>
                <a:lnTo>
                  <a:pt x="764226" y="5794111"/>
                </a:lnTo>
                <a:lnTo>
                  <a:pt x="745967" y="5780881"/>
                </a:lnTo>
                <a:lnTo>
                  <a:pt x="728237" y="5767388"/>
                </a:lnTo>
                <a:lnTo>
                  <a:pt x="710508" y="5753629"/>
                </a:lnTo>
                <a:lnTo>
                  <a:pt x="693307" y="5739606"/>
                </a:lnTo>
                <a:lnTo>
                  <a:pt x="676107" y="5725583"/>
                </a:lnTo>
                <a:lnTo>
                  <a:pt x="658642" y="5711296"/>
                </a:lnTo>
                <a:lnTo>
                  <a:pt x="641706" y="5696744"/>
                </a:lnTo>
                <a:lnTo>
                  <a:pt x="625035" y="5681927"/>
                </a:lnTo>
                <a:lnTo>
                  <a:pt x="608628" y="5667375"/>
                </a:lnTo>
                <a:lnTo>
                  <a:pt x="592222" y="5652294"/>
                </a:lnTo>
                <a:lnTo>
                  <a:pt x="575815" y="5636948"/>
                </a:lnTo>
                <a:lnTo>
                  <a:pt x="559938" y="5621602"/>
                </a:lnTo>
                <a:lnTo>
                  <a:pt x="543796" y="5605727"/>
                </a:lnTo>
                <a:lnTo>
                  <a:pt x="528184" y="5589852"/>
                </a:lnTo>
                <a:lnTo>
                  <a:pt x="512836" y="5573713"/>
                </a:lnTo>
                <a:lnTo>
                  <a:pt x="497488" y="5557838"/>
                </a:lnTo>
                <a:lnTo>
                  <a:pt x="482404" y="5541169"/>
                </a:lnTo>
                <a:lnTo>
                  <a:pt x="467585" y="5524500"/>
                </a:lnTo>
                <a:lnTo>
                  <a:pt x="453031" y="5507831"/>
                </a:lnTo>
                <a:lnTo>
                  <a:pt x="438477" y="5490898"/>
                </a:lnTo>
                <a:lnTo>
                  <a:pt x="424188" y="5473700"/>
                </a:lnTo>
                <a:lnTo>
                  <a:pt x="409898" y="5456502"/>
                </a:lnTo>
                <a:lnTo>
                  <a:pt x="396138" y="5439304"/>
                </a:lnTo>
                <a:lnTo>
                  <a:pt x="382377" y="5421577"/>
                </a:lnTo>
                <a:lnTo>
                  <a:pt x="368882" y="5403850"/>
                </a:lnTo>
                <a:lnTo>
                  <a:pt x="355651" y="5385858"/>
                </a:lnTo>
                <a:lnTo>
                  <a:pt x="342949" y="5367602"/>
                </a:lnTo>
                <a:lnTo>
                  <a:pt x="329982" y="5349611"/>
                </a:lnTo>
                <a:lnTo>
                  <a:pt x="317016" y="5331090"/>
                </a:lnTo>
                <a:lnTo>
                  <a:pt x="304843" y="5312569"/>
                </a:lnTo>
                <a:lnTo>
                  <a:pt x="292671" y="5293783"/>
                </a:lnTo>
                <a:lnTo>
                  <a:pt x="280763" y="5274998"/>
                </a:lnTo>
                <a:lnTo>
                  <a:pt x="268855" y="5255683"/>
                </a:lnTo>
                <a:lnTo>
                  <a:pt x="257476" y="5236633"/>
                </a:lnTo>
                <a:lnTo>
                  <a:pt x="246362" y="5217054"/>
                </a:lnTo>
                <a:lnTo>
                  <a:pt x="234983" y="5197739"/>
                </a:lnTo>
                <a:lnTo>
                  <a:pt x="224399" y="5177896"/>
                </a:lnTo>
                <a:lnTo>
                  <a:pt x="213549" y="5158317"/>
                </a:lnTo>
                <a:lnTo>
                  <a:pt x="203229" y="5138208"/>
                </a:lnTo>
                <a:lnTo>
                  <a:pt x="192909" y="5118100"/>
                </a:lnTo>
                <a:lnTo>
                  <a:pt x="183118" y="5097992"/>
                </a:lnTo>
                <a:lnTo>
                  <a:pt x="173591" y="5077619"/>
                </a:lnTo>
                <a:lnTo>
                  <a:pt x="164065" y="5057246"/>
                </a:lnTo>
                <a:lnTo>
                  <a:pt x="155068" y="5036608"/>
                </a:lnTo>
                <a:lnTo>
                  <a:pt x="145806" y="5015706"/>
                </a:lnTo>
                <a:lnTo>
                  <a:pt x="137338" y="4994804"/>
                </a:lnTo>
                <a:lnTo>
                  <a:pt x="128870" y="4973637"/>
                </a:lnTo>
                <a:lnTo>
                  <a:pt x="120403" y="4952735"/>
                </a:lnTo>
                <a:lnTo>
                  <a:pt x="112729" y="4931304"/>
                </a:lnTo>
                <a:lnTo>
                  <a:pt x="105055" y="4910137"/>
                </a:lnTo>
                <a:lnTo>
                  <a:pt x="97645" y="4888706"/>
                </a:lnTo>
                <a:lnTo>
                  <a:pt x="90236" y="4867010"/>
                </a:lnTo>
                <a:lnTo>
                  <a:pt x="83356" y="4845579"/>
                </a:lnTo>
                <a:lnTo>
                  <a:pt x="76740" y="4823619"/>
                </a:lnTo>
                <a:lnTo>
                  <a:pt x="70389" y="4801658"/>
                </a:lnTo>
                <a:lnTo>
                  <a:pt x="64303" y="4779698"/>
                </a:lnTo>
                <a:lnTo>
                  <a:pt x="58217" y="4757208"/>
                </a:lnTo>
                <a:lnTo>
                  <a:pt x="52660" y="4734983"/>
                </a:lnTo>
                <a:lnTo>
                  <a:pt x="47367" y="4712758"/>
                </a:lnTo>
                <a:lnTo>
                  <a:pt x="42339" y="4690269"/>
                </a:lnTo>
                <a:lnTo>
                  <a:pt x="37576" y="4667514"/>
                </a:lnTo>
                <a:lnTo>
                  <a:pt x="33342" y="4645025"/>
                </a:lnTo>
                <a:lnTo>
                  <a:pt x="28844" y="4622006"/>
                </a:lnTo>
                <a:lnTo>
                  <a:pt x="25139" y="4599252"/>
                </a:lnTo>
                <a:lnTo>
                  <a:pt x="21434" y="4576233"/>
                </a:lnTo>
                <a:lnTo>
                  <a:pt x="17994" y="4553214"/>
                </a:lnTo>
                <a:lnTo>
                  <a:pt x="14819" y="4530196"/>
                </a:lnTo>
                <a:lnTo>
                  <a:pt x="11908" y="4506912"/>
                </a:lnTo>
                <a:lnTo>
                  <a:pt x="9526" y="4483629"/>
                </a:lnTo>
                <a:lnTo>
                  <a:pt x="7145" y="4460346"/>
                </a:lnTo>
                <a:lnTo>
                  <a:pt x="5292" y="4436798"/>
                </a:lnTo>
                <a:lnTo>
                  <a:pt x="3705" y="4413250"/>
                </a:lnTo>
                <a:lnTo>
                  <a:pt x="2117" y="4389437"/>
                </a:lnTo>
                <a:lnTo>
                  <a:pt x="1323" y="4365889"/>
                </a:lnTo>
                <a:lnTo>
                  <a:pt x="265" y="4342077"/>
                </a:lnTo>
                <a:lnTo>
                  <a:pt x="0" y="4318264"/>
                </a:lnTo>
                <a:lnTo>
                  <a:pt x="0" y="4293923"/>
                </a:lnTo>
                <a:lnTo>
                  <a:pt x="0" y="4270110"/>
                </a:lnTo>
                <a:lnTo>
                  <a:pt x="265" y="4246298"/>
                </a:lnTo>
                <a:lnTo>
                  <a:pt x="1323" y="4222485"/>
                </a:lnTo>
                <a:lnTo>
                  <a:pt x="2117" y="4198673"/>
                </a:lnTo>
                <a:lnTo>
                  <a:pt x="3705" y="4175125"/>
                </a:lnTo>
                <a:lnTo>
                  <a:pt x="5292" y="4151577"/>
                </a:lnTo>
                <a:lnTo>
                  <a:pt x="7145" y="4128029"/>
                </a:lnTo>
                <a:lnTo>
                  <a:pt x="9526" y="4104481"/>
                </a:lnTo>
                <a:lnTo>
                  <a:pt x="11908" y="4081462"/>
                </a:lnTo>
                <a:lnTo>
                  <a:pt x="14819" y="4058179"/>
                </a:lnTo>
                <a:lnTo>
                  <a:pt x="17994" y="4034896"/>
                </a:lnTo>
                <a:lnTo>
                  <a:pt x="21434" y="4011612"/>
                </a:lnTo>
                <a:lnTo>
                  <a:pt x="25139" y="3988858"/>
                </a:lnTo>
                <a:lnTo>
                  <a:pt x="28844" y="3965839"/>
                </a:lnTo>
                <a:lnTo>
                  <a:pt x="33342" y="3943350"/>
                </a:lnTo>
                <a:lnTo>
                  <a:pt x="37576" y="3920596"/>
                </a:lnTo>
                <a:lnTo>
                  <a:pt x="42339" y="3897841"/>
                </a:lnTo>
                <a:lnTo>
                  <a:pt x="47367" y="3875616"/>
                </a:lnTo>
                <a:lnTo>
                  <a:pt x="52660" y="3853127"/>
                </a:lnTo>
                <a:lnTo>
                  <a:pt x="58217" y="3830637"/>
                </a:lnTo>
                <a:lnTo>
                  <a:pt x="64303" y="3808677"/>
                </a:lnTo>
                <a:lnTo>
                  <a:pt x="70389" y="3786452"/>
                </a:lnTo>
                <a:lnTo>
                  <a:pt x="76740" y="3764491"/>
                </a:lnTo>
                <a:lnTo>
                  <a:pt x="83356" y="3743060"/>
                </a:lnTo>
                <a:lnTo>
                  <a:pt x="90236" y="3721100"/>
                </a:lnTo>
                <a:lnTo>
                  <a:pt x="97645" y="3699669"/>
                </a:lnTo>
                <a:lnTo>
                  <a:pt x="105055" y="3677973"/>
                </a:lnTo>
                <a:lnTo>
                  <a:pt x="112729" y="3656541"/>
                </a:lnTo>
                <a:lnTo>
                  <a:pt x="120403" y="3635375"/>
                </a:lnTo>
                <a:lnTo>
                  <a:pt x="128870" y="3614208"/>
                </a:lnTo>
                <a:lnTo>
                  <a:pt x="137338" y="3593306"/>
                </a:lnTo>
                <a:lnTo>
                  <a:pt x="145806" y="3572404"/>
                </a:lnTo>
                <a:lnTo>
                  <a:pt x="155068" y="3551502"/>
                </a:lnTo>
                <a:lnTo>
                  <a:pt x="164065" y="3531129"/>
                </a:lnTo>
                <a:lnTo>
                  <a:pt x="173591" y="3510491"/>
                </a:lnTo>
                <a:lnTo>
                  <a:pt x="183118" y="3490119"/>
                </a:lnTo>
                <a:lnTo>
                  <a:pt x="192909" y="3470010"/>
                </a:lnTo>
                <a:lnTo>
                  <a:pt x="203229" y="3449902"/>
                </a:lnTo>
                <a:lnTo>
                  <a:pt x="213549" y="3429794"/>
                </a:lnTo>
                <a:lnTo>
                  <a:pt x="224399" y="3410214"/>
                </a:lnTo>
                <a:lnTo>
                  <a:pt x="234983" y="3390635"/>
                </a:lnTo>
                <a:lnTo>
                  <a:pt x="246362" y="3370792"/>
                </a:lnTo>
                <a:lnTo>
                  <a:pt x="257476" y="3351742"/>
                </a:lnTo>
                <a:lnTo>
                  <a:pt x="268855" y="3332692"/>
                </a:lnTo>
                <a:lnTo>
                  <a:pt x="280763" y="3313642"/>
                </a:lnTo>
                <a:lnTo>
                  <a:pt x="292671" y="3294592"/>
                </a:lnTo>
                <a:lnTo>
                  <a:pt x="304843" y="3275806"/>
                </a:lnTo>
                <a:lnTo>
                  <a:pt x="317016" y="3257021"/>
                </a:lnTo>
                <a:lnTo>
                  <a:pt x="329982" y="3238764"/>
                </a:lnTo>
                <a:lnTo>
                  <a:pt x="342949" y="3220244"/>
                </a:lnTo>
                <a:lnTo>
                  <a:pt x="355651" y="3202517"/>
                </a:lnTo>
                <a:lnTo>
                  <a:pt x="368882" y="3184260"/>
                </a:lnTo>
                <a:lnTo>
                  <a:pt x="382377" y="3166798"/>
                </a:lnTo>
                <a:lnTo>
                  <a:pt x="396138" y="3149071"/>
                </a:lnTo>
                <a:lnTo>
                  <a:pt x="409898" y="3131608"/>
                </a:lnTo>
                <a:lnTo>
                  <a:pt x="424188" y="3114410"/>
                </a:lnTo>
                <a:lnTo>
                  <a:pt x="438477" y="3097212"/>
                </a:lnTo>
                <a:lnTo>
                  <a:pt x="453031" y="3080279"/>
                </a:lnTo>
                <a:lnTo>
                  <a:pt x="467585" y="3063610"/>
                </a:lnTo>
                <a:lnTo>
                  <a:pt x="482404" y="3046942"/>
                </a:lnTo>
                <a:lnTo>
                  <a:pt x="497488" y="3030537"/>
                </a:lnTo>
                <a:lnTo>
                  <a:pt x="512836" y="3014398"/>
                </a:lnTo>
                <a:lnTo>
                  <a:pt x="528184" y="2998258"/>
                </a:lnTo>
                <a:lnTo>
                  <a:pt x="543796" y="2982648"/>
                </a:lnTo>
                <a:lnTo>
                  <a:pt x="559938" y="2967037"/>
                </a:lnTo>
                <a:lnTo>
                  <a:pt x="575815" y="2951162"/>
                </a:lnTo>
                <a:lnTo>
                  <a:pt x="592222" y="2936081"/>
                </a:lnTo>
                <a:lnTo>
                  <a:pt x="608628" y="2920735"/>
                </a:lnTo>
                <a:lnTo>
                  <a:pt x="625035" y="2906183"/>
                </a:lnTo>
                <a:lnTo>
                  <a:pt x="641706" y="2891367"/>
                </a:lnTo>
                <a:lnTo>
                  <a:pt x="658642" y="2876814"/>
                </a:lnTo>
                <a:lnTo>
                  <a:pt x="676107" y="2862527"/>
                </a:lnTo>
                <a:lnTo>
                  <a:pt x="693307" y="2848239"/>
                </a:lnTo>
                <a:lnTo>
                  <a:pt x="710508" y="2834481"/>
                </a:lnTo>
                <a:lnTo>
                  <a:pt x="728237" y="2820987"/>
                </a:lnTo>
                <a:lnTo>
                  <a:pt x="745967" y="2807494"/>
                </a:lnTo>
                <a:lnTo>
                  <a:pt x="764226" y="2794000"/>
                </a:lnTo>
                <a:lnTo>
                  <a:pt x="781955" y="2781300"/>
                </a:lnTo>
                <a:lnTo>
                  <a:pt x="800479" y="2768335"/>
                </a:lnTo>
                <a:lnTo>
                  <a:pt x="818738" y="2755635"/>
                </a:lnTo>
                <a:lnTo>
                  <a:pt x="837526" y="2743200"/>
                </a:lnTo>
                <a:lnTo>
                  <a:pt x="856049" y="2731029"/>
                </a:lnTo>
                <a:lnTo>
                  <a:pt x="875102" y="2719123"/>
                </a:lnTo>
                <a:lnTo>
                  <a:pt x="893890" y="2707217"/>
                </a:lnTo>
                <a:lnTo>
                  <a:pt x="913472" y="2695839"/>
                </a:lnTo>
                <a:lnTo>
                  <a:pt x="932525" y="2684727"/>
                </a:lnTo>
                <a:lnTo>
                  <a:pt x="952371" y="2673350"/>
                </a:lnTo>
                <a:lnTo>
                  <a:pt x="971689" y="2662767"/>
                </a:lnTo>
                <a:lnTo>
                  <a:pt x="991535" y="2651919"/>
                </a:lnTo>
                <a:lnTo>
                  <a:pt x="1011646" y="2641600"/>
                </a:lnTo>
                <a:lnTo>
                  <a:pt x="1031757" y="2631546"/>
                </a:lnTo>
                <a:lnTo>
                  <a:pt x="1051869" y="2621492"/>
                </a:lnTo>
                <a:lnTo>
                  <a:pt x="1072244" y="2611967"/>
                </a:lnTo>
                <a:lnTo>
                  <a:pt x="1092620" y="2602442"/>
                </a:lnTo>
                <a:lnTo>
                  <a:pt x="1113261" y="2593446"/>
                </a:lnTo>
                <a:lnTo>
                  <a:pt x="1133901" y="2584186"/>
                </a:lnTo>
                <a:lnTo>
                  <a:pt x="1155071" y="2575719"/>
                </a:lnTo>
                <a:lnTo>
                  <a:pt x="1175976" y="2567252"/>
                </a:lnTo>
                <a:lnTo>
                  <a:pt x="1196881" y="2559050"/>
                </a:lnTo>
                <a:lnTo>
                  <a:pt x="1218315" y="2551112"/>
                </a:lnTo>
                <a:lnTo>
                  <a:pt x="1239750" y="2543439"/>
                </a:lnTo>
                <a:lnTo>
                  <a:pt x="1260919" y="2536031"/>
                </a:lnTo>
                <a:lnTo>
                  <a:pt x="1282618" y="2528623"/>
                </a:lnTo>
                <a:lnTo>
                  <a:pt x="1304582" y="2521744"/>
                </a:lnTo>
                <a:lnTo>
                  <a:pt x="1326281" y="2515129"/>
                </a:lnTo>
                <a:lnTo>
                  <a:pt x="1348244" y="2509044"/>
                </a:lnTo>
                <a:lnTo>
                  <a:pt x="1370208" y="2502694"/>
                </a:lnTo>
                <a:lnTo>
                  <a:pt x="1392436" y="2496608"/>
                </a:lnTo>
                <a:lnTo>
                  <a:pt x="1399837" y="2494758"/>
                </a:lnTo>
                <a:lnTo>
                  <a:pt x="1397149" y="2459873"/>
                </a:lnTo>
                <a:lnTo>
                  <a:pt x="1378095" y="2217802"/>
                </a:lnTo>
                <a:lnTo>
                  <a:pt x="1367509" y="2089491"/>
                </a:lnTo>
                <a:lnTo>
                  <a:pt x="1356394" y="1958004"/>
                </a:lnTo>
                <a:lnTo>
                  <a:pt x="1344750" y="1824138"/>
                </a:lnTo>
                <a:lnTo>
                  <a:pt x="1333106" y="1689212"/>
                </a:lnTo>
                <a:lnTo>
                  <a:pt x="1320932" y="1554022"/>
                </a:lnTo>
                <a:lnTo>
                  <a:pt x="1308494" y="1419626"/>
                </a:lnTo>
                <a:lnTo>
                  <a:pt x="1295526" y="1286817"/>
                </a:lnTo>
                <a:lnTo>
                  <a:pt x="1282294" y="1156919"/>
                </a:lnTo>
                <a:lnTo>
                  <a:pt x="1269591" y="1030988"/>
                </a:lnTo>
                <a:lnTo>
                  <a:pt x="1256095" y="909820"/>
                </a:lnTo>
                <a:lnTo>
                  <a:pt x="1249478" y="851617"/>
                </a:lnTo>
                <a:lnTo>
                  <a:pt x="1242862" y="794737"/>
                </a:lnTo>
                <a:lnTo>
                  <a:pt x="1236246" y="739973"/>
                </a:lnTo>
                <a:lnTo>
                  <a:pt x="1229365" y="686532"/>
                </a:lnTo>
                <a:lnTo>
                  <a:pt x="1222749" y="635472"/>
                </a:lnTo>
                <a:lnTo>
                  <a:pt x="1216133" y="586264"/>
                </a:lnTo>
                <a:lnTo>
                  <a:pt x="1209517" y="539437"/>
                </a:lnTo>
                <a:lnTo>
                  <a:pt x="1203166" y="494991"/>
                </a:lnTo>
                <a:lnTo>
                  <a:pt x="1196550" y="453190"/>
                </a:lnTo>
                <a:lnTo>
                  <a:pt x="1190198" y="413771"/>
                </a:lnTo>
                <a:lnTo>
                  <a:pt x="1183582" y="377262"/>
                </a:lnTo>
                <a:lnTo>
                  <a:pt x="1177231" y="343663"/>
                </a:lnTo>
                <a:lnTo>
                  <a:pt x="1170615" y="312974"/>
                </a:lnTo>
                <a:lnTo>
                  <a:pt x="1164528" y="285460"/>
                </a:lnTo>
                <a:lnTo>
                  <a:pt x="1161617" y="272761"/>
                </a:lnTo>
                <a:lnTo>
                  <a:pt x="1158441" y="261385"/>
                </a:lnTo>
                <a:lnTo>
                  <a:pt x="1155266" y="250273"/>
                </a:lnTo>
                <a:lnTo>
                  <a:pt x="1152354" y="240485"/>
                </a:lnTo>
                <a:lnTo>
                  <a:pt x="1149443" y="231490"/>
                </a:lnTo>
                <a:lnTo>
                  <a:pt x="1146268" y="223288"/>
                </a:lnTo>
                <a:lnTo>
                  <a:pt x="1143092" y="215881"/>
                </a:lnTo>
                <a:lnTo>
                  <a:pt x="1140181" y="209531"/>
                </a:lnTo>
                <a:lnTo>
                  <a:pt x="1137534" y="204240"/>
                </a:lnTo>
                <a:lnTo>
                  <a:pt x="1134359" y="199743"/>
                </a:lnTo>
                <a:lnTo>
                  <a:pt x="1131448" y="196303"/>
                </a:lnTo>
                <a:lnTo>
                  <a:pt x="1128801" y="193922"/>
                </a:lnTo>
                <a:lnTo>
                  <a:pt x="964968" y="187623"/>
                </a:lnTo>
                <a:lnTo>
                  <a:pt x="963348" y="191179"/>
                </a:lnTo>
                <a:lnTo>
                  <a:pt x="960438" y="196988"/>
                </a:lnTo>
                <a:lnTo>
                  <a:pt x="957263" y="202534"/>
                </a:lnTo>
                <a:lnTo>
                  <a:pt x="953823" y="207815"/>
                </a:lnTo>
                <a:lnTo>
                  <a:pt x="950119" y="213096"/>
                </a:lnTo>
                <a:lnTo>
                  <a:pt x="945886" y="218113"/>
                </a:lnTo>
                <a:lnTo>
                  <a:pt x="941917" y="222866"/>
                </a:lnTo>
                <a:lnTo>
                  <a:pt x="937419" y="227619"/>
                </a:lnTo>
                <a:lnTo>
                  <a:pt x="932921" y="231844"/>
                </a:lnTo>
                <a:lnTo>
                  <a:pt x="927894" y="236069"/>
                </a:lnTo>
                <a:lnTo>
                  <a:pt x="922867" y="240030"/>
                </a:lnTo>
                <a:lnTo>
                  <a:pt x="917840" y="243991"/>
                </a:lnTo>
                <a:lnTo>
                  <a:pt x="912019" y="247424"/>
                </a:lnTo>
                <a:lnTo>
                  <a:pt x="906463" y="250328"/>
                </a:lnTo>
                <a:lnTo>
                  <a:pt x="900907" y="253497"/>
                </a:lnTo>
                <a:lnTo>
                  <a:pt x="894821" y="256138"/>
                </a:lnTo>
                <a:lnTo>
                  <a:pt x="889001" y="258514"/>
                </a:lnTo>
                <a:lnTo>
                  <a:pt x="882651" y="260891"/>
                </a:lnTo>
                <a:lnTo>
                  <a:pt x="876301" y="262211"/>
                </a:lnTo>
                <a:lnTo>
                  <a:pt x="869686" y="263795"/>
                </a:lnTo>
                <a:lnTo>
                  <a:pt x="863071" y="265116"/>
                </a:lnTo>
                <a:lnTo>
                  <a:pt x="856721" y="265644"/>
                </a:lnTo>
                <a:lnTo>
                  <a:pt x="850107" y="266436"/>
                </a:lnTo>
                <a:lnTo>
                  <a:pt x="843228" y="266700"/>
                </a:lnTo>
                <a:lnTo>
                  <a:pt x="504561" y="266700"/>
                </a:lnTo>
                <a:lnTo>
                  <a:pt x="497681" y="266436"/>
                </a:lnTo>
                <a:lnTo>
                  <a:pt x="491331" y="265644"/>
                </a:lnTo>
                <a:lnTo>
                  <a:pt x="484188" y="265116"/>
                </a:lnTo>
                <a:lnTo>
                  <a:pt x="477838" y="263795"/>
                </a:lnTo>
                <a:lnTo>
                  <a:pt x="471488" y="262211"/>
                </a:lnTo>
                <a:lnTo>
                  <a:pt x="465138" y="260891"/>
                </a:lnTo>
                <a:lnTo>
                  <a:pt x="458788" y="258514"/>
                </a:lnTo>
                <a:lnTo>
                  <a:pt x="452967" y="256138"/>
                </a:lnTo>
                <a:lnTo>
                  <a:pt x="446881" y="253497"/>
                </a:lnTo>
                <a:lnTo>
                  <a:pt x="441061" y="250328"/>
                </a:lnTo>
                <a:lnTo>
                  <a:pt x="435504" y="247424"/>
                </a:lnTo>
                <a:lnTo>
                  <a:pt x="429948" y="243991"/>
                </a:lnTo>
                <a:lnTo>
                  <a:pt x="424921" y="240030"/>
                </a:lnTo>
                <a:lnTo>
                  <a:pt x="419629" y="236069"/>
                </a:lnTo>
                <a:lnTo>
                  <a:pt x="414867" y="231844"/>
                </a:lnTo>
                <a:lnTo>
                  <a:pt x="410369" y="227619"/>
                </a:lnTo>
                <a:lnTo>
                  <a:pt x="405871" y="222866"/>
                </a:lnTo>
                <a:lnTo>
                  <a:pt x="401902" y="218113"/>
                </a:lnTo>
                <a:lnTo>
                  <a:pt x="397669" y="213096"/>
                </a:lnTo>
                <a:lnTo>
                  <a:pt x="393965" y="207815"/>
                </a:lnTo>
                <a:lnTo>
                  <a:pt x="390525" y="202534"/>
                </a:lnTo>
                <a:lnTo>
                  <a:pt x="387350" y="196988"/>
                </a:lnTo>
                <a:lnTo>
                  <a:pt x="384440" y="191179"/>
                </a:lnTo>
                <a:lnTo>
                  <a:pt x="381794" y="185370"/>
                </a:lnTo>
                <a:lnTo>
                  <a:pt x="379148" y="179032"/>
                </a:lnTo>
                <a:lnTo>
                  <a:pt x="377296" y="173223"/>
                </a:lnTo>
                <a:lnTo>
                  <a:pt x="375444" y="166622"/>
                </a:lnTo>
                <a:lnTo>
                  <a:pt x="373856" y="160284"/>
                </a:lnTo>
                <a:lnTo>
                  <a:pt x="372533" y="153683"/>
                </a:lnTo>
                <a:lnTo>
                  <a:pt x="372004" y="147081"/>
                </a:lnTo>
                <a:lnTo>
                  <a:pt x="371475" y="140216"/>
                </a:lnTo>
                <a:lnTo>
                  <a:pt x="371475" y="133350"/>
                </a:lnTo>
                <a:lnTo>
                  <a:pt x="371475" y="126485"/>
                </a:lnTo>
                <a:lnTo>
                  <a:pt x="372004" y="119619"/>
                </a:lnTo>
                <a:lnTo>
                  <a:pt x="372533" y="113017"/>
                </a:lnTo>
                <a:lnTo>
                  <a:pt x="373856" y="106416"/>
                </a:lnTo>
                <a:lnTo>
                  <a:pt x="375444" y="100079"/>
                </a:lnTo>
                <a:lnTo>
                  <a:pt x="377296" y="93477"/>
                </a:lnTo>
                <a:lnTo>
                  <a:pt x="379148" y="87668"/>
                </a:lnTo>
                <a:lnTo>
                  <a:pt x="381794" y="81330"/>
                </a:lnTo>
                <a:lnTo>
                  <a:pt x="384440" y="75521"/>
                </a:lnTo>
                <a:lnTo>
                  <a:pt x="387350" y="69712"/>
                </a:lnTo>
                <a:lnTo>
                  <a:pt x="390525" y="64166"/>
                </a:lnTo>
                <a:lnTo>
                  <a:pt x="393965" y="58885"/>
                </a:lnTo>
                <a:lnTo>
                  <a:pt x="397669" y="53604"/>
                </a:lnTo>
                <a:lnTo>
                  <a:pt x="401902" y="48587"/>
                </a:lnTo>
                <a:lnTo>
                  <a:pt x="405871" y="43834"/>
                </a:lnTo>
                <a:lnTo>
                  <a:pt x="410369" y="39081"/>
                </a:lnTo>
                <a:lnTo>
                  <a:pt x="414867" y="34856"/>
                </a:lnTo>
                <a:lnTo>
                  <a:pt x="419629" y="30367"/>
                </a:lnTo>
                <a:lnTo>
                  <a:pt x="424921" y="26670"/>
                </a:lnTo>
                <a:lnTo>
                  <a:pt x="429948" y="22973"/>
                </a:lnTo>
                <a:lnTo>
                  <a:pt x="435504" y="19540"/>
                </a:lnTo>
                <a:lnTo>
                  <a:pt x="441061" y="16372"/>
                </a:lnTo>
                <a:lnTo>
                  <a:pt x="446881" y="13203"/>
                </a:lnTo>
                <a:lnTo>
                  <a:pt x="452967" y="10562"/>
                </a:lnTo>
                <a:lnTo>
                  <a:pt x="458788" y="8186"/>
                </a:lnTo>
                <a:lnTo>
                  <a:pt x="465138" y="6073"/>
                </a:lnTo>
                <a:lnTo>
                  <a:pt x="471488" y="4489"/>
                </a:lnTo>
                <a:lnTo>
                  <a:pt x="477838" y="2905"/>
                </a:lnTo>
                <a:lnTo>
                  <a:pt x="484188" y="1584"/>
                </a:lnTo>
                <a:lnTo>
                  <a:pt x="491331" y="528"/>
                </a:lnTo>
                <a:lnTo>
                  <a:pt x="497681" y="264"/>
                </a:lnTo>
                <a:lnTo>
                  <a:pt x="504561" y="0"/>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15" name="KSO_Shape"/>
          <p:cNvSpPr>
            <a:spLocks/>
          </p:cNvSpPr>
          <p:nvPr/>
        </p:nvSpPr>
        <p:spPr bwMode="auto">
          <a:xfrm>
            <a:off x="5232522" y="3513233"/>
            <a:ext cx="672303" cy="836892"/>
          </a:xfrm>
          <a:custGeom>
            <a:avLst/>
            <a:gdLst>
              <a:gd name="T0" fmla="*/ 1008698 w 1989138"/>
              <a:gd name="T1" fmla="*/ 490537 h 2476500"/>
              <a:gd name="T2" fmla="*/ 1059180 w 1989138"/>
              <a:gd name="T3" fmla="*/ 1033145 h 2476500"/>
              <a:gd name="T4" fmla="*/ 990283 w 1989138"/>
              <a:gd name="T5" fmla="*/ 1230313 h 2476500"/>
              <a:gd name="T6" fmla="*/ 870268 w 1989138"/>
              <a:gd name="T7" fmla="*/ 1365250 h 2476500"/>
              <a:gd name="T8" fmla="*/ 759143 w 1989138"/>
              <a:gd name="T9" fmla="*/ 1377315 h 2476500"/>
              <a:gd name="T10" fmla="*/ 648335 w 1989138"/>
              <a:gd name="T11" fmla="*/ 1279525 h 2476500"/>
              <a:gd name="T12" fmla="*/ 481648 w 1989138"/>
              <a:gd name="T13" fmla="*/ 1187133 h 2476500"/>
              <a:gd name="T14" fmla="*/ 314643 w 1989138"/>
              <a:gd name="T15" fmla="*/ 1204595 h 2476500"/>
              <a:gd name="T16" fmla="*/ 208915 w 1989138"/>
              <a:gd name="T17" fmla="*/ 1340168 h 2476500"/>
              <a:gd name="T18" fmla="*/ 159068 w 1989138"/>
              <a:gd name="T19" fmla="*/ 1542733 h 2476500"/>
              <a:gd name="T20" fmla="*/ 189548 w 1989138"/>
              <a:gd name="T21" fmla="*/ 1774825 h 2476500"/>
              <a:gd name="T22" fmla="*/ 346075 w 1989138"/>
              <a:gd name="T23" fmla="*/ 2136775 h 2476500"/>
              <a:gd name="T24" fmla="*/ 466853 w 1989138"/>
              <a:gd name="T25" fmla="*/ 2312539 h 2476500"/>
              <a:gd name="T26" fmla="*/ 408622 w 1989138"/>
              <a:gd name="T27" fmla="*/ 1840215 h 2476500"/>
              <a:gd name="T28" fmla="*/ 328930 w 1989138"/>
              <a:gd name="T29" fmla="*/ 1603472 h 2476500"/>
              <a:gd name="T30" fmla="*/ 360362 w 1989138"/>
              <a:gd name="T31" fmla="*/ 1481293 h 2476500"/>
              <a:gd name="T32" fmla="*/ 431165 w 1989138"/>
              <a:gd name="T33" fmla="*/ 1447971 h 2476500"/>
              <a:gd name="T34" fmla="*/ 551497 w 1989138"/>
              <a:gd name="T35" fmla="*/ 1637429 h 2476500"/>
              <a:gd name="T36" fmla="*/ 697547 w 1989138"/>
              <a:gd name="T37" fmla="*/ 1795151 h 2476500"/>
              <a:gd name="T38" fmla="*/ 846772 w 1989138"/>
              <a:gd name="T39" fmla="*/ 1854178 h 2476500"/>
              <a:gd name="T40" fmla="*/ 1075055 w 1989138"/>
              <a:gd name="T41" fmla="*/ 1872267 h 2476500"/>
              <a:gd name="T42" fmla="*/ 1342707 w 1989138"/>
              <a:gd name="T43" fmla="*/ 1781505 h 2476500"/>
              <a:gd name="T44" fmla="*/ 1558290 w 1989138"/>
              <a:gd name="T45" fmla="*/ 1601886 h 2476500"/>
              <a:gd name="T46" fmla="*/ 1764982 w 1989138"/>
              <a:gd name="T47" fmla="*/ 1307385 h 2476500"/>
              <a:gd name="T48" fmla="*/ 1831976 w 1989138"/>
              <a:gd name="T49" fmla="*/ 1081087 h 2476500"/>
              <a:gd name="T50" fmla="*/ 1799590 w 1989138"/>
              <a:gd name="T51" fmla="*/ 898208 h 2476500"/>
              <a:gd name="T52" fmla="*/ 1654810 w 1989138"/>
              <a:gd name="T53" fmla="*/ 758190 h 2476500"/>
              <a:gd name="T54" fmla="*/ 1471613 w 1989138"/>
              <a:gd name="T55" fmla="*/ 749300 h 2476500"/>
              <a:gd name="T56" fmla="*/ 1239520 w 1989138"/>
              <a:gd name="T57" fmla="*/ 789305 h 2476500"/>
              <a:gd name="T58" fmla="*/ 1176655 w 1989138"/>
              <a:gd name="T59" fmla="*/ 593407 h 2476500"/>
              <a:gd name="T60" fmla="*/ 1248728 w 1989138"/>
              <a:gd name="T61" fmla="*/ 0 h 2476500"/>
              <a:gd name="T62" fmla="*/ 1324293 w 1989138"/>
              <a:gd name="T63" fmla="*/ 70167 h 2476500"/>
              <a:gd name="T64" fmla="*/ 1330960 w 1989138"/>
              <a:gd name="T65" fmla="*/ 534987 h 2476500"/>
              <a:gd name="T66" fmla="*/ 1561148 w 1989138"/>
              <a:gd name="T67" fmla="*/ 585470 h 2476500"/>
              <a:gd name="T68" fmla="*/ 1782446 w 1989138"/>
              <a:gd name="T69" fmla="*/ 647700 h 2476500"/>
              <a:gd name="T70" fmla="*/ 1945323 w 1989138"/>
              <a:gd name="T71" fmla="*/ 839152 h 2476500"/>
              <a:gd name="T72" fmla="*/ 1987550 w 1989138"/>
              <a:gd name="T73" fmla="*/ 1090612 h 2476500"/>
              <a:gd name="T74" fmla="*/ 1919922 w 1989138"/>
              <a:gd name="T75" fmla="*/ 1348324 h 2476500"/>
              <a:gd name="T76" fmla="*/ 1735772 w 1989138"/>
              <a:gd name="T77" fmla="*/ 1637429 h 2476500"/>
              <a:gd name="T78" fmla="*/ 1505585 w 1989138"/>
              <a:gd name="T79" fmla="*/ 1861795 h 2476500"/>
              <a:gd name="T80" fmla="*/ 1206182 w 1989138"/>
              <a:gd name="T81" fmla="*/ 2008410 h 2476500"/>
              <a:gd name="T82" fmla="*/ 839470 w 1989138"/>
              <a:gd name="T83" fmla="*/ 2011901 h 2476500"/>
              <a:gd name="T84" fmla="*/ 708025 w 1989138"/>
              <a:gd name="T85" fmla="*/ 2081718 h 2476500"/>
              <a:gd name="T86" fmla="*/ 770255 w 1989138"/>
              <a:gd name="T87" fmla="*/ 2264828 h 2476500"/>
              <a:gd name="T88" fmla="*/ 732472 w 1989138"/>
              <a:gd name="T89" fmla="*/ 2372092 h 2476500"/>
              <a:gd name="T90" fmla="*/ 461962 w 1989138"/>
              <a:gd name="T91" fmla="*/ 2476500 h 2476500"/>
              <a:gd name="T92" fmla="*/ 427990 w 1989138"/>
              <a:gd name="T93" fmla="*/ 2468245 h 2476500"/>
              <a:gd name="T94" fmla="*/ 287338 w 1989138"/>
              <a:gd name="T95" fmla="*/ 2341563 h 2476500"/>
              <a:gd name="T96" fmla="*/ 79375 w 1989138"/>
              <a:gd name="T97" fmla="*/ 1925320 h 2476500"/>
              <a:gd name="T98" fmla="*/ 318 w 1989138"/>
              <a:gd name="T99" fmla="*/ 1625918 h 2476500"/>
              <a:gd name="T100" fmla="*/ 38100 w 1989138"/>
              <a:gd name="T101" fmla="*/ 1347788 h 2476500"/>
              <a:gd name="T102" fmla="*/ 158750 w 1989138"/>
              <a:gd name="T103" fmla="*/ 1133157 h 2476500"/>
              <a:gd name="T104" fmla="*/ 290513 w 1989138"/>
              <a:gd name="T105" fmla="*/ 1042987 h 2476500"/>
              <a:gd name="T106" fmla="*/ 427355 w 1989138"/>
              <a:gd name="T107" fmla="*/ 1022350 h 2476500"/>
              <a:gd name="T108" fmla="*/ 670560 w 1989138"/>
              <a:gd name="T109" fmla="*/ 1101090 h 2476500"/>
              <a:gd name="T110" fmla="*/ 848360 w 1989138"/>
              <a:gd name="T111" fmla="*/ 1160145 h 2476500"/>
              <a:gd name="T112" fmla="*/ 884555 w 1989138"/>
              <a:gd name="T113" fmla="*/ 859790 h 2476500"/>
              <a:gd name="T114" fmla="*/ 845185 w 1989138"/>
              <a:gd name="T115" fmla="*/ 240030 h 2476500"/>
              <a:gd name="T116" fmla="*/ 881380 w 1989138"/>
              <a:gd name="T117" fmla="*/ 59055 h 2476500"/>
              <a:gd name="T118" fmla="*/ 1099820 w 1989138"/>
              <a:gd name="T119" fmla="*/ 11430 h 2476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89138" h="2476500">
                <a:moveTo>
                  <a:pt x="1164273" y="163195"/>
                </a:moveTo>
                <a:lnTo>
                  <a:pt x="1080770" y="170180"/>
                </a:lnTo>
                <a:lnTo>
                  <a:pt x="1040765" y="174308"/>
                </a:lnTo>
                <a:lnTo>
                  <a:pt x="1004570" y="178117"/>
                </a:lnTo>
                <a:lnTo>
                  <a:pt x="1002665" y="196215"/>
                </a:lnTo>
                <a:lnTo>
                  <a:pt x="1001395" y="216852"/>
                </a:lnTo>
                <a:lnTo>
                  <a:pt x="1000443" y="240983"/>
                </a:lnTo>
                <a:lnTo>
                  <a:pt x="1000443" y="269240"/>
                </a:lnTo>
                <a:lnTo>
                  <a:pt x="1000443" y="299720"/>
                </a:lnTo>
                <a:lnTo>
                  <a:pt x="1001078" y="333057"/>
                </a:lnTo>
                <a:lnTo>
                  <a:pt x="1002348" y="369253"/>
                </a:lnTo>
                <a:lnTo>
                  <a:pt x="1003935" y="407352"/>
                </a:lnTo>
                <a:lnTo>
                  <a:pt x="1005840" y="447992"/>
                </a:lnTo>
                <a:lnTo>
                  <a:pt x="1008698" y="490537"/>
                </a:lnTo>
                <a:lnTo>
                  <a:pt x="1011555" y="535305"/>
                </a:lnTo>
                <a:lnTo>
                  <a:pt x="1015048" y="581343"/>
                </a:lnTo>
                <a:lnTo>
                  <a:pt x="1018858" y="629920"/>
                </a:lnTo>
                <a:lnTo>
                  <a:pt x="1023303" y="679450"/>
                </a:lnTo>
                <a:lnTo>
                  <a:pt x="1028383" y="730250"/>
                </a:lnTo>
                <a:lnTo>
                  <a:pt x="1033780" y="782320"/>
                </a:lnTo>
                <a:lnTo>
                  <a:pt x="1039495" y="835343"/>
                </a:lnTo>
                <a:lnTo>
                  <a:pt x="1045845" y="889953"/>
                </a:lnTo>
                <a:lnTo>
                  <a:pt x="1052830" y="944563"/>
                </a:lnTo>
                <a:lnTo>
                  <a:pt x="1059815" y="1000125"/>
                </a:lnTo>
                <a:lnTo>
                  <a:pt x="1060768" y="1005205"/>
                </a:lnTo>
                <a:lnTo>
                  <a:pt x="1060768" y="1010603"/>
                </a:lnTo>
                <a:lnTo>
                  <a:pt x="1060768" y="1015683"/>
                </a:lnTo>
                <a:lnTo>
                  <a:pt x="1059180" y="1033145"/>
                </a:lnTo>
                <a:lnTo>
                  <a:pt x="1056323" y="1051242"/>
                </a:lnTo>
                <a:lnTo>
                  <a:pt x="1052830" y="1070292"/>
                </a:lnTo>
                <a:lnTo>
                  <a:pt x="1048385" y="1090612"/>
                </a:lnTo>
                <a:lnTo>
                  <a:pt x="1042353" y="1111250"/>
                </a:lnTo>
                <a:lnTo>
                  <a:pt x="1035685" y="1132205"/>
                </a:lnTo>
                <a:lnTo>
                  <a:pt x="1031558" y="1143000"/>
                </a:lnTo>
                <a:lnTo>
                  <a:pt x="1027748" y="1153795"/>
                </a:lnTo>
                <a:lnTo>
                  <a:pt x="1023303" y="1164908"/>
                </a:lnTo>
                <a:lnTo>
                  <a:pt x="1018540" y="1175703"/>
                </a:lnTo>
                <a:lnTo>
                  <a:pt x="1013460" y="1186815"/>
                </a:lnTo>
                <a:lnTo>
                  <a:pt x="1008380" y="1197293"/>
                </a:lnTo>
                <a:lnTo>
                  <a:pt x="1002665" y="1208405"/>
                </a:lnTo>
                <a:lnTo>
                  <a:pt x="996633" y="1219518"/>
                </a:lnTo>
                <a:lnTo>
                  <a:pt x="990283" y="1230313"/>
                </a:lnTo>
                <a:lnTo>
                  <a:pt x="983615" y="1241108"/>
                </a:lnTo>
                <a:lnTo>
                  <a:pt x="976630" y="1252220"/>
                </a:lnTo>
                <a:lnTo>
                  <a:pt x="969328" y="1262380"/>
                </a:lnTo>
                <a:lnTo>
                  <a:pt x="961708" y="1273175"/>
                </a:lnTo>
                <a:lnTo>
                  <a:pt x="953770" y="1283970"/>
                </a:lnTo>
                <a:lnTo>
                  <a:pt x="945515" y="1294130"/>
                </a:lnTo>
                <a:lnTo>
                  <a:pt x="936943" y="1304290"/>
                </a:lnTo>
                <a:lnTo>
                  <a:pt x="927735" y="1314450"/>
                </a:lnTo>
                <a:lnTo>
                  <a:pt x="918528" y="1323975"/>
                </a:lnTo>
                <a:lnTo>
                  <a:pt x="908685" y="1333818"/>
                </a:lnTo>
                <a:lnTo>
                  <a:pt x="898208" y="1343025"/>
                </a:lnTo>
                <a:lnTo>
                  <a:pt x="888683" y="1351280"/>
                </a:lnTo>
                <a:lnTo>
                  <a:pt x="879158" y="1358900"/>
                </a:lnTo>
                <a:lnTo>
                  <a:pt x="870268" y="1365250"/>
                </a:lnTo>
                <a:lnTo>
                  <a:pt x="861060" y="1370965"/>
                </a:lnTo>
                <a:lnTo>
                  <a:pt x="851853" y="1375728"/>
                </a:lnTo>
                <a:lnTo>
                  <a:pt x="843280" y="1379220"/>
                </a:lnTo>
                <a:lnTo>
                  <a:pt x="834708" y="1382395"/>
                </a:lnTo>
                <a:lnTo>
                  <a:pt x="826453" y="1384618"/>
                </a:lnTo>
                <a:lnTo>
                  <a:pt x="818198" y="1386205"/>
                </a:lnTo>
                <a:lnTo>
                  <a:pt x="810260" y="1387158"/>
                </a:lnTo>
                <a:lnTo>
                  <a:pt x="802323" y="1387158"/>
                </a:lnTo>
                <a:lnTo>
                  <a:pt x="794703" y="1386840"/>
                </a:lnTo>
                <a:lnTo>
                  <a:pt x="787083" y="1385888"/>
                </a:lnTo>
                <a:lnTo>
                  <a:pt x="779780" y="1384300"/>
                </a:lnTo>
                <a:lnTo>
                  <a:pt x="772478" y="1382395"/>
                </a:lnTo>
                <a:lnTo>
                  <a:pt x="765810" y="1379855"/>
                </a:lnTo>
                <a:lnTo>
                  <a:pt x="759143" y="1377315"/>
                </a:lnTo>
                <a:lnTo>
                  <a:pt x="752475" y="1374140"/>
                </a:lnTo>
                <a:lnTo>
                  <a:pt x="745490" y="1370330"/>
                </a:lnTo>
                <a:lnTo>
                  <a:pt x="739775" y="1366520"/>
                </a:lnTo>
                <a:lnTo>
                  <a:pt x="733425" y="1362075"/>
                </a:lnTo>
                <a:lnTo>
                  <a:pt x="727393" y="1357630"/>
                </a:lnTo>
                <a:lnTo>
                  <a:pt x="721360" y="1352868"/>
                </a:lnTo>
                <a:lnTo>
                  <a:pt x="715963" y="1348105"/>
                </a:lnTo>
                <a:lnTo>
                  <a:pt x="704850" y="1338263"/>
                </a:lnTo>
                <a:lnTo>
                  <a:pt x="694690" y="1328103"/>
                </a:lnTo>
                <a:lnTo>
                  <a:pt x="684848" y="1317625"/>
                </a:lnTo>
                <a:lnTo>
                  <a:pt x="675640" y="1307783"/>
                </a:lnTo>
                <a:lnTo>
                  <a:pt x="667703" y="1298893"/>
                </a:lnTo>
                <a:lnTo>
                  <a:pt x="658178" y="1289050"/>
                </a:lnTo>
                <a:lnTo>
                  <a:pt x="648335" y="1279525"/>
                </a:lnTo>
                <a:lnTo>
                  <a:pt x="638175" y="1270318"/>
                </a:lnTo>
                <a:lnTo>
                  <a:pt x="627380" y="1261428"/>
                </a:lnTo>
                <a:lnTo>
                  <a:pt x="616268" y="1252855"/>
                </a:lnTo>
                <a:lnTo>
                  <a:pt x="605155" y="1244600"/>
                </a:lnTo>
                <a:lnTo>
                  <a:pt x="593090" y="1236663"/>
                </a:lnTo>
                <a:lnTo>
                  <a:pt x="581660" y="1229678"/>
                </a:lnTo>
                <a:lnTo>
                  <a:pt x="569278" y="1222375"/>
                </a:lnTo>
                <a:lnTo>
                  <a:pt x="557530" y="1216025"/>
                </a:lnTo>
                <a:lnTo>
                  <a:pt x="544830" y="1209993"/>
                </a:lnTo>
                <a:lnTo>
                  <a:pt x="532448" y="1204595"/>
                </a:lnTo>
                <a:lnTo>
                  <a:pt x="519748" y="1199515"/>
                </a:lnTo>
                <a:lnTo>
                  <a:pt x="507048" y="1194753"/>
                </a:lnTo>
                <a:lnTo>
                  <a:pt x="494348" y="1190625"/>
                </a:lnTo>
                <a:lnTo>
                  <a:pt x="481648" y="1187133"/>
                </a:lnTo>
                <a:lnTo>
                  <a:pt x="468630" y="1184275"/>
                </a:lnTo>
                <a:lnTo>
                  <a:pt x="455930" y="1182053"/>
                </a:lnTo>
                <a:lnTo>
                  <a:pt x="443230" y="1179830"/>
                </a:lnTo>
                <a:lnTo>
                  <a:pt x="430530" y="1178878"/>
                </a:lnTo>
                <a:lnTo>
                  <a:pt x="418148" y="1178243"/>
                </a:lnTo>
                <a:lnTo>
                  <a:pt x="405765" y="1178243"/>
                </a:lnTo>
                <a:lnTo>
                  <a:pt x="393700" y="1179195"/>
                </a:lnTo>
                <a:lnTo>
                  <a:pt x="381318" y="1180783"/>
                </a:lnTo>
                <a:lnTo>
                  <a:pt x="369888" y="1182688"/>
                </a:lnTo>
                <a:lnTo>
                  <a:pt x="357823" y="1185545"/>
                </a:lnTo>
                <a:lnTo>
                  <a:pt x="346710" y="1189038"/>
                </a:lnTo>
                <a:lnTo>
                  <a:pt x="335598" y="1193483"/>
                </a:lnTo>
                <a:lnTo>
                  <a:pt x="324803" y="1198563"/>
                </a:lnTo>
                <a:lnTo>
                  <a:pt x="314643" y="1204595"/>
                </a:lnTo>
                <a:lnTo>
                  <a:pt x="304800" y="1211263"/>
                </a:lnTo>
                <a:lnTo>
                  <a:pt x="295275" y="1218883"/>
                </a:lnTo>
                <a:lnTo>
                  <a:pt x="286703" y="1226503"/>
                </a:lnTo>
                <a:lnTo>
                  <a:pt x="278448" y="1234440"/>
                </a:lnTo>
                <a:lnTo>
                  <a:pt x="270510" y="1243013"/>
                </a:lnTo>
                <a:lnTo>
                  <a:pt x="262573" y="1252220"/>
                </a:lnTo>
                <a:lnTo>
                  <a:pt x="254953" y="1261745"/>
                </a:lnTo>
                <a:lnTo>
                  <a:pt x="247968" y="1271588"/>
                </a:lnTo>
                <a:lnTo>
                  <a:pt x="240665" y="1282065"/>
                </a:lnTo>
                <a:lnTo>
                  <a:pt x="233680" y="1292543"/>
                </a:lnTo>
                <a:lnTo>
                  <a:pt x="227330" y="1304290"/>
                </a:lnTo>
                <a:lnTo>
                  <a:pt x="220980" y="1315720"/>
                </a:lnTo>
                <a:lnTo>
                  <a:pt x="214948" y="1327468"/>
                </a:lnTo>
                <a:lnTo>
                  <a:pt x="208915" y="1340168"/>
                </a:lnTo>
                <a:lnTo>
                  <a:pt x="203518" y="1352868"/>
                </a:lnTo>
                <a:lnTo>
                  <a:pt x="198438" y="1366203"/>
                </a:lnTo>
                <a:lnTo>
                  <a:pt x="193040" y="1379220"/>
                </a:lnTo>
                <a:lnTo>
                  <a:pt x="188913" y="1393190"/>
                </a:lnTo>
                <a:lnTo>
                  <a:pt x="184150" y="1406843"/>
                </a:lnTo>
                <a:lnTo>
                  <a:pt x="180023" y="1421130"/>
                </a:lnTo>
                <a:lnTo>
                  <a:pt x="176530" y="1435418"/>
                </a:lnTo>
                <a:lnTo>
                  <a:pt x="173038" y="1450340"/>
                </a:lnTo>
                <a:lnTo>
                  <a:pt x="169863" y="1465263"/>
                </a:lnTo>
                <a:lnTo>
                  <a:pt x="167005" y="1480503"/>
                </a:lnTo>
                <a:lnTo>
                  <a:pt x="164465" y="1495425"/>
                </a:lnTo>
                <a:lnTo>
                  <a:pt x="162243" y="1510983"/>
                </a:lnTo>
                <a:lnTo>
                  <a:pt x="160655" y="1526858"/>
                </a:lnTo>
                <a:lnTo>
                  <a:pt x="159068" y="1542733"/>
                </a:lnTo>
                <a:lnTo>
                  <a:pt x="157798" y="1558608"/>
                </a:lnTo>
                <a:lnTo>
                  <a:pt x="157163" y="1574483"/>
                </a:lnTo>
                <a:lnTo>
                  <a:pt x="156528" y="1590675"/>
                </a:lnTo>
                <a:lnTo>
                  <a:pt x="156528" y="1606550"/>
                </a:lnTo>
                <a:lnTo>
                  <a:pt x="156528" y="1622743"/>
                </a:lnTo>
                <a:lnTo>
                  <a:pt x="157480" y="1639253"/>
                </a:lnTo>
                <a:lnTo>
                  <a:pt x="157798" y="1646238"/>
                </a:lnTo>
                <a:lnTo>
                  <a:pt x="159068" y="1653858"/>
                </a:lnTo>
                <a:lnTo>
                  <a:pt x="161290" y="1670368"/>
                </a:lnTo>
                <a:lnTo>
                  <a:pt x="165100" y="1688783"/>
                </a:lnTo>
                <a:lnTo>
                  <a:pt x="169863" y="1708150"/>
                </a:lnTo>
                <a:lnTo>
                  <a:pt x="175260" y="1729105"/>
                </a:lnTo>
                <a:lnTo>
                  <a:pt x="181928" y="1751330"/>
                </a:lnTo>
                <a:lnTo>
                  <a:pt x="189548" y="1774825"/>
                </a:lnTo>
                <a:lnTo>
                  <a:pt x="197803" y="1798955"/>
                </a:lnTo>
                <a:lnTo>
                  <a:pt x="206693" y="1823720"/>
                </a:lnTo>
                <a:lnTo>
                  <a:pt x="216218" y="1849438"/>
                </a:lnTo>
                <a:lnTo>
                  <a:pt x="226378" y="1875790"/>
                </a:lnTo>
                <a:lnTo>
                  <a:pt x="237173" y="1902143"/>
                </a:lnTo>
                <a:lnTo>
                  <a:pt x="248285" y="1929130"/>
                </a:lnTo>
                <a:lnTo>
                  <a:pt x="259715" y="1956118"/>
                </a:lnTo>
                <a:lnTo>
                  <a:pt x="271780" y="1982788"/>
                </a:lnTo>
                <a:lnTo>
                  <a:pt x="284163" y="2009775"/>
                </a:lnTo>
                <a:lnTo>
                  <a:pt x="296228" y="2036445"/>
                </a:lnTo>
                <a:lnTo>
                  <a:pt x="308610" y="2062480"/>
                </a:lnTo>
                <a:lnTo>
                  <a:pt x="321310" y="2087880"/>
                </a:lnTo>
                <a:lnTo>
                  <a:pt x="333693" y="2112963"/>
                </a:lnTo>
                <a:lnTo>
                  <a:pt x="346075" y="2136775"/>
                </a:lnTo>
                <a:lnTo>
                  <a:pt x="358140" y="2159953"/>
                </a:lnTo>
                <a:lnTo>
                  <a:pt x="370205" y="2182178"/>
                </a:lnTo>
                <a:lnTo>
                  <a:pt x="381953" y="2202815"/>
                </a:lnTo>
                <a:lnTo>
                  <a:pt x="393700" y="2222183"/>
                </a:lnTo>
                <a:lnTo>
                  <a:pt x="404178" y="2239963"/>
                </a:lnTo>
                <a:lnTo>
                  <a:pt x="414973" y="2256155"/>
                </a:lnTo>
                <a:lnTo>
                  <a:pt x="424815" y="2270443"/>
                </a:lnTo>
                <a:lnTo>
                  <a:pt x="434023" y="2283143"/>
                </a:lnTo>
                <a:lnTo>
                  <a:pt x="442913" y="2293620"/>
                </a:lnTo>
                <a:lnTo>
                  <a:pt x="446723" y="2298065"/>
                </a:lnTo>
                <a:lnTo>
                  <a:pt x="450215" y="2301875"/>
                </a:lnTo>
                <a:lnTo>
                  <a:pt x="454343" y="2305050"/>
                </a:lnTo>
                <a:lnTo>
                  <a:pt x="457518" y="2307908"/>
                </a:lnTo>
                <a:lnTo>
                  <a:pt x="466853" y="2312539"/>
                </a:lnTo>
                <a:lnTo>
                  <a:pt x="610552" y="2254673"/>
                </a:lnTo>
                <a:lnTo>
                  <a:pt x="608012" y="2244518"/>
                </a:lnTo>
                <a:lnTo>
                  <a:pt x="603567" y="2231824"/>
                </a:lnTo>
                <a:lnTo>
                  <a:pt x="597217" y="2215956"/>
                </a:lnTo>
                <a:lnTo>
                  <a:pt x="588327" y="2195963"/>
                </a:lnTo>
                <a:lnTo>
                  <a:pt x="577215" y="2171845"/>
                </a:lnTo>
                <a:lnTo>
                  <a:pt x="562610" y="2142014"/>
                </a:lnTo>
                <a:lnTo>
                  <a:pt x="544830" y="2106154"/>
                </a:lnTo>
                <a:lnTo>
                  <a:pt x="522605" y="2063629"/>
                </a:lnTo>
                <a:lnTo>
                  <a:pt x="494030" y="2009679"/>
                </a:lnTo>
                <a:lnTo>
                  <a:pt x="468630" y="1960808"/>
                </a:lnTo>
                <a:lnTo>
                  <a:pt x="446087" y="1916379"/>
                </a:lnTo>
                <a:lnTo>
                  <a:pt x="426085" y="1876393"/>
                </a:lnTo>
                <a:lnTo>
                  <a:pt x="408622" y="1840215"/>
                </a:lnTo>
                <a:lnTo>
                  <a:pt x="393700" y="1808163"/>
                </a:lnTo>
                <a:lnTo>
                  <a:pt x="380365" y="1779601"/>
                </a:lnTo>
                <a:lnTo>
                  <a:pt x="369252" y="1754213"/>
                </a:lnTo>
                <a:lnTo>
                  <a:pt x="359727" y="1731999"/>
                </a:lnTo>
                <a:lnTo>
                  <a:pt x="352425" y="1712640"/>
                </a:lnTo>
                <a:lnTo>
                  <a:pt x="346075" y="1695504"/>
                </a:lnTo>
                <a:lnTo>
                  <a:pt x="341312" y="1680906"/>
                </a:lnTo>
                <a:lnTo>
                  <a:pt x="337502" y="1668212"/>
                </a:lnTo>
                <a:lnTo>
                  <a:pt x="334962" y="1657104"/>
                </a:lnTo>
                <a:lnTo>
                  <a:pt x="332740" y="1647584"/>
                </a:lnTo>
                <a:lnTo>
                  <a:pt x="331787" y="1639015"/>
                </a:lnTo>
                <a:lnTo>
                  <a:pt x="330517" y="1627908"/>
                </a:lnTo>
                <a:lnTo>
                  <a:pt x="329565" y="1616166"/>
                </a:lnTo>
                <a:lnTo>
                  <a:pt x="328930" y="1603472"/>
                </a:lnTo>
                <a:lnTo>
                  <a:pt x="328612" y="1590461"/>
                </a:lnTo>
                <a:lnTo>
                  <a:pt x="328930" y="1580306"/>
                </a:lnTo>
                <a:lnTo>
                  <a:pt x="329247" y="1570468"/>
                </a:lnTo>
                <a:lnTo>
                  <a:pt x="330200" y="1560630"/>
                </a:lnTo>
                <a:lnTo>
                  <a:pt x="331152" y="1550792"/>
                </a:lnTo>
                <a:lnTo>
                  <a:pt x="332740" y="1540637"/>
                </a:lnTo>
                <a:lnTo>
                  <a:pt x="335280" y="1531117"/>
                </a:lnTo>
                <a:lnTo>
                  <a:pt x="337502" y="1521596"/>
                </a:lnTo>
                <a:lnTo>
                  <a:pt x="341312" y="1512710"/>
                </a:lnTo>
                <a:lnTo>
                  <a:pt x="344805" y="1503825"/>
                </a:lnTo>
                <a:lnTo>
                  <a:pt x="349250" y="1495891"/>
                </a:lnTo>
                <a:lnTo>
                  <a:pt x="354330" y="1488275"/>
                </a:lnTo>
                <a:lnTo>
                  <a:pt x="357187" y="1484784"/>
                </a:lnTo>
                <a:lnTo>
                  <a:pt x="360362" y="1481293"/>
                </a:lnTo>
                <a:lnTo>
                  <a:pt x="363537" y="1478119"/>
                </a:lnTo>
                <a:lnTo>
                  <a:pt x="367030" y="1474946"/>
                </a:lnTo>
                <a:lnTo>
                  <a:pt x="370522" y="1472090"/>
                </a:lnTo>
                <a:lnTo>
                  <a:pt x="374015" y="1469234"/>
                </a:lnTo>
                <a:lnTo>
                  <a:pt x="378142" y="1467012"/>
                </a:lnTo>
                <a:lnTo>
                  <a:pt x="382587" y="1465108"/>
                </a:lnTo>
                <a:lnTo>
                  <a:pt x="386715" y="1462569"/>
                </a:lnTo>
                <a:lnTo>
                  <a:pt x="391477" y="1460983"/>
                </a:lnTo>
                <a:lnTo>
                  <a:pt x="402590" y="1456540"/>
                </a:lnTo>
                <a:lnTo>
                  <a:pt x="412750" y="1452731"/>
                </a:lnTo>
                <a:lnTo>
                  <a:pt x="420687" y="1449875"/>
                </a:lnTo>
                <a:lnTo>
                  <a:pt x="424497" y="1448606"/>
                </a:lnTo>
                <a:lnTo>
                  <a:pt x="427672" y="1448289"/>
                </a:lnTo>
                <a:lnTo>
                  <a:pt x="431165" y="1447971"/>
                </a:lnTo>
                <a:lnTo>
                  <a:pt x="434340" y="1448289"/>
                </a:lnTo>
                <a:lnTo>
                  <a:pt x="437515" y="1449558"/>
                </a:lnTo>
                <a:lnTo>
                  <a:pt x="440690" y="1451145"/>
                </a:lnTo>
                <a:lnTo>
                  <a:pt x="443865" y="1453366"/>
                </a:lnTo>
                <a:lnTo>
                  <a:pt x="447675" y="1456540"/>
                </a:lnTo>
                <a:lnTo>
                  <a:pt x="451167" y="1460665"/>
                </a:lnTo>
                <a:lnTo>
                  <a:pt x="454660" y="1465425"/>
                </a:lnTo>
                <a:lnTo>
                  <a:pt x="504190" y="1535560"/>
                </a:lnTo>
                <a:lnTo>
                  <a:pt x="507365" y="1544763"/>
                </a:lnTo>
                <a:lnTo>
                  <a:pt x="518477" y="1570468"/>
                </a:lnTo>
                <a:lnTo>
                  <a:pt x="530542" y="1597125"/>
                </a:lnTo>
                <a:lnTo>
                  <a:pt x="537210" y="1610454"/>
                </a:lnTo>
                <a:lnTo>
                  <a:pt x="543877" y="1624100"/>
                </a:lnTo>
                <a:lnTo>
                  <a:pt x="551497" y="1637429"/>
                </a:lnTo>
                <a:lnTo>
                  <a:pt x="559117" y="1651392"/>
                </a:lnTo>
                <a:lnTo>
                  <a:pt x="567372" y="1665038"/>
                </a:lnTo>
                <a:lnTo>
                  <a:pt x="576262" y="1678367"/>
                </a:lnTo>
                <a:lnTo>
                  <a:pt x="585787" y="1692013"/>
                </a:lnTo>
                <a:lnTo>
                  <a:pt x="595630" y="1705024"/>
                </a:lnTo>
                <a:lnTo>
                  <a:pt x="606742" y="1718035"/>
                </a:lnTo>
                <a:lnTo>
                  <a:pt x="618172" y="1730729"/>
                </a:lnTo>
                <a:lnTo>
                  <a:pt x="630555" y="1743423"/>
                </a:lnTo>
                <a:lnTo>
                  <a:pt x="643572" y="1755483"/>
                </a:lnTo>
                <a:lnTo>
                  <a:pt x="657860" y="1767225"/>
                </a:lnTo>
                <a:lnTo>
                  <a:pt x="673100" y="1778649"/>
                </a:lnTo>
                <a:lnTo>
                  <a:pt x="681037" y="1784361"/>
                </a:lnTo>
                <a:lnTo>
                  <a:pt x="689292" y="1789756"/>
                </a:lnTo>
                <a:lnTo>
                  <a:pt x="697547" y="1795151"/>
                </a:lnTo>
                <a:lnTo>
                  <a:pt x="706437" y="1800229"/>
                </a:lnTo>
                <a:lnTo>
                  <a:pt x="715010" y="1805306"/>
                </a:lnTo>
                <a:lnTo>
                  <a:pt x="724535" y="1810067"/>
                </a:lnTo>
                <a:lnTo>
                  <a:pt x="734060" y="1815144"/>
                </a:lnTo>
                <a:lnTo>
                  <a:pt x="743902" y="1819587"/>
                </a:lnTo>
                <a:lnTo>
                  <a:pt x="754062" y="1824347"/>
                </a:lnTo>
                <a:lnTo>
                  <a:pt x="764540" y="1828473"/>
                </a:lnTo>
                <a:lnTo>
                  <a:pt x="775335" y="1832598"/>
                </a:lnTo>
                <a:lnTo>
                  <a:pt x="786447" y="1836724"/>
                </a:lnTo>
                <a:lnTo>
                  <a:pt x="797560" y="1840532"/>
                </a:lnTo>
                <a:lnTo>
                  <a:pt x="809307" y="1844340"/>
                </a:lnTo>
                <a:lnTo>
                  <a:pt x="821372" y="1847831"/>
                </a:lnTo>
                <a:lnTo>
                  <a:pt x="833755" y="1851005"/>
                </a:lnTo>
                <a:lnTo>
                  <a:pt x="846772" y="1854178"/>
                </a:lnTo>
                <a:lnTo>
                  <a:pt x="859790" y="1857034"/>
                </a:lnTo>
                <a:lnTo>
                  <a:pt x="873442" y="1859573"/>
                </a:lnTo>
                <a:lnTo>
                  <a:pt x="886777" y="1862112"/>
                </a:lnTo>
                <a:lnTo>
                  <a:pt x="901065" y="1864333"/>
                </a:lnTo>
                <a:lnTo>
                  <a:pt x="915670" y="1866555"/>
                </a:lnTo>
                <a:lnTo>
                  <a:pt x="930910" y="1868459"/>
                </a:lnTo>
                <a:lnTo>
                  <a:pt x="945832" y="1870046"/>
                </a:lnTo>
                <a:lnTo>
                  <a:pt x="961707" y="1871315"/>
                </a:lnTo>
                <a:lnTo>
                  <a:pt x="978217" y="1872267"/>
                </a:lnTo>
                <a:lnTo>
                  <a:pt x="994410" y="1873537"/>
                </a:lnTo>
                <a:lnTo>
                  <a:pt x="1011555" y="1873854"/>
                </a:lnTo>
                <a:lnTo>
                  <a:pt x="1032827" y="1874489"/>
                </a:lnTo>
                <a:lnTo>
                  <a:pt x="1053782" y="1873537"/>
                </a:lnTo>
                <a:lnTo>
                  <a:pt x="1075055" y="1872267"/>
                </a:lnTo>
                <a:lnTo>
                  <a:pt x="1095692" y="1870046"/>
                </a:lnTo>
                <a:lnTo>
                  <a:pt x="1116330" y="1867190"/>
                </a:lnTo>
                <a:lnTo>
                  <a:pt x="1136332" y="1863699"/>
                </a:lnTo>
                <a:lnTo>
                  <a:pt x="1156335" y="1859256"/>
                </a:lnTo>
                <a:lnTo>
                  <a:pt x="1176020" y="1854178"/>
                </a:lnTo>
                <a:lnTo>
                  <a:pt x="1195705" y="1848466"/>
                </a:lnTo>
                <a:lnTo>
                  <a:pt x="1215072" y="1841802"/>
                </a:lnTo>
                <a:lnTo>
                  <a:pt x="1234122" y="1835137"/>
                </a:lnTo>
                <a:lnTo>
                  <a:pt x="1252855" y="1827521"/>
                </a:lnTo>
                <a:lnTo>
                  <a:pt x="1271270" y="1819270"/>
                </a:lnTo>
                <a:lnTo>
                  <a:pt x="1289685" y="1810384"/>
                </a:lnTo>
                <a:lnTo>
                  <a:pt x="1307465" y="1801498"/>
                </a:lnTo>
                <a:lnTo>
                  <a:pt x="1325245" y="1791978"/>
                </a:lnTo>
                <a:lnTo>
                  <a:pt x="1342707" y="1781505"/>
                </a:lnTo>
                <a:lnTo>
                  <a:pt x="1359852" y="1770715"/>
                </a:lnTo>
                <a:lnTo>
                  <a:pt x="1376997" y="1759608"/>
                </a:lnTo>
                <a:lnTo>
                  <a:pt x="1393507" y="1748184"/>
                </a:lnTo>
                <a:lnTo>
                  <a:pt x="1410017" y="1736442"/>
                </a:lnTo>
                <a:lnTo>
                  <a:pt x="1426210" y="1724382"/>
                </a:lnTo>
                <a:lnTo>
                  <a:pt x="1442085" y="1711688"/>
                </a:lnTo>
                <a:lnTo>
                  <a:pt x="1457325" y="1698677"/>
                </a:lnTo>
                <a:lnTo>
                  <a:pt x="1472565" y="1685666"/>
                </a:lnTo>
                <a:lnTo>
                  <a:pt x="1487487" y="1672020"/>
                </a:lnTo>
                <a:lnTo>
                  <a:pt x="1502410" y="1658691"/>
                </a:lnTo>
                <a:lnTo>
                  <a:pt x="1516697" y="1644728"/>
                </a:lnTo>
                <a:lnTo>
                  <a:pt x="1530985" y="1630764"/>
                </a:lnTo>
                <a:lnTo>
                  <a:pt x="1544637" y="1616484"/>
                </a:lnTo>
                <a:lnTo>
                  <a:pt x="1558290" y="1601886"/>
                </a:lnTo>
                <a:lnTo>
                  <a:pt x="1571307" y="1587605"/>
                </a:lnTo>
                <a:lnTo>
                  <a:pt x="1584007" y="1573007"/>
                </a:lnTo>
                <a:lnTo>
                  <a:pt x="1596707" y="1558091"/>
                </a:lnTo>
                <a:lnTo>
                  <a:pt x="1609090" y="1543493"/>
                </a:lnTo>
                <a:lnTo>
                  <a:pt x="1620837" y="1528895"/>
                </a:lnTo>
                <a:lnTo>
                  <a:pt x="1632585" y="1513662"/>
                </a:lnTo>
                <a:lnTo>
                  <a:pt x="1643697" y="1499064"/>
                </a:lnTo>
                <a:lnTo>
                  <a:pt x="1664970" y="1469868"/>
                </a:lnTo>
                <a:lnTo>
                  <a:pt x="1685290" y="1440672"/>
                </a:lnTo>
                <a:lnTo>
                  <a:pt x="1704022" y="1412111"/>
                </a:lnTo>
                <a:lnTo>
                  <a:pt x="1721485" y="1384501"/>
                </a:lnTo>
                <a:lnTo>
                  <a:pt x="1737677" y="1357527"/>
                </a:lnTo>
                <a:lnTo>
                  <a:pt x="1751965" y="1331821"/>
                </a:lnTo>
                <a:lnTo>
                  <a:pt x="1764982" y="1307385"/>
                </a:lnTo>
                <a:lnTo>
                  <a:pt x="1776412" y="1284536"/>
                </a:lnTo>
                <a:lnTo>
                  <a:pt x="1786890" y="1262957"/>
                </a:lnTo>
                <a:lnTo>
                  <a:pt x="1795145" y="1243598"/>
                </a:lnTo>
                <a:lnTo>
                  <a:pt x="1802448" y="1226144"/>
                </a:lnTo>
                <a:lnTo>
                  <a:pt x="1807845" y="1211229"/>
                </a:lnTo>
                <a:lnTo>
                  <a:pt x="1810708" y="1200822"/>
                </a:lnTo>
                <a:lnTo>
                  <a:pt x="1811338" y="1197928"/>
                </a:lnTo>
                <a:lnTo>
                  <a:pt x="1817053" y="1176338"/>
                </a:lnTo>
                <a:lnTo>
                  <a:pt x="1821816" y="1153795"/>
                </a:lnTo>
                <a:lnTo>
                  <a:pt x="1826260" y="1130300"/>
                </a:lnTo>
                <a:lnTo>
                  <a:pt x="1828166" y="1117917"/>
                </a:lnTo>
                <a:lnTo>
                  <a:pt x="1829753" y="1106170"/>
                </a:lnTo>
                <a:lnTo>
                  <a:pt x="1831023" y="1093470"/>
                </a:lnTo>
                <a:lnTo>
                  <a:pt x="1831976" y="1081087"/>
                </a:lnTo>
                <a:lnTo>
                  <a:pt x="1832928" y="1068387"/>
                </a:lnTo>
                <a:lnTo>
                  <a:pt x="1832928" y="1055370"/>
                </a:lnTo>
                <a:lnTo>
                  <a:pt x="1832928" y="1042670"/>
                </a:lnTo>
                <a:lnTo>
                  <a:pt x="1832610" y="1029653"/>
                </a:lnTo>
                <a:lnTo>
                  <a:pt x="1831658" y="1016317"/>
                </a:lnTo>
                <a:lnTo>
                  <a:pt x="1830388" y="1003300"/>
                </a:lnTo>
                <a:lnTo>
                  <a:pt x="1828483" y="990283"/>
                </a:lnTo>
                <a:lnTo>
                  <a:pt x="1826260" y="977265"/>
                </a:lnTo>
                <a:lnTo>
                  <a:pt x="1823403" y="963613"/>
                </a:lnTo>
                <a:lnTo>
                  <a:pt x="1819910" y="950595"/>
                </a:lnTo>
                <a:lnTo>
                  <a:pt x="1815783" y="937578"/>
                </a:lnTo>
                <a:lnTo>
                  <a:pt x="1811020" y="924242"/>
                </a:lnTo>
                <a:lnTo>
                  <a:pt x="1805623" y="911225"/>
                </a:lnTo>
                <a:lnTo>
                  <a:pt x="1799590" y="898208"/>
                </a:lnTo>
                <a:lnTo>
                  <a:pt x="1792923" y="885190"/>
                </a:lnTo>
                <a:lnTo>
                  <a:pt x="1784986" y="872490"/>
                </a:lnTo>
                <a:lnTo>
                  <a:pt x="1776413" y="859790"/>
                </a:lnTo>
                <a:lnTo>
                  <a:pt x="1767523" y="847090"/>
                </a:lnTo>
                <a:lnTo>
                  <a:pt x="1757363" y="834708"/>
                </a:lnTo>
                <a:lnTo>
                  <a:pt x="1746250" y="822325"/>
                </a:lnTo>
                <a:lnTo>
                  <a:pt x="1734820" y="809943"/>
                </a:lnTo>
                <a:lnTo>
                  <a:pt x="1722120" y="798513"/>
                </a:lnTo>
                <a:lnTo>
                  <a:pt x="1711325" y="789940"/>
                </a:lnTo>
                <a:lnTo>
                  <a:pt x="1700848" y="782002"/>
                </a:lnTo>
                <a:lnTo>
                  <a:pt x="1689735" y="774700"/>
                </a:lnTo>
                <a:lnTo>
                  <a:pt x="1677988" y="768350"/>
                </a:lnTo>
                <a:lnTo>
                  <a:pt x="1666558" y="762952"/>
                </a:lnTo>
                <a:lnTo>
                  <a:pt x="1654810" y="758190"/>
                </a:lnTo>
                <a:lnTo>
                  <a:pt x="1642428" y="754063"/>
                </a:lnTo>
                <a:lnTo>
                  <a:pt x="1629728" y="750570"/>
                </a:lnTo>
                <a:lnTo>
                  <a:pt x="1617345" y="747713"/>
                </a:lnTo>
                <a:lnTo>
                  <a:pt x="1604328" y="745490"/>
                </a:lnTo>
                <a:lnTo>
                  <a:pt x="1591628" y="743902"/>
                </a:lnTo>
                <a:lnTo>
                  <a:pt x="1578610" y="742632"/>
                </a:lnTo>
                <a:lnTo>
                  <a:pt x="1564958" y="742315"/>
                </a:lnTo>
                <a:lnTo>
                  <a:pt x="1551940" y="741680"/>
                </a:lnTo>
                <a:lnTo>
                  <a:pt x="1538288" y="742315"/>
                </a:lnTo>
                <a:lnTo>
                  <a:pt x="1525270" y="742950"/>
                </a:lnTo>
                <a:lnTo>
                  <a:pt x="1511935" y="744220"/>
                </a:lnTo>
                <a:lnTo>
                  <a:pt x="1498283" y="745808"/>
                </a:lnTo>
                <a:lnTo>
                  <a:pt x="1484948" y="747395"/>
                </a:lnTo>
                <a:lnTo>
                  <a:pt x="1471613" y="749300"/>
                </a:lnTo>
                <a:lnTo>
                  <a:pt x="1458278" y="751840"/>
                </a:lnTo>
                <a:lnTo>
                  <a:pt x="1445260" y="754380"/>
                </a:lnTo>
                <a:lnTo>
                  <a:pt x="1418908" y="760413"/>
                </a:lnTo>
                <a:lnTo>
                  <a:pt x="1393508" y="766763"/>
                </a:lnTo>
                <a:lnTo>
                  <a:pt x="1369060" y="773430"/>
                </a:lnTo>
                <a:lnTo>
                  <a:pt x="1323023" y="787083"/>
                </a:lnTo>
                <a:lnTo>
                  <a:pt x="1294130" y="794702"/>
                </a:lnTo>
                <a:lnTo>
                  <a:pt x="1286193" y="796290"/>
                </a:lnTo>
                <a:lnTo>
                  <a:pt x="1278255" y="797243"/>
                </a:lnTo>
                <a:lnTo>
                  <a:pt x="1270318" y="797243"/>
                </a:lnTo>
                <a:lnTo>
                  <a:pt x="1262380" y="796608"/>
                </a:lnTo>
                <a:lnTo>
                  <a:pt x="1254760" y="795020"/>
                </a:lnTo>
                <a:lnTo>
                  <a:pt x="1247140" y="792480"/>
                </a:lnTo>
                <a:lnTo>
                  <a:pt x="1239520" y="789305"/>
                </a:lnTo>
                <a:lnTo>
                  <a:pt x="1232535" y="785495"/>
                </a:lnTo>
                <a:lnTo>
                  <a:pt x="1226185" y="780733"/>
                </a:lnTo>
                <a:lnTo>
                  <a:pt x="1219835" y="775652"/>
                </a:lnTo>
                <a:lnTo>
                  <a:pt x="1214120" y="769620"/>
                </a:lnTo>
                <a:lnTo>
                  <a:pt x="1209358" y="763270"/>
                </a:lnTo>
                <a:lnTo>
                  <a:pt x="1205548" y="756602"/>
                </a:lnTo>
                <a:lnTo>
                  <a:pt x="1202055" y="749300"/>
                </a:lnTo>
                <a:lnTo>
                  <a:pt x="1199198" y="741680"/>
                </a:lnTo>
                <a:lnTo>
                  <a:pt x="1197293" y="734377"/>
                </a:lnTo>
                <a:lnTo>
                  <a:pt x="1191895" y="706755"/>
                </a:lnTo>
                <a:lnTo>
                  <a:pt x="1187768" y="679132"/>
                </a:lnTo>
                <a:lnTo>
                  <a:pt x="1183640" y="650875"/>
                </a:lnTo>
                <a:lnTo>
                  <a:pt x="1179830" y="622300"/>
                </a:lnTo>
                <a:lnTo>
                  <a:pt x="1176655" y="593407"/>
                </a:lnTo>
                <a:lnTo>
                  <a:pt x="1173798" y="564515"/>
                </a:lnTo>
                <a:lnTo>
                  <a:pt x="1171258" y="535305"/>
                </a:lnTo>
                <a:lnTo>
                  <a:pt x="1169035" y="506412"/>
                </a:lnTo>
                <a:lnTo>
                  <a:pt x="1167448" y="477520"/>
                </a:lnTo>
                <a:lnTo>
                  <a:pt x="1165860" y="448627"/>
                </a:lnTo>
                <a:lnTo>
                  <a:pt x="1164590" y="420370"/>
                </a:lnTo>
                <a:lnTo>
                  <a:pt x="1163320" y="392430"/>
                </a:lnTo>
                <a:lnTo>
                  <a:pt x="1162685" y="338137"/>
                </a:lnTo>
                <a:lnTo>
                  <a:pt x="1162368" y="287020"/>
                </a:lnTo>
                <a:lnTo>
                  <a:pt x="1162368" y="252095"/>
                </a:lnTo>
                <a:lnTo>
                  <a:pt x="1162685" y="220027"/>
                </a:lnTo>
                <a:lnTo>
                  <a:pt x="1164273" y="163195"/>
                </a:lnTo>
                <a:close/>
                <a:moveTo>
                  <a:pt x="1240473" y="0"/>
                </a:moveTo>
                <a:lnTo>
                  <a:pt x="1248728" y="0"/>
                </a:lnTo>
                <a:lnTo>
                  <a:pt x="1256983" y="952"/>
                </a:lnTo>
                <a:lnTo>
                  <a:pt x="1265555" y="2540"/>
                </a:lnTo>
                <a:lnTo>
                  <a:pt x="1273493" y="4762"/>
                </a:lnTo>
                <a:lnTo>
                  <a:pt x="1280795" y="7937"/>
                </a:lnTo>
                <a:lnTo>
                  <a:pt x="1288415" y="12065"/>
                </a:lnTo>
                <a:lnTo>
                  <a:pt x="1295083" y="17145"/>
                </a:lnTo>
                <a:lnTo>
                  <a:pt x="1301433" y="22542"/>
                </a:lnTo>
                <a:lnTo>
                  <a:pt x="1306830" y="28257"/>
                </a:lnTo>
                <a:lnTo>
                  <a:pt x="1311593" y="34607"/>
                </a:lnTo>
                <a:lnTo>
                  <a:pt x="1315403" y="41275"/>
                </a:lnTo>
                <a:lnTo>
                  <a:pt x="1318578" y="47942"/>
                </a:lnTo>
                <a:lnTo>
                  <a:pt x="1321118" y="55245"/>
                </a:lnTo>
                <a:lnTo>
                  <a:pt x="1323023" y="62865"/>
                </a:lnTo>
                <a:lnTo>
                  <a:pt x="1324293" y="70167"/>
                </a:lnTo>
                <a:lnTo>
                  <a:pt x="1324610" y="78105"/>
                </a:lnTo>
                <a:lnTo>
                  <a:pt x="1324610" y="83502"/>
                </a:lnTo>
                <a:lnTo>
                  <a:pt x="1323340" y="99695"/>
                </a:lnTo>
                <a:lnTo>
                  <a:pt x="1321753" y="142240"/>
                </a:lnTo>
                <a:lnTo>
                  <a:pt x="1320483" y="171767"/>
                </a:lnTo>
                <a:lnTo>
                  <a:pt x="1319848" y="206375"/>
                </a:lnTo>
                <a:lnTo>
                  <a:pt x="1318895" y="244792"/>
                </a:lnTo>
                <a:lnTo>
                  <a:pt x="1318895" y="287020"/>
                </a:lnTo>
                <a:lnTo>
                  <a:pt x="1319530" y="325437"/>
                </a:lnTo>
                <a:lnTo>
                  <a:pt x="1320165" y="365442"/>
                </a:lnTo>
                <a:lnTo>
                  <a:pt x="1321753" y="406717"/>
                </a:lnTo>
                <a:lnTo>
                  <a:pt x="1324293" y="448945"/>
                </a:lnTo>
                <a:lnTo>
                  <a:pt x="1327468" y="491807"/>
                </a:lnTo>
                <a:lnTo>
                  <a:pt x="1330960" y="534987"/>
                </a:lnTo>
                <a:lnTo>
                  <a:pt x="1335723" y="577850"/>
                </a:lnTo>
                <a:lnTo>
                  <a:pt x="1340803" y="620395"/>
                </a:lnTo>
                <a:lnTo>
                  <a:pt x="1366520" y="613093"/>
                </a:lnTo>
                <a:lnTo>
                  <a:pt x="1394143" y="606425"/>
                </a:lnTo>
                <a:lnTo>
                  <a:pt x="1422718" y="600393"/>
                </a:lnTo>
                <a:lnTo>
                  <a:pt x="1437323" y="597218"/>
                </a:lnTo>
                <a:lnTo>
                  <a:pt x="1452245" y="594995"/>
                </a:lnTo>
                <a:lnTo>
                  <a:pt x="1467485" y="592455"/>
                </a:lnTo>
                <a:lnTo>
                  <a:pt x="1482408" y="590550"/>
                </a:lnTo>
                <a:lnTo>
                  <a:pt x="1497965" y="588645"/>
                </a:lnTo>
                <a:lnTo>
                  <a:pt x="1513840" y="587375"/>
                </a:lnTo>
                <a:lnTo>
                  <a:pt x="1529398" y="586105"/>
                </a:lnTo>
                <a:lnTo>
                  <a:pt x="1545273" y="585787"/>
                </a:lnTo>
                <a:lnTo>
                  <a:pt x="1561148" y="585470"/>
                </a:lnTo>
                <a:lnTo>
                  <a:pt x="1577340" y="585787"/>
                </a:lnTo>
                <a:lnTo>
                  <a:pt x="1593215" y="586740"/>
                </a:lnTo>
                <a:lnTo>
                  <a:pt x="1609408" y="588328"/>
                </a:lnTo>
                <a:lnTo>
                  <a:pt x="1625283" y="590232"/>
                </a:lnTo>
                <a:lnTo>
                  <a:pt x="1641475" y="592455"/>
                </a:lnTo>
                <a:lnTo>
                  <a:pt x="1657350" y="595630"/>
                </a:lnTo>
                <a:lnTo>
                  <a:pt x="1673225" y="599757"/>
                </a:lnTo>
                <a:lnTo>
                  <a:pt x="1689100" y="604203"/>
                </a:lnTo>
                <a:lnTo>
                  <a:pt x="1704975" y="609282"/>
                </a:lnTo>
                <a:lnTo>
                  <a:pt x="1720850" y="615632"/>
                </a:lnTo>
                <a:lnTo>
                  <a:pt x="1736408" y="622300"/>
                </a:lnTo>
                <a:lnTo>
                  <a:pt x="1751966" y="629920"/>
                </a:lnTo>
                <a:lnTo>
                  <a:pt x="1767523" y="638175"/>
                </a:lnTo>
                <a:lnTo>
                  <a:pt x="1782446" y="647700"/>
                </a:lnTo>
                <a:lnTo>
                  <a:pt x="1797050" y="658177"/>
                </a:lnTo>
                <a:lnTo>
                  <a:pt x="1811973" y="669290"/>
                </a:lnTo>
                <a:lnTo>
                  <a:pt x="1826260" y="681355"/>
                </a:lnTo>
                <a:lnTo>
                  <a:pt x="1839913" y="694055"/>
                </a:lnTo>
                <a:lnTo>
                  <a:pt x="1853566" y="707707"/>
                </a:lnTo>
                <a:lnTo>
                  <a:pt x="1866266" y="720725"/>
                </a:lnTo>
                <a:lnTo>
                  <a:pt x="1878013" y="734695"/>
                </a:lnTo>
                <a:lnTo>
                  <a:pt x="1889760" y="748665"/>
                </a:lnTo>
                <a:lnTo>
                  <a:pt x="1900238" y="762952"/>
                </a:lnTo>
                <a:lnTo>
                  <a:pt x="1910716" y="777558"/>
                </a:lnTo>
                <a:lnTo>
                  <a:pt x="1920240" y="792480"/>
                </a:lnTo>
                <a:lnTo>
                  <a:pt x="1928813" y="807720"/>
                </a:lnTo>
                <a:lnTo>
                  <a:pt x="1937386" y="823277"/>
                </a:lnTo>
                <a:lnTo>
                  <a:pt x="1945323" y="839152"/>
                </a:lnTo>
                <a:lnTo>
                  <a:pt x="1952308" y="855345"/>
                </a:lnTo>
                <a:lnTo>
                  <a:pt x="1958658" y="871538"/>
                </a:lnTo>
                <a:lnTo>
                  <a:pt x="1964690" y="888365"/>
                </a:lnTo>
                <a:lnTo>
                  <a:pt x="1969770" y="905192"/>
                </a:lnTo>
                <a:lnTo>
                  <a:pt x="1974216" y="922338"/>
                </a:lnTo>
                <a:lnTo>
                  <a:pt x="1978026" y="939800"/>
                </a:lnTo>
                <a:lnTo>
                  <a:pt x="1981836" y="957580"/>
                </a:lnTo>
                <a:lnTo>
                  <a:pt x="1984376" y="975995"/>
                </a:lnTo>
                <a:lnTo>
                  <a:pt x="1986598" y="994092"/>
                </a:lnTo>
                <a:lnTo>
                  <a:pt x="1988186" y="1012825"/>
                </a:lnTo>
                <a:lnTo>
                  <a:pt x="1988820" y="1031875"/>
                </a:lnTo>
                <a:lnTo>
                  <a:pt x="1989138" y="1051242"/>
                </a:lnTo>
                <a:lnTo>
                  <a:pt x="1988820" y="1070927"/>
                </a:lnTo>
                <a:lnTo>
                  <a:pt x="1987550" y="1090612"/>
                </a:lnTo>
                <a:lnTo>
                  <a:pt x="1985963" y="1110615"/>
                </a:lnTo>
                <a:lnTo>
                  <a:pt x="1983740" y="1131252"/>
                </a:lnTo>
                <a:lnTo>
                  <a:pt x="1980883" y="1151890"/>
                </a:lnTo>
                <a:lnTo>
                  <a:pt x="1977390" y="1172845"/>
                </a:lnTo>
                <a:lnTo>
                  <a:pt x="1973263" y="1193800"/>
                </a:lnTo>
                <a:lnTo>
                  <a:pt x="1968500" y="1215390"/>
                </a:lnTo>
                <a:lnTo>
                  <a:pt x="1963689" y="1234636"/>
                </a:lnTo>
                <a:lnTo>
                  <a:pt x="1963102" y="1237569"/>
                </a:lnTo>
                <a:lnTo>
                  <a:pt x="1960562" y="1246137"/>
                </a:lnTo>
                <a:lnTo>
                  <a:pt x="1958022" y="1255023"/>
                </a:lnTo>
                <a:lnTo>
                  <a:pt x="1951038" y="1275333"/>
                </a:lnTo>
                <a:lnTo>
                  <a:pt x="1942465" y="1297548"/>
                </a:lnTo>
                <a:lnTo>
                  <a:pt x="1931988" y="1322301"/>
                </a:lnTo>
                <a:lnTo>
                  <a:pt x="1919922" y="1348324"/>
                </a:lnTo>
                <a:lnTo>
                  <a:pt x="1905952" y="1376568"/>
                </a:lnTo>
                <a:lnTo>
                  <a:pt x="1890395" y="1405764"/>
                </a:lnTo>
                <a:lnTo>
                  <a:pt x="1873250" y="1436864"/>
                </a:lnTo>
                <a:lnTo>
                  <a:pt x="1854200" y="1468916"/>
                </a:lnTo>
                <a:lnTo>
                  <a:pt x="1844358" y="1485101"/>
                </a:lnTo>
                <a:lnTo>
                  <a:pt x="1833562" y="1501603"/>
                </a:lnTo>
                <a:lnTo>
                  <a:pt x="1823085" y="1518105"/>
                </a:lnTo>
                <a:lnTo>
                  <a:pt x="1811338" y="1535242"/>
                </a:lnTo>
                <a:lnTo>
                  <a:pt x="1799908" y="1551744"/>
                </a:lnTo>
                <a:lnTo>
                  <a:pt x="1788160" y="1568881"/>
                </a:lnTo>
                <a:lnTo>
                  <a:pt x="1775460" y="1586018"/>
                </a:lnTo>
                <a:lnTo>
                  <a:pt x="1762760" y="1603472"/>
                </a:lnTo>
                <a:lnTo>
                  <a:pt x="1749107" y="1620609"/>
                </a:lnTo>
                <a:lnTo>
                  <a:pt x="1735772" y="1637429"/>
                </a:lnTo>
                <a:lnTo>
                  <a:pt x="1721802" y="1654566"/>
                </a:lnTo>
                <a:lnTo>
                  <a:pt x="1707197" y="1671702"/>
                </a:lnTo>
                <a:lnTo>
                  <a:pt x="1692275" y="1688839"/>
                </a:lnTo>
                <a:lnTo>
                  <a:pt x="1677352" y="1705341"/>
                </a:lnTo>
                <a:lnTo>
                  <a:pt x="1661795" y="1722161"/>
                </a:lnTo>
                <a:lnTo>
                  <a:pt x="1645920" y="1738663"/>
                </a:lnTo>
                <a:lnTo>
                  <a:pt x="1629727" y="1754848"/>
                </a:lnTo>
                <a:lnTo>
                  <a:pt x="1612900" y="1770715"/>
                </a:lnTo>
                <a:lnTo>
                  <a:pt x="1596072" y="1786583"/>
                </a:lnTo>
                <a:lnTo>
                  <a:pt x="1578610" y="1802450"/>
                </a:lnTo>
                <a:lnTo>
                  <a:pt x="1560512" y="1817683"/>
                </a:lnTo>
                <a:lnTo>
                  <a:pt x="1542732" y="1832598"/>
                </a:lnTo>
                <a:lnTo>
                  <a:pt x="1524000" y="1847514"/>
                </a:lnTo>
                <a:lnTo>
                  <a:pt x="1505585" y="1861795"/>
                </a:lnTo>
                <a:lnTo>
                  <a:pt x="1485900" y="1875441"/>
                </a:lnTo>
                <a:lnTo>
                  <a:pt x="1466532" y="1889087"/>
                </a:lnTo>
                <a:lnTo>
                  <a:pt x="1446847" y="1902098"/>
                </a:lnTo>
                <a:lnTo>
                  <a:pt x="1426527" y="1914792"/>
                </a:lnTo>
                <a:lnTo>
                  <a:pt x="1405890" y="1926851"/>
                </a:lnTo>
                <a:lnTo>
                  <a:pt x="1385252" y="1938276"/>
                </a:lnTo>
                <a:lnTo>
                  <a:pt x="1363980" y="1949383"/>
                </a:lnTo>
                <a:lnTo>
                  <a:pt x="1342390" y="1959538"/>
                </a:lnTo>
                <a:lnTo>
                  <a:pt x="1320482" y="1969693"/>
                </a:lnTo>
                <a:lnTo>
                  <a:pt x="1298257" y="1978579"/>
                </a:lnTo>
                <a:lnTo>
                  <a:pt x="1275715" y="1987148"/>
                </a:lnTo>
                <a:lnTo>
                  <a:pt x="1252855" y="1995081"/>
                </a:lnTo>
                <a:lnTo>
                  <a:pt x="1229677" y="2002063"/>
                </a:lnTo>
                <a:lnTo>
                  <a:pt x="1206182" y="2008410"/>
                </a:lnTo>
                <a:lnTo>
                  <a:pt x="1182370" y="2014122"/>
                </a:lnTo>
                <a:lnTo>
                  <a:pt x="1158240" y="2019200"/>
                </a:lnTo>
                <a:lnTo>
                  <a:pt x="1133792" y="2023008"/>
                </a:lnTo>
                <a:lnTo>
                  <a:pt x="1109027" y="2026182"/>
                </a:lnTo>
                <a:lnTo>
                  <a:pt x="1083627" y="2028720"/>
                </a:lnTo>
                <a:lnTo>
                  <a:pt x="1058227" y="2030307"/>
                </a:lnTo>
                <a:lnTo>
                  <a:pt x="1032827" y="2030624"/>
                </a:lnTo>
                <a:lnTo>
                  <a:pt x="1006792" y="2030624"/>
                </a:lnTo>
                <a:lnTo>
                  <a:pt x="976630" y="2029038"/>
                </a:lnTo>
                <a:lnTo>
                  <a:pt x="947102" y="2027134"/>
                </a:lnTo>
                <a:lnTo>
                  <a:pt x="918527" y="2024277"/>
                </a:lnTo>
                <a:lnTo>
                  <a:pt x="891540" y="2020787"/>
                </a:lnTo>
                <a:lnTo>
                  <a:pt x="864870" y="2016661"/>
                </a:lnTo>
                <a:lnTo>
                  <a:pt x="839470" y="2011901"/>
                </a:lnTo>
                <a:lnTo>
                  <a:pt x="815340" y="2006823"/>
                </a:lnTo>
                <a:lnTo>
                  <a:pt x="791845" y="2000794"/>
                </a:lnTo>
                <a:lnTo>
                  <a:pt x="768985" y="1994447"/>
                </a:lnTo>
                <a:lnTo>
                  <a:pt x="747077" y="1987465"/>
                </a:lnTo>
                <a:lnTo>
                  <a:pt x="726122" y="1980166"/>
                </a:lnTo>
                <a:lnTo>
                  <a:pt x="705802" y="1972232"/>
                </a:lnTo>
                <a:lnTo>
                  <a:pt x="686435" y="1963981"/>
                </a:lnTo>
                <a:lnTo>
                  <a:pt x="667702" y="1955413"/>
                </a:lnTo>
                <a:lnTo>
                  <a:pt x="649922" y="1946210"/>
                </a:lnTo>
                <a:lnTo>
                  <a:pt x="632777" y="1936689"/>
                </a:lnTo>
                <a:lnTo>
                  <a:pt x="646430" y="1962712"/>
                </a:lnTo>
                <a:lnTo>
                  <a:pt x="660717" y="1990638"/>
                </a:lnTo>
                <a:lnTo>
                  <a:pt x="686435" y="2039828"/>
                </a:lnTo>
                <a:lnTo>
                  <a:pt x="708025" y="2081718"/>
                </a:lnTo>
                <a:lnTo>
                  <a:pt x="724535" y="2117261"/>
                </a:lnTo>
                <a:lnTo>
                  <a:pt x="731837" y="2133128"/>
                </a:lnTo>
                <a:lnTo>
                  <a:pt x="738187" y="2147409"/>
                </a:lnTo>
                <a:lnTo>
                  <a:pt x="743585" y="2160420"/>
                </a:lnTo>
                <a:lnTo>
                  <a:pt x="748347" y="2172162"/>
                </a:lnTo>
                <a:lnTo>
                  <a:pt x="752792" y="2183904"/>
                </a:lnTo>
                <a:lnTo>
                  <a:pt x="756285" y="2194059"/>
                </a:lnTo>
                <a:lnTo>
                  <a:pt x="759142" y="2203580"/>
                </a:lnTo>
                <a:lnTo>
                  <a:pt x="761682" y="2212466"/>
                </a:lnTo>
                <a:lnTo>
                  <a:pt x="763905" y="2220717"/>
                </a:lnTo>
                <a:lnTo>
                  <a:pt x="765810" y="2228968"/>
                </a:lnTo>
                <a:lnTo>
                  <a:pt x="768032" y="2241344"/>
                </a:lnTo>
                <a:lnTo>
                  <a:pt x="769302" y="2253086"/>
                </a:lnTo>
                <a:lnTo>
                  <a:pt x="770255" y="2264828"/>
                </a:lnTo>
                <a:lnTo>
                  <a:pt x="770572" y="2275301"/>
                </a:lnTo>
                <a:lnTo>
                  <a:pt x="770255" y="2286408"/>
                </a:lnTo>
                <a:lnTo>
                  <a:pt x="769620" y="2296563"/>
                </a:lnTo>
                <a:lnTo>
                  <a:pt x="768667" y="2305449"/>
                </a:lnTo>
                <a:lnTo>
                  <a:pt x="767397" y="2313383"/>
                </a:lnTo>
                <a:lnTo>
                  <a:pt x="765810" y="2320364"/>
                </a:lnTo>
                <a:lnTo>
                  <a:pt x="764540" y="2325759"/>
                </a:lnTo>
                <a:lnTo>
                  <a:pt x="762635" y="2332424"/>
                </a:lnTo>
                <a:lnTo>
                  <a:pt x="759460" y="2340357"/>
                </a:lnTo>
                <a:lnTo>
                  <a:pt x="755650" y="2347974"/>
                </a:lnTo>
                <a:lnTo>
                  <a:pt x="750887" y="2355273"/>
                </a:lnTo>
                <a:lnTo>
                  <a:pt x="745172" y="2361620"/>
                </a:lnTo>
                <a:lnTo>
                  <a:pt x="739140" y="2367015"/>
                </a:lnTo>
                <a:lnTo>
                  <a:pt x="732472" y="2372092"/>
                </a:lnTo>
                <a:lnTo>
                  <a:pt x="725487" y="2376853"/>
                </a:lnTo>
                <a:lnTo>
                  <a:pt x="717550" y="2380661"/>
                </a:lnTo>
                <a:lnTo>
                  <a:pt x="492442" y="2471105"/>
                </a:lnTo>
                <a:lnTo>
                  <a:pt x="489792" y="2471988"/>
                </a:lnTo>
                <a:lnTo>
                  <a:pt x="487998" y="2472690"/>
                </a:lnTo>
                <a:lnTo>
                  <a:pt x="486274" y="2473160"/>
                </a:lnTo>
                <a:lnTo>
                  <a:pt x="484822" y="2473644"/>
                </a:lnTo>
                <a:lnTo>
                  <a:pt x="483461" y="2473927"/>
                </a:lnTo>
                <a:lnTo>
                  <a:pt x="481013" y="2474595"/>
                </a:lnTo>
                <a:lnTo>
                  <a:pt x="473393" y="2476183"/>
                </a:lnTo>
                <a:lnTo>
                  <a:pt x="471201" y="2476274"/>
                </a:lnTo>
                <a:lnTo>
                  <a:pt x="469900" y="2476500"/>
                </a:lnTo>
                <a:lnTo>
                  <a:pt x="465773" y="2476500"/>
                </a:lnTo>
                <a:lnTo>
                  <a:pt x="461962" y="2476500"/>
                </a:lnTo>
                <a:lnTo>
                  <a:pt x="458153" y="2476500"/>
                </a:lnTo>
                <a:lnTo>
                  <a:pt x="454648" y="2476195"/>
                </a:lnTo>
                <a:lnTo>
                  <a:pt x="454342" y="2476183"/>
                </a:lnTo>
                <a:lnTo>
                  <a:pt x="454168" y="2476154"/>
                </a:lnTo>
                <a:lnTo>
                  <a:pt x="450850" y="2475865"/>
                </a:lnTo>
                <a:lnTo>
                  <a:pt x="443230" y="2474278"/>
                </a:lnTo>
                <a:lnTo>
                  <a:pt x="440141" y="2473119"/>
                </a:lnTo>
                <a:lnTo>
                  <a:pt x="439737" y="2473009"/>
                </a:lnTo>
                <a:lnTo>
                  <a:pt x="437172" y="2472006"/>
                </a:lnTo>
                <a:lnTo>
                  <a:pt x="435610" y="2471420"/>
                </a:lnTo>
                <a:lnTo>
                  <a:pt x="434624" y="2471009"/>
                </a:lnTo>
                <a:lnTo>
                  <a:pt x="432435" y="2470153"/>
                </a:lnTo>
                <a:lnTo>
                  <a:pt x="431492" y="2469704"/>
                </a:lnTo>
                <a:lnTo>
                  <a:pt x="427990" y="2468245"/>
                </a:lnTo>
                <a:lnTo>
                  <a:pt x="387668" y="2447925"/>
                </a:lnTo>
                <a:lnTo>
                  <a:pt x="381000" y="2444433"/>
                </a:lnTo>
                <a:lnTo>
                  <a:pt x="374650" y="2439988"/>
                </a:lnTo>
                <a:lnTo>
                  <a:pt x="367665" y="2435225"/>
                </a:lnTo>
                <a:lnTo>
                  <a:pt x="360998" y="2429828"/>
                </a:lnTo>
                <a:lnTo>
                  <a:pt x="354330" y="2423478"/>
                </a:lnTo>
                <a:lnTo>
                  <a:pt x="347028" y="2416493"/>
                </a:lnTo>
                <a:lnTo>
                  <a:pt x="340043" y="2409190"/>
                </a:lnTo>
                <a:lnTo>
                  <a:pt x="332423" y="2401253"/>
                </a:lnTo>
                <a:lnTo>
                  <a:pt x="325438" y="2392363"/>
                </a:lnTo>
                <a:lnTo>
                  <a:pt x="317818" y="2383155"/>
                </a:lnTo>
                <a:lnTo>
                  <a:pt x="310198" y="2373630"/>
                </a:lnTo>
                <a:lnTo>
                  <a:pt x="302578" y="2363470"/>
                </a:lnTo>
                <a:lnTo>
                  <a:pt x="287338" y="2341563"/>
                </a:lnTo>
                <a:lnTo>
                  <a:pt x="271780" y="2318068"/>
                </a:lnTo>
                <a:lnTo>
                  <a:pt x="255905" y="2292668"/>
                </a:lnTo>
                <a:lnTo>
                  <a:pt x="240030" y="2266315"/>
                </a:lnTo>
                <a:lnTo>
                  <a:pt x="224155" y="2238375"/>
                </a:lnTo>
                <a:lnTo>
                  <a:pt x="208598" y="2209483"/>
                </a:lnTo>
                <a:lnTo>
                  <a:pt x="192723" y="2179320"/>
                </a:lnTo>
                <a:lnTo>
                  <a:pt x="177165" y="2148840"/>
                </a:lnTo>
                <a:lnTo>
                  <a:pt x="162243" y="2117408"/>
                </a:lnTo>
                <a:lnTo>
                  <a:pt x="147003" y="2085340"/>
                </a:lnTo>
                <a:lnTo>
                  <a:pt x="132715" y="2053590"/>
                </a:lnTo>
                <a:lnTo>
                  <a:pt x="118428" y="2020888"/>
                </a:lnTo>
                <a:lnTo>
                  <a:pt x="105093" y="1988820"/>
                </a:lnTo>
                <a:lnTo>
                  <a:pt x="92075" y="1956753"/>
                </a:lnTo>
                <a:lnTo>
                  <a:pt x="79375" y="1925320"/>
                </a:lnTo>
                <a:lnTo>
                  <a:pt x="67628" y="1893888"/>
                </a:lnTo>
                <a:lnTo>
                  <a:pt x="56833" y="1863408"/>
                </a:lnTo>
                <a:lnTo>
                  <a:pt x="46355" y="1833880"/>
                </a:lnTo>
                <a:lnTo>
                  <a:pt x="36830" y="1805305"/>
                </a:lnTo>
                <a:lnTo>
                  <a:pt x="28575" y="1778000"/>
                </a:lnTo>
                <a:lnTo>
                  <a:pt x="21273" y="1751965"/>
                </a:lnTo>
                <a:lnTo>
                  <a:pt x="14923" y="1727200"/>
                </a:lnTo>
                <a:lnTo>
                  <a:pt x="9525" y="1704658"/>
                </a:lnTo>
                <a:lnTo>
                  <a:pt x="5398" y="1683068"/>
                </a:lnTo>
                <a:lnTo>
                  <a:pt x="3810" y="1673543"/>
                </a:lnTo>
                <a:lnTo>
                  <a:pt x="2858" y="1664018"/>
                </a:lnTo>
                <a:lnTo>
                  <a:pt x="1905" y="1655763"/>
                </a:lnTo>
                <a:lnTo>
                  <a:pt x="1270" y="1647508"/>
                </a:lnTo>
                <a:lnTo>
                  <a:pt x="318" y="1625918"/>
                </a:lnTo>
                <a:lnTo>
                  <a:pt x="0" y="1604963"/>
                </a:lnTo>
                <a:lnTo>
                  <a:pt x="0" y="1584008"/>
                </a:lnTo>
                <a:lnTo>
                  <a:pt x="635" y="1563370"/>
                </a:lnTo>
                <a:lnTo>
                  <a:pt x="1905" y="1542733"/>
                </a:lnTo>
                <a:lnTo>
                  <a:pt x="3493" y="1522095"/>
                </a:lnTo>
                <a:lnTo>
                  <a:pt x="5398" y="1501775"/>
                </a:lnTo>
                <a:lnTo>
                  <a:pt x="7938" y="1481455"/>
                </a:lnTo>
                <a:lnTo>
                  <a:pt x="10795" y="1461770"/>
                </a:lnTo>
                <a:lnTo>
                  <a:pt x="14288" y="1442403"/>
                </a:lnTo>
                <a:lnTo>
                  <a:pt x="18098" y="1422718"/>
                </a:lnTo>
                <a:lnTo>
                  <a:pt x="22543" y="1403668"/>
                </a:lnTo>
                <a:lnTo>
                  <a:pt x="27305" y="1384618"/>
                </a:lnTo>
                <a:lnTo>
                  <a:pt x="32385" y="1366203"/>
                </a:lnTo>
                <a:lnTo>
                  <a:pt x="38100" y="1347788"/>
                </a:lnTo>
                <a:lnTo>
                  <a:pt x="44133" y="1330008"/>
                </a:lnTo>
                <a:lnTo>
                  <a:pt x="50483" y="1312545"/>
                </a:lnTo>
                <a:lnTo>
                  <a:pt x="57468" y="1295083"/>
                </a:lnTo>
                <a:lnTo>
                  <a:pt x="64453" y="1278255"/>
                </a:lnTo>
                <a:lnTo>
                  <a:pt x="72073" y="1261745"/>
                </a:lnTo>
                <a:lnTo>
                  <a:pt x="80328" y="1245870"/>
                </a:lnTo>
                <a:lnTo>
                  <a:pt x="88900" y="1229995"/>
                </a:lnTo>
                <a:lnTo>
                  <a:pt x="97473" y="1214755"/>
                </a:lnTo>
                <a:lnTo>
                  <a:pt x="106998" y="1199833"/>
                </a:lnTo>
                <a:lnTo>
                  <a:pt x="116523" y="1185545"/>
                </a:lnTo>
                <a:lnTo>
                  <a:pt x="126365" y="1171575"/>
                </a:lnTo>
                <a:lnTo>
                  <a:pt x="136843" y="1158558"/>
                </a:lnTo>
                <a:lnTo>
                  <a:pt x="147638" y="1145540"/>
                </a:lnTo>
                <a:lnTo>
                  <a:pt x="158750" y="1133157"/>
                </a:lnTo>
                <a:lnTo>
                  <a:pt x="170180" y="1121092"/>
                </a:lnTo>
                <a:lnTo>
                  <a:pt x="181610" y="1109980"/>
                </a:lnTo>
                <a:lnTo>
                  <a:pt x="193993" y="1099502"/>
                </a:lnTo>
                <a:lnTo>
                  <a:pt x="202248" y="1092517"/>
                </a:lnTo>
                <a:lnTo>
                  <a:pt x="210503" y="1086167"/>
                </a:lnTo>
                <a:lnTo>
                  <a:pt x="219075" y="1080452"/>
                </a:lnTo>
                <a:lnTo>
                  <a:pt x="227330" y="1074420"/>
                </a:lnTo>
                <a:lnTo>
                  <a:pt x="235903" y="1068705"/>
                </a:lnTo>
                <a:lnTo>
                  <a:pt x="245110" y="1063942"/>
                </a:lnTo>
                <a:lnTo>
                  <a:pt x="254000" y="1058862"/>
                </a:lnTo>
                <a:lnTo>
                  <a:pt x="262890" y="1054417"/>
                </a:lnTo>
                <a:lnTo>
                  <a:pt x="272098" y="1050607"/>
                </a:lnTo>
                <a:lnTo>
                  <a:pt x="281305" y="1046480"/>
                </a:lnTo>
                <a:lnTo>
                  <a:pt x="290513" y="1042987"/>
                </a:lnTo>
                <a:lnTo>
                  <a:pt x="300038" y="1039812"/>
                </a:lnTo>
                <a:lnTo>
                  <a:pt x="309563" y="1036637"/>
                </a:lnTo>
                <a:lnTo>
                  <a:pt x="319088" y="1033780"/>
                </a:lnTo>
                <a:lnTo>
                  <a:pt x="328613" y="1031558"/>
                </a:lnTo>
                <a:lnTo>
                  <a:pt x="338138" y="1029653"/>
                </a:lnTo>
                <a:lnTo>
                  <a:pt x="347980" y="1027430"/>
                </a:lnTo>
                <a:lnTo>
                  <a:pt x="357505" y="1025842"/>
                </a:lnTo>
                <a:lnTo>
                  <a:pt x="367348" y="1024890"/>
                </a:lnTo>
                <a:lnTo>
                  <a:pt x="377190" y="1023620"/>
                </a:lnTo>
                <a:lnTo>
                  <a:pt x="387350" y="1023303"/>
                </a:lnTo>
                <a:lnTo>
                  <a:pt x="397193" y="1022350"/>
                </a:lnTo>
                <a:lnTo>
                  <a:pt x="407035" y="1022350"/>
                </a:lnTo>
                <a:lnTo>
                  <a:pt x="417513" y="1022350"/>
                </a:lnTo>
                <a:lnTo>
                  <a:pt x="427355" y="1022350"/>
                </a:lnTo>
                <a:lnTo>
                  <a:pt x="437198" y="1023303"/>
                </a:lnTo>
                <a:lnTo>
                  <a:pt x="447040" y="1023937"/>
                </a:lnTo>
                <a:lnTo>
                  <a:pt x="457518" y="1024890"/>
                </a:lnTo>
                <a:lnTo>
                  <a:pt x="477838" y="1027430"/>
                </a:lnTo>
                <a:lnTo>
                  <a:pt x="497523" y="1031240"/>
                </a:lnTo>
                <a:lnTo>
                  <a:pt x="517843" y="1035367"/>
                </a:lnTo>
                <a:lnTo>
                  <a:pt x="537528" y="1041083"/>
                </a:lnTo>
                <a:lnTo>
                  <a:pt x="557213" y="1047433"/>
                </a:lnTo>
                <a:lnTo>
                  <a:pt x="576898" y="1054100"/>
                </a:lnTo>
                <a:lnTo>
                  <a:pt x="595948" y="1062037"/>
                </a:lnTo>
                <a:lnTo>
                  <a:pt x="615315" y="1070927"/>
                </a:lnTo>
                <a:lnTo>
                  <a:pt x="634048" y="1079817"/>
                </a:lnTo>
                <a:lnTo>
                  <a:pt x="652463" y="1090295"/>
                </a:lnTo>
                <a:lnTo>
                  <a:pt x="670560" y="1101090"/>
                </a:lnTo>
                <a:lnTo>
                  <a:pt x="688023" y="1112202"/>
                </a:lnTo>
                <a:lnTo>
                  <a:pt x="705168" y="1124267"/>
                </a:lnTo>
                <a:lnTo>
                  <a:pt x="721678" y="1136650"/>
                </a:lnTo>
                <a:lnTo>
                  <a:pt x="738188" y="1149668"/>
                </a:lnTo>
                <a:lnTo>
                  <a:pt x="753428" y="1163638"/>
                </a:lnTo>
                <a:lnTo>
                  <a:pt x="768033" y="1177925"/>
                </a:lnTo>
                <a:lnTo>
                  <a:pt x="782320" y="1192530"/>
                </a:lnTo>
                <a:lnTo>
                  <a:pt x="791210" y="1201738"/>
                </a:lnTo>
                <a:lnTo>
                  <a:pt x="804228" y="1214755"/>
                </a:lnTo>
                <a:lnTo>
                  <a:pt x="810578" y="1208088"/>
                </a:lnTo>
                <a:lnTo>
                  <a:pt x="816610" y="1201420"/>
                </a:lnTo>
                <a:lnTo>
                  <a:pt x="828040" y="1187768"/>
                </a:lnTo>
                <a:lnTo>
                  <a:pt x="838518" y="1174433"/>
                </a:lnTo>
                <a:lnTo>
                  <a:pt x="848360" y="1160145"/>
                </a:lnTo>
                <a:lnTo>
                  <a:pt x="856933" y="1146175"/>
                </a:lnTo>
                <a:lnTo>
                  <a:pt x="864553" y="1131887"/>
                </a:lnTo>
                <a:lnTo>
                  <a:pt x="871855" y="1117917"/>
                </a:lnTo>
                <a:lnTo>
                  <a:pt x="878205" y="1104265"/>
                </a:lnTo>
                <a:lnTo>
                  <a:pt x="883603" y="1090612"/>
                </a:lnTo>
                <a:lnTo>
                  <a:pt x="888365" y="1077595"/>
                </a:lnTo>
                <a:lnTo>
                  <a:pt x="892493" y="1064895"/>
                </a:lnTo>
                <a:lnTo>
                  <a:pt x="895985" y="1052512"/>
                </a:lnTo>
                <a:lnTo>
                  <a:pt x="898843" y="1040765"/>
                </a:lnTo>
                <a:lnTo>
                  <a:pt x="900748" y="1029970"/>
                </a:lnTo>
                <a:lnTo>
                  <a:pt x="902335" y="1019492"/>
                </a:lnTo>
                <a:lnTo>
                  <a:pt x="903605" y="1010603"/>
                </a:lnTo>
                <a:lnTo>
                  <a:pt x="894398" y="940117"/>
                </a:lnTo>
                <a:lnTo>
                  <a:pt x="884555" y="859790"/>
                </a:lnTo>
                <a:lnTo>
                  <a:pt x="874395" y="771208"/>
                </a:lnTo>
                <a:lnTo>
                  <a:pt x="869633" y="724852"/>
                </a:lnTo>
                <a:lnTo>
                  <a:pt x="864870" y="677545"/>
                </a:lnTo>
                <a:lnTo>
                  <a:pt x="860743" y="629920"/>
                </a:lnTo>
                <a:lnTo>
                  <a:pt x="856615" y="581343"/>
                </a:lnTo>
                <a:lnTo>
                  <a:pt x="853123" y="533400"/>
                </a:lnTo>
                <a:lnTo>
                  <a:pt x="849948" y="485775"/>
                </a:lnTo>
                <a:lnTo>
                  <a:pt x="847408" y="438467"/>
                </a:lnTo>
                <a:lnTo>
                  <a:pt x="845503" y="392430"/>
                </a:lnTo>
                <a:lnTo>
                  <a:pt x="844233" y="347980"/>
                </a:lnTo>
                <a:lnTo>
                  <a:pt x="843915" y="305117"/>
                </a:lnTo>
                <a:lnTo>
                  <a:pt x="843915" y="282575"/>
                </a:lnTo>
                <a:lnTo>
                  <a:pt x="844233" y="261303"/>
                </a:lnTo>
                <a:lnTo>
                  <a:pt x="845185" y="240030"/>
                </a:lnTo>
                <a:lnTo>
                  <a:pt x="845820" y="220027"/>
                </a:lnTo>
                <a:lnTo>
                  <a:pt x="847090" y="200977"/>
                </a:lnTo>
                <a:lnTo>
                  <a:pt x="848678" y="182245"/>
                </a:lnTo>
                <a:lnTo>
                  <a:pt x="850583" y="164783"/>
                </a:lnTo>
                <a:lnTo>
                  <a:pt x="852805" y="147955"/>
                </a:lnTo>
                <a:lnTo>
                  <a:pt x="855345" y="132080"/>
                </a:lnTo>
                <a:lnTo>
                  <a:pt x="858203" y="117793"/>
                </a:lnTo>
                <a:lnTo>
                  <a:pt x="861378" y="104457"/>
                </a:lnTo>
                <a:lnTo>
                  <a:pt x="865505" y="92075"/>
                </a:lnTo>
                <a:lnTo>
                  <a:pt x="869315" y="80962"/>
                </a:lnTo>
                <a:lnTo>
                  <a:pt x="873760" y="71120"/>
                </a:lnTo>
                <a:lnTo>
                  <a:pt x="875983" y="66675"/>
                </a:lnTo>
                <a:lnTo>
                  <a:pt x="878523" y="62865"/>
                </a:lnTo>
                <a:lnTo>
                  <a:pt x="881380" y="59055"/>
                </a:lnTo>
                <a:lnTo>
                  <a:pt x="883920" y="55562"/>
                </a:lnTo>
                <a:lnTo>
                  <a:pt x="888365" y="50800"/>
                </a:lnTo>
                <a:lnTo>
                  <a:pt x="893445" y="46355"/>
                </a:lnTo>
                <a:lnTo>
                  <a:pt x="898843" y="42545"/>
                </a:lnTo>
                <a:lnTo>
                  <a:pt x="904558" y="39052"/>
                </a:lnTo>
                <a:lnTo>
                  <a:pt x="910590" y="35877"/>
                </a:lnTo>
                <a:lnTo>
                  <a:pt x="916623" y="33337"/>
                </a:lnTo>
                <a:lnTo>
                  <a:pt x="922973" y="31432"/>
                </a:lnTo>
                <a:lnTo>
                  <a:pt x="929640" y="29845"/>
                </a:lnTo>
                <a:lnTo>
                  <a:pt x="943610" y="27940"/>
                </a:lnTo>
                <a:lnTo>
                  <a:pt x="960755" y="25400"/>
                </a:lnTo>
                <a:lnTo>
                  <a:pt x="1002030" y="20637"/>
                </a:lnTo>
                <a:lnTo>
                  <a:pt x="1049973" y="15875"/>
                </a:lnTo>
                <a:lnTo>
                  <a:pt x="1099820" y="11430"/>
                </a:lnTo>
                <a:lnTo>
                  <a:pt x="1190308" y="4127"/>
                </a:lnTo>
                <a:lnTo>
                  <a:pt x="1240473" y="0"/>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16" name="KSO_Shape"/>
          <p:cNvSpPr>
            <a:spLocks/>
          </p:cNvSpPr>
          <p:nvPr/>
        </p:nvSpPr>
        <p:spPr bwMode="auto">
          <a:xfrm>
            <a:off x="5304355" y="5089427"/>
            <a:ext cx="528637" cy="462557"/>
          </a:xfrm>
          <a:custGeom>
            <a:avLst/>
            <a:gdLst>
              <a:gd name="T0" fmla="*/ 889668 w 1979613"/>
              <a:gd name="T1" fmla="*/ 872931 h 1731962"/>
              <a:gd name="T2" fmla="*/ 862371 w 1979613"/>
              <a:gd name="T3" fmla="*/ 893271 h 1731962"/>
              <a:gd name="T4" fmla="*/ 839201 w 1979613"/>
              <a:gd name="T5" fmla="*/ 928865 h 1731962"/>
              <a:gd name="T6" fmla="*/ 828092 w 1979613"/>
              <a:gd name="T7" fmla="*/ 974629 h 1731962"/>
              <a:gd name="T8" fmla="*/ 722081 w 1979613"/>
              <a:gd name="T9" fmla="*/ 1075056 h 1731962"/>
              <a:gd name="T10" fmla="*/ 667489 w 1979613"/>
              <a:gd name="T11" fmla="*/ 1093171 h 1731962"/>
              <a:gd name="T12" fmla="*/ 639240 w 1979613"/>
              <a:gd name="T13" fmla="*/ 1116053 h 1731962"/>
              <a:gd name="T14" fmla="*/ 622418 w 1979613"/>
              <a:gd name="T15" fmla="*/ 1145291 h 1731962"/>
              <a:gd name="T16" fmla="*/ 618927 w 1979613"/>
              <a:gd name="T17" fmla="*/ 1309279 h 1731962"/>
              <a:gd name="T18" fmla="*/ 628449 w 1979613"/>
              <a:gd name="T19" fmla="*/ 1341378 h 1731962"/>
              <a:gd name="T20" fmla="*/ 650349 w 1979613"/>
              <a:gd name="T21" fmla="*/ 1368074 h 1731962"/>
              <a:gd name="T22" fmla="*/ 692881 w 1979613"/>
              <a:gd name="T23" fmla="*/ 1391591 h 1731962"/>
              <a:gd name="T24" fmla="*/ 734460 w 1979613"/>
              <a:gd name="T25" fmla="*/ 1399219 h 1731962"/>
              <a:gd name="T26" fmla="*/ 829679 w 1979613"/>
              <a:gd name="T27" fmla="*/ 1510769 h 1731962"/>
              <a:gd name="T28" fmla="*/ 849358 w 1979613"/>
              <a:gd name="T29" fmla="*/ 1563843 h 1731962"/>
              <a:gd name="T30" fmla="*/ 873163 w 1979613"/>
              <a:gd name="T31" fmla="*/ 1590538 h 1731962"/>
              <a:gd name="T32" fmla="*/ 903316 w 1979613"/>
              <a:gd name="T33" fmla="*/ 1605793 h 1731962"/>
              <a:gd name="T34" fmla="*/ 1067093 w 1979613"/>
              <a:gd name="T35" fmla="*/ 1607700 h 1731962"/>
              <a:gd name="T36" fmla="*/ 1098833 w 1979613"/>
              <a:gd name="T37" fmla="*/ 1596259 h 1731962"/>
              <a:gd name="T38" fmla="*/ 1124542 w 1979613"/>
              <a:gd name="T39" fmla="*/ 1572423 h 1731962"/>
              <a:gd name="T40" fmla="*/ 1147712 w 1979613"/>
              <a:gd name="T41" fmla="*/ 1522528 h 1731962"/>
              <a:gd name="T42" fmla="*/ 1152156 w 1979613"/>
              <a:gd name="T43" fmla="*/ 1399219 h 1731962"/>
              <a:gd name="T44" fmla="*/ 1275624 w 1979613"/>
              <a:gd name="T45" fmla="*/ 1395087 h 1731962"/>
              <a:gd name="T46" fmla="*/ 1321012 w 1979613"/>
              <a:gd name="T47" fmla="*/ 1374748 h 1731962"/>
              <a:gd name="T48" fmla="*/ 1346404 w 1979613"/>
              <a:gd name="T49" fmla="*/ 1349641 h 1731962"/>
              <a:gd name="T50" fmla="*/ 1359734 w 1979613"/>
              <a:gd name="T51" fmla="*/ 1319131 h 1731962"/>
              <a:gd name="T52" fmla="*/ 1359734 w 1979613"/>
              <a:gd name="T53" fmla="*/ 1154508 h 1731962"/>
              <a:gd name="T54" fmla="*/ 1346404 w 1979613"/>
              <a:gd name="T55" fmla="*/ 1123680 h 1731962"/>
              <a:gd name="T56" fmla="*/ 1321012 w 1979613"/>
              <a:gd name="T57" fmla="*/ 1098574 h 1731962"/>
              <a:gd name="T58" fmla="*/ 1269593 w 1979613"/>
              <a:gd name="T59" fmla="*/ 1077281 h 1731962"/>
              <a:gd name="T60" fmla="*/ 1152156 w 1979613"/>
              <a:gd name="T61" fmla="*/ 987341 h 1731962"/>
              <a:gd name="T62" fmla="*/ 1144538 w 1979613"/>
              <a:gd name="T63" fmla="*/ 939988 h 1731962"/>
              <a:gd name="T64" fmla="*/ 1121051 w 1979613"/>
              <a:gd name="T65" fmla="*/ 896766 h 1731962"/>
              <a:gd name="T66" fmla="*/ 1094389 w 1979613"/>
              <a:gd name="T67" fmla="*/ 874838 h 1731962"/>
              <a:gd name="T68" fmla="*/ 1062332 w 1979613"/>
              <a:gd name="T69" fmla="*/ 865304 h 1731962"/>
              <a:gd name="T70" fmla="*/ 1978978 w 1979613"/>
              <a:gd name="T71" fmla="*/ 1423690 h 1731962"/>
              <a:gd name="T72" fmla="*/ 1953904 w 1979613"/>
              <a:gd name="T73" fmla="*/ 1533651 h 1731962"/>
              <a:gd name="T74" fmla="*/ 1895185 w 1979613"/>
              <a:gd name="T75" fmla="*/ 1625815 h 1731962"/>
              <a:gd name="T76" fmla="*/ 1809805 w 1979613"/>
              <a:gd name="T77" fmla="*/ 1692872 h 1731962"/>
              <a:gd name="T78" fmla="*/ 1704429 w 1979613"/>
              <a:gd name="T79" fmla="*/ 1728466 h 1731962"/>
              <a:gd name="T80" fmla="*/ 275502 w 1979613"/>
              <a:gd name="T81" fmla="*/ 1728466 h 1731962"/>
              <a:gd name="T82" fmla="*/ 170126 w 1979613"/>
              <a:gd name="T83" fmla="*/ 1692872 h 1731962"/>
              <a:gd name="T84" fmla="*/ 84746 w 1979613"/>
              <a:gd name="T85" fmla="*/ 1625815 h 1731962"/>
              <a:gd name="T86" fmla="*/ 26027 w 1979613"/>
              <a:gd name="T87" fmla="*/ 1533651 h 1731962"/>
              <a:gd name="T88" fmla="*/ 635 w 1979613"/>
              <a:gd name="T89" fmla="*/ 1423690 h 1731962"/>
              <a:gd name="T90" fmla="*/ 1254675 w 1979613"/>
              <a:gd name="T91" fmla="*/ 1269 h 1731962"/>
              <a:gd name="T92" fmla="*/ 1309902 w 1979613"/>
              <a:gd name="T93" fmla="*/ 23480 h 1731962"/>
              <a:gd name="T94" fmla="*/ 1349260 w 1979613"/>
              <a:gd name="T95" fmla="*/ 69805 h 1731962"/>
              <a:gd name="T96" fmla="*/ 1729185 w 1979613"/>
              <a:gd name="T97" fmla="*/ 248760 h 1731962"/>
              <a:gd name="T98" fmla="*/ 1813930 w 1979613"/>
              <a:gd name="T99" fmla="*/ 279221 h 1731962"/>
              <a:gd name="T100" fmla="*/ 1885980 w 1979613"/>
              <a:gd name="T101" fmla="*/ 330940 h 1731962"/>
              <a:gd name="T102" fmla="*/ 1942159 w 1979613"/>
              <a:gd name="T103" fmla="*/ 400111 h 1731962"/>
              <a:gd name="T104" fmla="*/ 1979612 w 1979613"/>
              <a:gd name="T105" fmla="*/ 493713 h 1731962"/>
              <a:gd name="T106" fmla="*/ 33327 w 1979613"/>
              <a:gd name="T107" fmla="*/ 411216 h 1731962"/>
              <a:gd name="T108" fmla="*/ 86650 w 1979613"/>
              <a:gd name="T109" fmla="*/ 339824 h 1731962"/>
              <a:gd name="T110" fmla="*/ 156795 w 1979613"/>
              <a:gd name="T111" fmla="*/ 285249 h 1731962"/>
              <a:gd name="T112" fmla="*/ 240271 w 1979613"/>
              <a:gd name="T113" fmla="*/ 251299 h 1731962"/>
              <a:gd name="T114" fmla="*/ 545290 w 1979613"/>
              <a:gd name="T115" fmla="*/ 241780 h 1731962"/>
              <a:gd name="T116" fmla="*/ 662727 w 1979613"/>
              <a:gd name="T117" fmla="*/ 28557 h 1731962"/>
              <a:gd name="T118" fmla="*/ 716368 w 1979613"/>
              <a:gd name="T119" fmla="*/ 2856 h 1731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79613" h="1731962">
                <a:moveTo>
                  <a:pt x="917599" y="865304"/>
                </a:moveTo>
                <a:lnTo>
                  <a:pt x="912838" y="865621"/>
                </a:lnTo>
                <a:lnTo>
                  <a:pt x="907759" y="866575"/>
                </a:lnTo>
                <a:lnTo>
                  <a:pt x="903316" y="867846"/>
                </a:lnTo>
                <a:lnTo>
                  <a:pt x="898555" y="869117"/>
                </a:lnTo>
                <a:lnTo>
                  <a:pt x="894111" y="870706"/>
                </a:lnTo>
                <a:lnTo>
                  <a:pt x="889668" y="872931"/>
                </a:lnTo>
                <a:lnTo>
                  <a:pt x="885224" y="874838"/>
                </a:lnTo>
                <a:lnTo>
                  <a:pt x="881098" y="877062"/>
                </a:lnTo>
                <a:lnTo>
                  <a:pt x="876972" y="879923"/>
                </a:lnTo>
                <a:lnTo>
                  <a:pt x="873163" y="883101"/>
                </a:lnTo>
                <a:lnTo>
                  <a:pt x="869354" y="886279"/>
                </a:lnTo>
                <a:lnTo>
                  <a:pt x="865863" y="889139"/>
                </a:lnTo>
                <a:lnTo>
                  <a:pt x="862371" y="893271"/>
                </a:lnTo>
                <a:lnTo>
                  <a:pt x="858563" y="896766"/>
                </a:lnTo>
                <a:lnTo>
                  <a:pt x="855071" y="900898"/>
                </a:lnTo>
                <a:lnTo>
                  <a:pt x="851897" y="905347"/>
                </a:lnTo>
                <a:lnTo>
                  <a:pt x="849358" y="909797"/>
                </a:lnTo>
                <a:lnTo>
                  <a:pt x="846501" y="914246"/>
                </a:lnTo>
                <a:lnTo>
                  <a:pt x="843962" y="919013"/>
                </a:lnTo>
                <a:lnTo>
                  <a:pt x="839201" y="928865"/>
                </a:lnTo>
                <a:lnTo>
                  <a:pt x="835075" y="939988"/>
                </a:lnTo>
                <a:lnTo>
                  <a:pt x="833171" y="945391"/>
                </a:lnTo>
                <a:lnTo>
                  <a:pt x="831584" y="950794"/>
                </a:lnTo>
                <a:lnTo>
                  <a:pt x="830631" y="956832"/>
                </a:lnTo>
                <a:lnTo>
                  <a:pt x="829679" y="962552"/>
                </a:lnTo>
                <a:lnTo>
                  <a:pt x="828410" y="968591"/>
                </a:lnTo>
                <a:lnTo>
                  <a:pt x="828092" y="974629"/>
                </a:lnTo>
                <a:lnTo>
                  <a:pt x="827775" y="980985"/>
                </a:lnTo>
                <a:lnTo>
                  <a:pt x="827775" y="987341"/>
                </a:lnTo>
                <a:lnTo>
                  <a:pt x="827775" y="1074420"/>
                </a:lnTo>
                <a:lnTo>
                  <a:pt x="740808" y="1074420"/>
                </a:lnTo>
                <a:lnTo>
                  <a:pt x="734460" y="1074420"/>
                </a:lnTo>
                <a:lnTo>
                  <a:pt x="728112" y="1074738"/>
                </a:lnTo>
                <a:lnTo>
                  <a:pt x="722081" y="1075056"/>
                </a:lnTo>
                <a:lnTo>
                  <a:pt x="716051" y="1076327"/>
                </a:lnTo>
                <a:lnTo>
                  <a:pt x="710338" y="1077281"/>
                </a:lnTo>
                <a:lnTo>
                  <a:pt x="704307" y="1078234"/>
                </a:lnTo>
                <a:lnTo>
                  <a:pt x="692881" y="1081730"/>
                </a:lnTo>
                <a:lnTo>
                  <a:pt x="682406" y="1085861"/>
                </a:lnTo>
                <a:lnTo>
                  <a:pt x="672250" y="1090311"/>
                </a:lnTo>
                <a:lnTo>
                  <a:pt x="667489" y="1093171"/>
                </a:lnTo>
                <a:lnTo>
                  <a:pt x="663363" y="1096031"/>
                </a:lnTo>
                <a:lnTo>
                  <a:pt x="658602" y="1098574"/>
                </a:lnTo>
                <a:lnTo>
                  <a:pt x="654158" y="1101752"/>
                </a:lnTo>
                <a:lnTo>
                  <a:pt x="650349" y="1105248"/>
                </a:lnTo>
                <a:lnTo>
                  <a:pt x="646540" y="1108743"/>
                </a:lnTo>
                <a:lnTo>
                  <a:pt x="642732" y="1112557"/>
                </a:lnTo>
                <a:lnTo>
                  <a:pt x="639240" y="1116053"/>
                </a:lnTo>
                <a:lnTo>
                  <a:pt x="636066" y="1119867"/>
                </a:lnTo>
                <a:lnTo>
                  <a:pt x="633527" y="1123680"/>
                </a:lnTo>
                <a:lnTo>
                  <a:pt x="630671" y="1127812"/>
                </a:lnTo>
                <a:lnTo>
                  <a:pt x="628449" y="1131943"/>
                </a:lnTo>
                <a:lnTo>
                  <a:pt x="625910" y="1136393"/>
                </a:lnTo>
                <a:lnTo>
                  <a:pt x="624005" y="1140524"/>
                </a:lnTo>
                <a:lnTo>
                  <a:pt x="622418" y="1145291"/>
                </a:lnTo>
                <a:lnTo>
                  <a:pt x="621466" y="1150058"/>
                </a:lnTo>
                <a:lnTo>
                  <a:pt x="620196" y="1154508"/>
                </a:lnTo>
                <a:lnTo>
                  <a:pt x="619244" y="1159593"/>
                </a:lnTo>
                <a:lnTo>
                  <a:pt x="618927" y="1164042"/>
                </a:lnTo>
                <a:lnTo>
                  <a:pt x="618609" y="1168809"/>
                </a:lnTo>
                <a:lnTo>
                  <a:pt x="618609" y="1304512"/>
                </a:lnTo>
                <a:lnTo>
                  <a:pt x="618927" y="1309279"/>
                </a:lnTo>
                <a:lnTo>
                  <a:pt x="619244" y="1314047"/>
                </a:lnTo>
                <a:lnTo>
                  <a:pt x="620196" y="1319131"/>
                </a:lnTo>
                <a:lnTo>
                  <a:pt x="621466" y="1323581"/>
                </a:lnTo>
                <a:lnTo>
                  <a:pt x="622418" y="1328030"/>
                </a:lnTo>
                <a:lnTo>
                  <a:pt x="624005" y="1332797"/>
                </a:lnTo>
                <a:lnTo>
                  <a:pt x="625910" y="1337246"/>
                </a:lnTo>
                <a:lnTo>
                  <a:pt x="628449" y="1341378"/>
                </a:lnTo>
                <a:lnTo>
                  <a:pt x="630671" y="1345509"/>
                </a:lnTo>
                <a:lnTo>
                  <a:pt x="633527" y="1349641"/>
                </a:lnTo>
                <a:lnTo>
                  <a:pt x="636066" y="1353772"/>
                </a:lnTo>
                <a:lnTo>
                  <a:pt x="639240" y="1357586"/>
                </a:lnTo>
                <a:lnTo>
                  <a:pt x="642732" y="1361082"/>
                </a:lnTo>
                <a:lnTo>
                  <a:pt x="646540" y="1364578"/>
                </a:lnTo>
                <a:lnTo>
                  <a:pt x="650349" y="1368074"/>
                </a:lnTo>
                <a:lnTo>
                  <a:pt x="654158" y="1371570"/>
                </a:lnTo>
                <a:lnTo>
                  <a:pt x="658602" y="1374748"/>
                </a:lnTo>
                <a:lnTo>
                  <a:pt x="663363" y="1377608"/>
                </a:lnTo>
                <a:lnTo>
                  <a:pt x="667489" y="1380150"/>
                </a:lnTo>
                <a:lnTo>
                  <a:pt x="672250" y="1383011"/>
                </a:lnTo>
                <a:lnTo>
                  <a:pt x="682406" y="1387778"/>
                </a:lnTo>
                <a:lnTo>
                  <a:pt x="692881" y="1391591"/>
                </a:lnTo>
                <a:lnTo>
                  <a:pt x="698594" y="1393498"/>
                </a:lnTo>
                <a:lnTo>
                  <a:pt x="704307" y="1395087"/>
                </a:lnTo>
                <a:lnTo>
                  <a:pt x="710338" y="1396358"/>
                </a:lnTo>
                <a:lnTo>
                  <a:pt x="716051" y="1397630"/>
                </a:lnTo>
                <a:lnTo>
                  <a:pt x="722081" y="1398265"/>
                </a:lnTo>
                <a:lnTo>
                  <a:pt x="728112" y="1398583"/>
                </a:lnTo>
                <a:lnTo>
                  <a:pt x="734460" y="1399219"/>
                </a:lnTo>
                <a:lnTo>
                  <a:pt x="740808" y="1399219"/>
                </a:lnTo>
                <a:lnTo>
                  <a:pt x="827775" y="1399219"/>
                </a:lnTo>
                <a:lnTo>
                  <a:pt x="827775" y="1486616"/>
                </a:lnTo>
                <a:lnTo>
                  <a:pt x="827775" y="1492972"/>
                </a:lnTo>
                <a:lnTo>
                  <a:pt x="828092" y="1498692"/>
                </a:lnTo>
                <a:lnTo>
                  <a:pt x="828410" y="1505048"/>
                </a:lnTo>
                <a:lnTo>
                  <a:pt x="829679" y="1510769"/>
                </a:lnTo>
                <a:lnTo>
                  <a:pt x="830631" y="1516807"/>
                </a:lnTo>
                <a:lnTo>
                  <a:pt x="831584" y="1522528"/>
                </a:lnTo>
                <a:lnTo>
                  <a:pt x="835075" y="1533969"/>
                </a:lnTo>
                <a:lnTo>
                  <a:pt x="839201" y="1544456"/>
                </a:lnTo>
                <a:lnTo>
                  <a:pt x="843962" y="1554308"/>
                </a:lnTo>
                <a:lnTo>
                  <a:pt x="846501" y="1559393"/>
                </a:lnTo>
                <a:lnTo>
                  <a:pt x="849358" y="1563843"/>
                </a:lnTo>
                <a:lnTo>
                  <a:pt x="851897" y="1568610"/>
                </a:lnTo>
                <a:lnTo>
                  <a:pt x="855071" y="1572423"/>
                </a:lnTo>
                <a:lnTo>
                  <a:pt x="858563" y="1576873"/>
                </a:lnTo>
                <a:lnTo>
                  <a:pt x="862371" y="1580368"/>
                </a:lnTo>
                <a:lnTo>
                  <a:pt x="865863" y="1584182"/>
                </a:lnTo>
                <a:lnTo>
                  <a:pt x="869354" y="1587360"/>
                </a:lnTo>
                <a:lnTo>
                  <a:pt x="873163" y="1590538"/>
                </a:lnTo>
                <a:lnTo>
                  <a:pt x="876972" y="1593716"/>
                </a:lnTo>
                <a:lnTo>
                  <a:pt x="881098" y="1596259"/>
                </a:lnTo>
                <a:lnTo>
                  <a:pt x="885224" y="1598801"/>
                </a:lnTo>
                <a:lnTo>
                  <a:pt x="889668" y="1601026"/>
                </a:lnTo>
                <a:lnTo>
                  <a:pt x="894111" y="1602615"/>
                </a:lnTo>
                <a:lnTo>
                  <a:pt x="898555" y="1604522"/>
                </a:lnTo>
                <a:lnTo>
                  <a:pt x="903316" y="1605793"/>
                </a:lnTo>
                <a:lnTo>
                  <a:pt x="907759" y="1607064"/>
                </a:lnTo>
                <a:lnTo>
                  <a:pt x="912838" y="1607700"/>
                </a:lnTo>
                <a:lnTo>
                  <a:pt x="917599" y="1608018"/>
                </a:lnTo>
                <a:lnTo>
                  <a:pt x="922042" y="1608018"/>
                </a:lnTo>
                <a:lnTo>
                  <a:pt x="1057571" y="1608018"/>
                </a:lnTo>
                <a:lnTo>
                  <a:pt x="1062332" y="1608018"/>
                </a:lnTo>
                <a:lnTo>
                  <a:pt x="1067093" y="1607700"/>
                </a:lnTo>
                <a:lnTo>
                  <a:pt x="1071854" y="1607064"/>
                </a:lnTo>
                <a:lnTo>
                  <a:pt x="1076615" y="1605793"/>
                </a:lnTo>
                <a:lnTo>
                  <a:pt x="1081059" y="1604522"/>
                </a:lnTo>
                <a:lnTo>
                  <a:pt x="1085820" y="1602615"/>
                </a:lnTo>
                <a:lnTo>
                  <a:pt x="1090263" y="1601026"/>
                </a:lnTo>
                <a:lnTo>
                  <a:pt x="1094389" y="1598801"/>
                </a:lnTo>
                <a:lnTo>
                  <a:pt x="1098833" y="1596259"/>
                </a:lnTo>
                <a:lnTo>
                  <a:pt x="1102642" y="1593716"/>
                </a:lnTo>
                <a:lnTo>
                  <a:pt x="1106768" y="1590538"/>
                </a:lnTo>
                <a:lnTo>
                  <a:pt x="1110577" y="1587360"/>
                </a:lnTo>
                <a:lnTo>
                  <a:pt x="1114068" y="1584182"/>
                </a:lnTo>
                <a:lnTo>
                  <a:pt x="1117559" y="1580368"/>
                </a:lnTo>
                <a:lnTo>
                  <a:pt x="1121051" y="1576873"/>
                </a:lnTo>
                <a:lnTo>
                  <a:pt x="1124542" y="1572423"/>
                </a:lnTo>
                <a:lnTo>
                  <a:pt x="1127716" y="1568610"/>
                </a:lnTo>
                <a:lnTo>
                  <a:pt x="1130573" y="1563843"/>
                </a:lnTo>
                <a:lnTo>
                  <a:pt x="1133429" y="1559393"/>
                </a:lnTo>
                <a:lnTo>
                  <a:pt x="1135969" y="1554308"/>
                </a:lnTo>
                <a:lnTo>
                  <a:pt x="1140730" y="1544456"/>
                </a:lnTo>
                <a:lnTo>
                  <a:pt x="1144538" y="1533969"/>
                </a:lnTo>
                <a:lnTo>
                  <a:pt x="1147712" y="1522528"/>
                </a:lnTo>
                <a:lnTo>
                  <a:pt x="1149299" y="1516807"/>
                </a:lnTo>
                <a:lnTo>
                  <a:pt x="1150252" y="1510769"/>
                </a:lnTo>
                <a:lnTo>
                  <a:pt x="1150886" y="1505048"/>
                </a:lnTo>
                <a:lnTo>
                  <a:pt x="1151839" y="1498692"/>
                </a:lnTo>
                <a:lnTo>
                  <a:pt x="1152156" y="1492972"/>
                </a:lnTo>
                <a:lnTo>
                  <a:pt x="1152156" y="1486616"/>
                </a:lnTo>
                <a:lnTo>
                  <a:pt x="1152156" y="1399219"/>
                </a:lnTo>
                <a:lnTo>
                  <a:pt x="1239123" y="1399219"/>
                </a:lnTo>
                <a:lnTo>
                  <a:pt x="1245154" y="1399219"/>
                </a:lnTo>
                <a:lnTo>
                  <a:pt x="1251502" y="1398583"/>
                </a:lnTo>
                <a:lnTo>
                  <a:pt x="1257850" y="1398265"/>
                </a:lnTo>
                <a:lnTo>
                  <a:pt x="1263563" y="1397630"/>
                </a:lnTo>
                <a:lnTo>
                  <a:pt x="1269593" y="1396358"/>
                </a:lnTo>
                <a:lnTo>
                  <a:pt x="1275624" y="1395087"/>
                </a:lnTo>
                <a:lnTo>
                  <a:pt x="1281020" y="1393498"/>
                </a:lnTo>
                <a:lnTo>
                  <a:pt x="1286415" y="1391591"/>
                </a:lnTo>
                <a:lnTo>
                  <a:pt x="1297524" y="1387778"/>
                </a:lnTo>
                <a:lnTo>
                  <a:pt x="1307046" y="1383011"/>
                </a:lnTo>
                <a:lnTo>
                  <a:pt x="1311807" y="1380150"/>
                </a:lnTo>
                <a:lnTo>
                  <a:pt x="1316568" y="1377608"/>
                </a:lnTo>
                <a:lnTo>
                  <a:pt x="1321012" y="1374748"/>
                </a:lnTo>
                <a:lnTo>
                  <a:pt x="1325138" y="1371570"/>
                </a:lnTo>
                <a:lnTo>
                  <a:pt x="1329264" y="1368074"/>
                </a:lnTo>
                <a:lnTo>
                  <a:pt x="1333073" y="1364578"/>
                </a:lnTo>
                <a:lnTo>
                  <a:pt x="1336564" y="1361082"/>
                </a:lnTo>
                <a:lnTo>
                  <a:pt x="1340056" y="1357586"/>
                </a:lnTo>
                <a:lnTo>
                  <a:pt x="1343230" y="1353772"/>
                </a:lnTo>
                <a:lnTo>
                  <a:pt x="1346404" y="1349641"/>
                </a:lnTo>
                <a:lnTo>
                  <a:pt x="1348625" y="1345509"/>
                </a:lnTo>
                <a:lnTo>
                  <a:pt x="1351482" y="1341378"/>
                </a:lnTo>
                <a:lnTo>
                  <a:pt x="1353386" y="1337246"/>
                </a:lnTo>
                <a:lnTo>
                  <a:pt x="1355291" y="1332797"/>
                </a:lnTo>
                <a:lnTo>
                  <a:pt x="1356878" y="1328030"/>
                </a:lnTo>
                <a:lnTo>
                  <a:pt x="1358465" y="1323581"/>
                </a:lnTo>
                <a:lnTo>
                  <a:pt x="1359734" y="1319131"/>
                </a:lnTo>
                <a:lnTo>
                  <a:pt x="1360052" y="1314047"/>
                </a:lnTo>
                <a:lnTo>
                  <a:pt x="1361004" y="1309279"/>
                </a:lnTo>
                <a:lnTo>
                  <a:pt x="1361004" y="1304512"/>
                </a:lnTo>
                <a:lnTo>
                  <a:pt x="1361004" y="1168809"/>
                </a:lnTo>
                <a:lnTo>
                  <a:pt x="1361004" y="1164042"/>
                </a:lnTo>
                <a:lnTo>
                  <a:pt x="1360052" y="1159593"/>
                </a:lnTo>
                <a:lnTo>
                  <a:pt x="1359734" y="1154508"/>
                </a:lnTo>
                <a:lnTo>
                  <a:pt x="1358465" y="1150058"/>
                </a:lnTo>
                <a:lnTo>
                  <a:pt x="1356878" y="1145291"/>
                </a:lnTo>
                <a:lnTo>
                  <a:pt x="1355291" y="1140524"/>
                </a:lnTo>
                <a:lnTo>
                  <a:pt x="1353386" y="1136393"/>
                </a:lnTo>
                <a:lnTo>
                  <a:pt x="1351482" y="1131943"/>
                </a:lnTo>
                <a:lnTo>
                  <a:pt x="1348625" y="1127812"/>
                </a:lnTo>
                <a:lnTo>
                  <a:pt x="1346404" y="1123680"/>
                </a:lnTo>
                <a:lnTo>
                  <a:pt x="1343230" y="1119867"/>
                </a:lnTo>
                <a:lnTo>
                  <a:pt x="1340056" y="1116053"/>
                </a:lnTo>
                <a:lnTo>
                  <a:pt x="1336564" y="1112557"/>
                </a:lnTo>
                <a:lnTo>
                  <a:pt x="1333073" y="1108743"/>
                </a:lnTo>
                <a:lnTo>
                  <a:pt x="1329264" y="1105248"/>
                </a:lnTo>
                <a:lnTo>
                  <a:pt x="1325138" y="1101752"/>
                </a:lnTo>
                <a:lnTo>
                  <a:pt x="1321012" y="1098574"/>
                </a:lnTo>
                <a:lnTo>
                  <a:pt x="1316568" y="1096031"/>
                </a:lnTo>
                <a:lnTo>
                  <a:pt x="1311807" y="1093171"/>
                </a:lnTo>
                <a:lnTo>
                  <a:pt x="1307046" y="1090311"/>
                </a:lnTo>
                <a:lnTo>
                  <a:pt x="1297524" y="1085861"/>
                </a:lnTo>
                <a:lnTo>
                  <a:pt x="1286415" y="1081730"/>
                </a:lnTo>
                <a:lnTo>
                  <a:pt x="1275624" y="1078234"/>
                </a:lnTo>
                <a:lnTo>
                  <a:pt x="1269593" y="1077281"/>
                </a:lnTo>
                <a:lnTo>
                  <a:pt x="1263563" y="1076327"/>
                </a:lnTo>
                <a:lnTo>
                  <a:pt x="1257850" y="1075056"/>
                </a:lnTo>
                <a:lnTo>
                  <a:pt x="1251502" y="1074738"/>
                </a:lnTo>
                <a:lnTo>
                  <a:pt x="1245154" y="1074420"/>
                </a:lnTo>
                <a:lnTo>
                  <a:pt x="1239123" y="1074420"/>
                </a:lnTo>
                <a:lnTo>
                  <a:pt x="1152156" y="1074420"/>
                </a:lnTo>
                <a:lnTo>
                  <a:pt x="1152156" y="987341"/>
                </a:lnTo>
                <a:lnTo>
                  <a:pt x="1152156" y="980985"/>
                </a:lnTo>
                <a:lnTo>
                  <a:pt x="1151839" y="974629"/>
                </a:lnTo>
                <a:lnTo>
                  <a:pt x="1150886" y="968591"/>
                </a:lnTo>
                <a:lnTo>
                  <a:pt x="1150252" y="962552"/>
                </a:lnTo>
                <a:lnTo>
                  <a:pt x="1149299" y="956832"/>
                </a:lnTo>
                <a:lnTo>
                  <a:pt x="1147712" y="950794"/>
                </a:lnTo>
                <a:lnTo>
                  <a:pt x="1144538" y="939988"/>
                </a:lnTo>
                <a:lnTo>
                  <a:pt x="1140730" y="928865"/>
                </a:lnTo>
                <a:lnTo>
                  <a:pt x="1135969" y="919013"/>
                </a:lnTo>
                <a:lnTo>
                  <a:pt x="1133429" y="914246"/>
                </a:lnTo>
                <a:lnTo>
                  <a:pt x="1130573" y="909797"/>
                </a:lnTo>
                <a:lnTo>
                  <a:pt x="1127716" y="905347"/>
                </a:lnTo>
                <a:lnTo>
                  <a:pt x="1124542" y="900898"/>
                </a:lnTo>
                <a:lnTo>
                  <a:pt x="1121051" y="896766"/>
                </a:lnTo>
                <a:lnTo>
                  <a:pt x="1117559" y="893271"/>
                </a:lnTo>
                <a:lnTo>
                  <a:pt x="1114068" y="889139"/>
                </a:lnTo>
                <a:lnTo>
                  <a:pt x="1110577" y="886279"/>
                </a:lnTo>
                <a:lnTo>
                  <a:pt x="1106768" y="883101"/>
                </a:lnTo>
                <a:lnTo>
                  <a:pt x="1102642" y="879923"/>
                </a:lnTo>
                <a:lnTo>
                  <a:pt x="1098833" y="877062"/>
                </a:lnTo>
                <a:lnTo>
                  <a:pt x="1094389" y="874838"/>
                </a:lnTo>
                <a:lnTo>
                  <a:pt x="1090263" y="872931"/>
                </a:lnTo>
                <a:lnTo>
                  <a:pt x="1085820" y="870706"/>
                </a:lnTo>
                <a:lnTo>
                  <a:pt x="1081059" y="869117"/>
                </a:lnTo>
                <a:lnTo>
                  <a:pt x="1076615" y="867846"/>
                </a:lnTo>
                <a:lnTo>
                  <a:pt x="1071854" y="866575"/>
                </a:lnTo>
                <a:lnTo>
                  <a:pt x="1067093" y="865621"/>
                </a:lnTo>
                <a:lnTo>
                  <a:pt x="1062332" y="865304"/>
                </a:lnTo>
                <a:lnTo>
                  <a:pt x="1057571" y="865304"/>
                </a:lnTo>
                <a:lnTo>
                  <a:pt x="922042" y="865304"/>
                </a:lnTo>
                <a:lnTo>
                  <a:pt x="917599" y="865304"/>
                </a:lnTo>
                <a:close/>
                <a:moveTo>
                  <a:pt x="0" y="744537"/>
                </a:moveTo>
                <a:lnTo>
                  <a:pt x="1979613" y="744537"/>
                </a:lnTo>
                <a:lnTo>
                  <a:pt x="1979613" y="1406846"/>
                </a:lnTo>
                <a:lnTo>
                  <a:pt x="1978978" y="1423690"/>
                </a:lnTo>
                <a:lnTo>
                  <a:pt x="1977709" y="1440216"/>
                </a:lnTo>
                <a:lnTo>
                  <a:pt x="1975804" y="1456742"/>
                </a:lnTo>
                <a:lnTo>
                  <a:pt x="1972948" y="1472314"/>
                </a:lnTo>
                <a:lnTo>
                  <a:pt x="1969139" y="1488205"/>
                </a:lnTo>
                <a:lnTo>
                  <a:pt x="1965013" y="1503777"/>
                </a:lnTo>
                <a:lnTo>
                  <a:pt x="1959617" y="1518714"/>
                </a:lnTo>
                <a:lnTo>
                  <a:pt x="1953904" y="1533651"/>
                </a:lnTo>
                <a:lnTo>
                  <a:pt x="1947556" y="1548270"/>
                </a:lnTo>
                <a:lnTo>
                  <a:pt x="1940256" y="1561936"/>
                </a:lnTo>
                <a:lnTo>
                  <a:pt x="1932321" y="1575601"/>
                </a:lnTo>
                <a:lnTo>
                  <a:pt x="1924068" y="1588949"/>
                </a:lnTo>
                <a:lnTo>
                  <a:pt x="1915181" y="1601344"/>
                </a:lnTo>
                <a:lnTo>
                  <a:pt x="1905342" y="1614056"/>
                </a:lnTo>
                <a:lnTo>
                  <a:pt x="1895185" y="1625815"/>
                </a:lnTo>
                <a:lnTo>
                  <a:pt x="1884711" y="1636620"/>
                </a:lnTo>
                <a:lnTo>
                  <a:pt x="1873285" y="1647743"/>
                </a:lnTo>
                <a:lnTo>
                  <a:pt x="1861541" y="1657913"/>
                </a:lnTo>
                <a:lnTo>
                  <a:pt x="1848845" y="1667447"/>
                </a:lnTo>
                <a:lnTo>
                  <a:pt x="1836467" y="1676664"/>
                </a:lnTo>
                <a:lnTo>
                  <a:pt x="1823136" y="1684927"/>
                </a:lnTo>
                <a:lnTo>
                  <a:pt x="1809805" y="1692872"/>
                </a:lnTo>
                <a:lnTo>
                  <a:pt x="1795522" y="1699864"/>
                </a:lnTo>
                <a:lnTo>
                  <a:pt x="1781239" y="1706538"/>
                </a:lnTo>
                <a:lnTo>
                  <a:pt x="1766322" y="1712576"/>
                </a:lnTo>
                <a:lnTo>
                  <a:pt x="1751404" y="1717661"/>
                </a:lnTo>
                <a:lnTo>
                  <a:pt x="1736169" y="1721792"/>
                </a:lnTo>
                <a:lnTo>
                  <a:pt x="1719981" y="1725288"/>
                </a:lnTo>
                <a:lnTo>
                  <a:pt x="1704429" y="1728466"/>
                </a:lnTo>
                <a:lnTo>
                  <a:pt x="1687924" y="1730373"/>
                </a:lnTo>
                <a:lnTo>
                  <a:pt x="1671419" y="1731644"/>
                </a:lnTo>
                <a:lnTo>
                  <a:pt x="1654597" y="1731962"/>
                </a:lnTo>
                <a:lnTo>
                  <a:pt x="324699" y="1731962"/>
                </a:lnTo>
                <a:lnTo>
                  <a:pt x="308511" y="1731644"/>
                </a:lnTo>
                <a:lnTo>
                  <a:pt x="292007" y="1730373"/>
                </a:lnTo>
                <a:lnTo>
                  <a:pt x="275502" y="1728466"/>
                </a:lnTo>
                <a:lnTo>
                  <a:pt x="259315" y="1725288"/>
                </a:lnTo>
                <a:lnTo>
                  <a:pt x="243762" y="1721792"/>
                </a:lnTo>
                <a:lnTo>
                  <a:pt x="228527" y="1717661"/>
                </a:lnTo>
                <a:lnTo>
                  <a:pt x="213292" y="1712576"/>
                </a:lnTo>
                <a:lnTo>
                  <a:pt x="198692" y="1706538"/>
                </a:lnTo>
                <a:lnTo>
                  <a:pt x="184091" y="1699864"/>
                </a:lnTo>
                <a:lnTo>
                  <a:pt x="170126" y="1692872"/>
                </a:lnTo>
                <a:lnTo>
                  <a:pt x="156795" y="1684927"/>
                </a:lnTo>
                <a:lnTo>
                  <a:pt x="143464" y="1676664"/>
                </a:lnTo>
                <a:lnTo>
                  <a:pt x="130451" y="1667447"/>
                </a:lnTo>
                <a:lnTo>
                  <a:pt x="118390" y="1657913"/>
                </a:lnTo>
                <a:lnTo>
                  <a:pt x="106646" y="1647743"/>
                </a:lnTo>
                <a:lnTo>
                  <a:pt x="95220" y="1636620"/>
                </a:lnTo>
                <a:lnTo>
                  <a:pt x="84746" y="1625815"/>
                </a:lnTo>
                <a:lnTo>
                  <a:pt x="74589" y="1614056"/>
                </a:lnTo>
                <a:lnTo>
                  <a:pt x="64749" y="1601344"/>
                </a:lnTo>
                <a:lnTo>
                  <a:pt x="55862" y="1588949"/>
                </a:lnTo>
                <a:lnTo>
                  <a:pt x="46975" y="1575601"/>
                </a:lnTo>
                <a:lnTo>
                  <a:pt x="39358" y="1561936"/>
                </a:lnTo>
                <a:lnTo>
                  <a:pt x="32375" y="1548270"/>
                </a:lnTo>
                <a:lnTo>
                  <a:pt x="26027" y="1533651"/>
                </a:lnTo>
                <a:lnTo>
                  <a:pt x="19996" y="1518714"/>
                </a:lnTo>
                <a:lnTo>
                  <a:pt x="14918" y="1503777"/>
                </a:lnTo>
                <a:lnTo>
                  <a:pt x="10157" y="1488205"/>
                </a:lnTo>
                <a:lnTo>
                  <a:pt x="6666" y="1472314"/>
                </a:lnTo>
                <a:lnTo>
                  <a:pt x="4126" y="1456742"/>
                </a:lnTo>
                <a:lnTo>
                  <a:pt x="1905" y="1440216"/>
                </a:lnTo>
                <a:lnTo>
                  <a:pt x="635" y="1423690"/>
                </a:lnTo>
                <a:lnTo>
                  <a:pt x="0" y="1406846"/>
                </a:lnTo>
                <a:lnTo>
                  <a:pt x="0" y="744537"/>
                </a:lnTo>
                <a:close/>
                <a:moveTo>
                  <a:pt x="733825" y="0"/>
                </a:moveTo>
                <a:lnTo>
                  <a:pt x="742394" y="0"/>
                </a:lnTo>
                <a:lnTo>
                  <a:pt x="1237535" y="0"/>
                </a:lnTo>
                <a:lnTo>
                  <a:pt x="1246105" y="0"/>
                </a:lnTo>
                <a:lnTo>
                  <a:pt x="1254675" y="1269"/>
                </a:lnTo>
                <a:lnTo>
                  <a:pt x="1263245" y="2856"/>
                </a:lnTo>
                <a:lnTo>
                  <a:pt x="1271497" y="4760"/>
                </a:lnTo>
                <a:lnTo>
                  <a:pt x="1279749" y="7615"/>
                </a:lnTo>
                <a:lnTo>
                  <a:pt x="1288002" y="10471"/>
                </a:lnTo>
                <a:lnTo>
                  <a:pt x="1295302" y="14596"/>
                </a:lnTo>
                <a:lnTo>
                  <a:pt x="1302919" y="18721"/>
                </a:lnTo>
                <a:lnTo>
                  <a:pt x="1309902" y="23480"/>
                </a:lnTo>
                <a:lnTo>
                  <a:pt x="1316885" y="28557"/>
                </a:lnTo>
                <a:lnTo>
                  <a:pt x="1323233" y="34585"/>
                </a:lnTo>
                <a:lnTo>
                  <a:pt x="1329581" y="40614"/>
                </a:lnTo>
                <a:lnTo>
                  <a:pt x="1334977" y="47277"/>
                </a:lnTo>
                <a:lnTo>
                  <a:pt x="1340055" y="54575"/>
                </a:lnTo>
                <a:lnTo>
                  <a:pt x="1344816" y="61873"/>
                </a:lnTo>
                <a:lnTo>
                  <a:pt x="1349260" y="69805"/>
                </a:lnTo>
                <a:lnTo>
                  <a:pt x="1434005" y="241780"/>
                </a:lnTo>
                <a:lnTo>
                  <a:pt x="1662531" y="241780"/>
                </a:lnTo>
                <a:lnTo>
                  <a:pt x="1676180" y="242097"/>
                </a:lnTo>
                <a:lnTo>
                  <a:pt x="1689510" y="242732"/>
                </a:lnTo>
                <a:lnTo>
                  <a:pt x="1702841" y="244001"/>
                </a:lnTo>
                <a:lnTo>
                  <a:pt x="1716172" y="245905"/>
                </a:lnTo>
                <a:lnTo>
                  <a:pt x="1729185" y="248760"/>
                </a:lnTo>
                <a:lnTo>
                  <a:pt x="1741564" y="251299"/>
                </a:lnTo>
                <a:lnTo>
                  <a:pt x="1754260" y="255106"/>
                </a:lnTo>
                <a:lnTo>
                  <a:pt x="1766638" y="258914"/>
                </a:lnTo>
                <a:lnTo>
                  <a:pt x="1778699" y="263039"/>
                </a:lnTo>
                <a:lnTo>
                  <a:pt x="1791078" y="267798"/>
                </a:lnTo>
                <a:lnTo>
                  <a:pt x="1802187" y="273510"/>
                </a:lnTo>
                <a:lnTo>
                  <a:pt x="1813930" y="279221"/>
                </a:lnTo>
                <a:lnTo>
                  <a:pt x="1825039" y="285249"/>
                </a:lnTo>
                <a:lnTo>
                  <a:pt x="1836148" y="291913"/>
                </a:lnTo>
                <a:lnTo>
                  <a:pt x="1846622" y="298893"/>
                </a:lnTo>
                <a:lnTo>
                  <a:pt x="1857097" y="306191"/>
                </a:lnTo>
                <a:lnTo>
                  <a:pt x="1866936" y="314123"/>
                </a:lnTo>
                <a:lnTo>
                  <a:pt x="1876775" y="322373"/>
                </a:lnTo>
                <a:lnTo>
                  <a:pt x="1885980" y="330940"/>
                </a:lnTo>
                <a:lnTo>
                  <a:pt x="1895184" y="339824"/>
                </a:lnTo>
                <a:lnTo>
                  <a:pt x="1903754" y="349026"/>
                </a:lnTo>
                <a:lnTo>
                  <a:pt x="1912324" y="358862"/>
                </a:lnTo>
                <a:lnTo>
                  <a:pt x="1920259" y="368381"/>
                </a:lnTo>
                <a:lnTo>
                  <a:pt x="1928194" y="378535"/>
                </a:lnTo>
                <a:lnTo>
                  <a:pt x="1935176" y="389323"/>
                </a:lnTo>
                <a:lnTo>
                  <a:pt x="1942159" y="400111"/>
                </a:lnTo>
                <a:lnTo>
                  <a:pt x="1948507" y="411216"/>
                </a:lnTo>
                <a:lnTo>
                  <a:pt x="1954538" y="422639"/>
                </a:lnTo>
                <a:lnTo>
                  <a:pt x="1960251" y="434379"/>
                </a:lnTo>
                <a:lnTo>
                  <a:pt x="1965329" y="446119"/>
                </a:lnTo>
                <a:lnTo>
                  <a:pt x="1970090" y="458176"/>
                </a:lnTo>
                <a:lnTo>
                  <a:pt x="1974216" y="470233"/>
                </a:lnTo>
                <a:lnTo>
                  <a:pt x="1979612" y="493713"/>
                </a:lnTo>
                <a:lnTo>
                  <a:pt x="1587" y="493713"/>
                </a:lnTo>
                <a:lnTo>
                  <a:pt x="7618" y="470233"/>
                </a:lnTo>
                <a:lnTo>
                  <a:pt x="11744" y="458176"/>
                </a:lnTo>
                <a:lnTo>
                  <a:pt x="16505" y="446119"/>
                </a:lnTo>
                <a:lnTo>
                  <a:pt x="21583" y="434379"/>
                </a:lnTo>
                <a:lnTo>
                  <a:pt x="27614" y="422639"/>
                </a:lnTo>
                <a:lnTo>
                  <a:pt x="33327" y="411216"/>
                </a:lnTo>
                <a:lnTo>
                  <a:pt x="39992" y="400111"/>
                </a:lnTo>
                <a:lnTo>
                  <a:pt x="46658" y="389323"/>
                </a:lnTo>
                <a:lnTo>
                  <a:pt x="54275" y="378535"/>
                </a:lnTo>
                <a:lnTo>
                  <a:pt x="61575" y="368381"/>
                </a:lnTo>
                <a:lnTo>
                  <a:pt x="69828" y="358862"/>
                </a:lnTo>
                <a:lnTo>
                  <a:pt x="78080" y="349026"/>
                </a:lnTo>
                <a:lnTo>
                  <a:pt x="86650" y="339824"/>
                </a:lnTo>
                <a:lnTo>
                  <a:pt x="95537" y="330940"/>
                </a:lnTo>
                <a:lnTo>
                  <a:pt x="105059" y="322373"/>
                </a:lnTo>
                <a:lnTo>
                  <a:pt x="114898" y="314123"/>
                </a:lnTo>
                <a:lnTo>
                  <a:pt x="125055" y="306191"/>
                </a:lnTo>
                <a:lnTo>
                  <a:pt x="135212" y="298893"/>
                </a:lnTo>
                <a:lnTo>
                  <a:pt x="146321" y="291913"/>
                </a:lnTo>
                <a:lnTo>
                  <a:pt x="156795" y="285249"/>
                </a:lnTo>
                <a:lnTo>
                  <a:pt x="168221" y="279221"/>
                </a:lnTo>
                <a:lnTo>
                  <a:pt x="179648" y="273510"/>
                </a:lnTo>
                <a:lnTo>
                  <a:pt x="191391" y="267798"/>
                </a:lnTo>
                <a:lnTo>
                  <a:pt x="203135" y="263039"/>
                </a:lnTo>
                <a:lnTo>
                  <a:pt x="215196" y="258914"/>
                </a:lnTo>
                <a:lnTo>
                  <a:pt x="227575" y="255106"/>
                </a:lnTo>
                <a:lnTo>
                  <a:pt x="240271" y="251299"/>
                </a:lnTo>
                <a:lnTo>
                  <a:pt x="253284" y="248760"/>
                </a:lnTo>
                <a:lnTo>
                  <a:pt x="265980" y="245905"/>
                </a:lnTo>
                <a:lnTo>
                  <a:pt x="278993" y="244001"/>
                </a:lnTo>
                <a:lnTo>
                  <a:pt x="292324" y="242732"/>
                </a:lnTo>
                <a:lnTo>
                  <a:pt x="305972" y="242097"/>
                </a:lnTo>
                <a:lnTo>
                  <a:pt x="319303" y="241780"/>
                </a:lnTo>
                <a:lnTo>
                  <a:pt x="545290" y="241780"/>
                </a:lnTo>
                <a:lnTo>
                  <a:pt x="630670" y="69805"/>
                </a:lnTo>
                <a:lnTo>
                  <a:pt x="635114" y="61873"/>
                </a:lnTo>
                <a:lnTo>
                  <a:pt x="639875" y="54575"/>
                </a:lnTo>
                <a:lnTo>
                  <a:pt x="644953" y="47277"/>
                </a:lnTo>
                <a:lnTo>
                  <a:pt x="650666" y="40614"/>
                </a:lnTo>
                <a:lnTo>
                  <a:pt x="656697" y="34585"/>
                </a:lnTo>
                <a:lnTo>
                  <a:pt x="662727" y="28557"/>
                </a:lnTo>
                <a:lnTo>
                  <a:pt x="670028" y="23480"/>
                </a:lnTo>
                <a:lnTo>
                  <a:pt x="677010" y="18721"/>
                </a:lnTo>
                <a:lnTo>
                  <a:pt x="684311" y="14596"/>
                </a:lnTo>
                <a:lnTo>
                  <a:pt x="691928" y="10471"/>
                </a:lnTo>
                <a:lnTo>
                  <a:pt x="700180" y="7615"/>
                </a:lnTo>
                <a:lnTo>
                  <a:pt x="707798" y="4760"/>
                </a:lnTo>
                <a:lnTo>
                  <a:pt x="716368" y="2856"/>
                </a:lnTo>
                <a:lnTo>
                  <a:pt x="725255" y="1269"/>
                </a:lnTo>
                <a:lnTo>
                  <a:pt x="733825" y="0"/>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extLst>
      <p:ext uri="{BB962C8B-B14F-4D97-AF65-F5344CB8AC3E}">
        <p14:creationId xmlns:p14="http://schemas.microsoft.com/office/powerpoint/2010/main" val="570860347"/>
      </p:ext>
    </p:extLst>
  </p:cSld>
  <p:clrMapOvr>
    <a:masterClrMapping/>
  </p:clrMapOvr>
  <p:transition spd="slow" advTm="300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sp>
        <p:nvSpPr>
          <p:cNvPr id="55" name="椭圆 54"/>
          <p:cNvSpPr/>
          <p:nvPr/>
        </p:nvSpPr>
        <p:spPr>
          <a:xfrm>
            <a:off x="9046172" y="3458888"/>
            <a:ext cx="1243463" cy="1243463"/>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r>
              <a:rPr lang="en-US" altLang="zh-CN" sz="2400" b="1" kern="0" dirty="0">
                <a:solidFill>
                  <a:schemeClr val="bg1"/>
                </a:solidFill>
                <a:latin typeface="Arial"/>
                <a:ea typeface="微软雅黑" pitchFamily="34" charset="-122"/>
              </a:rPr>
              <a:t>2018</a:t>
            </a:r>
            <a:endParaRPr lang="zh-CN" altLang="en-US" sz="2400" b="1" kern="0" dirty="0">
              <a:solidFill>
                <a:schemeClr val="bg1"/>
              </a:solidFill>
              <a:latin typeface="Arial"/>
              <a:ea typeface="微软雅黑" pitchFamily="34" charset="-122"/>
            </a:endParaRPr>
          </a:p>
        </p:txBody>
      </p:sp>
      <p:sp>
        <p:nvSpPr>
          <p:cNvPr id="56" name="椭圆 55"/>
          <p:cNvSpPr/>
          <p:nvPr/>
        </p:nvSpPr>
        <p:spPr>
          <a:xfrm>
            <a:off x="7277442" y="3582785"/>
            <a:ext cx="1243463" cy="1243463"/>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r>
              <a:rPr lang="en-US" altLang="zh-CN" sz="2400" b="1" kern="0" dirty="0">
                <a:solidFill>
                  <a:schemeClr val="bg1"/>
                </a:solidFill>
                <a:latin typeface="Arial"/>
                <a:ea typeface="微软雅黑" pitchFamily="34" charset="-122"/>
              </a:rPr>
              <a:t>2017</a:t>
            </a:r>
            <a:endParaRPr lang="zh-CN" altLang="en-US" sz="2400" b="1" kern="0" dirty="0">
              <a:solidFill>
                <a:schemeClr val="bg1"/>
              </a:solidFill>
              <a:latin typeface="Arial"/>
              <a:ea typeface="微软雅黑" pitchFamily="34" charset="-122"/>
            </a:endParaRPr>
          </a:p>
        </p:txBody>
      </p:sp>
      <p:sp>
        <p:nvSpPr>
          <p:cNvPr id="57" name="椭圆 56"/>
          <p:cNvSpPr/>
          <p:nvPr/>
        </p:nvSpPr>
        <p:spPr>
          <a:xfrm>
            <a:off x="5509223" y="3458888"/>
            <a:ext cx="1243463" cy="1243463"/>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r>
              <a:rPr lang="en-US" altLang="zh-CN" b="1" kern="0" dirty="0">
                <a:solidFill>
                  <a:schemeClr val="bg1"/>
                </a:solidFill>
                <a:latin typeface="Arial"/>
                <a:ea typeface="微软雅黑" pitchFamily="34" charset="-122"/>
              </a:rPr>
              <a:t>2016</a:t>
            </a:r>
            <a:endParaRPr lang="zh-CN" altLang="en-US" sz="2400" b="1" kern="0" dirty="0">
              <a:solidFill>
                <a:schemeClr val="bg1"/>
              </a:solidFill>
              <a:latin typeface="Arial"/>
              <a:ea typeface="微软雅黑" pitchFamily="34" charset="-122"/>
            </a:endParaRPr>
          </a:p>
        </p:txBody>
      </p:sp>
      <p:sp>
        <p:nvSpPr>
          <p:cNvPr id="58" name="椭圆 57"/>
          <p:cNvSpPr/>
          <p:nvPr/>
        </p:nvSpPr>
        <p:spPr>
          <a:xfrm>
            <a:off x="3717045" y="3582785"/>
            <a:ext cx="1243463" cy="1243463"/>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r>
              <a:rPr lang="en-US" altLang="zh-CN" sz="2400" b="1" kern="0" dirty="0">
                <a:solidFill>
                  <a:schemeClr val="bg1"/>
                </a:solidFill>
                <a:latin typeface="Arial"/>
                <a:ea typeface="微软雅黑" pitchFamily="34" charset="-122"/>
              </a:rPr>
              <a:t>2015</a:t>
            </a:r>
            <a:endParaRPr lang="zh-CN" altLang="en-US" sz="2400" b="1" kern="0" dirty="0">
              <a:solidFill>
                <a:schemeClr val="bg1"/>
              </a:solidFill>
              <a:latin typeface="Arial"/>
              <a:ea typeface="微软雅黑" pitchFamily="34" charset="-122"/>
            </a:endParaRPr>
          </a:p>
        </p:txBody>
      </p:sp>
      <p:sp>
        <p:nvSpPr>
          <p:cNvPr id="59" name="椭圆 58"/>
          <p:cNvSpPr/>
          <p:nvPr/>
        </p:nvSpPr>
        <p:spPr>
          <a:xfrm>
            <a:off x="1933830" y="3458888"/>
            <a:ext cx="1243463" cy="1243463"/>
          </a:xfrm>
          <a:prstGeom prst="ellipse">
            <a:avLst/>
          </a:pr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r>
              <a:rPr lang="en-US" altLang="zh-CN" sz="2400" b="1" kern="0" dirty="0">
                <a:solidFill>
                  <a:schemeClr val="bg1"/>
                </a:solidFill>
                <a:latin typeface="Arial"/>
                <a:ea typeface="微软雅黑" pitchFamily="34" charset="-122"/>
              </a:rPr>
              <a:t>2014</a:t>
            </a:r>
            <a:endParaRPr lang="zh-CN" altLang="en-US" sz="2700" b="1" kern="0" dirty="0">
              <a:solidFill>
                <a:schemeClr val="bg1"/>
              </a:solidFill>
              <a:latin typeface="Arial"/>
              <a:ea typeface="微软雅黑" pitchFamily="34" charset="-122"/>
            </a:endParaRPr>
          </a:p>
        </p:txBody>
      </p:sp>
      <p:sp>
        <p:nvSpPr>
          <p:cNvPr id="60" name="燕尾形 114"/>
          <p:cNvSpPr/>
          <p:nvPr/>
        </p:nvSpPr>
        <p:spPr>
          <a:xfrm>
            <a:off x="650009" y="3142674"/>
            <a:ext cx="276335" cy="276335"/>
          </a:xfrm>
          <a:prstGeom prst="chevron">
            <a:avLst/>
          </a:prstGeom>
          <a:solidFill>
            <a:schemeClr val="accent1">
              <a:lumMod val="20000"/>
              <a:lumOff val="8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61" name="燕尾形 115"/>
          <p:cNvSpPr/>
          <p:nvPr/>
        </p:nvSpPr>
        <p:spPr>
          <a:xfrm>
            <a:off x="373119" y="3142674"/>
            <a:ext cx="276335" cy="276335"/>
          </a:xfrm>
          <a:prstGeom prst="chevron">
            <a:avLst/>
          </a:prstGeom>
          <a:solidFill>
            <a:schemeClr val="accent1">
              <a:lumMod val="20000"/>
              <a:lumOff val="8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62" name="燕尾形 116"/>
          <p:cNvSpPr/>
          <p:nvPr/>
        </p:nvSpPr>
        <p:spPr>
          <a:xfrm>
            <a:off x="81009" y="3142674"/>
            <a:ext cx="276335" cy="276335"/>
          </a:xfrm>
          <a:prstGeom prst="chevron">
            <a:avLst/>
          </a:prstGeom>
          <a:solidFill>
            <a:schemeClr val="accent1">
              <a:lumMod val="20000"/>
              <a:lumOff val="8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63" name="椭圆 1"/>
          <p:cNvSpPr/>
          <p:nvPr/>
        </p:nvSpPr>
        <p:spPr>
          <a:xfrm flipV="1">
            <a:off x="921973" y="3137717"/>
            <a:ext cx="10408013" cy="2005782"/>
          </a:xfrm>
          <a:custGeom>
            <a:avLst/>
            <a:gdLst/>
            <a:ahLst/>
            <a:cxnLst/>
            <a:rect l="l" t="t" r="r" b="b"/>
            <a:pathLst>
              <a:path w="7835363" h="1509993">
                <a:moveTo>
                  <a:pt x="0" y="1509993"/>
                </a:moveTo>
                <a:cubicBezTo>
                  <a:pt x="374580" y="1465544"/>
                  <a:pt x="665607" y="1149153"/>
                  <a:pt x="669884" y="763727"/>
                </a:cubicBezTo>
                <a:lnTo>
                  <a:pt x="671649" y="763727"/>
                </a:lnTo>
                <a:cubicBezTo>
                  <a:pt x="674225" y="450458"/>
                  <a:pt x="929142" y="197478"/>
                  <a:pt x="1243147" y="197478"/>
                </a:cubicBezTo>
                <a:cubicBezTo>
                  <a:pt x="1557152" y="197478"/>
                  <a:pt x="1812070" y="450458"/>
                  <a:pt x="1814645" y="763727"/>
                </a:cubicBezTo>
                <a:lnTo>
                  <a:pt x="1819709" y="763727"/>
                </a:lnTo>
                <a:cubicBezTo>
                  <a:pt x="1830248" y="1175133"/>
                  <a:pt x="2167291" y="1505145"/>
                  <a:pt x="2581412" y="1505145"/>
                </a:cubicBezTo>
                <a:cubicBezTo>
                  <a:pt x="2995850" y="1505145"/>
                  <a:pt x="3333092" y="1174627"/>
                  <a:pt x="3343163" y="762782"/>
                </a:cubicBezTo>
                <a:lnTo>
                  <a:pt x="3346747" y="762782"/>
                </a:lnTo>
                <a:cubicBezTo>
                  <a:pt x="3349323" y="449513"/>
                  <a:pt x="3604240" y="196533"/>
                  <a:pt x="3918245" y="196533"/>
                </a:cubicBezTo>
                <a:cubicBezTo>
                  <a:pt x="4232250" y="196533"/>
                  <a:pt x="4487168" y="449513"/>
                  <a:pt x="4489743" y="762782"/>
                </a:cubicBezTo>
                <a:lnTo>
                  <a:pt x="4492190" y="762782"/>
                </a:lnTo>
                <a:cubicBezTo>
                  <a:pt x="4502730" y="1174188"/>
                  <a:pt x="4839772" y="1504200"/>
                  <a:pt x="5253893" y="1504200"/>
                </a:cubicBezTo>
                <a:cubicBezTo>
                  <a:pt x="5668014" y="1504200"/>
                  <a:pt x="6005057" y="1174188"/>
                  <a:pt x="6015596" y="762782"/>
                </a:cubicBezTo>
                <a:lnTo>
                  <a:pt x="6018043" y="762782"/>
                </a:lnTo>
                <a:cubicBezTo>
                  <a:pt x="6020619" y="449513"/>
                  <a:pt x="6275536" y="196533"/>
                  <a:pt x="6589541" y="196533"/>
                </a:cubicBezTo>
                <a:cubicBezTo>
                  <a:pt x="6903546" y="196533"/>
                  <a:pt x="7158464" y="449513"/>
                  <a:pt x="7161039" y="762782"/>
                </a:cubicBezTo>
                <a:lnTo>
                  <a:pt x="7166200" y="762782"/>
                </a:lnTo>
                <a:cubicBezTo>
                  <a:pt x="7173663" y="1144717"/>
                  <a:pt x="7463295" y="1457174"/>
                  <a:pt x="7835363" y="1501325"/>
                </a:cubicBezTo>
                <a:cubicBezTo>
                  <a:pt x="7825227" y="1499858"/>
                  <a:pt x="7737557" y="1376550"/>
                  <a:pt x="7738498" y="1380622"/>
                </a:cubicBezTo>
                <a:cubicBezTo>
                  <a:pt x="7737557" y="1370912"/>
                  <a:pt x="7830766" y="1294742"/>
                  <a:pt x="7835363" y="1301647"/>
                </a:cubicBezTo>
                <a:cubicBezTo>
                  <a:pt x="7564830" y="1259668"/>
                  <a:pt x="7358105" y="1026556"/>
                  <a:pt x="7355787" y="744607"/>
                </a:cubicBezTo>
                <a:lnTo>
                  <a:pt x="7351406" y="744607"/>
                </a:lnTo>
                <a:cubicBezTo>
                  <a:pt x="7342448" y="331721"/>
                  <a:pt x="7004734" y="0"/>
                  <a:pt x="6589541" y="0"/>
                </a:cubicBezTo>
                <a:cubicBezTo>
                  <a:pt x="6175420" y="0"/>
                  <a:pt x="5838378" y="330012"/>
                  <a:pt x="5827838" y="741418"/>
                </a:cubicBezTo>
                <a:lnTo>
                  <a:pt x="5825391" y="741418"/>
                </a:lnTo>
                <a:cubicBezTo>
                  <a:pt x="5822816" y="1054687"/>
                  <a:pt x="5567898" y="1307667"/>
                  <a:pt x="5253893" y="1307667"/>
                </a:cubicBezTo>
                <a:cubicBezTo>
                  <a:pt x="4939888" y="1307667"/>
                  <a:pt x="4684971" y="1054687"/>
                  <a:pt x="4682395" y="741418"/>
                </a:cubicBezTo>
                <a:lnTo>
                  <a:pt x="4679948" y="741418"/>
                </a:lnTo>
                <a:cubicBezTo>
                  <a:pt x="4669409" y="330012"/>
                  <a:pt x="4332366" y="0"/>
                  <a:pt x="3918245" y="0"/>
                </a:cubicBezTo>
                <a:cubicBezTo>
                  <a:pt x="3503807" y="0"/>
                  <a:pt x="3166565" y="330518"/>
                  <a:pt x="3156494" y="742363"/>
                </a:cubicBezTo>
                <a:lnTo>
                  <a:pt x="3152910" y="742363"/>
                </a:lnTo>
                <a:cubicBezTo>
                  <a:pt x="3150335" y="1055632"/>
                  <a:pt x="2895417" y="1308612"/>
                  <a:pt x="2581412" y="1308612"/>
                </a:cubicBezTo>
                <a:cubicBezTo>
                  <a:pt x="2267407" y="1308612"/>
                  <a:pt x="2012490" y="1055632"/>
                  <a:pt x="2009914" y="742363"/>
                </a:cubicBezTo>
                <a:lnTo>
                  <a:pt x="2004850" y="742363"/>
                </a:lnTo>
                <a:cubicBezTo>
                  <a:pt x="1994310" y="330957"/>
                  <a:pt x="1657268" y="945"/>
                  <a:pt x="1243147" y="945"/>
                </a:cubicBezTo>
                <a:cubicBezTo>
                  <a:pt x="825366" y="945"/>
                  <a:pt x="486031" y="336817"/>
                  <a:pt x="480893" y="753275"/>
                </a:cubicBezTo>
                <a:lnTo>
                  <a:pt x="479576" y="753275"/>
                </a:lnTo>
                <a:cubicBezTo>
                  <a:pt x="477258" y="1035224"/>
                  <a:pt x="270533" y="1268336"/>
                  <a:pt x="0" y="1310315"/>
                </a:cubicBezTo>
                <a:cubicBezTo>
                  <a:pt x="4598" y="1303410"/>
                  <a:pt x="97806" y="1379580"/>
                  <a:pt x="96865" y="1389290"/>
                </a:cubicBezTo>
                <a:lnTo>
                  <a:pt x="93389" y="1393247"/>
                </a:lnTo>
                <a:cubicBezTo>
                  <a:pt x="77100" y="1414141"/>
                  <a:pt x="8869" y="1508710"/>
                  <a:pt x="0" y="1509993"/>
                </a:cubicBezTo>
                <a:close/>
              </a:path>
            </a:pathLst>
          </a:custGeom>
          <a:solidFill>
            <a:schemeClr val="accent1">
              <a:lumMod val="20000"/>
              <a:lumOff val="8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64" name="燕尾形 118"/>
          <p:cNvSpPr/>
          <p:nvPr/>
        </p:nvSpPr>
        <p:spPr>
          <a:xfrm flipH="1">
            <a:off x="11318393" y="3133436"/>
            <a:ext cx="276335" cy="276335"/>
          </a:xfrm>
          <a:prstGeom prst="chevron">
            <a:avLst/>
          </a:prstGeom>
          <a:solidFill>
            <a:schemeClr val="accent1">
              <a:lumMod val="20000"/>
              <a:lumOff val="8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65" name="燕尾形 119"/>
          <p:cNvSpPr/>
          <p:nvPr/>
        </p:nvSpPr>
        <p:spPr>
          <a:xfrm flipH="1">
            <a:off x="11571273" y="3133436"/>
            <a:ext cx="276335" cy="276335"/>
          </a:xfrm>
          <a:prstGeom prst="chevron">
            <a:avLst/>
          </a:prstGeom>
          <a:solidFill>
            <a:schemeClr val="accent1">
              <a:lumMod val="20000"/>
              <a:lumOff val="8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66" name="燕尾形 120"/>
          <p:cNvSpPr/>
          <p:nvPr/>
        </p:nvSpPr>
        <p:spPr>
          <a:xfrm flipH="1">
            <a:off x="11834656" y="3133436"/>
            <a:ext cx="276335" cy="276335"/>
          </a:xfrm>
          <a:prstGeom prst="chevron">
            <a:avLst/>
          </a:prstGeom>
          <a:solidFill>
            <a:schemeClr val="accent1">
              <a:lumMod val="20000"/>
              <a:lumOff val="8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67" name="矩形 66"/>
          <p:cNvSpPr/>
          <p:nvPr/>
        </p:nvSpPr>
        <p:spPr>
          <a:xfrm>
            <a:off x="1389981" y="1642763"/>
            <a:ext cx="2331159"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68" name="矩形 67"/>
          <p:cNvSpPr/>
          <p:nvPr/>
        </p:nvSpPr>
        <p:spPr>
          <a:xfrm>
            <a:off x="4933281" y="1642763"/>
            <a:ext cx="2331159"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69" name="矩形 68"/>
          <p:cNvSpPr/>
          <p:nvPr/>
        </p:nvSpPr>
        <p:spPr>
          <a:xfrm>
            <a:off x="8460665" y="1642763"/>
            <a:ext cx="2331159"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70" name="矩形 69"/>
          <p:cNvSpPr/>
          <p:nvPr/>
        </p:nvSpPr>
        <p:spPr>
          <a:xfrm>
            <a:off x="3177293" y="5133703"/>
            <a:ext cx="2331159"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72" name="矩形 71"/>
          <p:cNvSpPr/>
          <p:nvPr/>
        </p:nvSpPr>
        <p:spPr>
          <a:xfrm>
            <a:off x="6715013" y="5133703"/>
            <a:ext cx="2331159"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Tree>
    <p:extLst>
      <p:ext uri="{BB962C8B-B14F-4D97-AF65-F5344CB8AC3E}">
        <p14:creationId xmlns:p14="http://schemas.microsoft.com/office/powerpoint/2010/main" val="1077067303"/>
      </p:ext>
    </p:extLst>
  </p:cSld>
  <p:clrMapOvr>
    <a:masterClrMapping/>
  </p:clrMapOvr>
  <p:transition spd="slow" advTm="300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grpSp>
        <p:nvGrpSpPr>
          <p:cNvPr id="46" name="组合 45"/>
          <p:cNvGrpSpPr/>
          <p:nvPr/>
        </p:nvGrpSpPr>
        <p:grpSpPr>
          <a:xfrm>
            <a:off x="9555702" y="1642938"/>
            <a:ext cx="2255298" cy="2255300"/>
            <a:chOff x="5721892" y="3629088"/>
            <a:chExt cx="2402989" cy="2402990"/>
          </a:xfrm>
        </p:grpSpPr>
        <p:sp>
          <p:nvSpPr>
            <p:cNvPr id="47" name="椭圆 46"/>
            <p:cNvSpPr/>
            <p:nvPr/>
          </p:nvSpPr>
          <p:spPr>
            <a:xfrm>
              <a:off x="5721892" y="3629088"/>
              <a:ext cx="2402989" cy="2402990"/>
            </a:xfrm>
            <a:prstGeom prst="ellipse">
              <a:avLst/>
            </a:prstGeom>
            <a:solidFill>
              <a:schemeClr val="accent1"/>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48" name="椭圆 47"/>
            <p:cNvSpPr/>
            <p:nvPr/>
          </p:nvSpPr>
          <p:spPr>
            <a:xfrm>
              <a:off x="5980950" y="3888147"/>
              <a:ext cx="1884872" cy="1884872"/>
            </a:xfrm>
            <a:prstGeom prst="ellipse">
              <a:avLst/>
            </a:prstGeom>
            <a:solidFill>
              <a:schemeClr val="accent1">
                <a:lumMod val="20000"/>
                <a:lumOff val="80000"/>
              </a:schemeClr>
            </a:solidFill>
            <a:ln w="25400" cap="flat" cmpd="sng" algn="ctr">
              <a:solidFill>
                <a:sysClr val="window" lastClr="FFFFFF"/>
              </a:solidFill>
              <a:prstDash val="solid"/>
            </a:ln>
            <a:effectLst/>
          </p:spPr>
          <p:txBody>
            <a:bodyPr rtlCol="0" anchor="ctr"/>
            <a:lstStyle/>
            <a:p>
              <a:pPr algn="ctr">
                <a:defRPr/>
              </a:pPr>
              <a:r>
                <a:rPr lang="en-US" altLang="zh-CN" sz="3600" kern="0" dirty="0">
                  <a:latin typeface="Arial Black" panose="020B0A04020102020204" pitchFamily="34" charset="0"/>
                  <a:ea typeface="微软雅黑" panose="020B0503020204020204" pitchFamily="34" charset="-122"/>
                </a:rPr>
                <a:t>89%</a:t>
              </a:r>
              <a:endParaRPr lang="zh-CN" altLang="en-US" sz="3600" kern="0" dirty="0">
                <a:latin typeface="Arial Black" panose="020B0A04020102020204" pitchFamily="34" charset="0"/>
                <a:ea typeface="微软雅黑" panose="020B0503020204020204" pitchFamily="34" charset="-122"/>
              </a:endParaRPr>
            </a:p>
          </p:txBody>
        </p:sp>
      </p:grpSp>
      <p:sp>
        <p:nvSpPr>
          <p:cNvPr id="51" name="圆角矩形 71"/>
          <p:cNvSpPr/>
          <p:nvPr/>
        </p:nvSpPr>
        <p:spPr>
          <a:xfrm>
            <a:off x="5763600" y="1907478"/>
            <a:ext cx="3153622" cy="550009"/>
          </a:xfrm>
          <a:prstGeom prst="roundRect">
            <a:avLst>
              <a:gd name="adj" fmla="val 5000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请在此输入您的文本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52" name="矩形 51"/>
          <p:cNvSpPr/>
          <p:nvPr/>
        </p:nvSpPr>
        <p:spPr>
          <a:xfrm>
            <a:off x="6077189" y="254631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grpSp>
        <p:nvGrpSpPr>
          <p:cNvPr id="53" name="组合 52"/>
          <p:cNvGrpSpPr/>
          <p:nvPr/>
        </p:nvGrpSpPr>
        <p:grpSpPr>
          <a:xfrm>
            <a:off x="9555702" y="4309938"/>
            <a:ext cx="2255298" cy="2255300"/>
            <a:chOff x="5721892" y="3629088"/>
            <a:chExt cx="2402989" cy="2402990"/>
          </a:xfrm>
        </p:grpSpPr>
        <p:sp>
          <p:nvSpPr>
            <p:cNvPr id="54" name="椭圆 53"/>
            <p:cNvSpPr/>
            <p:nvPr/>
          </p:nvSpPr>
          <p:spPr>
            <a:xfrm>
              <a:off x="5721892" y="3629088"/>
              <a:ext cx="2402989" cy="2402990"/>
            </a:xfrm>
            <a:prstGeom prst="ellipse">
              <a:avLst/>
            </a:prstGeom>
            <a:solidFill>
              <a:schemeClr val="accent1"/>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55" name="椭圆 54"/>
            <p:cNvSpPr/>
            <p:nvPr/>
          </p:nvSpPr>
          <p:spPr>
            <a:xfrm>
              <a:off x="5980950" y="3888147"/>
              <a:ext cx="1884872" cy="1884872"/>
            </a:xfrm>
            <a:prstGeom prst="ellipse">
              <a:avLst/>
            </a:prstGeom>
            <a:solidFill>
              <a:schemeClr val="accent1">
                <a:lumMod val="20000"/>
                <a:lumOff val="80000"/>
              </a:schemeClr>
            </a:solidFill>
            <a:ln w="25400" cap="flat" cmpd="sng" algn="ctr">
              <a:solidFill>
                <a:sysClr val="window" lastClr="FFFFFF"/>
              </a:solidFill>
              <a:prstDash val="solid"/>
            </a:ln>
            <a:effectLst/>
          </p:spPr>
          <p:txBody>
            <a:bodyPr rtlCol="0" anchor="ctr"/>
            <a:lstStyle/>
            <a:p>
              <a:pPr algn="ctr">
                <a:defRPr/>
              </a:pPr>
              <a:r>
                <a:rPr lang="en-US" altLang="zh-CN" sz="3600" kern="0" dirty="0">
                  <a:latin typeface="Arial Black" panose="020B0A04020102020204" pitchFamily="34" charset="0"/>
                  <a:ea typeface="微软雅黑" panose="020B0503020204020204" pitchFamily="34" charset="-122"/>
                </a:rPr>
                <a:t>96%</a:t>
              </a:r>
              <a:endParaRPr lang="zh-CN" altLang="en-US" sz="3600" kern="0" dirty="0">
                <a:latin typeface="Arial Black" panose="020B0A04020102020204" pitchFamily="34" charset="0"/>
                <a:ea typeface="微软雅黑" panose="020B0503020204020204" pitchFamily="34" charset="-122"/>
              </a:endParaRPr>
            </a:p>
          </p:txBody>
        </p:sp>
      </p:grpSp>
      <p:sp>
        <p:nvSpPr>
          <p:cNvPr id="56" name="圆角矩形 71"/>
          <p:cNvSpPr/>
          <p:nvPr/>
        </p:nvSpPr>
        <p:spPr>
          <a:xfrm>
            <a:off x="5763600" y="4574478"/>
            <a:ext cx="3153622" cy="550009"/>
          </a:xfrm>
          <a:prstGeom prst="roundRect">
            <a:avLst>
              <a:gd name="adj" fmla="val 5000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请在此输入您的文本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57" name="矩形 56"/>
          <p:cNvSpPr/>
          <p:nvPr/>
        </p:nvSpPr>
        <p:spPr>
          <a:xfrm>
            <a:off x="6077189" y="521331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58" name="矩形 57"/>
          <p:cNvSpPr/>
          <p:nvPr/>
        </p:nvSpPr>
        <p:spPr>
          <a:xfrm>
            <a:off x="284757" y="1694045"/>
            <a:ext cx="5069113"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679429738"/>
      </p:ext>
    </p:extLst>
  </p:cSld>
  <p:clrMapOvr>
    <a:masterClrMapping/>
  </p:clrMapOvr>
  <p:transition spd="slow" advTm="30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请输入第三章大标题</a:t>
            </a:r>
            <a:endParaRPr lang="zh-CN" altLang="en-US" dirty="0"/>
          </a:p>
        </p:txBody>
      </p:sp>
      <p:sp>
        <p:nvSpPr>
          <p:cNvPr id="9219" name="文本占位符 2"/>
          <p:cNvSpPr>
            <a:spLocks noGrp="1"/>
          </p:cNvSpPr>
          <p:nvPr>
            <p:ph type="body" idx="1"/>
          </p:nvPr>
        </p:nvSpPr>
        <p:spPr/>
        <p:txBody>
          <a:bodyPr/>
          <a:lstStyle/>
          <a:p>
            <a:r>
              <a:rPr lang="zh-CN" altLang="en-US"/>
              <a:t>请输入第三章说明小标题</a:t>
            </a:r>
            <a:endParaRPr lang="zh-CN" altLang="en-US" dirty="0"/>
          </a:p>
        </p:txBody>
      </p:sp>
      <p:sp>
        <p:nvSpPr>
          <p:cNvPr id="4" name="文本框 3"/>
          <p:cNvSpPr txBox="1"/>
          <p:nvPr/>
        </p:nvSpPr>
        <p:spPr>
          <a:xfrm>
            <a:off x="8858250" y="4821510"/>
            <a:ext cx="1885950" cy="1200329"/>
          </a:xfrm>
          <a:prstGeom prst="rect">
            <a:avLst/>
          </a:prstGeom>
          <a:noFill/>
        </p:spPr>
        <p:txBody>
          <a:bodyPr wrap="square" rtlCol="0">
            <a:spAutoFit/>
          </a:bodyPr>
          <a:lstStyle/>
          <a:p>
            <a:pPr algn="ctr"/>
            <a:r>
              <a:rPr lang="en-US" altLang="zh-CN" sz="7200" b="1" dirty="0">
                <a:solidFill>
                  <a:schemeClr val="accent1">
                    <a:lumMod val="75000"/>
                  </a:schemeClr>
                </a:solidFill>
                <a:latin typeface="微软雅黑" panose="020B0503020204020204" pitchFamily="34" charset="-122"/>
                <a:ea typeface="微软雅黑" panose="020B0503020204020204" pitchFamily="34" charset="-122"/>
              </a:rPr>
              <a:t>03</a:t>
            </a:r>
            <a:endParaRPr lang="zh-CN" altLang="en-US" sz="7200" b="1" dirty="0">
              <a:solidFill>
                <a:schemeClr val="accent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61710076"/>
      </p:ext>
    </p:extLst>
  </p:cSld>
  <p:clrMapOvr>
    <a:masterClrMapping/>
  </p:clrMapOvr>
  <p:transition spd="slow" advTm="300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69" name="任意多边形 68"/>
          <p:cNvSpPr/>
          <p:nvPr>
            <p:custDataLst>
              <p:tags r:id="rId1"/>
            </p:custDataLst>
          </p:nvPr>
        </p:nvSpPr>
        <p:spPr>
          <a:xfrm>
            <a:off x="5253038" y="2259353"/>
            <a:ext cx="1685925" cy="3603625"/>
          </a:xfrm>
          <a:custGeom>
            <a:avLst/>
            <a:gdLst>
              <a:gd name="connsiteX0" fmla="*/ 1505916 w 1685925"/>
              <a:gd name="connsiteY0" fmla="*/ 1872344 h 3603625"/>
              <a:gd name="connsiteX1" fmla="*/ 1558755 w 1685925"/>
              <a:gd name="connsiteY1" fmla="*/ 1925185 h 3603625"/>
              <a:gd name="connsiteX2" fmla="*/ 1505916 w 1685925"/>
              <a:gd name="connsiteY2" fmla="*/ 1978025 h 3603625"/>
              <a:gd name="connsiteX3" fmla="*/ 1453079 w 1685925"/>
              <a:gd name="connsiteY3" fmla="*/ 1925185 h 3603625"/>
              <a:gd name="connsiteX4" fmla="*/ 1505916 w 1685925"/>
              <a:gd name="connsiteY4" fmla="*/ 1872344 h 3603625"/>
              <a:gd name="connsiteX5" fmla="*/ 180009 w 1685925"/>
              <a:gd name="connsiteY5" fmla="*/ 1872344 h 3603625"/>
              <a:gd name="connsiteX6" fmla="*/ 232847 w 1685925"/>
              <a:gd name="connsiteY6" fmla="*/ 1925185 h 3603625"/>
              <a:gd name="connsiteX7" fmla="*/ 180009 w 1685925"/>
              <a:gd name="connsiteY7" fmla="*/ 1978025 h 3603625"/>
              <a:gd name="connsiteX8" fmla="*/ 127171 w 1685925"/>
              <a:gd name="connsiteY8" fmla="*/ 1925185 h 3603625"/>
              <a:gd name="connsiteX9" fmla="*/ 180009 w 1685925"/>
              <a:gd name="connsiteY9" fmla="*/ 1872344 h 3603625"/>
              <a:gd name="connsiteX10" fmla="*/ 1505916 w 1685925"/>
              <a:gd name="connsiteY10" fmla="*/ 1625600 h 3603625"/>
              <a:gd name="connsiteX11" fmla="*/ 1558755 w 1685925"/>
              <a:gd name="connsiteY11" fmla="*/ 1678441 h 3603625"/>
              <a:gd name="connsiteX12" fmla="*/ 1505916 w 1685925"/>
              <a:gd name="connsiteY12" fmla="*/ 1731281 h 3603625"/>
              <a:gd name="connsiteX13" fmla="*/ 1453079 w 1685925"/>
              <a:gd name="connsiteY13" fmla="*/ 1678441 h 3603625"/>
              <a:gd name="connsiteX14" fmla="*/ 1505916 w 1685925"/>
              <a:gd name="connsiteY14" fmla="*/ 1625600 h 3603625"/>
              <a:gd name="connsiteX15" fmla="*/ 180009 w 1685925"/>
              <a:gd name="connsiteY15" fmla="*/ 1625600 h 3603625"/>
              <a:gd name="connsiteX16" fmla="*/ 232847 w 1685925"/>
              <a:gd name="connsiteY16" fmla="*/ 1678441 h 3603625"/>
              <a:gd name="connsiteX17" fmla="*/ 180009 w 1685925"/>
              <a:gd name="connsiteY17" fmla="*/ 1731281 h 3603625"/>
              <a:gd name="connsiteX18" fmla="*/ 127171 w 1685925"/>
              <a:gd name="connsiteY18" fmla="*/ 1678441 h 3603625"/>
              <a:gd name="connsiteX19" fmla="*/ 180009 w 1685925"/>
              <a:gd name="connsiteY19" fmla="*/ 1625600 h 3603625"/>
              <a:gd name="connsiteX20" fmla="*/ 851476 w 1685925"/>
              <a:gd name="connsiteY20" fmla="*/ 0 h 3603625"/>
              <a:gd name="connsiteX21" fmla="*/ 1685925 w 1685925"/>
              <a:gd name="connsiteY21" fmla="*/ 834497 h 3603625"/>
              <a:gd name="connsiteX22" fmla="*/ 1318024 w 1685925"/>
              <a:gd name="connsiteY22" fmla="*/ 1526475 h 3603625"/>
              <a:gd name="connsiteX23" fmla="*/ 1205082 w 1685925"/>
              <a:gd name="connsiteY23" fmla="*/ 1587782 h 3603625"/>
              <a:gd name="connsiteX24" fmla="*/ 1205771 w 1685925"/>
              <a:gd name="connsiteY24" fmla="*/ 1588271 h 3603625"/>
              <a:gd name="connsiteX25" fmla="*/ 1137435 w 1685925"/>
              <a:gd name="connsiteY25" fmla="*/ 1629298 h 3603625"/>
              <a:gd name="connsiteX26" fmla="*/ 1094547 w 1685925"/>
              <a:gd name="connsiteY26" fmla="*/ 1664724 h 3603625"/>
              <a:gd name="connsiteX27" fmla="*/ 1151739 w 1685925"/>
              <a:gd name="connsiteY27" fmla="*/ 1641753 h 3603625"/>
              <a:gd name="connsiteX28" fmla="*/ 1440348 w 1685925"/>
              <a:gd name="connsiteY28" fmla="*/ 1643363 h 3603625"/>
              <a:gd name="connsiteX29" fmla="*/ 1437812 w 1685925"/>
              <a:gd name="connsiteY29" fmla="*/ 1662230 h 3603625"/>
              <a:gd name="connsiteX30" fmla="*/ 1097373 w 1685925"/>
              <a:gd name="connsiteY30" fmla="*/ 1681633 h 3603625"/>
              <a:gd name="connsiteX31" fmla="*/ 1052576 w 1685925"/>
              <a:gd name="connsiteY31" fmla="*/ 1713074 h 3603625"/>
              <a:gd name="connsiteX32" fmla="*/ 1039643 w 1685925"/>
              <a:gd name="connsiteY32" fmla="*/ 1730968 h 3603625"/>
              <a:gd name="connsiteX33" fmla="*/ 1022277 w 1685925"/>
              <a:gd name="connsiteY33" fmla="*/ 1766087 h 3603625"/>
              <a:gd name="connsiteX34" fmla="*/ 1016919 w 1685925"/>
              <a:gd name="connsiteY34" fmla="*/ 1801813 h 3603625"/>
              <a:gd name="connsiteX35" fmla="*/ 1022277 w 1685925"/>
              <a:gd name="connsiteY35" fmla="*/ 1837539 h 3603625"/>
              <a:gd name="connsiteX36" fmla="*/ 1039643 w 1685925"/>
              <a:gd name="connsiteY36" fmla="*/ 1872657 h 3603625"/>
              <a:gd name="connsiteX37" fmla="*/ 1052576 w 1685925"/>
              <a:gd name="connsiteY37" fmla="*/ 1890551 h 3603625"/>
              <a:gd name="connsiteX38" fmla="*/ 1097373 w 1685925"/>
              <a:gd name="connsiteY38" fmla="*/ 1921993 h 3603625"/>
              <a:gd name="connsiteX39" fmla="*/ 1437812 w 1685925"/>
              <a:gd name="connsiteY39" fmla="*/ 1941395 h 3603625"/>
              <a:gd name="connsiteX40" fmla="*/ 1440348 w 1685925"/>
              <a:gd name="connsiteY40" fmla="*/ 1960263 h 3603625"/>
              <a:gd name="connsiteX41" fmla="*/ 1151739 w 1685925"/>
              <a:gd name="connsiteY41" fmla="*/ 1961872 h 3603625"/>
              <a:gd name="connsiteX42" fmla="*/ 1094547 w 1685925"/>
              <a:gd name="connsiteY42" fmla="*/ 1938902 h 3603625"/>
              <a:gd name="connsiteX43" fmla="*/ 1137435 w 1685925"/>
              <a:gd name="connsiteY43" fmla="*/ 1974327 h 3603625"/>
              <a:gd name="connsiteX44" fmla="*/ 1205771 w 1685925"/>
              <a:gd name="connsiteY44" fmla="*/ 2015354 h 3603625"/>
              <a:gd name="connsiteX45" fmla="*/ 1205082 w 1685925"/>
              <a:gd name="connsiteY45" fmla="*/ 2015843 h 3603625"/>
              <a:gd name="connsiteX46" fmla="*/ 1318024 w 1685925"/>
              <a:gd name="connsiteY46" fmla="*/ 2077151 h 3603625"/>
              <a:gd name="connsiteX47" fmla="*/ 1685925 w 1685925"/>
              <a:gd name="connsiteY47" fmla="*/ 2769128 h 3603625"/>
              <a:gd name="connsiteX48" fmla="*/ 851476 w 1685925"/>
              <a:gd name="connsiteY48" fmla="*/ 3603625 h 3603625"/>
              <a:gd name="connsiteX49" fmla="*/ 843089 w 1685925"/>
              <a:gd name="connsiteY49" fmla="*/ 3602780 h 3603625"/>
              <a:gd name="connsiteX50" fmla="*/ 843089 w 1685925"/>
              <a:gd name="connsiteY50" fmla="*/ 3585823 h 3603625"/>
              <a:gd name="connsiteX51" fmla="*/ 851476 w 1685925"/>
              <a:gd name="connsiteY51" fmla="*/ 3586668 h 3603625"/>
              <a:gd name="connsiteX52" fmla="*/ 1668969 w 1685925"/>
              <a:gd name="connsiteY52" fmla="*/ 2769128 h 3603625"/>
              <a:gd name="connsiteX53" fmla="*/ 1308545 w 1685925"/>
              <a:gd name="connsiteY53" fmla="*/ 2091210 h 3603625"/>
              <a:gd name="connsiteX54" fmla="*/ 1189757 w 1685925"/>
              <a:gd name="connsiteY54" fmla="*/ 2026731 h 3603625"/>
              <a:gd name="connsiteX55" fmla="*/ 1188738 w 1685925"/>
              <a:gd name="connsiteY55" fmla="*/ 2027456 h 3603625"/>
              <a:gd name="connsiteX56" fmla="*/ 1065384 w 1685925"/>
              <a:gd name="connsiteY56" fmla="*/ 1937143 h 3603625"/>
              <a:gd name="connsiteX57" fmla="*/ 1034775 w 1685925"/>
              <a:gd name="connsiteY57" fmla="*/ 1898683 h 3603625"/>
              <a:gd name="connsiteX58" fmla="*/ 1034217 w 1685925"/>
              <a:gd name="connsiteY58" fmla="*/ 1898257 h 3603625"/>
              <a:gd name="connsiteX59" fmla="*/ 1033002 w 1685925"/>
              <a:gd name="connsiteY59" fmla="*/ 1896457 h 3603625"/>
              <a:gd name="connsiteX60" fmla="*/ 1026488 w 1685925"/>
              <a:gd name="connsiteY60" fmla="*/ 1888271 h 3603625"/>
              <a:gd name="connsiteX61" fmla="*/ 1024230 w 1685925"/>
              <a:gd name="connsiteY61" fmla="*/ 1883452 h 3603625"/>
              <a:gd name="connsiteX62" fmla="*/ 1006805 w 1685925"/>
              <a:gd name="connsiteY62" fmla="*/ 1857621 h 3603625"/>
              <a:gd name="connsiteX63" fmla="*/ 996707 w 1685925"/>
              <a:gd name="connsiteY63" fmla="*/ 1812525 h 3603625"/>
              <a:gd name="connsiteX64" fmla="*/ 998209 w 1685925"/>
              <a:gd name="connsiteY64" fmla="*/ 1801813 h 3603625"/>
              <a:gd name="connsiteX65" fmla="*/ 996707 w 1685925"/>
              <a:gd name="connsiteY65" fmla="*/ 1791101 h 3603625"/>
              <a:gd name="connsiteX66" fmla="*/ 1006805 w 1685925"/>
              <a:gd name="connsiteY66" fmla="*/ 1746004 h 3603625"/>
              <a:gd name="connsiteX67" fmla="*/ 1024230 w 1685925"/>
              <a:gd name="connsiteY67" fmla="*/ 1720174 h 3603625"/>
              <a:gd name="connsiteX68" fmla="*/ 1026488 w 1685925"/>
              <a:gd name="connsiteY68" fmla="*/ 1715354 h 3603625"/>
              <a:gd name="connsiteX69" fmla="*/ 1033002 w 1685925"/>
              <a:gd name="connsiteY69" fmla="*/ 1707169 h 3603625"/>
              <a:gd name="connsiteX70" fmla="*/ 1034217 w 1685925"/>
              <a:gd name="connsiteY70" fmla="*/ 1705369 h 3603625"/>
              <a:gd name="connsiteX71" fmla="*/ 1034775 w 1685925"/>
              <a:gd name="connsiteY71" fmla="*/ 1704942 h 3603625"/>
              <a:gd name="connsiteX72" fmla="*/ 1065384 w 1685925"/>
              <a:gd name="connsiteY72" fmla="*/ 1666482 h 3603625"/>
              <a:gd name="connsiteX73" fmla="*/ 1188738 w 1685925"/>
              <a:gd name="connsiteY73" fmla="*/ 1576170 h 3603625"/>
              <a:gd name="connsiteX74" fmla="*/ 1189757 w 1685925"/>
              <a:gd name="connsiteY74" fmla="*/ 1576894 h 3603625"/>
              <a:gd name="connsiteX75" fmla="*/ 1308545 w 1685925"/>
              <a:gd name="connsiteY75" fmla="*/ 1512415 h 3603625"/>
              <a:gd name="connsiteX76" fmla="*/ 1668969 w 1685925"/>
              <a:gd name="connsiteY76" fmla="*/ 834497 h 3603625"/>
              <a:gd name="connsiteX77" fmla="*/ 851476 w 1685925"/>
              <a:gd name="connsiteY77" fmla="*/ 16957 h 3603625"/>
              <a:gd name="connsiteX78" fmla="*/ 843089 w 1685925"/>
              <a:gd name="connsiteY78" fmla="*/ 17803 h 3603625"/>
              <a:gd name="connsiteX79" fmla="*/ 843089 w 1685925"/>
              <a:gd name="connsiteY79" fmla="*/ 846 h 3603625"/>
              <a:gd name="connsiteX80" fmla="*/ 834450 w 1685925"/>
              <a:gd name="connsiteY80" fmla="*/ 0 h 3603625"/>
              <a:gd name="connsiteX81" fmla="*/ 842837 w 1685925"/>
              <a:gd name="connsiteY81" fmla="*/ 846 h 3603625"/>
              <a:gd name="connsiteX82" fmla="*/ 842837 w 1685925"/>
              <a:gd name="connsiteY82" fmla="*/ 17803 h 3603625"/>
              <a:gd name="connsiteX83" fmla="*/ 834450 w 1685925"/>
              <a:gd name="connsiteY83" fmla="*/ 16957 h 3603625"/>
              <a:gd name="connsiteX84" fmla="*/ 16956 w 1685925"/>
              <a:gd name="connsiteY84" fmla="*/ 834497 h 3603625"/>
              <a:gd name="connsiteX85" fmla="*/ 377381 w 1685925"/>
              <a:gd name="connsiteY85" fmla="*/ 1512415 h 3603625"/>
              <a:gd name="connsiteX86" fmla="*/ 496168 w 1685925"/>
              <a:gd name="connsiteY86" fmla="*/ 1576894 h 3603625"/>
              <a:gd name="connsiteX87" fmla="*/ 497188 w 1685925"/>
              <a:gd name="connsiteY87" fmla="*/ 1576170 h 3603625"/>
              <a:gd name="connsiteX88" fmla="*/ 620541 w 1685925"/>
              <a:gd name="connsiteY88" fmla="*/ 1666482 h 3603625"/>
              <a:gd name="connsiteX89" fmla="*/ 651151 w 1685925"/>
              <a:gd name="connsiteY89" fmla="*/ 1704942 h 3603625"/>
              <a:gd name="connsiteX90" fmla="*/ 651709 w 1685925"/>
              <a:gd name="connsiteY90" fmla="*/ 1705369 h 3603625"/>
              <a:gd name="connsiteX91" fmla="*/ 652923 w 1685925"/>
              <a:gd name="connsiteY91" fmla="*/ 1707169 h 3603625"/>
              <a:gd name="connsiteX92" fmla="*/ 659438 w 1685925"/>
              <a:gd name="connsiteY92" fmla="*/ 1715354 h 3603625"/>
              <a:gd name="connsiteX93" fmla="*/ 661696 w 1685925"/>
              <a:gd name="connsiteY93" fmla="*/ 1720173 h 3603625"/>
              <a:gd name="connsiteX94" fmla="*/ 679120 w 1685925"/>
              <a:gd name="connsiteY94" fmla="*/ 1746004 h 3603625"/>
              <a:gd name="connsiteX95" fmla="*/ 689218 w 1685925"/>
              <a:gd name="connsiteY95" fmla="*/ 1791101 h 3603625"/>
              <a:gd name="connsiteX96" fmla="*/ 687716 w 1685925"/>
              <a:gd name="connsiteY96" fmla="*/ 1801813 h 3603625"/>
              <a:gd name="connsiteX97" fmla="*/ 689218 w 1685925"/>
              <a:gd name="connsiteY97" fmla="*/ 1812525 h 3603625"/>
              <a:gd name="connsiteX98" fmla="*/ 679120 w 1685925"/>
              <a:gd name="connsiteY98" fmla="*/ 1857621 h 3603625"/>
              <a:gd name="connsiteX99" fmla="*/ 661696 w 1685925"/>
              <a:gd name="connsiteY99" fmla="*/ 1883452 h 3603625"/>
              <a:gd name="connsiteX100" fmla="*/ 659438 w 1685925"/>
              <a:gd name="connsiteY100" fmla="*/ 1888271 h 3603625"/>
              <a:gd name="connsiteX101" fmla="*/ 652923 w 1685925"/>
              <a:gd name="connsiteY101" fmla="*/ 1896457 h 3603625"/>
              <a:gd name="connsiteX102" fmla="*/ 651709 w 1685925"/>
              <a:gd name="connsiteY102" fmla="*/ 1898257 h 3603625"/>
              <a:gd name="connsiteX103" fmla="*/ 651151 w 1685925"/>
              <a:gd name="connsiteY103" fmla="*/ 1898683 h 3603625"/>
              <a:gd name="connsiteX104" fmla="*/ 620541 w 1685925"/>
              <a:gd name="connsiteY104" fmla="*/ 1937143 h 3603625"/>
              <a:gd name="connsiteX105" fmla="*/ 497188 w 1685925"/>
              <a:gd name="connsiteY105" fmla="*/ 2027456 h 3603625"/>
              <a:gd name="connsiteX106" fmla="*/ 496168 w 1685925"/>
              <a:gd name="connsiteY106" fmla="*/ 2026731 h 3603625"/>
              <a:gd name="connsiteX107" fmla="*/ 377381 w 1685925"/>
              <a:gd name="connsiteY107" fmla="*/ 2091210 h 3603625"/>
              <a:gd name="connsiteX108" fmla="*/ 16956 w 1685925"/>
              <a:gd name="connsiteY108" fmla="*/ 2769128 h 3603625"/>
              <a:gd name="connsiteX109" fmla="*/ 834450 w 1685925"/>
              <a:gd name="connsiteY109" fmla="*/ 3586668 h 3603625"/>
              <a:gd name="connsiteX110" fmla="*/ 842837 w 1685925"/>
              <a:gd name="connsiteY110" fmla="*/ 3585823 h 3603625"/>
              <a:gd name="connsiteX111" fmla="*/ 842837 w 1685925"/>
              <a:gd name="connsiteY111" fmla="*/ 3602780 h 3603625"/>
              <a:gd name="connsiteX112" fmla="*/ 834450 w 1685925"/>
              <a:gd name="connsiteY112" fmla="*/ 3603625 h 3603625"/>
              <a:gd name="connsiteX113" fmla="*/ 0 w 1685925"/>
              <a:gd name="connsiteY113" fmla="*/ 2769128 h 3603625"/>
              <a:gd name="connsiteX114" fmla="*/ 367901 w 1685925"/>
              <a:gd name="connsiteY114" fmla="*/ 2077151 h 3603625"/>
              <a:gd name="connsiteX115" fmla="*/ 480844 w 1685925"/>
              <a:gd name="connsiteY115" fmla="*/ 2015843 h 3603625"/>
              <a:gd name="connsiteX116" fmla="*/ 480154 w 1685925"/>
              <a:gd name="connsiteY116" fmla="*/ 2015354 h 3603625"/>
              <a:gd name="connsiteX117" fmla="*/ 548490 w 1685925"/>
              <a:gd name="connsiteY117" fmla="*/ 1974327 h 3603625"/>
              <a:gd name="connsiteX118" fmla="*/ 591378 w 1685925"/>
              <a:gd name="connsiteY118" fmla="*/ 1938902 h 3603625"/>
              <a:gd name="connsiteX119" fmla="*/ 534187 w 1685925"/>
              <a:gd name="connsiteY119" fmla="*/ 1961872 h 3603625"/>
              <a:gd name="connsiteX120" fmla="*/ 245577 w 1685925"/>
              <a:gd name="connsiteY120" fmla="*/ 1960263 h 3603625"/>
              <a:gd name="connsiteX121" fmla="*/ 248113 w 1685925"/>
              <a:gd name="connsiteY121" fmla="*/ 1941395 h 3603625"/>
              <a:gd name="connsiteX122" fmla="*/ 588553 w 1685925"/>
              <a:gd name="connsiteY122" fmla="*/ 1921993 h 3603625"/>
              <a:gd name="connsiteX123" fmla="*/ 633350 w 1685925"/>
              <a:gd name="connsiteY123" fmla="*/ 1890551 h 3603625"/>
              <a:gd name="connsiteX124" fmla="*/ 646282 w 1685925"/>
              <a:gd name="connsiteY124" fmla="*/ 1872657 h 3603625"/>
              <a:gd name="connsiteX125" fmla="*/ 663648 w 1685925"/>
              <a:gd name="connsiteY125" fmla="*/ 1837539 h 3603625"/>
              <a:gd name="connsiteX126" fmla="*/ 669006 w 1685925"/>
              <a:gd name="connsiteY126" fmla="*/ 1801813 h 3603625"/>
              <a:gd name="connsiteX127" fmla="*/ 663648 w 1685925"/>
              <a:gd name="connsiteY127" fmla="*/ 1766087 h 3603625"/>
              <a:gd name="connsiteX128" fmla="*/ 646282 w 1685925"/>
              <a:gd name="connsiteY128" fmla="*/ 1730968 h 3603625"/>
              <a:gd name="connsiteX129" fmla="*/ 633350 w 1685925"/>
              <a:gd name="connsiteY129" fmla="*/ 1713074 h 3603625"/>
              <a:gd name="connsiteX130" fmla="*/ 588553 w 1685925"/>
              <a:gd name="connsiteY130" fmla="*/ 1681633 h 3603625"/>
              <a:gd name="connsiteX131" fmla="*/ 248113 w 1685925"/>
              <a:gd name="connsiteY131" fmla="*/ 1662230 h 3603625"/>
              <a:gd name="connsiteX132" fmla="*/ 245577 w 1685925"/>
              <a:gd name="connsiteY132" fmla="*/ 1643363 h 3603625"/>
              <a:gd name="connsiteX133" fmla="*/ 534187 w 1685925"/>
              <a:gd name="connsiteY133" fmla="*/ 1641753 h 3603625"/>
              <a:gd name="connsiteX134" fmla="*/ 591378 w 1685925"/>
              <a:gd name="connsiteY134" fmla="*/ 1664724 h 3603625"/>
              <a:gd name="connsiteX135" fmla="*/ 548490 w 1685925"/>
              <a:gd name="connsiteY135" fmla="*/ 1629298 h 3603625"/>
              <a:gd name="connsiteX136" fmla="*/ 480154 w 1685925"/>
              <a:gd name="connsiteY136" fmla="*/ 1588271 h 3603625"/>
              <a:gd name="connsiteX137" fmla="*/ 480844 w 1685925"/>
              <a:gd name="connsiteY137" fmla="*/ 1587782 h 3603625"/>
              <a:gd name="connsiteX138" fmla="*/ 367901 w 1685925"/>
              <a:gd name="connsiteY138" fmla="*/ 1526475 h 3603625"/>
              <a:gd name="connsiteX139" fmla="*/ 0 w 1685925"/>
              <a:gd name="connsiteY139" fmla="*/ 834497 h 3603625"/>
              <a:gd name="connsiteX140" fmla="*/ 834450 w 1685925"/>
              <a:gd name="connsiteY140" fmla="*/ 0 h 3603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685925" h="3603625">
                <a:moveTo>
                  <a:pt x="1505916" y="1872344"/>
                </a:moveTo>
                <a:cubicBezTo>
                  <a:pt x="1535098" y="1872344"/>
                  <a:pt x="1558755" y="1896001"/>
                  <a:pt x="1558755" y="1925185"/>
                </a:cubicBezTo>
                <a:cubicBezTo>
                  <a:pt x="1558755" y="1954367"/>
                  <a:pt x="1535098" y="1978025"/>
                  <a:pt x="1505916" y="1978025"/>
                </a:cubicBezTo>
                <a:cubicBezTo>
                  <a:pt x="1476735" y="1978025"/>
                  <a:pt x="1453079" y="1954367"/>
                  <a:pt x="1453079" y="1925185"/>
                </a:cubicBezTo>
                <a:cubicBezTo>
                  <a:pt x="1453079" y="1896001"/>
                  <a:pt x="1476735" y="1872344"/>
                  <a:pt x="1505916" y="1872344"/>
                </a:cubicBezTo>
                <a:close/>
                <a:moveTo>
                  <a:pt x="180009" y="1872344"/>
                </a:moveTo>
                <a:cubicBezTo>
                  <a:pt x="209190" y="1872344"/>
                  <a:pt x="232847" y="1896001"/>
                  <a:pt x="232847" y="1925185"/>
                </a:cubicBezTo>
                <a:cubicBezTo>
                  <a:pt x="232847" y="1954367"/>
                  <a:pt x="209190" y="1978025"/>
                  <a:pt x="180009" y="1978025"/>
                </a:cubicBezTo>
                <a:cubicBezTo>
                  <a:pt x="150827" y="1978025"/>
                  <a:pt x="127171" y="1954367"/>
                  <a:pt x="127171" y="1925185"/>
                </a:cubicBezTo>
                <a:cubicBezTo>
                  <a:pt x="127171" y="1896001"/>
                  <a:pt x="150827" y="1872344"/>
                  <a:pt x="180009" y="1872344"/>
                </a:cubicBezTo>
                <a:close/>
                <a:moveTo>
                  <a:pt x="1505916" y="1625600"/>
                </a:moveTo>
                <a:cubicBezTo>
                  <a:pt x="1535098" y="1625600"/>
                  <a:pt x="1558755" y="1649258"/>
                  <a:pt x="1558755" y="1678441"/>
                </a:cubicBezTo>
                <a:cubicBezTo>
                  <a:pt x="1558755" y="1707625"/>
                  <a:pt x="1535098" y="1731281"/>
                  <a:pt x="1505916" y="1731281"/>
                </a:cubicBezTo>
                <a:cubicBezTo>
                  <a:pt x="1476735" y="1731281"/>
                  <a:pt x="1453079" y="1707625"/>
                  <a:pt x="1453079" y="1678441"/>
                </a:cubicBezTo>
                <a:cubicBezTo>
                  <a:pt x="1453079" y="1649258"/>
                  <a:pt x="1476735" y="1625600"/>
                  <a:pt x="1505916" y="1625600"/>
                </a:cubicBezTo>
                <a:close/>
                <a:moveTo>
                  <a:pt x="180009" y="1625600"/>
                </a:moveTo>
                <a:cubicBezTo>
                  <a:pt x="209190" y="1625600"/>
                  <a:pt x="232847" y="1649258"/>
                  <a:pt x="232847" y="1678441"/>
                </a:cubicBezTo>
                <a:cubicBezTo>
                  <a:pt x="232847" y="1707625"/>
                  <a:pt x="209190" y="1731281"/>
                  <a:pt x="180009" y="1731281"/>
                </a:cubicBezTo>
                <a:cubicBezTo>
                  <a:pt x="150827" y="1731281"/>
                  <a:pt x="127171" y="1707625"/>
                  <a:pt x="127171" y="1678441"/>
                </a:cubicBezTo>
                <a:cubicBezTo>
                  <a:pt x="127171" y="1649258"/>
                  <a:pt x="150827" y="1625600"/>
                  <a:pt x="180009" y="1625600"/>
                </a:cubicBezTo>
                <a:close/>
                <a:moveTo>
                  <a:pt x="851476" y="0"/>
                </a:moveTo>
                <a:cubicBezTo>
                  <a:pt x="1312330" y="0"/>
                  <a:pt x="1685925" y="373616"/>
                  <a:pt x="1685925" y="834497"/>
                </a:cubicBezTo>
                <a:cubicBezTo>
                  <a:pt x="1685925" y="1122548"/>
                  <a:pt x="1539990" y="1376510"/>
                  <a:pt x="1318024" y="1526475"/>
                </a:cubicBezTo>
                <a:lnTo>
                  <a:pt x="1205082" y="1587782"/>
                </a:lnTo>
                <a:lnTo>
                  <a:pt x="1205771" y="1588271"/>
                </a:lnTo>
                <a:cubicBezTo>
                  <a:pt x="1180610" y="1601218"/>
                  <a:pt x="1157803" y="1614981"/>
                  <a:pt x="1137435" y="1629298"/>
                </a:cubicBezTo>
                <a:lnTo>
                  <a:pt x="1094547" y="1664724"/>
                </a:lnTo>
                <a:lnTo>
                  <a:pt x="1151739" y="1641753"/>
                </a:lnTo>
                <a:cubicBezTo>
                  <a:pt x="1232229" y="1619938"/>
                  <a:pt x="1335061" y="1619970"/>
                  <a:pt x="1440348" y="1643363"/>
                </a:cubicBezTo>
                <a:lnTo>
                  <a:pt x="1437812" y="1662230"/>
                </a:lnTo>
                <a:cubicBezTo>
                  <a:pt x="1305888" y="1632538"/>
                  <a:pt x="1178047" y="1639824"/>
                  <a:pt x="1097373" y="1681633"/>
                </a:cubicBezTo>
                <a:cubicBezTo>
                  <a:pt x="1079436" y="1690928"/>
                  <a:pt x="1064532" y="1701496"/>
                  <a:pt x="1052576" y="1713074"/>
                </a:cubicBezTo>
                <a:lnTo>
                  <a:pt x="1039643" y="1730968"/>
                </a:lnTo>
                <a:lnTo>
                  <a:pt x="1022277" y="1766087"/>
                </a:lnTo>
                <a:lnTo>
                  <a:pt x="1016919" y="1801813"/>
                </a:lnTo>
                <a:lnTo>
                  <a:pt x="1022277" y="1837539"/>
                </a:lnTo>
                <a:lnTo>
                  <a:pt x="1039643" y="1872657"/>
                </a:lnTo>
                <a:lnTo>
                  <a:pt x="1052576" y="1890551"/>
                </a:lnTo>
                <a:cubicBezTo>
                  <a:pt x="1064532" y="1902130"/>
                  <a:pt x="1079436" y="1912697"/>
                  <a:pt x="1097373" y="1921993"/>
                </a:cubicBezTo>
                <a:cubicBezTo>
                  <a:pt x="1178047" y="1963801"/>
                  <a:pt x="1305888" y="1971087"/>
                  <a:pt x="1437812" y="1941395"/>
                </a:cubicBezTo>
                <a:lnTo>
                  <a:pt x="1440348" y="1960263"/>
                </a:lnTo>
                <a:cubicBezTo>
                  <a:pt x="1335061" y="1983655"/>
                  <a:pt x="1232229" y="1983687"/>
                  <a:pt x="1151739" y="1961872"/>
                </a:cubicBezTo>
                <a:lnTo>
                  <a:pt x="1094547" y="1938902"/>
                </a:lnTo>
                <a:lnTo>
                  <a:pt x="1137435" y="1974327"/>
                </a:lnTo>
                <a:cubicBezTo>
                  <a:pt x="1157803" y="1988644"/>
                  <a:pt x="1180610" y="2002407"/>
                  <a:pt x="1205771" y="2015354"/>
                </a:cubicBezTo>
                <a:lnTo>
                  <a:pt x="1205082" y="2015843"/>
                </a:lnTo>
                <a:lnTo>
                  <a:pt x="1318024" y="2077151"/>
                </a:lnTo>
                <a:cubicBezTo>
                  <a:pt x="1539990" y="2227115"/>
                  <a:pt x="1685925" y="2481077"/>
                  <a:pt x="1685925" y="2769128"/>
                </a:cubicBezTo>
                <a:cubicBezTo>
                  <a:pt x="1685925" y="3230009"/>
                  <a:pt x="1312330" y="3603625"/>
                  <a:pt x="851476" y="3603625"/>
                </a:cubicBezTo>
                <a:lnTo>
                  <a:pt x="843089" y="3602780"/>
                </a:lnTo>
                <a:lnTo>
                  <a:pt x="843089" y="3585823"/>
                </a:lnTo>
                <a:lnTo>
                  <a:pt x="851476" y="3586668"/>
                </a:lnTo>
                <a:cubicBezTo>
                  <a:pt x="1302965" y="3586668"/>
                  <a:pt x="1668969" y="3220644"/>
                  <a:pt x="1668969" y="2769128"/>
                </a:cubicBezTo>
                <a:cubicBezTo>
                  <a:pt x="1668969" y="2486932"/>
                  <a:pt x="1525999" y="2238129"/>
                  <a:pt x="1308545" y="2091210"/>
                </a:cubicBezTo>
                <a:lnTo>
                  <a:pt x="1189757" y="2026731"/>
                </a:lnTo>
                <a:lnTo>
                  <a:pt x="1188738" y="2027456"/>
                </a:lnTo>
                <a:cubicBezTo>
                  <a:pt x="1137823" y="2000070"/>
                  <a:pt x="1096487" y="1969255"/>
                  <a:pt x="1065384" y="1937143"/>
                </a:cubicBezTo>
                <a:lnTo>
                  <a:pt x="1034775" y="1898683"/>
                </a:lnTo>
                <a:lnTo>
                  <a:pt x="1034217" y="1898257"/>
                </a:lnTo>
                <a:lnTo>
                  <a:pt x="1033002" y="1896457"/>
                </a:lnTo>
                <a:lnTo>
                  <a:pt x="1026488" y="1888271"/>
                </a:lnTo>
                <a:lnTo>
                  <a:pt x="1024230" y="1883452"/>
                </a:lnTo>
                <a:lnTo>
                  <a:pt x="1006805" y="1857621"/>
                </a:lnTo>
                <a:cubicBezTo>
                  <a:pt x="1000581" y="1843243"/>
                  <a:pt x="997242" y="1828122"/>
                  <a:pt x="996707" y="1812525"/>
                </a:cubicBezTo>
                <a:lnTo>
                  <a:pt x="998209" y="1801813"/>
                </a:lnTo>
                <a:lnTo>
                  <a:pt x="996707" y="1791101"/>
                </a:lnTo>
                <a:cubicBezTo>
                  <a:pt x="997242" y="1775503"/>
                  <a:pt x="1000581" y="1760382"/>
                  <a:pt x="1006805" y="1746004"/>
                </a:cubicBezTo>
                <a:lnTo>
                  <a:pt x="1024230" y="1720174"/>
                </a:lnTo>
                <a:lnTo>
                  <a:pt x="1026488" y="1715354"/>
                </a:lnTo>
                <a:lnTo>
                  <a:pt x="1033002" y="1707169"/>
                </a:lnTo>
                <a:lnTo>
                  <a:pt x="1034217" y="1705369"/>
                </a:lnTo>
                <a:lnTo>
                  <a:pt x="1034775" y="1704942"/>
                </a:lnTo>
                <a:lnTo>
                  <a:pt x="1065384" y="1666482"/>
                </a:lnTo>
                <a:cubicBezTo>
                  <a:pt x="1096487" y="1634371"/>
                  <a:pt x="1137823" y="1603555"/>
                  <a:pt x="1188738" y="1576170"/>
                </a:cubicBezTo>
                <a:lnTo>
                  <a:pt x="1189757" y="1576894"/>
                </a:lnTo>
                <a:lnTo>
                  <a:pt x="1308545" y="1512415"/>
                </a:lnTo>
                <a:cubicBezTo>
                  <a:pt x="1525999" y="1365497"/>
                  <a:pt x="1668969" y="1116694"/>
                  <a:pt x="1668969" y="834497"/>
                </a:cubicBezTo>
                <a:cubicBezTo>
                  <a:pt x="1668969" y="382982"/>
                  <a:pt x="1302965" y="16957"/>
                  <a:pt x="851476" y="16957"/>
                </a:cubicBezTo>
                <a:lnTo>
                  <a:pt x="843089" y="17803"/>
                </a:lnTo>
                <a:lnTo>
                  <a:pt x="843089" y="846"/>
                </a:lnTo>
                <a:close/>
                <a:moveTo>
                  <a:pt x="834450" y="0"/>
                </a:moveTo>
                <a:lnTo>
                  <a:pt x="842837" y="846"/>
                </a:lnTo>
                <a:lnTo>
                  <a:pt x="842837" y="17803"/>
                </a:lnTo>
                <a:lnTo>
                  <a:pt x="834450" y="16957"/>
                </a:lnTo>
                <a:cubicBezTo>
                  <a:pt x="382960" y="16957"/>
                  <a:pt x="16956" y="382982"/>
                  <a:pt x="16956" y="834497"/>
                </a:cubicBezTo>
                <a:cubicBezTo>
                  <a:pt x="16956" y="1116694"/>
                  <a:pt x="159927" y="1365497"/>
                  <a:pt x="377381" y="1512415"/>
                </a:cubicBezTo>
                <a:lnTo>
                  <a:pt x="496168" y="1576894"/>
                </a:lnTo>
                <a:lnTo>
                  <a:pt x="497188" y="1576170"/>
                </a:lnTo>
                <a:cubicBezTo>
                  <a:pt x="548103" y="1603555"/>
                  <a:pt x="589439" y="1634371"/>
                  <a:pt x="620541" y="1666482"/>
                </a:cubicBezTo>
                <a:lnTo>
                  <a:pt x="651151" y="1704942"/>
                </a:lnTo>
                <a:lnTo>
                  <a:pt x="651709" y="1705369"/>
                </a:lnTo>
                <a:lnTo>
                  <a:pt x="652923" y="1707169"/>
                </a:lnTo>
                <a:lnTo>
                  <a:pt x="659438" y="1715354"/>
                </a:lnTo>
                <a:lnTo>
                  <a:pt x="661696" y="1720173"/>
                </a:lnTo>
                <a:lnTo>
                  <a:pt x="679120" y="1746004"/>
                </a:lnTo>
                <a:cubicBezTo>
                  <a:pt x="685344" y="1760382"/>
                  <a:pt x="688683" y="1775503"/>
                  <a:pt x="689218" y="1791101"/>
                </a:cubicBezTo>
                <a:lnTo>
                  <a:pt x="687716" y="1801813"/>
                </a:lnTo>
                <a:lnTo>
                  <a:pt x="689218" y="1812525"/>
                </a:lnTo>
                <a:cubicBezTo>
                  <a:pt x="688683" y="1828122"/>
                  <a:pt x="685344" y="1843243"/>
                  <a:pt x="679120" y="1857621"/>
                </a:cubicBezTo>
                <a:lnTo>
                  <a:pt x="661696" y="1883452"/>
                </a:lnTo>
                <a:lnTo>
                  <a:pt x="659438" y="1888271"/>
                </a:lnTo>
                <a:lnTo>
                  <a:pt x="652923" y="1896457"/>
                </a:lnTo>
                <a:lnTo>
                  <a:pt x="651709" y="1898257"/>
                </a:lnTo>
                <a:lnTo>
                  <a:pt x="651151" y="1898683"/>
                </a:lnTo>
                <a:lnTo>
                  <a:pt x="620541" y="1937143"/>
                </a:lnTo>
                <a:cubicBezTo>
                  <a:pt x="589439" y="1969255"/>
                  <a:pt x="548103" y="2000070"/>
                  <a:pt x="497188" y="2027456"/>
                </a:cubicBezTo>
                <a:lnTo>
                  <a:pt x="496168" y="2026731"/>
                </a:lnTo>
                <a:lnTo>
                  <a:pt x="377381" y="2091210"/>
                </a:lnTo>
                <a:cubicBezTo>
                  <a:pt x="159927" y="2238129"/>
                  <a:pt x="16956" y="2486932"/>
                  <a:pt x="16956" y="2769128"/>
                </a:cubicBezTo>
                <a:cubicBezTo>
                  <a:pt x="16956" y="3220644"/>
                  <a:pt x="382960" y="3586668"/>
                  <a:pt x="834450" y="3586668"/>
                </a:cubicBezTo>
                <a:lnTo>
                  <a:pt x="842837" y="3585823"/>
                </a:lnTo>
                <a:lnTo>
                  <a:pt x="842837" y="3602780"/>
                </a:lnTo>
                <a:lnTo>
                  <a:pt x="834450" y="3603625"/>
                </a:lnTo>
                <a:cubicBezTo>
                  <a:pt x="373596" y="3603625"/>
                  <a:pt x="0" y="3230009"/>
                  <a:pt x="0" y="2769128"/>
                </a:cubicBezTo>
                <a:cubicBezTo>
                  <a:pt x="0" y="2481077"/>
                  <a:pt x="145936" y="2227115"/>
                  <a:pt x="367901" y="2077151"/>
                </a:cubicBezTo>
                <a:lnTo>
                  <a:pt x="480844" y="2015843"/>
                </a:lnTo>
                <a:lnTo>
                  <a:pt x="480154" y="2015354"/>
                </a:lnTo>
                <a:cubicBezTo>
                  <a:pt x="505316" y="2002407"/>
                  <a:pt x="528123" y="1988644"/>
                  <a:pt x="548490" y="1974327"/>
                </a:cubicBezTo>
                <a:lnTo>
                  <a:pt x="591378" y="1938902"/>
                </a:lnTo>
                <a:lnTo>
                  <a:pt x="534187" y="1961872"/>
                </a:lnTo>
                <a:cubicBezTo>
                  <a:pt x="453696" y="1983687"/>
                  <a:pt x="350865" y="1983655"/>
                  <a:pt x="245577" y="1960263"/>
                </a:cubicBezTo>
                <a:lnTo>
                  <a:pt x="248113" y="1941395"/>
                </a:lnTo>
                <a:cubicBezTo>
                  <a:pt x="380037" y="1971087"/>
                  <a:pt x="507879" y="1963801"/>
                  <a:pt x="588553" y="1921993"/>
                </a:cubicBezTo>
                <a:cubicBezTo>
                  <a:pt x="606490" y="1912697"/>
                  <a:pt x="621394" y="1902130"/>
                  <a:pt x="633350" y="1890551"/>
                </a:cubicBezTo>
                <a:lnTo>
                  <a:pt x="646282" y="1872657"/>
                </a:lnTo>
                <a:lnTo>
                  <a:pt x="663648" y="1837539"/>
                </a:lnTo>
                <a:lnTo>
                  <a:pt x="669006" y="1801813"/>
                </a:lnTo>
                <a:lnTo>
                  <a:pt x="663648" y="1766087"/>
                </a:lnTo>
                <a:lnTo>
                  <a:pt x="646282" y="1730968"/>
                </a:lnTo>
                <a:lnTo>
                  <a:pt x="633350" y="1713074"/>
                </a:lnTo>
                <a:cubicBezTo>
                  <a:pt x="621394" y="1701496"/>
                  <a:pt x="606490" y="1690928"/>
                  <a:pt x="588553" y="1681633"/>
                </a:cubicBezTo>
                <a:cubicBezTo>
                  <a:pt x="507879" y="1639824"/>
                  <a:pt x="380037" y="1632538"/>
                  <a:pt x="248113" y="1662230"/>
                </a:cubicBezTo>
                <a:lnTo>
                  <a:pt x="245577" y="1643363"/>
                </a:lnTo>
                <a:cubicBezTo>
                  <a:pt x="350865" y="1619970"/>
                  <a:pt x="453696" y="1619938"/>
                  <a:pt x="534187" y="1641753"/>
                </a:cubicBezTo>
                <a:lnTo>
                  <a:pt x="591378" y="1664724"/>
                </a:lnTo>
                <a:lnTo>
                  <a:pt x="548490" y="1629298"/>
                </a:lnTo>
                <a:cubicBezTo>
                  <a:pt x="528123" y="1614981"/>
                  <a:pt x="505316" y="1601218"/>
                  <a:pt x="480154" y="1588271"/>
                </a:cubicBezTo>
                <a:lnTo>
                  <a:pt x="480844" y="1587782"/>
                </a:lnTo>
                <a:lnTo>
                  <a:pt x="367901" y="1526475"/>
                </a:lnTo>
                <a:cubicBezTo>
                  <a:pt x="145936" y="1376510"/>
                  <a:pt x="0" y="1122548"/>
                  <a:pt x="0" y="834497"/>
                </a:cubicBezTo>
                <a:cubicBezTo>
                  <a:pt x="0" y="373616"/>
                  <a:pt x="373596" y="0"/>
                  <a:pt x="83445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0" anchor="b">
            <a:noAutofit/>
          </a:bodyPr>
          <a:lstStyle/>
          <a:p>
            <a:pPr algn="ctr">
              <a:defRPr/>
            </a:pPr>
            <a:endParaRPr lang="zh-CN" altLang="en-US" sz="2400" dirty="0">
              <a:solidFill>
                <a:schemeClr val="tx1"/>
              </a:solidFill>
            </a:endParaRPr>
          </a:p>
        </p:txBody>
      </p:sp>
      <p:sp>
        <p:nvSpPr>
          <p:cNvPr id="70" name="椭圆 69"/>
          <p:cNvSpPr/>
          <p:nvPr/>
        </p:nvSpPr>
        <p:spPr>
          <a:xfrm>
            <a:off x="5376862" y="2381249"/>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p>
        </p:txBody>
      </p:sp>
      <p:sp>
        <p:nvSpPr>
          <p:cNvPr id="71" name="椭圆 70"/>
          <p:cNvSpPr/>
          <p:nvPr/>
        </p:nvSpPr>
        <p:spPr>
          <a:xfrm>
            <a:off x="5376862" y="4314824"/>
            <a:ext cx="1438275" cy="14382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rPr>
              <a:t>文本</a:t>
            </a:r>
          </a:p>
        </p:txBody>
      </p:sp>
      <p:sp>
        <p:nvSpPr>
          <p:cNvPr id="72" name="圆角矩形 71"/>
          <p:cNvSpPr/>
          <p:nvPr/>
        </p:nvSpPr>
        <p:spPr>
          <a:xfrm>
            <a:off x="1883456" y="3848713"/>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73" name="圆角矩形 72"/>
          <p:cNvSpPr/>
          <p:nvPr/>
        </p:nvSpPr>
        <p:spPr>
          <a:xfrm>
            <a:off x="7154923" y="3848713"/>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74" name="矩形 73"/>
          <p:cNvSpPr/>
          <p:nvPr/>
        </p:nvSpPr>
        <p:spPr>
          <a:xfrm>
            <a:off x="2197045" y="238124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75" name="矩形 74"/>
          <p:cNvSpPr/>
          <p:nvPr/>
        </p:nvSpPr>
        <p:spPr>
          <a:xfrm>
            <a:off x="2197045" y="439675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76" name="矩形 75"/>
          <p:cNvSpPr/>
          <p:nvPr/>
        </p:nvSpPr>
        <p:spPr>
          <a:xfrm>
            <a:off x="7468512" y="238124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77" name="矩形 76"/>
          <p:cNvSpPr/>
          <p:nvPr/>
        </p:nvSpPr>
        <p:spPr>
          <a:xfrm>
            <a:off x="7468512" y="439675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Tree>
    <p:extLst>
      <p:ext uri="{BB962C8B-B14F-4D97-AF65-F5344CB8AC3E}">
        <p14:creationId xmlns:p14="http://schemas.microsoft.com/office/powerpoint/2010/main" val="649495939"/>
      </p:ext>
    </p:extLst>
  </p:cSld>
  <p:clrMapOvr>
    <a:masterClrMapping/>
  </p:clrMapOvr>
  <p:transition spd="slow" advTm="300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9" name="任意多边形 17"/>
          <p:cNvSpPr/>
          <p:nvPr>
            <p:custDataLst>
              <p:tags r:id="rId1"/>
            </p:custDataLst>
          </p:nvPr>
        </p:nvSpPr>
        <p:spPr>
          <a:xfrm>
            <a:off x="1283928" y="3942424"/>
            <a:ext cx="1764825" cy="2212315"/>
          </a:xfrm>
          <a:custGeom>
            <a:avLst/>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10" name="任意多边形 16"/>
          <p:cNvSpPr/>
          <p:nvPr>
            <p:custDataLst>
              <p:tags r:id="rId2"/>
            </p:custDataLst>
          </p:nvPr>
        </p:nvSpPr>
        <p:spPr>
          <a:xfrm>
            <a:off x="1283928" y="3866223"/>
            <a:ext cx="1764805" cy="2132941"/>
          </a:xfrm>
          <a:custGeom>
            <a:avLst/>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a:t>
            </a:r>
            <a:endParaRPr lang="zh-CN" altLang="zh-CN" sz="1800" dirty="0">
              <a:solidFill>
                <a:srgbClr val="FFFFFF"/>
              </a:solidFill>
              <a:latin typeface="+mn-ea"/>
            </a:endParaRPr>
          </a:p>
        </p:txBody>
      </p:sp>
      <p:sp>
        <p:nvSpPr>
          <p:cNvPr id="11" name="椭圆 10"/>
          <p:cNvSpPr/>
          <p:nvPr/>
        </p:nvSpPr>
        <p:spPr>
          <a:xfrm>
            <a:off x="1799617" y="3170898"/>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KSO_Shape"/>
          <p:cNvSpPr/>
          <p:nvPr/>
        </p:nvSpPr>
        <p:spPr>
          <a:xfrm>
            <a:off x="1999642" y="3389536"/>
            <a:ext cx="333375" cy="296148"/>
          </a:xfrm>
          <a:custGeom>
            <a:avLst/>
            <a:gdLst/>
            <a:ahLst/>
            <a:cxnLst/>
            <a:rect l="l" t="t" r="r" b="b"/>
            <a:pathLst>
              <a:path w="1916638" h="1703474">
                <a:moveTo>
                  <a:pt x="1388994" y="1007638"/>
                </a:moveTo>
                <a:lnTo>
                  <a:pt x="1629018" y="1007638"/>
                </a:lnTo>
                <a:cubicBezTo>
                  <a:pt x="1662160" y="1007638"/>
                  <a:pt x="1689026" y="1034504"/>
                  <a:pt x="1689026" y="1067646"/>
                </a:cubicBezTo>
                <a:lnTo>
                  <a:pt x="1689026" y="1643466"/>
                </a:lnTo>
                <a:cubicBezTo>
                  <a:pt x="1689026" y="1676608"/>
                  <a:pt x="1662160" y="1703474"/>
                  <a:pt x="1629018" y="1703474"/>
                </a:cubicBezTo>
                <a:lnTo>
                  <a:pt x="1388994" y="1703474"/>
                </a:lnTo>
                <a:cubicBezTo>
                  <a:pt x="1355852" y="1703474"/>
                  <a:pt x="1328986" y="1676608"/>
                  <a:pt x="1328986" y="1643466"/>
                </a:cubicBezTo>
                <a:lnTo>
                  <a:pt x="1328986" y="1067646"/>
                </a:lnTo>
                <a:cubicBezTo>
                  <a:pt x="1328986" y="1034504"/>
                  <a:pt x="1355852" y="1007638"/>
                  <a:pt x="1388994" y="1007638"/>
                </a:cubicBezTo>
                <a:close/>
                <a:moveTo>
                  <a:pt x="278330" y="1005944"/>
                </a:moveTo>
                <a:lnTo>
                  <a:pt x="518354" y="1005944"/>
                </a:lnTo>
                <a:cubicBezTo>
                  <a:pt x="551496" y="1005944"/>
                  <a:pt x="578362" y="1032810"/>
                  <a:pt x="578362" y="1065952"/>
                </a:cubicBezTo>
                <a:lnTo>
                  <a:pt x="578362" y="1641772"/>
                </a:lnTo>
                <a:cubicBezTo>
                  <a:pt x="578362" y="1674914"/>
                  <a:pt x="551496" y="1701780"/>
                  <a:pt x="518354" y="1701780"/>
                </a:cubicBezTo>
                <a:lnTo>
                  <a:pt x="278330" y="1701780"/>
                </a:lnTo>
                <a:cubicBezTo>
                  <a:pt x="245188" y="1701780"/>
                  <a:pt x="218322" y="1674914"/>
                  <a:pt x="218322" y="1641772"/>
                </a:cubicBezTo>
                <a:lnTo>
                  <a:pt x="218322" y="1065952"/>
                </a:lnTo>
                <a:cubicBezTo>
                  <a:pt x="218322" y="1032810"/>
                  <a:pt x="245188" y="1005944"/>
                  <a:pt x="278330" y="1005944"/>
                </a:cubicBezTo>
                <a:close/>
                <a:moveTo>
                  <a:pt x="958319" y="0"/>
                </a:moveTo>
                <a:cubicBezTo>
                  <a:pt x="1487584" y="0"/>
                  <a:pt x="1916638" y="409484"/>
                  <a:pt x="1916638" y="914608"/>
                </a:cubicBezTo>
                <a:lnTo>
                  <a:pt x="1916638" y="1416309"/>
                </a:lnTo>
                <a:lnTo>
                  <a:pt x="1775274" y="1416309"/>
                </a:lnTo>
                <a:lnTo>
                  <a:pt x="1775274" y="914608"/>
                </a:lnTo>
                <a:lnTo>
                  <a:pt x="1776026" y="914608"/>
                </a:lnTo>
                <a:cubicBezTo>
                  <a:pt x="1776026" y="487142"/>
                  <a:pt x="1409926" y="140612"/>
                  <a:pt x="958319" y="140612"/>
                </a:cubicBezTo>
                <a:cubicBezTo>
                  <a:pt x="506712" y="140612"/>
                  <a:pt x="140612" y="487142"/>
                  <a:pt x="140612" y="914608"/>
                </a:cubicBezTo>
                <a:lnTo>
                  <a:pt x="141364" y="914608"/>
                </a:lnTo>
                <a:lnTo>
                  <a:pt x="141364" y="1416309"/>
                </a:lnTo>
                <a:lnTo>
                  <a:pt x="0" y="1416309"/>
                </a:lnTo>
                <a:lnTo>
                  <a:pt x="0" y="914608"/>
                </a:lnTo>
                <a:cubicBezTo>
                  <a:pt x="0" y="409484"/>
                  <a:pt x="429054" y="0"/>
                  <a:pt x="958319"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3" name="任意多边形 21"/>
          <p:cNvSpPr/>
          <p:nvPr>
            <p:custDataLst>
              <p:tags r:id="rId3"/>
            </p:custDataLst>
          </p:nvPr>
        </p:nvSpPr>
        <p:spPr>
          <a:xfrm>
            <a:off x="3248758" y="3942424"/>
            <a:ext cx="1764825" cy="2212315"/>
          </a:xfrm>
          <a:custGeom>
            <a:avLst/>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14" name="任意多边形 22"/>
          <p:cNvSpPr/>
          <p:nvPr>
            <p:custDataLst>
              <p:tags r:id="rId4"/>
            </p:custDataLst>
          </p:nvPr>
        </p:nvSpPr>
        <p:spPr>
          <a:xfrm>
            <a:off x="3248758" y="3866223"/>
            <a:ext cx="1764805" cy="2132941"/>
          </a:xfrm>
          <a:custGeom>
            <a:avLst/>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a:t>
            </a:r>
            <a:endParaRPr lang="zh-CN" altLang="zh-CN" sz="1800" dirty="0">
              <a:solidFill>
                <a:srgbClr val="FFFFFF"/>
              </a:solidFill>
              <a:latin typeface="+mn-ea"/>
            </a:endParaRPr>
          </a:p>
        </p:txBody>
      </p:sp>
      <p:sp>
        <p:nvSpPr>
          <p:cNvPr id="15" name="椭圆 14"/>
          <p:cNvSpPr/>
          <p:nvPr/>
        </p:nvSpPr>
        <p:spPr>
          <a:xfrm>
            <a:off x="3764447" y="3170898"/>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25"/>
          <p:cNvSpPr/>
          <p:nvPr>
            <p:custDataLst>
              <p:tags r:id="rId5"/>
            </p:custDataLst>
          </p:nvPr>
        </p:nvSpPr>
        <p:spPr>
          <a:xfrm>
            <a:off x="5213588" y="3942424"/>
            <a:ext cx="1764825" cy="2212315"/>
          </a:xfrm>
          <a:custGeom>
            <a:avLst/>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17" name="任意多边形 26"/>
          <p:cNvSpPr/>
          <p:nvPr>
            <p:custDataLst>
              <p:tags r:id="rId6"/>
            </p:custDataLst>
          </p:nvPr>
        </p:nvSpPr>
        <p:spPr>
          <a:xfrm>
            <a:off x="5213588" y="3866223"/>
            <a:ext cx="1764805" cy="2132941"/>
          </a:xfrm>
          <a:custGeom>
            <a:avLst/>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a:t>
            </a:r>
            <a:endParaRPr lang="zh-CN" altLang="zh-CN" sz="1800" dirty="0">
              <a:solidFill>
                <a:srgbClr val="FFFFFF"/>
              </a:solidFill>
              <a:latin typeface="+mn-ea"/>
            </a:endParaRPr>
          </a:p>
        </p:txBody>
      </p:sp>
      <p:sp>
        <p:nvSpPr>
          <p:cNvPr id="18" name="椭圆 17"/>
          <p:cNvSpPr/>
          <p:nvPr/>
        </p:nvSpPr>
        <p:spPr>
          <a:xfrm>
            <a:off x="5729277" y="3170898"/>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29"/>
          <p:cNvSpPr/>
          <p:nvPr>
            <p:custDataLst>
              <p:tags r:id="rId7"/>
            </p:custDataLst>
          </p:nvPr>
        </p:nvSpPr>
        <p:spPr>
          <a:xfrm>
            <a:off x="7178418" y="3942424"/>
            <a:ext cx="1764825" cy="2212315"/>
          </a:xfrm>
          <a:custGeom>
            <a:avLst/>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20" name="任意多边形 30"/>
          <p:cNvSpPr/>
          <p:nvPr>
            <p:custDataLst>
              <p:tags r:id="rId8"/>
            </p:custDataLst>
          </p:nvPr>
        </p:nvSpPr>
        <p:spPr>
          <a:xfrm>
            <a:off x="7178418" y="3866223"/>
            <a:ext cx="1764805" cy="2132941"/>
          </a:xfrm>
          <a:custGeom>
            <a:avLst/>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a:t>
            </a:r>
            <a:endParaRPr lang="zh-CN" altLang="zh-CN" sz="1800" dirty="0">
              <a:solidFill>
                <a:srgbClr val="FFFFFF"/>
              </a:solidFill>
              <a:latin typeface="+mn-ea"/>
            </a:endParaRPr>
          </a:p>
        </p:txBody>
      </p:sp>
      <p:sp>
        <p:nvSpPr>
          <p:cNvPr id="21" name="椭圆 20"/>
          <p:cNvSpPr/>
          <p:nvPr/>
        </p:nvSpPr>
        <p:spPr>
          <a:xfrm>
            <a:off x="7694107" y="3170898"/>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33"/>
          <p:cNvSpPr/>
          <p:nvPr>
            <p:custDataLst>
              <p:tags r:id="rId9"/>
            </p:custDataLst>
          </p:nvPr>
        </p:nvSpPr>
        <p:spPr>
          <a:xfrm>
            <a:off x="9143248" y="3942424"/>
            <a:ext cx="1764825" cy="2212315"/>
          </a:xfrm>
          <a:custGeom>
            <a:avLst/>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23" name="任意多边形 34"/>
          <p:cNvSpPr/>
          <p:nvPr>
            <p:custDataLst>
              <p:tags r:id="rId10"/>
            </p:custDataLst>
          </p:nvPr>
        </p:nvSpPr>
        <p:spPr>
          <a:xfrm>
            <a:off x="9143248" y="3866223"/>
            <a:ext cx="1764805" cy="2132941"/>
          </a:xfrm>
          <a:custGeom>
            <a:avLst/>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a:t>
            </a:r>
            <a:endParaRPr lang="zh-CN" altLang="zh-CN" sz="1800" dirty="0">
              <a:solidFill>
                <a:srgbClr val="FFFFFF"/>
              </a:solidFill>
              <a:latin typeface="+mn-ea"/>
            </a:endParaRPr>
          </a:p>
        </p:txBody>
      </p:sp>
      <p:sp>
        <p:nvSpPr>
          <p:cNvPr id="24" name="椭圆 23"/>
          <p:cNvSpPr/>
          <p:nvPr/>
        </p:nvSpPr>
        <p:spPr>
          <a:xfrm>
            <a:off x="9658937" y="3170898"/>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p:nvPr/>
        </p:nvSpPr>
        <p:spPr>
          <a:xfrm>
            <a:off x="3964472" y="3409539"/>
            <a:ext cx="333375" cy="256143"/>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endParaRPr>
          </a:p>
        </p:txBody>
      </p:sp>
      <p:sp>
        <p:nvSpPr>
          <p:cNvPr id="26" name="KSO_Shape"/>
          <p:cNvSpPr/>
          <p:nvPr/>
        </p:nvSpPr>
        <p:spPr>
          <a:xfrm>
            <a:off x="5929302" y="3431764"/>
            <a:ext cx="333375" cy="211693"/>
          </a:xfrm>
          <a:custGeom>
            <a:avLst/>
            <a:gdLst/>
            <a:ahLst/>
            <a:cxnLst/>
            <a:rect l="l" t="t" r="r" b="b"/>
            <a:pathLst>
              <a:path w="3694176" h="2348650">
                <a:moveTo>
                  <a:pt x="2671928" y="762368"/>
                </a:moveTo>
                <a:cubicBezTo>
                  <a:pt x="2393546" y="762368"/>
                  <a:pt x="2167872" y="988042"/>
                  <a:pt x="2167872" y="1266424"/>
                </a:cubicBezTo>
                <a:cubicBezTo>
                  <a:pt x="2167872" y="1544806"/>
                  <a:pt x="2393546" y="1770480"/>
                  <a:pt x="2671928" y="1770480"/>
                </a:cubicBezTo>
                <a:cubicBezTo>
                  <a:pt x="2950310" y="1770480"/>
                  <a:pt x="3175984" y="1544806"/>
                  <a:pt x="3175984" y="1266424"/>
                </a:cubicBezTo>
                <a:cubicBezTo>
                  <a:pt x="3175984" y="988042"/>
                  <a:pt x="2950310" y="762368"/>
                  <a:pt x="2671928" y="762368"/>
                </a:cubicBezTo>
                <a:close/>
                <a:moveTo>
                  <a:pt x="2671928" y="650924"/>
                </a:moveTo>
                <a:cubicBezTo>
                  <a:pt x="3011859" y="650924"/>
                  <a:pt x="3287428" y="926493"/>
                  <a:pt x="3287428" y="1266424"/>
                </a:cubicBezTo>
                <a:cubicBezTo>
                  <a:pt x="3287428" y="1606355"/>
                  <a:pt x="3011859" y="1881924"/>
                  <a:pt x="2671928" y="1881924"/>
                </a:cubicBezTo>
                <a:cubicBezTo>
                  <a:pt x="2331997" y="1881924"/>
                  <a:pt x="2056428" y="1606355"/>
                  <a:pt x="2056428" y="1266424"/>
                </a:cubicBezTo>
                <a:cubicBezTo>
                  <a:pt x="2056428" y="926493"/>
                  <a:pt x="2331997" y="650924"/>
                  <a:pt x="2671928" y="650924"/>
                </a:cubicBezTo>
                <a:close/>
                <a:moveTo>
                  <a:pt x="2671928" y="474336"/>
                </a:moveTo>
                <a:cubicBezTo>
                  <a:pt x="2234470" y="474336"/>
                  <a:pt x="1879840" y="828966"/>
                  <a:pt x="1879840" y="1266424"/>
                </a:cubicBezTo>
                <a:cubicBezTo>
                  <a:pt x="1879840" y="1703882"/>
                  <a:pt x="2234470" y="2058512"/>
                  <a:pt x="2671928" y="2058512"/>
                </a:cubicBezTo>
                <a:cubicBezTo>
                  <a:pt x="3109386" y="2058512"/>
                  <a:pt x="3464016" y="1703882"/>
                  <a:pt x="3464016" y="1266424"/>
                </a:cubicBezTo>
                <a:cubicBezTo>
                  <a:pt x="3464016" y="828966"/>
                  <a:pt x="3109386" y="474336"/>
                  <a:pt x="2671928" y="474336"/>
                </a:cubicBezTo>
                <a:close/>
                <a:moveTo>
                  <a:pt x="379071" y="446698"/>
                </a:moveTo>
                <a:cubicBezTo>
                  <a:pt x="336590" y="446698"/>
                  <a:pt x="302152" y="481136"/>
                  <a:pt x="302152" y="523617"/>
                </a:cubicBezTo>
                <a:lnTo>
                  <a:pt x="302152" y="747739"/>
                </a:lnTo>
                <a:cubicBezTo>
                  <a:pt x="302152" y="790220"/>
                  <a:pt x="336590" y="824658"/>
                  <a:pt x="379071" y="824658"/>
                </a:cubicBezTo>
                <a:lnTo>
                  <a:pt x="1305353" y="824658"/>
                </a:lnTo>
                <a:cubicBezTo>
                  <a:pt x="1347834" y="824658"/>
                  <a:pt x="1382272" y="790220"/>
                  <a:pt x="1382272" y="747739"/>
                </a:cubicBezTo>
                <a:lnTo>
                  <a:pt x="1382272" y="523617"/>
                </a:lnTo>
                <a:cubicBezTo>
                  <a:pt x="1382272" y="481136"/>
                  <a:pt x="1347834" y="446698"/>
                  <a:pt x="1305353" y="446698"/>
                </a:cubicBezTo>
                <a:close/>
                <a:moveTo>
                  <a:pt x="305760" y="0"/>
                </a:moveTo>
                <a:lnTo>
                  <a:pt x="946616" y="0"/>
                </a:lnTo>
                <a:cubicBezTo>
                  <a:pt x="1028146" y="0"/>
                  <a:pt x="1094240" y="66094"/>
                  <a:pt x="1094240" y="147624"/>
                </a:cubicBezTo>
                <a:lnTo>
                  <a:pt x="1094240" y="184198"/>
                </a:lnTo>
                <a:lnTo>
                  <a:pt x="3519440" y="184198"/>
                </a:lnTo>
                <a:cubicBezTo>
                  <a:pt x="3615944" y="184198"/>
                  <a:pt x="3694176" y="262430"/>
                  <a:pt x="3694176" y="358934"/>
                </a:cubicBezTo>
                <a:lnTo>
                  <a:pt x="3694176" y="2173914"/>
                </a:lnTo>
                <a:cubicBezTo>
                  <a:pt x="3694176" y="2270418"/>
                  <a:pt x="3615944" y="2348650"/>
                  <a:pt x="3519440" y="2348650"/>
                </a:cubicBezTo>
                <a:lnTo>
                  <a:pt x="174736" y="2348650"/>
                </a:lnTo>
                <a:cubicBezTo>
                  <a:pt x="78232" y="2348650"/>
                  <a:pt x="0" y="2270418"/>
                  <a:pt x="0" y="2173914"/>
                </a:cubicBezTo>
                <a:lnTo>
                  <a:pt x="0" y="358934"/>
                </a:lnTo>
                <a:cubicBezTo>
                  <a:pt x="0" y="268112"/>
                  <a:pt x="69291" y="193474"/>
                  <a:pt x="158136" y="187550"/>
                </a:cubicBezTo>
                <a:lnTo>
                  <a:pt x="158136" y="147624"/>
                </a:lnTo>
                <a:cubicBezTo>
                  <a:pt x="158136" y="66094"/>
                  <a:pt x="224230" y="0"/>
                  <a:pt x="305760"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endParaRPr>
          </a:p>
        </p:txBody>
      </p:sp>
      <p:sp>
        <p:nvSpPr>
          <p:cNvPr id="27" name="KSO_Shape"/>
          <p:cNvSpPr>
            <a:spLocks/>
          </p:cNvSpPr>
          <p:nvPr/>
        </p:nvSpPr>
        <p:spPr bwMode="auto">
          <a:xfrm>
            <a:off x="7921877" y="3389536"/>
            <a:ext cx="277886" cy="296148"/>
          </a:xfrm>
          <a:custGeom>
            <a:avLst/>
            <a:gdLst>
              <a:gd name="T0" fmla="*/ 13718478 w 1009137"/>
              <a:gd name="T1" fmla="*/ 12346397 h 1076333"/>
              <a:gd name="T2" fmla="*/ 17310019 w 1009137"/>
              <a:gd name="T3" fmla="*/ 14837812 h 1076333"/>
              <a:gd name="T4" fmla="*/ 16595708 w 1009137"/>
              <a:gd name="T5" fmla="*/ 15254306 h 1076333"/>
              <a:gd name="T6" fmla="*/ 11285969 w 1009137"/>
              <a:gd name="T7" fmla="*/ 14027450 h 1076333"/>
              <a:gd name="T8" fmla="*/ 7737046 w 1009137"/>
              <a:gd name="T9" fmla="*/ 16261649 h 1076333"/>
              <a:gd name="T10" fmla="*/ 3428381 w 1009137"/>
              <a:gd name="T11" fmla="*/ 18608830 h 1076333"/>
              <a:gd name="T12" fmla="*/ 2190050 w 1009137"/>
              <a:gd name="T13" fmla="*/ 18637888 h 1076333"/>
              <a:gd name="T14" fmla="*/ 1035508 w 1009137"/>
              <a:gd name="T15" fmla="*/ 18189129 h 1076333"/>
              <a:gd name="T16" fmla="*/ 1243001 w 1009137"/>
              <a:gd name="T17" fmla="*/ 13349474 h 1076333"/>
              <a:gd name="T18" fmla="*/ 1964386 w 1009137"/>
              <a:gd name="T19" fmla="*/ 14017791 h 1076333"/>
              <a:gd name="T20" fmla="*/ 1552461 w 1009137"/>
              <a:gd name="T21" fmla="*/ 17491753 h 1076333"/>
              <a:gd name="T22" fmla="*/ 2228394 w 1009137"/>
              <a:gd name="T23" fmla="*/ 17856595 h 1076333"/>
              <a:gd name="T24" fmla="*/ 7317017 w 1009137"/>
              <a:gd name="T25" fmla="*/ 15531162 h 1076333"/>
              <a:gd name="T26" fmla="*/ 10868471 w 1009137"/>
              <a:gd name="T27" fmla="*/ 13313942 h 1076333"/>
              <a:gd name="T28" fmla="*/ 13718478 w 1009137"/>
              <a:gd name="T29" fmla="*/ 12346397 h 1076333"/>
              <a:gd name="T30" fmla="*/ 9705097 w 1009137"/>
              <a:gd name="T31" fmla="*/ 3502870 h 1076333"/>
              <a:gd name="T32" fmla="*/ 13232255 w 1009137"/>
              <a:gd name="T33" fmla="*/ 7700983 h 1076333"/>
              <a:gd name="T34" fmla="*/ 3871723 w 1009137"/>
              <a:gd name="T35" fmla="*/ 13388755 h 1076333"/>
              <a:gd name="T36" fmla="*/ 3363570 w 1009137"/>
              <a:gd name="T37" fmla="*/ 12953978 h 1076333"/>
              <a:gd name="T38" fmla="*/ 2374822 w 1009137"/>
              <a:gd name="T39" fmla="*/ 13646507 h 1076333"/>
              <a:gd name="T40" fmla="*/ 1805377 w 1009137"/>
              <a:gd name="T41" fmla="*/ 12955585 h 1076333"/>
              <a:gd name="T42" fmla="*/ 2672820 w 1009137"/>
              <a:gd name="T43" fmla="*/ 12078524 h 1076333"/>
              <a:gd name="T44" fmla="*/ 2608403 w 1009137"/>
              <a:gd name="T45" fmla="*/ 11949899 h 1076333"/>
              <a:gd name="T46" fmla="*/ 2379466 w 1009137"/>
              <a:gd name="T47" fmla="*/ 11492826 h 1076333"/>
              <a:gd name="T48" fmla="*/ 9705097 w 1009137"/>
              <a:gd name="T49" fmla="*/ 3502870 h 1076333"/>
              <a:gd name="T50" fmla="*/ 11197368 w 1009137"/>
              <a:gd name="T51" fmla="*/ 1200662 h 1076333"/>
              <a:gd name="T52" fmla="*/ 15674128 w 1009137"/>
              <a:gd name="T53" fmla="*/ 6753021 h 1076333"/>
              <a:gd name="T54" fmla="*/ 14317545 w 1009137"/>
              <a:gd name="T55" fmla="*/ 7159287 h 1076333"/>
              <a:gd name="T56" fmla="*/ 10383407 w 1009137"/>
              <a:gd name="T57" fmla="*/ 2554903 h 1076333"/>
              <a:gd name="T58" fmla="*/ 11197368 w 1009137"/>
              <a:gd name="T59" fmla="*/ 1200662 h 1076333"/>
              <a:gd name="T60" fmla="*/ 14351454 w 1009137"/>
              <a:gd name="T61" fmla="*/ 32644 h 1076333"/>
              <a:gd name="T62" fmla="*/ 16759401 w 1009137"/>
              <a:gd name="T63" fmla="*/ 1336094 h 1076333"/>
              <a:gd name="T64" fmla="*/ 16352431 w 1009137"/>
              <a:gd name="T65" fmla="*/ 6211320 h 1076333"/>
              <a:gd name="T66" fmla="*/ 11739990 w 1009137"/>
              <a:gd name="T67" fmla="*/ 658983 h 1076333"/>
              <a:gd name="T68" fmla="*/ 14351454 w 1009137"/>
              <a:gd name="T69" fmla="*/ 32644 h 10763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09137" h="1076333">
                <a:moveTo>
                  <a:pt x="787317" y="710884"/>
                </a:moveTo>
                <a:cubicBezTo>
                  <a:pt x="871766" y="704691"/>
                  <a:pt x="943625" y="744540"/>
                  <a:pt x="993439" y="854335"/>
                </a:cubicBezTo>
                <a:lnTo>
                  <a:pt x="952444" y="878316"/>
                </a:lnTo>
                <a:cubicBezTo>
                  <a:pt x="886676" y="736292"/>
                  <a:pt x="772004" y="744471"/>
                  <a:pt x="647713" y="807676"/>
                </a:cubicBezTo>
                <a:cubicBezTo>
                  <a:pt x="580555" y="835561"/>
                  <a:pt x="508587" y="890958"/>
                  <a:pt x="444037" y="936317"/>
                </a:cubicBezTo>
                <a:cubicBezTo>
                  <a:pt x="354628" y="994317"/>
                  <a:pt x="265220" y="1052317"/>
                  <a:pt x="196758" y="1071464"/>
                </a:cubicBezTo>
                <a:cubicBezTo>
                  <a:pt x="170596" y="1075368"/>
                  <a:pt x="144434" y="1079272"/>
                  <a:pt x="125689" y="1073137"/>
                </a:cubicBezTo>
                <a:cubicBezTo>
                  <a:pt x="98223" y="1068304"/>
                  <a:pt x="79478" y="1062170"/>
                  <a:pt x="59429" y="1047298"/>
                </a:cubicBezTo>
                <a:cubicBezTo>
                  <a:pt x="-80913" y="943197"/>
                  <a:pt x="71337" y="768639"/>
                  <a:pt x="71337" y="768639"/>
                </a:cubicBezTo>
                <a:lnTo>
                  <a:pt x="112738" y="807120"/>
                </a:lnTo>
                <a:cubicBezTo>
                  <a:pt x="112738" y="807120"/>
                  <a:pt x="-2427" y="931485"/>
                  <a:pt x="89097" y="1007144"/>
                </a:cubicBezTo>
                <a:cubicBezTo>
                  <a:pt x="99121" y="1014580"/>
                  <a:pt x="109145" y="1022016"/>
                  <a:pt x="127890" y="1028151"/>
                </a:cubicBezTo>
                <a:cubicBezTo>
                  <a:pt x="211329" y="1045655"/>
                  <a:pt x="358415" y="933168"/>
                  <a:pt x="419931" y="894257"/>
                </a:cubicBezTo>
                <a:cubicBezTo>
                  <a:pt x="481447" y="855345"/>
                  <a:pt x="469906" y="851133"/>
                  <a:pt x="623752" y="766593"/>
                </a:cubicBezTo>
                <a:cubicBezTo>
                  <a:pt x="681445" y="734891"/>
                  <a:pt x="736647" y="714600"/>
                  <a:pt x="787317" y="710884"/>
                </a:cubicBezTo>
                <a:close/>
                <a:moveTo>
                  <a:pt x="556985" y="201689"/>
                </a:moveTo>
                <a:cubicBezTo>
                  <a:pt x="759412" y="443409"/>
                  <a:pt x="759412" y="443409"/>
                  <a:pt x="759412" y="443409"/>
                </a:cubicBezTo>
                <a:cubicBezTo>
                  <a:pt x="222202" y="770901"/>
                  <a:pt x="222202" y="770901"/>
                  <a:pt x="222202" y="770901"/>
                </a:cubicBezTo>
                <a:lnTo>
                  <a:pt x="193039" y="745867"/>
                </a:lnTo>
                <a:lnTo>
                  <a:pt x="136293" y="785742"/>
                </a:lnTo>
                <a:lnTo>
                  <a:pt x="103612" y="745960"/>
                </a:lnTo>
                <a:lnTo>
                  <a:pt x="153396" y="695460"/>
                </a:lnTo>
                <a:lnTo>
                  <a:pt x="149699" y="688054"/>
                </a:lnTo>
                <a:cubicBezTo>
                  <a:pt x="136560" y="661737"/>
                  <a:pt x="136560" y="661737"/>
                  <a:pt x="136560" y="661737"/>
                </a:cubicBezTo>
                <a:cubicBezTo>
                  <a:pt x="556985" y="201689"/>
                  <a:pt x="556985" y="201689"/>
                  <a:pt x="556985" y="201689"/>
                </a:cubicBezTo>
                <a:close/>
                <a:moveTo>
                  <a:pt x="642628" y="69132"/>
                </a:moveTo>
                <a:cubicBezTo>
                  <a:pt x="642628" y="69132"/>
                  <a:pt x="642628" y="69132"/>
                  <a:pt x="899554" y="388827"/>
                </a:cubicBezTo>
                <a:cubicBezTo>
                  <a:pt x="876197" y="404422"/>
                  <a:pt x="845055" y="412219"/>
                  <a:pt x="821698" y="412219"/>
                </a:cubicBezTo>
                <a:cubicBezTo>
                  <a:pt x="821698" y="412219"/>
                  <a:pt x="821698" y="412219"/>
                  <a:pt x="595914" y="147107"/>
                </a:cubicBezTo>
                <a:cubicBezTo>
                  <a:pt x="603699" y="123714"/>
                  <a:pt x="619271" y="92525"/>
                  <a:pt x="642628" y="69132"/>
                </a:cubicBezTo>
                <a:close/>
                <a:moveTo>
                  <a:pt x="823644" y="1880"/>
                </a:moveTo>
                <a:cubicBezTo>
                  <a:pt x="876197" y="8702"/>
                  <a:pt x="926804" y="34044"/>
                  <a:pt x="961839" y="76930"/>
                </a:cubicBezTo>
                <a:cubicBezTo>
                  <a:pt x="1031910" y="154904"/>
                  <a:pt x="1024125" y="287460"/>
                  <a:pt x="938482" y="357637"/>
                </a:cubicBezTo>
                <a:cubicBezTo>
                  <a:pt x="938482" y="357637"/>
                  <a:pt x="938482" y="357637"/>
                  <a:pt x="673770" y="37943"/>
                </a:cubicBezTo>
                <a:cubicBezTo>
                  <a:pt x="716591" y="6753"/>
                  <a:pt x="771091" y="-4943"/>
                  <a:pt x="823644" y="1880"/>
                </a:cubicBezTo>
                <a:close/>
              </a:path>
            </a:pathLst>
          </a:custGeom>
          <a:solidFill>
            <a:srgbClr val="FFFFFF"/>
          </a:solidFill>
          <a:ln w="12700">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latin typeface="+mn-lt"/>
              <a:ea typeface="+mn-ea"/>
            </a:endParaRPr>
          </a:p>
        </p:txBody>
      </p:sp>
      <p:sp>
        <p:nvSpPr>
          <p:cNvPr id="28" name="KSO_Shape"/>
          <p:cNvSpPr/>
          <p:nvPr/>
        </p:nvSpPr>
        <p:spPr>
          <a:xfrm>
            <a:off x="9858962" y="3405927"/>
            <a:ext cx="333375" cy="263366"/>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solidFill>
                <a:srgbClr val="FFFFFF"/>
              </a:solidFill>
            </a:endParaRPr>
          </a:p>
        </p:txBody>
      </p:sp>
      <p:cxnSp>
        <p:nvCxnSpPr>
          <p:cNvPr id="29" name="直接连接符 28"/>
          <p:cNvCxnSpPr/>
          <p:nvPr/>
        </p:nvCxnSpPr>
        <p:spPr>
          <a:xfrm>
            <a:off x="792163" y="2771775"/>
            <a:ext cx="10409237"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1136129" y="1412014"/>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804131275"/>
      </p:ext>
    </p:extLst>
  </p:cSld>
  <p:clrMapOvr>
    <a:masterClrMapping/>
  </p:clrMapOvr>
  <p:transition spd="slow" advTm="3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4339" name="Freeform 5"/>
          <p:cNvSpPr>
            <a:spLocks/>
          </p:cNvSpPr>
          <p:nvPr/>
        </p:nvSpPr>
        <p:spPr bwMode="auto">
          <a:xfrm>
            <a:off x="668338" y="2562364"/>
            <a:ext cx="1510029" cy="1510029"/>
          </a:xfrm>
          <a:prstGeom prst="ellipse">
            <a:avLst/>
          </a:prstGeom>
          <a:solidFill>
            <a:schemeClr val="accent1"/>
          </a:solidFill>
          <a:ln>
            <a:noFill/>
          </a:ln>
        </p:spPr>
        <p:txBody>
          <a:bodyPr/>
          <a:lstStyle/>
          <a:p>
            <a:endParaRPr lang="zh-CN" altLang="en-US"/>
          </a:p>
        </p:txBody>
      </p:sp>
      <p:sp>
        <p:nvSpPr>
          <p:cNvPr id="14" name="Freeform 5"/>
          <p:cNvSpPr>
            <a:spLocks/>
          </p:cNvSpPr>
          <p:nvPr/>
        </p:nvSpPr>
        <p:spPr bwMode="auto">
          <a:xfrm>
            <a:off x="668338" y="4264575"/>
            <a:ext cx="1510029" cy="1510029"/>
          </a:xfrm>
          <a:prstGeom prst="ellipse">
            <a:avLst/>
          </a:prstGeom>
          <a:solidFill>
            <a:schemeClr val="accent1"/>
          </a:solidFill>
          <a:ln>
            <a:noFill/>
          </a:ln>
        </p:spPr>
        <p:txBody>
          <a:bodyPr/>
          <a:lstStyle/>
          <a:p>
            <a:endParaRPr lang="zh-CN" altLang="en-US"/>
          </a:p>
        </p:txBody>
      </p:sp>
      <p:sp>
        <p:nvSpPr>
          <p:cNvPr id="24" name="圆角矩形 23"/>
          <p:cNvSpPr/>
          <p:nvPr/>
        </p:nvSpPr>
        <p:spPr>
          <a:xfrm>
            <a:off x="2462117" y="2676846"/>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6" name="圆角矩形 25"/>
          <p:cNvSpPr/>
          <p:nvPr/>
        </p:nvSpPr>
        <p:spPr>
          <a:xfrm>
            <a:off x="2462117" y="4403942"/>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8" name="自由: 形状 17"/>
          <p:cNvSpPr/>
          <p:nvPr/>
        </p:nvSpPr>
        <p:spPr>
          <a:xfrm rot="5400000">
            <a:off x="6680515" y="3383411"/>
            <a:ext cx="873218" cy="1333498"/>
          </a:xfrm>
          <a:custGeom>
            <a:avLst/>
            <a:gdLst>
              <a:gd name="connsiteX0" fmla="*/ 439182 w 873218"/>
              <a:gd name="connsiteY0" fmla="*/ 555049 h 1333498"/>
              <a:gd name="connsiteX1" fmla="*/ 343858 w 873218"/>
              <a:gd name="connsiteY1" fmla="*/ 650373 h 1333498"/>
              <a:gd name="connsiteX2" fmla="*/ 343858 w 873218"/>
              <a:gd name="connsiteY2" fmla="*/ 805360 h 1333498"/>
              <a:gd name="connsiteX3" fmla="*/ 434037 w 873218"/>
              <a:gd name="connsiteY3" fmla="*/ 895538 h 1333498"/>
              <a:gd name="connsiteX4" fmla="*/ 529361 w 873218"/>
              <a:gd name="connsiteY4" fmla="*/ 800214 h 1333498"/>
              <a:gd name="connsiteX5" fmla="*/ 529361 w 873218"/>
              <a:gd name="connsiteY5" fmla="*/ 645228 h 1333498"/>
              <a:gd name="connsiteX6" fmla="*/ 0 w 873218"/>
              <a:gd name="connsiteY6" fmla="*/ 0 h 1333498"/>
              <a:gd name="connsiteX7" fmla="*/ 315093 w 873218"/>
              <a:gd name="connsiteY7" fmla="*/ 99266 h 1333498"/>
              <a:gd name="connsiteX8" fmla="*/ 265113 w 873218"/>
              <a:gd name="connsiteY8" fmla="*/ 149246 h 1333498"/>
              <a:gd name="connsiteX9" fmla="*/ 439181 w 873218"/>
              <a:gd name="connsiteY9" fmla="*/ 323315 h 1333498"/>
              <a:gd name="connsiteX10" fmla="*/ 608104 w 873218"/>
              <a:gd name="connsiteY10" fmla="*/ 154394 h 1333498"/>
              <a:gd name="connsiteX11" fmla="*/ 558123 w 873218"/>
              <a:gd name="connsiteY11" fmla="*/ 104412 h 1333498"/>
              <a:gd name="connsiteX12" fmla="*/ 873218 w 873218"/>
              <a:gd name="connsiteY12" fmla="*/ 5147 h 1333498"/>
              <a:gd name="connsiteX13" fmla="*/ 773951 w 873218"/>
              <a:gd name="connsiteY13" fmla="*/ 320240 h 1333498"/>
              <a:gd name="connsiteX14" fmla="*/ 723971 w 873218"/>
              <a:gd name="connsiteY14" fmla="*/ 270260 h 1333498"/>
              <a:gd name="connsiteX15" fmla="*/ 555048 w 873218"/>
              <a:gd name="connsiteY15" fmla="*/ 439183 h 1333498"/>
              <a:gd name="connsiteX16" fmla="*/ 645227 w 873218"/>
              <a:gd name="connsiteY16" fmla="*/ 529362 h 1333498"/>
              <a:gd name="connsiteX17" fmla="*/ 645227 w 873218"/>
              <a:gd name="connsiteY17" fmla="*/ 916080 h 1333498"/>
              <a:gd name="connsiteX18" fmla="*/ 549902 w 873218"/>
              <a:gd name="connsiteY18" fmla="*/ 1011405 h 1333498"/>
              <a:gd name="connsiteX19" fmla="*/ 756129 w 873218"/>
              <a:gd name="connsiteY19" fmla="*/ 1217631 h 1333498"/>
              <a:gd name="connsiteX20" fmla="*/ 640263 w 873218"/>
              <a:gd name="connsiteY20" fmla="*/ 1333498 h 1333498"/>
              <a:gd name="connsiteX21" fmla="*/ 434036 w 873218"/>
              <a:gd name="connsiteY21" fmla="*/ 1127271 h 1333498"/>
              <a:gd name="connsiteX22" fmla="*/ 232956 w 873218"/>
              <a:gd name="connsiteY22" fmla="*/ 1328351 h 1333498"/>
              <a:gd name="connsiteX23" fmla="*/ 117090 w 873218"/>
              <a:gd name="connsiteY23" fmla="*/ 1212485 h 1333498"/>
              <a:gd name="connsiteX24" fmla="*/ 318170 w 873218"/>
              <a:gd name="connsiteY24" fmla="*/ 1011405 h 1333498"/>
              <a:gd name="connsiteX25" fmla="*/ 227991 w 873218"/>
              <a:gd name="connsiteY25" fmla="*/ 921226 h 1333498"/>
              <a:gd name="connsiteX26" fmla="*/ 227991 w 873218"/>
              <a:gd name="connsiteY26" fmla="*/ 534506 h 1333498"/>
              <a:gd name="connsiteX27" fmla="*/ 323315 w 873218"/>
              <a:gd name="connsiteY27" fmla="*/ 439181 h 1333498"/>
              <a:gd name="connsiteX28" fmla="*/ 149246 w 873218"/>
              <a:gd name="connsiteY28" fmla="*/ 265113 h 1333498"/>
              <a:gd name="connsiteX29" fmla="*/ 99266 w 873218"/>
              <a:gd name="connsiteY29" fmla="*/ 315093 h 133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3218" h="1333498">
                <a:moveTo>
                  <a:pt x="439182" y="555049"/>
                </a:moveTo>
                <a:lnTo>
                  <a:pt x="343858" y="650373"/>
                </a:lnTo>
                <a:cubicBezTo>
                  <a:pt x="301059" y="693171"/>
                  <a:pt x="301059" y="762561"/>
                  <a:pt x="343858" y="805360"/>
                </a:cubicBezTo>
                <a:lnTo>
                  <a:pt x="434037" y="895538"/>
                </a:lnTo>
                <a:lnTo>
                  <a:pt x="529361" y="800214"/>
                </a:lnTo>
                <a:cubicBezTo>
                  <a:pt x="572159" y="757416"/>
                  <a:pt x="572159" y="688026"/>
                  <a:pt x="529361" y="645228"/>
                </a:cubicBezTo>
                <a:close/>
                <a:moveTo>
                  <a:pt x="0" y="0"/>
                </a:moveTo>
                <a:lnTo>
                  <a:pt x="315093" y="99266"/>
                </a:lnTo>
                <a:lnTo>
                  <a:pt x="265113" y="149246"/>
                </a:lnTo>
                <a:lnTo>
                  <a:pt x="439181" y="323315"/>
                </a:lnTo>
                <a:lnTo>
                  <a:pt x="608104" y="154394"/>
                </a:lnTo>
                <a:lnTo>
                  <a:pt x="558123" y="104412"/>
                </a:lnTo>
                <a:lnTo>
                  <a:pt x="873218" y="5147"/>
                </a:lnTo>
                <a:lnTo>
                  <a:pt x="773951" y="320240"/>
                </a:lnTo>
                <a:lnTo>
                  <a:pt x="723971" y="270260"/>
                </a:lnTo>
                <a:lnTo>
                  <a:pt x="555048" y="439183"/>
                </a:lnTo>
                <a:lnTo>
                  <a:pt x="645227" y="529362"/>
                </a:lnTo>
                <a:cubicBezTo>
                  <a:pt x="752016" y="636151"/>
                  <a:pt x="752016" y="809290"/>
                  <a:pt x="645227" y="916080"/>
                </a:cubicBezTo>
                <a:lnTo>
                  <a:pt x="549902" y="1011405"/>
                </a:lnTo>
                <a:lnTo>
                  <a:pt x="756129" y="1217631"/>
                </a:lnTo>
                <a:lnTo>
                  <a:pt x="640263" y="1333498"/>
                </a:lnTo>
                <a:lnTo>
                  <a:pt x="434036" y="1127271"/>
                </a:lnTo>
                <a:lnTo>
                  <a:pt x="232956" y="1328351"/>
                </a:lnTo>
                <a:lnTo>
                  <a:pt x="117090" y="1212485"/>
                </a:lnTo>
                <a:lnTo>
                  <a:pt x="318170" y="1011405"/>
                </a:lnTo>
                <a:lnTo>
                  <a:pt x="227991" y="921226"/>
                </a:lnTo>
                <a:cubicBezTo>
                  <a:pt x="121202" y="814437"/>
                  <a:pt x="121201" y="641295"/>
                  <a:pt x="227991" y="534506"/>
                </a:cubicBezTo>
                <a:lnTo>
                  <a:pt x="323315" y="439181"/>
                </a:lnTo>
                <a:lnTo>
                  <a:pt x="149246" y="265113"/>
                </a:lnTo>
                <a:lnTo>
                  <a:pt x="99266" y="31509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8382000" y="2431985"/>
            <a:ext cx="2971800" cy="1107996"/>
          </a:xfrm>
          <a:prstGeom prst="rect">
            <a:avLst/>
          </a:prstGeom>
          <a:noFill/>
        </p:spPr>
        <p:txBody>
          <a:bodyPr wrap="square" rtlCol="0">
            <a:spAutoFit/>
          </a:bodyPr>
          <a:lstStyle/>
          <a:p>
            <a:pPr algn="ctr"/>
            <a:r>
              <a:rPr lang="en-US" altLang="zh-CN" sz="6600" b="1" dirty="0">
                <a:solidFill>
                  <a:schemeClr val="accent1"/>
                </a:solidFill>
                <a:latin typeface="+mj-ea"/>
                <a:ea typeface="+mj-ea"/>
              </a:rPr>
              <a:t>40</a:t>
            </a:r>
            <a:r>
              <a:rPr lang="en-US" altLang="zh-CN" sz="3600" b="1" dirty="0">
                <a:solidFill>
                  <a:schemeClr val="accent1"/>
                </a:solidFill>
                <a:latin typeface="+mj-ea"/>
                <a:ea typeface="+mj-ea"/>
              </a:rPr>
              <a:t>%</a:t>
            </a:r>
            <a:endParaRPr lang="zh-CN" altLang="en-US" sz="6600" b="1" dirty="0">
              <a:solidFill>
                <a:schemeClr val="accent1"/>
              </a:solidFill>
              <a:latin typeface="+mj-ea"/>
              <a:ea typeface="+mj-ea"/>
            </a:endParaRPr>
          </a:p>
        </p:txBody>
      </p:sp>
      <p:sp>
        <p:nvSpPr>
          <p:cNvPr id="29" name="矩形 28"/>
          <p:cNvSpPr/>
          <p:nvPr/>
        </p:nvSpPr>
        <p:spPr>
          <a:xfrm>
            <a:off x="8214307" y="4055509"/>
            <a:ext cx="3327223" cy="17190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tx1"/>
                </a:solidFill>
                <a:latin typeface="+mn-ea"/>
              </a:rPr>
              <a:t>请输入文本请输入文本请输入文本请输入文本请输入文本请输入文本</a:t>
            </a:r>
            <a:endParaRPr lang="zh-CN" altLang="zh-CN" dirty="0">
              <a:solidFill>
                <a:schemeClr val="tx1"/>
              </a:solidFill>
              <a:latin typeface="+mn-ea"/>
            </a:endParaRPr>
          </a:p>
        </p:txBody>
      </p:sp>
      <p:sp>
        <p:nvSpPr>
          <p:cNvPr id="12" name="KSO_Shape"/>
          <p:cNvSpPr>
            <a:spLocks/>
          </p:cNvSpPr>
          <p:nvPr/>
        </p:nvSpPr>
        <p:spPr bwMode="auto">
          <a:xfrm>
            <a:off x="1100585" y="3034957"/>
            <a:ext cx="645535" cy="564843"/>
          </a:xfrm>
          <a:custGeom>
            <a:avLst/>
            <a:gdLst>
              <a:gd name="T0" fmla="*/ 889668 w 1979613"/>
              <a:gd name="T1" fmla="*/ 872931 h 1731962"/>
              <a:gd name="T2" fmla="*/ 862371 w 1979613"/>
              <a:gd name="T3" fmla="*/ 893271 h 1731962"/>
              <a:gd name="T4" fmla="*/ 839201 w 1979613"/>
              <a:gd name="T5" fmla="*/ 928865 h 1731962"/>
              <a:gd name="T6" fmla="*/ 828092 w 1979613"/>
              <a:gd name="T7" fmla="*/ 974629 h 1731962"/>
              <a:gd name="T8" fmla="*/ 722081 w 1979613"/>
              <a:gd name="T9" fmla="*/ 1075056 h 1731962"/>
              <a:gd name="T10" fmla="*/ 667489 w 1979613"/>
              <a:gd name="T11" fmla="*/ 1093171 h 1731962"/>
              <a:gd name="T12" fmla="*/ 639240 w 1979613"/>
              <a:gd name="T13" fmla="*/ 1116053 h 1731962"/>
              <a:gd name="T14" fmla="*/ 622418 w 1979613"/>
              <a:gd name="T15" fmla="*/ 1145291 h 1731962"/>
              <a:gd name="T16" fmla="*/ 618927 w 1979613"/>
              <a:gd name="T17" fmla="*/ 1309279 h 1731962"/>
              <a:gd name="T18" fmla="*/ 628449 w 1979613"/>
              <a:gd name="T19" fmla="*/ 1341378 h 1731962"/>
              <a:gd name="T20" fmla="*/ 650349 w 1979613"/>
              <a:gd name="T21" fmla="*/ 1368074 h 1731962"/>
              <a:gd name="T22" fmla="*/ 692881 w 1979613"/>
              <a:gd name="T23" fmla="*/ 1391591 h 1731962"/>
              <a:gd name="T24" fmla="*/ 734460 w 1979613"/>
              <a:gd name="T25" fmla="*/ 1399219 h 1731962"/>
              <a:gd name="T26" fmla="*/ 829679 w 1979613"/>
              <a:gd name="T27" fmla="*/ 1510769 h 1731962"/>
              <a:gd name="T28" fmla="*/ 849358 w 1979613"/>
              <a:gd name="T29" fmla="*/ 1563843 h 1731962"/>
              <a:gd name="T30" fmla="*/ 873163 w 1979613"/>
              <a:gd name="T31" fmla="*/ 1590538 h 1731962"/>
              <a:gd name="T32" fmla="*/ 903316 w 1979613"/>
              <a:gd name="T33" fmla="*/ 1605793 h 1731962"/>
              <a:gd name="T34" fmla="*/ 1067093 w 1979613"/>
              <a:gd name="T35" fmla="*/ 1607700 h 1731962"/>
              <a:gd name="T36" fmla="*/ 1098833 w 1979613"/>
              <a:gd name="T37" fmla="*/ 1596259 h 1731962"/>
              <a:gd name="T38" fmla="*/ 1124542 w 1979613"/>
              <a:gd name="T39" fmla="*/ 1572423 h 1731962"/>
              <a:gd name="T40" fmla="*/ 1147712 w 1979613"/>
              <a:gd name="T41" fmla="*/ 1522528 h 1731962"/>
              <a:gd name="T42" fmla="*/ 1152156 w 1979613"/>
              <a:gd name="T43" fmla="*/ 1399219 h 1731962"/>
              <a:gd name="T44" fmla="*/ 1275624 w 1979613"/>
              <a:gd name="T45" fmla="*/ 1395087 h 1731962"/>
              <a:gd name="T46" fmla="*/ 1321012 w 1979613"/>
              <a:gd name="T47" fmla="*/ 1374748 h 1731962"/>
              <a:gd name="T48" fmla="*/ 1346404 w 1979613"/>
              <a:gd name="T49" fmla="*/ 1349641 h 1731962"/>
              <a:gd name="T50" fmla="*/ 1359734 w 1979613"/>
              <a:gd name="T51" fmla="*/ 1319131 h 1731962"/>
              <a:gd name="T52" fmla="*/ 1359734 w 1979613"/>
              <a:gd name="T53" fmla="*/ 1154508 h 1731962"/>
              <a:gd name="T54" fmla="*/ 1346404 w 1979613"/>
              <a:gd name="T55" fmla="*/ 1123680 h 1731962"/>
              <a:gd name="T56" fmla="*/ 1321012 w 1979613"/>
              <a:gd name="T57" fmla="*/ 1098574 h 1731962"/>
              <a:gd name="T58" fmla="*/ 1269593 w 1979613"/>
              <a:gd name="T59" fmla="*/ 1077281 h 1731962"/>
              <a:gd name="T60" fmla="*/ 1152156 w 1979613"/>
              <a:gd name="T61" fmla="*/ 987341 h 1731962"/>
              <a:gd name="T62" fmla="*/ 1144538 w 1979613"/>
              <a:gd name="T63" fmla="*/ 939988 h 1731962"/>
              <a:gd name="T64" fmla="*/ 1121051 w 1979613"/>
              <a:gd name="T65" fmla="*/ 896766 h 1731962"/>
              <a:gd name="T66" fmla="*/ 1094389 w 1979613"/>
              <a:gd name="T67" fmla="*/ 874838 h 1731962"/>
              <a:gd name="T68" fmla="*/ 1062332 w 1979613"/>
              <a:gd name="T69" fmla="*/ 865304 h 1731962"/>
              <a:gd name="T70" fmla="*/ 1978978 w 1979613"/>
              <a:gd name="T71" fmla="*/ 1423690 h 1731962"/>
              <a:gd name="T72" fmla="*/ 1953904 w 1979613"/>
              <a:gd name="T73" fmla="*/ 1533651 h 1731962"/>
              <a:gd name="T74" fmla="*/ 1895185 w 1979613"/>
              <a:gd name="T75" fmla="*/ 1625815 h 1731962"/>
              <a:gd name="T76" fmla="*/ 1809805 w 1979613"/>
              <a:gd name="T77" fmla="*/ 1692872 h 1731962"/>
              <a:gd name="T78" fmla="*/ 1704429 w 1979613"/>
              <a:gd name="T79" fmla="*/ 1728466 h 1731962"/>
              <a:gd name="T80" fmla="*/ 275502 w 1979613"/>
              <a:gd name="T81" fmla="*/ 1728466 h 1731962"/>
              <a:gd name="T82" fmla="*/ 170126 w 1979613"/>
              <a:gd name="T83" fmla="*/ 1692872 h 1731962"/>
              <a:gd name="T84" fmla="*/ 84746 w 1979613"/>
              <a:gd name="T85" fmla="*/ 1625815 h 1731962"/>
              <a:gd name="T86" fmla="*/ 26027 w 1979613"/>
              <a:gd name="T87" fmla="*/ 1533651 h 1731962"/>
              <a:gd name="T88" fmla="*/ 635 w 1979613"/>
              <a:gd name="T89" fmla="*/ 1423690 h 1731962"/>
              <a:gd name="T90" fmla="*/ 1254675 w 1979613"/>
              <a:gd name="T91" fmla="*/ 1269 h 1731962"/>
              <a:gd name="T92" fmla="*/ 1309902 w 1979613"/>
              <a:gd name="T93" fmla="*/ 23480 h 1731962"/>
              <a:gd name="T94" fmla="*/ 1349260 w 1979613"/>
              <a:gd name="T95" fmla="*/ 69805 h 1731962"/>
              <a:gd name="T96" fmla="*/ 1729185 w 1979613"/>
              <a:gd name="T97" fmla="*/ 248760 h 1731962"/>
              <a:gd name="T98" fmla="*/ 1813930 w 1979613"/>
              <a:gd name="T99" fmla="*/ 279221 h 1731962"/>
              <a:gd name="T100" fmla="*/ 1885980 w 1979613"/>
              <a:gd name="T101" fmla="*/ 330940 h 1731962"/>
              <a:gd name="T102" fmla="*/ 1942159 w 1979613"/>
              <a:gd name="T103" fmla="*/ 400111 h 1731962"/>
              <a:gd name="T104" fmla="*/ 1979612 w 1979613"/>
              <a:gd name="T105" fmla="*/ 493713 h 1731962"/>
              <a:gd name="T106" fmla="*/ 33327 w 1979613"/>
              <a:gd name="T107" fmla="*/ 411216 h 1731962"/>
              <a:gd name="T108" fmla="*/ 86650 w 1979613"/>
              <a:gd name="T109" fmla="*/ 339824 h 1731962"/>
              <a:gd name="T110" fmla="*/ 156795 w 1979613"/>
              <a:gd name="T111" fmla="*/ 285249 h 1731962"/>
              <a:gd name="T112" fmla="*/ 240271 w 1979613"/>
              <a:gd name="T113" fmla="*/ 251299 h 1731962"/>
              <a:gd name="T114" fmla="*/ 545290 w 1979613"/>
              <a:gd name="T115" fmla="*/ 241780 h 1731962"/>
              <a:gd name="T116" fmla="*/ 662727 w 1979613"/>
              <a:gd name="T117" fmla="*/ 28557 h 1731962"/>
              <a:gd name="T118" fmla="*/ 716368 w 1979613"/>
              <a:gd name="T119" fmla="*/ 2856 h 1731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79613" h="1731962">
                <a:moveTo>
                  <a:pt x="917599" y="865304"/>
                </a:moveTo>
                <a:lnTo>
                  <a:pt x="912838" y="865621"/>
                </a:lnTo>
                <a:lnTo>
                  <a:pt x="907759" y="866575"/>
                </a:lnTo>
                <a:lnTo>
                  <a:pt x="903316" y="867846"/>
                </a:lnTo>
                <a:lnTo>
                  <a:pt x="898555" y="869117"/>
                </a:lnTo>
                <a:lnTo>
                  <a:pt x="894111" y="870706"/>
                </a:lnTo>
                <a:lnTo>
                  <a:pt x="889668" y="872931"/>
                </a:lnTo>
                <a:lnTo>
                  <a:pt x="885224" y="874838"/>
                </a:lnTo>
                <a:lnTo>
                  <a:pt x="881098" y="877062"/>
                </a:lnTo>
                <a:lnTo>
                  <a:pt x="876972" y="879923"/>
                </a:lnTo>
                <a:lnTo>
                  <a:pt x="873163" y="883101"/>
                </a:lnTo>
                <a:lnTo>
                  <a:pt x="869354" y="886279"/>
                </a:lnTo>
                <a:lnTo>
                  <a:pt x="865863" y="889139"/>
                </a:lnTo>
                <a:lnTo>
                  <a:pt x="862371" y="893271"/>
                </a:lnTo>
                <a:lnTo>
                  <a:pt x="858563" y="896766"/>
                </a:lnTo>
                <a:lnTo>
                  <a:pt x="855071" y="900898"/>
                </a:lnTo>
                <a:lnTo>
                  <a:pt x="851897" y="905347"/>
                </a:lnTo>
                <a:lnTo>
                  <a:pt x="849358" y="909797"/>
                </a:lnTo>
                <a:lnTo>
                  <a:pt x="846501" y="914246"/>
                </a:lnTo>
                <a:lnTo>
                  <a:pt x="843962" y="919013"/>
                </a:lnTo>
                <a:lnTo>
                  <a:pt x="839201" y="928865"/>
                </a:lnTo>
                <a:lnTo>
                  <a:pt x="835075" y="939988"/>
                </a:lnTo>
                <a:lnTo>
                  <a:pt x="833171" y="945391"/>
                </a:lnTo>
                <a:lnTo>
                  <a:pt x="831584" y="950794"/>
                </a:lnTo>
                <a:lnTo>
                  <a:pt x="830631" y="956832"/>
                </a:lnTo>
                <a:lnTo>
                  <a:pt x="829679" y="962552"/>
                </a:lnTo>
                <a:lnTo>
                  <a:pt x="828410" y="968591"/>
                </a:lnTo>
                <a:lnTo>
                  <a:pt x="828092" y="974629"/>
                </a:lnTo>
                <a:lnTo>
                  <a:pt x="827775" y="980985"/>
                </a:lnTo>
                <a:lnTo>
                  <a:pt x="827775" y="987341"/>
                </a:lnTo>
                <a:lnTo>
                  <a:pt x="827775" y="1074420"/>
                </a:lnTo>
                <a:lnTo>
                  <a:pt x="740808" y="1074420"/>
                </a:lnTo>
                <a:lnTo>
                  <a:pt x="734460" y="1074420"/>
                </a:lnTo>
                <a:lnTo>
                  <a:pt x="728112" y="1074738"/>
                </a:lnTo>
                <a:lnTo>
                  <a:pt x="722081" y="1075056"/>
                </a:lnTo>
                <a:lnTo>
                  <a:pt x="716051" y="1076327"/>
                </a:lnTo>
                <a:lnTo>
                  <a:pt x="710338" y="1077281"/>
                </a:lnTo>
                <a:lnTo>
                  <a:pt x="704307" y="1078234"/>
                </a:lnTo>
                <a:lnTo>
                  <a:pt x="692881" y="1081730"/>
                </a:lnTo>
                <a:lnTo>
                  <a:pt x="682406" y="1085861"/>
                </a:lnTo>
                <a:lnTo>
                  <a:pt x="672250" y="1090311"/>
                </a:lnTo>
                <a:lnTo>
                  <a:pt x="667489" y="1093171"/>
                </a:lnTo>
                <a:lnTo>
                  <a:pt x="663363" y="1096031"/>
                </a:lnTo>
                <a:lnTo>
                  <a:pt x="658602" y="1098574"/>
                </a:lnTo>
                <a:lnTo>
                  <a:pt x="654158" y="1101752"/>
                </a:lnTo>
                <a:lnTo>
                  <a:pt x="650349" y="1105248"/>
                </a:lnTo>
                <a:lnTo>
                  <a:pt x="646540" y="1108743"/>
                </a:lnTo>
                <a:lnTo>
                  <a:pt x="642732" y="1112557"/>
                </a:lnTo>
                <a:lnTo>
                  <a:pt x="639240" y="1116053"/>
                </a:lnTo>
                <a:lnTo>
                  <a:pt x="636066" y="1119867"/>
                </a:lnTo>
                <a:lnTo>
                  <a:pt x="633527" y="1123680"/>
                </a:lnTo>
                <a:lnTo>
                  <a:pt x="630671" y="1127812"/>
                </a:lnTo>
                <a:lnTo>
                  <a:pt x="628449" y="1131943"/>
                </a:lnTo>
                <a:lnTo>
                  <a:pt x="625910" y="1136393"/>
                </a:lnTo>
                <a:lnTo>
                  <a:pt x="624005" y="1140524"/>
                </a:lnTo>
                <a:lnTo>
                  <a:pt x="622418" y="1145291"/>
                </a:lnTo>
                <a:lnTo>
                  <a:pt x="621466" y="1150058"/>
                </a:lnTo>
                <a:lnTo>
                  <a:pt x="620196" y="1154508"/>
                </a:lnTo>
                <a:lnTo>
                  <a:pt x="619244" y="1159593"/>
                </a:lnTo>
                <a:lnTo>
                  <a:pt x="618927" y="1164042"/>
                </a:lnTo>
                <a:lnTo>
                  <a:pt x="618609" y="1168809"/>
                </a:lnTo>
                <a:lnTo>
                  <a:pt x="618609" y="1304512"/>
                </a:lnTo>
                <a:lnTo>
                  <a:pt x="618927" y="1309279"/>
                </a:lnTo>
                <a:lnTo>
                  <a:pt x="619244" y="1314047"/>
                </a:lnTo>
                <a:lnTo>
                  <a:pt x="620196" y="1319131"/>
                </a:lnTo>
                <a:lnTo>
                  <a:pt x="621466" y="1323581"/>
                </a:lnTo>
                <a:lnTo>
                  <a:pt x="622418" y="1328030"/>
                </a:lnTo>
                <a:lnTo>
                  <a:pt x="624005" y="1332797"/>
                </a:lnTo>
                <a:lnTo>
                  <a:pt x="625910" y="1337246"/>
                </a:lnTo>
                <a:lnTo>
                  <a:pt x="628449" y="1341378"/>
                </a:lnTo>
                <a:lnTo>
                  <a:pt x="630671" y="1345509"/>
                </a:lnTo>
                <a:lnTo>
                  <a:pt x="633527" y="1349641"/>
                </a:lnTo>
                <a:lnTo>
                  <a:pt x="636066" y="1353772"/>
                </a:lnTo>
                <a:lnTo>
                  <a:pt x="639240" y="1357586"/>
                </a:lnTo>
                <a:lnTo>
                  <a:pt x="642732" y="1361082"/>
                </a:lnTo>
                <a:lnTo>
                  <a:pt x="646540" y="1364578"/>
                </a:lnTo>
                <a:lnTo>
                  <a:pt x="650349" y="1368074"/>
                </a:lnTo>
                <a:lnTo>
                  <a:pt x="654158" y="1371570"/>
                </a:lnTo>
                <a:lnTo>
                  <a:pt x="658602" y="1374748"/>
                </a:lnTo>
                <a:lnTo>
                  <a:pt x="663363" y="1377608"/>
                </a:lnTo>
                <a:lnTo>
                  <a:pt x="667489" y="1380150"/>
                </a:lnTo>
                <a:lnTo>
                  <a:pt x="672250" y="1383011"/>
                </a:lnTo>
                <a:lnTo>
                  <a:pt x="682406" y="1387778"/>
                </a:lnTo>
                <a:lnTo>
                  <a:pt x="692881" y="1391591"/>
                </a:lnTo>
                <a:lnTo>
                  <a:pt x="698594" y="1393498"/>
                </a:lnTo>
                <a:lnTo>
                  <a:pt x="704307" y="1395087"/>
                </a:lnTo>
                <a:lnTo>
                  <a:pt x="710338" y="1396358"/>
                </a:lnTo>
                <a:lnTo>
                  <a:pt x="716051" y="1397630"/>
                </a:lnTo>
                <a:lnTo>
                  <a:pt x="722081" y="1398265"/>
                </a:lnTo>
                <a:lnTo>
                  <a:pt x="728112" y="1398583"/>
                </a:lnTo>
                <a:lnTo>
                  <a:pt x="734460" y="1399219"/>
                </a:lnTo>
                <a:lnTo>
                  <a:pt x="740808" y="1399219"/>
                </a:lnTo>
                <a:lnTo>
                  <a:pt x="827775" y="1399219"/>
                </a:lnTo>
                <a:lnTo>
                  <a:pt x="827775" y="1486616"/>
                </a:lnTo>
                <a:lnTo>
                  <a:pt x="827775" y="1492972"/>
                </a:lnTo>
                <a:lnTo>
                  <a:pt x="828092" y="1498692"/>
                </a:lnTo>
                <a:lnTo>
                  <a:pt x="828410" y="1505048"/>
                </a:lnTo>
                <a:lnTo>
                  <a:pt x="829679" y="1510769"/>
                </a:lnTo>
                <a:lnTo>
                  <a:pt x="830631" y="1516807"/>
                </a:lnTo>
                <a:lnTo>
                  <a:pt x="831584" y="1522528"/>
                </a:lnTo>
                <a:lnTo>
                  <a:pt x="835075" y="1533969"/>
                </a:lnTo>
                <a:lnTo>
                  <a:pt x="839201" y="1544456"/>
                </a:lnTo>
                <a:lnTo>
                  <a:pt x="843962" y="1554308"/>
                </a:lnTo>
                <a:lnTo>
                  <a:pt x="846501" y="1559393"/>
                </a:lnTo>
                <a:lnTo>
                  <a:pt x="849358" y="1563843"/>
                </a:lnTo>
                <a:lnTo>
                  <a:pt x="851897" y="1568610"/>
                </a:lnTo>
                <a:lnTo>
                  <a:pt x="855071" y="1572423"/>
                </a:lnTo>
                <a:lnTo>
                  <a:pt x="858563" y="1576873"/>
                </a:lnTo>
                <a:lnTo>
                  <a:pt x="862371" y="1580368"/>
                </a:lnTo>
                <a:lnTo>
                  <a:pt x="865863" y="1584182"/>
                </a:lnTo>
                <a:lnTo>
                  <a:pt x="869354" y="1587360"/>
                </a:lnTo>
                <a:lnTo>
                  <a:pt x="873163" y="1590538"/>
                </a:lnTo>
                <a:lnTo>
                  <a:pt x="876972" y="1593716"/>
                </a:lnTo>
                <a:lnTo>
                  <a:pt x="881098" y="1596259"/>
                </a:lnTo>
                <a:lnTo>
                  <a:pt x="885224" y="1598801"/>
                </a:lnTo>
                <a:lnTo>
                  <a:pt x="889668" y="1601026"/>
                </a:lnTo>
                <a:lnTo>
                  <a:pt x="894111" y="1602615"/>
                </a:lnTo>
                <a:lnTo>
                  <a:pt x="898555" y="1604522"/>
                </a:lnTo>
                <a:lnTo>
                  <a:pt x="903316" y="1605793"/>
                </a:lnTo>
                <a:lnTo>
                  <a:pt x="907759" y="1607064"/>
                </a:lnTo>
                <a:lnTo>
                  <a:pt x="912838" y="1607700"/>
                </a:lnTo>
                <a:lnTo>
                  <a:pt x="917599" y="1608018"/>
                </a:lnTo>
                <a:lnTo>
                  <a:pt x="922042" y="1608018"/>
                </a:lnTo>
                <a:lnTo>
                  <a:pt x="1057571" y="1608018"/>
                </a:lnTo>
                <a:lnTo>
                  <a:pt x="1062332" y="1608018"/>
                </a:lnTo>
                <a:lnTo>
                  <a:pt x="1067093" y="1607700"/>
                </a:lnTo>
                <a:lnTo>
                  <a:pt x="1071854" y="1607064"/>
                </a:lnTo>
                <a:lnTo>
                  <a:pt x="1076615" y="1605793"/>
                </a:lnTo>
                <a:lnTo>
                  <a:pt x="1081059" y="1604522"/>
                </a:lnTo>
                <a:lnTo>
                  <a:pt x="1085820" y="1602615"/>
                </a:lnTo>
                <a:lnTo>
                  <a:pt x="1090263" y="1601026"/>
                </a:lnTo>
                <a:lnTo>
                  <a:pt x="1094389" y="1598801"/>
                </a:lnTo>
                <a:lnTo>
                  <a:pt x="1098833" y="1596259"/>
                </a:lnTo>
                <a:lnTo>
                  <a:pt x="1102642" y="1593716"/>
                </a:lnTo>
                <a:lnTo>
                  <a:pt x="1106768" y="1590538"/>
                </a:lnTo>
                <a:lnTo>
                  <a:pt x="1110577" y="1587360"/>
                </a:lnTo>
                <a:lnTo>
                  <a:pt x="1114068" y="1584182"/>
                </a:lnTo>
                <a:lnTo>
                  <a:pt x="1117559" y="1580368"/>
                </a:lnTo>
                <a:lnTo>
                  <a:pt x="1121051" y="1576873"/>
                </a:lnTo>
                <a:lnTo>
                  <a:pt x="1124542" y="1572423"/>
                </a:lnTo>
                <a:lnTo>
                  <a:pt x="1127716" y="1568610"/>
                </a:lnTo>
                <a:lnTo>
                  <a:pt x="1130573" y="1563843"/>
                </a:lnTo>
                <a:lnTo>
                  <a:pt x="1133429" y="1559393"/>
                </a:lnTo>
                <a:lnTo>
                  <a:pt x="1135969" y="1554308"/>
                </a:lnTo>
                <a:lnTo>
                  <a:pt x="1140730" y="1544456"/>
                </a:lnTo>
                <a:lnTo>
                  <a:pt x="1144538" y="1533969"/>
                </a:lnTo>
                <a:lnTo>
                  <a:pt x="1147712" y="1522528"/>
                </a:lnTo>
                <a:lnTo>
                  <a:pt x="1149299" y="1516807"/>
                </a:lnTo>
                <a:lnTo>
                  <a:pt x="1150252" y="1510769"/>
                </a:lnTo>
                <a:lnTo>
                  <a:pt x="1150886" y="1505048"/>
                </a:lnTo>
                <a:lnTo>
                  <a:pt x="1151839" y="1498692"/>
                </a:lnTo>
                <a:lnTo>
                  <a:pt x="1152156" y="1492972"/>
                </a:lnTo>
                <a:lnTo>
                  <a:pt x="1152156" y="1486616"/>
                </a:lnTo>
                <a:lnTo>
                  <a:pt x="1152156" y="1399219"/>
                </a:lnTo>
                <a:lnTo>
                  <a:pt x="1239123" y="1399219"/>
                </a:lnTo>
                <a:lnTo>
                  <a:pt x="1245154" y="1399219"/>
                </a:lnTo>
                <a:lnTo>
                  <a:pt x="1251502" y="1398583"/>
                </a:lnTo>
                <a:lnTo>
                  <a:pt x="1257850" y="1398265"/>
                </a:lnTo>
                <a:lnTo>
                  <a:pt x="1263563" y="1397630"/>
                </a:lnTo>
                <a:lnTo>
                  <a:pt x="1269593" y="1396358"/>
                </a:lnTo>
                <a:lnTo>
                  <a:pt x="1275624" y="1395087"/>
                </a:lnTo>
                <a:lnTo>
                  <a:pt x="1281020" y="1393498"/>
                </a:lnTo>
                <a:lnTo>
                  <a:pt x="1286415" y="1391591"/>
                </a:lnTo>
                <a:lnTo>
                  <a:pt x="1297524" y="1387778"/>
                </a:lnTo>
                <a:lnTo>
                  <a:pt x="1307046" y="1383011"/>
                </a:lnTo>
                <a:lnTo>
                  <a:pt x="1311807" y="1380150"/>
                </a:lnTo>
                <a:lnTo>
                  <a:pt x="1316568" y="1377608"/>
                </a:lnTo>
                <a:lnTo>
                  <a:pt x="1321012" y="1374748"/>
                </a:lnTo>
                <a:lnTo>
                  <a:pt x="1325138" y="1371570"/>
                </a:lnTo>
                <a:lnTo>
                  <a:pt x="1329264" y="1368074"/>
                </a:lnTo>
                <a:lnTo>
                  <a:pt x="1333073" y="1364578"/>
                </a:lnTo>
                <a:lnTo>
                  <a:pt x="1336564" y="1361082"/>
                </a:lnTo>
                <a:lnTo>
                  <a:pt x="1340056" y="1357586"/>
                </a:lnTo>
                <a:lnTo>
                  <a:pt x="1343230" y="1353772"/>
                </a:lnTo>
                <a:lnTo>
                  <a:pt x="1346404" y="1349641"/>
                </a:lnTo>
                <a:lnTo>
                  <a:pt x="1348625" y="1345509"/>
                </a:lnTo>
                <a:lnTo>
                  <a:pt x="1351482" y="1341378"/>
                </a:lnTo>
                <a:lnTo>
                  <a:pt x="1353386" y="1337246"/>
                </a:lnTo>
                <a:lnTo>
                  <a:pt x="1355291" y="1332797"/>
                </a:lnTo>
                <a:lnTo>
                  <a:pt x="1356878" y="1328030"/>
                </a:lnTo>
                <a:lnTo>
                  <a:pt x="1358465" y="1323581"/>
                </a:lnTo>
                <a:lnTo>
                  <a:pt x="1359734" y="1319131"/>
                </a:lnTo>
                <a:lnTo>
                  <a:pt x="1360052" y="1314047"/>
                </a:lnTo>
                <a:lnTo>
                  <a:pt x="1361004" y="1309279"/>
                </a:lnTo>
                <a:lnTo>
                  <a:pt x="1361004" y="1304512"/>
                </a:lnTo>
                <a:lnTo>
                  <a:pt x="1361004" y="1168809"/>
                </a:lnTo>
                <a:lnTo>
                  <a:pt x="1361004" y="1164042"/>
                </a:lnTo>
                <a:lnTo>
                  <a:pt x="1360052" y="1159593"/>
                </a:lnTo>
                <a:lnTo>
                  <a:pt x="1359734" y="1154508"/>
                </a:lnTo>
                <a:lnTo>
                  <a:pt x="1358465" y="1150058"/>
                </a:lnTo>
                <a:lnTo>
                  <a:pt x="1356878" y="1145291"/>
                </a:lnTo>
                <a:lnTo>
                  <a:pt x="1355291" y="1140524"/>
                </a:lnTo>
                <a:lnTo>
                  <a:pt x="1353386" y="1136393"/>
                </a:lnTo>
                <a:lnTo>
                  <a:pt x="1351482" y="1131943"/>
                </a:lnTo>
                <a:lnTo>
                  <a:pt x="1348625" y="1127812"/>
                </a:lnTo>
                <a:lnTo>
                  <a:pt x="1346404" y="1123680"/>
                </a:lnTo>
                <a:lnTo>
                  <a:pt x="1343230" y="1119867"/>
                </a:lnTo>
                <a:lnTo>
                  <a:pt x="1340056" y="1116053"/>
                </a:lnTo>
                <a:lnTo>
                  <a:pt x="1336564" y="1112557"/>
                </a:lnTo>
                <a:lnTo>
                  <a:pt x="1333073" y="1108743"/>
                </a:lnTo>
                <a:lnTo>
                  <a:pt x="1329264" y="1105248"/>
                </a:lnTo>
                <a:lnTo>
                  <a:pt x="1325138" y="1101752"/>
                </a:lnTo>
                <a:lnTo>
                  <a:pt x="1321012" y="1098574"/>
                </a:lnTo>
                <a:lnTo>
                  <a:pt x="1316568" y="1096031"/>
                </a:lnTo>
                <a:lnTo>
                  <a:pt x="1311807" y="1093171"/>
                </a:lnTo>
                <a:lnTo>
                  <a:pt x="1307046" y="1090311"/>
                </a:lnTo>
                <a:lnTo>
                  <a:pt x="1297524" y="1085861"/>
                </a:lnTo>
                <a:lnTo>
                  <a:pt x="1286415" y="1081730"/>
                </a:lnTo>
                <a:lnTo>
                  <a:pt x="1275624" y="1078234"/>
                </a:lnTo>
                <a:lnTo>
                  <a:pt x="1269593" y="1077281"/>
                </a:lnTo>
                <a:lnTo>
                  <a:pt x="1263563" y="1076327"/>
                </a:lnTo>
                <a:lnTo>
                  <a:pt x="1257850" y="1075056"/>
                </a:lnTo>
                <a:lnTo>
                  <a:pt x="1251502" y="1074738"/>
                </a:lnTo>
                <a:lnTo>
                  <a:pt x="1245154" y="1074420"/>
                </a:lnTo>
                <a:lnTo>
                  <a:pt x="1239123" y="1074420"/>
                </a:lnTo>
                <a:lnTo>
                  <a:pt x="1152156" y="1074420"/>
                </a:lnTo>
                <a:lnTo>
                  <a:pt x="1152156" y="987341"/>
                </a:lnTo>
                <a:lnTo>
                  <a:pt x="1152156" y="980985"/>
                </a:lnTo>
                <a:lnTo>
                  <a:pt x="1151839" y="974629"/>
                </a:lnTo>
                <a:lnTo>
                  <a:pt x="1150886" y="968591"/>
                </a:lnTo>
                <a:lnTo>
                  <a:pt x="1150252" y="962552"/>
                </a:lnTo>
                <a:lnTo>
                  <a:pt x="1149299" y="956832"/>
                </a:lnTo>
                <a:lnTo>
                  <a:pt x="1147712" y="950794"/>
                </a:lnTo>
                <a:lnTo>
                  <a:pt x="1144538" y="939988"/>
                </a:lnTo>
                <a:lnTo>
                  <a:pt x="1140730" y="928865"/>
                </a:lnTo>
                <a:lnTo>
                  <a:pt x="1135969" y="919013"/>
                </a:lnTo>
                <a:lnTo>
                  <a:pt x="1133429" y="914246"/>
                </a:lnTo>
                <a:lnTo>
                  <a:pt x="1130573" y="909797"/>
                </a:lnTo>
                <a:lnTo>
                  <a:pt x="1127716" y="905347"/>
                </a:lnTo>
                <a:lnTo>
                  <a:pt x="1124542" y="900898"/>
                </a:lnTo>
                <a:lnTo>
                  <a:pt x="1121051" y="896766"/>
                </a:lnTo>
                <a:lnTo>
                  <a:pt x="1117559" y="893271"/>
                </a:lnTo>
                <a:lnTo>
                  <a:pt x="1114068" y="889139"/>
                </a:lnTo>
                <a:lnTo>
                  <a:pt x="1110577" y="886279"/>
                </a:lnTo>
                <a:lnTo>
                  <a:pt x="1106768" y="883101"/>
                </a:lnTo>
                <a:lnTo>
                  <a:pt x="1102642" y="879923"/>
                </a:lnTo>
                <a:lnTo>
                  <a:pt x="1098833" y="877062"/>
                </a:lnTo>
                <a:lnTo>
                  <a:pt x="1094389" y="874838"/>
                </a:lnTo>
                <a:lnTo>
                  <a:pt x="1090263" y="872931"/>
                </a:lnTo>
                <a:lnTo>
                  <a:pt x="1085820" y="870706"/>
                </a:lnTo>
                <a:lnTo>
                  <a:pt x="1081059" y="869117"/>
                </a:lnTo>
                <a:lnTo>
                  <a:pt x="1076615" y="867846"/>
                </a:lnTo>
                <a:lnTo>
                  <a:pt x="1071854" y="866575"/>
                </a:lnTo>
                <a:lnTo>
                  <a:pt x="1067093" y="865621"/>
                </a:lnTo>
                <a:lnTo>
                  <a:pt x="1062332" y="865304"/>
                </a:lnTo>
                <a:lnTo>
                  <a:pt x="1057571" y="865304"/>
                </a:lnTo>
                <a:lnTo>
                  <a:pt x="922042" y="865304"/>
                </a:lnTo>
                <a:lnTo>
                  <a:pt x="917599" y="865304"/>
                </a:lnTo>
                <a:close/>
                <a:moveTo>
                  <a:pt x="0" y="744537"/>
                </a:moveTo>
                <a:lnTo>
                  <a:pt x="1979613" y="744537"/>
                </a:lnTo>
                <a:lnTo>
                  <a:pt x="1979613" y="1406846"/>
                </a:lnTo>
                <a:lnTo>
                  <a:pt x="1978978" y="1423690"/>
                </a:lnTo>
                <a:lnTo>
                  <a:pt x="1977709" y="1440216"/>
                </a:lnTo>
                <a:lnTo>
                  <a:pt x="1975804" y="1456742"/>
                </a:lnTo>
                <a:lnTo>
                  <a:pt x="1972948" y="1472314"/>
                </a:lnTo>
                <a:lnTo>
                  <a:pt x="1969139" y="1488205"/>
                </a:lnTo>
                <a:lnTo>
                  <a:pt x="1965013" y="1503777"/>
                </a:lnTo>
                <a:lnTo>
                  <a:pt x="1959617" y="1518714"/>
                </a:lnTo>
                <a:lnTo>
                  <a:pt x="1953904" y="1533651"/>
                </a:lnTo>
                <a:lnTo>
                  <a:pt x="1947556" y="1548270"/>
                </a:lnTo>
                <a:lnTo>
                  <a:pt x="1940256" y="1561936"/>
                </a:lnTo>
                <a:lnTo>
                  <a:pt x="1932321" y="1575601"/>
                </a:lnTo>
                <a:lnTo>
                  <a:pt x="1924068" y="1588949"/>
                </a:lnTo>
                <a:lnTo>
                  <a:pt x="1915181" y="1601344"/>
                </a:lnTo>
                <a:lnTo>
                  <a:pt x="1905342" y="1614056"/>
                </a:lnTo>
                <a:lnTo>
                  <a:pt x="1895185" y="1625815"/>
                </a:lnTo>
                <a:lnTo>
                  <a:pt x="1884711" y="1636620"/>
                </a:lnTo>
                <a:lnTo>
                  <a:pt x="1873285" y="1647743"/>
                </a:lnTo>
                <a:lnTo>
                  <a:pt x="1861541" y="1657913"/>
                </a:lnTo>
                <a:lnTo>
                  <a:pt x="1848845" y="1667447"/>
                </a:lnTo>
                <a:lnTo>
                  <a:pt x="1836467" y="1676664"/>
                </a:lnTo>
                <a:lnTo>
                  <a:pt x="1823136" y="1684927"/>
                </a:lnTo>
                <a:lnTo>
                  <a:pt x="1809805" y="1692872"/>
                </a:lnTo>
                <a:lnTo>
                  <a:pt x="1795522" y="1699864"/>
                </a:lnTo>
                <a:lnTo>
                  <a:pt x="1781239" y="1706538"/>
                </a:lnTo>
                <a:lnTo>
                  <a:pt x="1766322" y="1712576"/>
                </a:lnTo>
                <a:lnTo>
                  <a:pt x="1751404" y="1717661"/>
                </a:lnTo>
                <a:lnTo>
                  <a:pt x="1736169" y="1721792"/>
                </a:lnTo>
                <a:lnTo>
                  <a:pt x="1719981" y="1725288"/>
                </a:lnTo>
                <a:lnTo>
                  <a:pt x="1704429" y="1728466"/>
                </a:lnTo>
                <a:lnTo>
                  <a:pt x="1687924" y="1730373"/>
                </a:lnTo>
                <a:lnTo>
                  <a:pt x="1671419" y="1731644"/>
                </a:lnTo>
                <a:lnTo>
                  <a:pt x="1654597" y="1731962"/>
                </a:lnTo>
                <a:lnTo>
                  <a:pt x="324699" y="1731962"/>
                </a:lnTo>
                <a:lnTo>
                  <a:pt x="308511" y="1731644"/>
                </a:lnTo>
                <a:lnTo>
                  <a:pt x="292007" y="1730373"/>
                </a:lnTo>
                <a:lnTo>
                  <a:pt x="275502" y="1728466"/>
                </a:lnTo>
                <a:lnTo>
                  <a:pt x="259315" y="1725288"/>
                </a:lnTo>
                <a:lnTo>
                  <a:pt x="243762" y="1721792"/>
                </a:lnTo>
                <a:lnTo>
                  <a:pt x="228527" y="1717661"/>
                </a:lnTo>
                <a:lnTo>
                  <a:pt x="213292" y="1712576"/>
                </a:lnTo>
                <a:lnTo>
                  <a:pt x="198692" y="1706538"/>
                </a:lnTo>
                <a:lnTo>
                  <a:pt x="184091" y="1699864"/>
                </a:lnTo>
                <a:lnTo>
                  <a:pt x="170126" y="1692872"/>
                </a:lnTo>
                <a:lnTo>
                  <a:pt x="156795" y="1684927"/>
                </a:lnTo>
                <a:lnTo>
                  <a:pt x="143464" y="1676664"/>
                </a:lnTo>
                <a:lnTo>
                  <a:pt x="130451" y="1667447"/>
                </a:lnTo>
                <a:lnTo>
                  <a:pt x="118390" y="1657913"/>
                </a:lnTo>
                <a:lnTo>
                  <a:pt x="106646" y="1647743"/>
                </a:lnTo>
                <a:lnTo>
                  <a:pt x="95220" y="1636620"/>
                </a:lnTo>
                <a:lnTo>
                  <a:pt x="84746" y="1625815"/>
                </a:lnTo>
                <a:lnTo>
                  <a:pt x="74589" y="1614056"/>
                </a:lnTo>
                <a:lnTo>
                  <a:pt x="64749" y="1601344"/>
                </a:lnTo>
                <a:lnTo>
                  <a:pt x="55862" y="1588949"/>
                </a:lnTo>
                <a:lnTo>
                  <a:pt x="46975" y="1575601"/>
                </a:lnTo>
                <a:lnTo>
                  <a:pt x="39358" y="1561936"/>
                </a:lnTo>
                <a:lnTo>
                  <a:pt x="32375" y="1548270"/>
                </a:lnTo>
                <a:lnTo>
                  <a:pt x="26027" y="1533651"/>
                </a:lnTo>
                <a:lnTo>
                  <a:pt x="19996" y="1518714"/>
                </a:lnTo>
                <a:lnTo>
                  <a:pt x="14918" y="1503777"/>
                </a:lnTo>
                <a:lnTo>
                  <a:pt x="10157" y="1488205"/>
                </a:lnTo>
                <a:lnTo>
                  <a:pt x="6666" y="1472314"/>
                </a:lnTo>
                <a:lnTo>
                  <a:pt x="4126" y="1456742"/>
                </a:lnTo>
                <a:lnTo>
                  <a:pt x="1905" y="1440216"/>
                </a:lnTo>
                <a:lnTo>
                  <a:pt x="635" y="1423690"/>
                </a:lnTo>
                <a:lnTo>
                  <a:pt x="0" y="1406846"/>
                </a:lnTo>
                <a:lnTo>
                  <a:pt x="0" y="744537"/>
                </a:lnTo>
                <a:close/>
                <a:moveTo>
                  <a:pt x="733825" y="0"/>
                </a:moveTo>
                <a:lnTo>
                  <a:pt x="742394" y="0"/>
                </a:lnTo>
                <a:lnTo>
                  <a:pt x="1237535" y="0"/>
                </a:lnTo>
                <a:lnTo>
                  <a:pt x="1246105" y="0"/>
                </a:lnTo>
                <a:lnTo>
                  <a:pt x="1254675" y="1269"/>
                </a:lnTo>
                <a:lnTo>
                  <a:pt x="1263245" y="2856"/>
                </a:lnTo>
                <a:lnTo>
                  <a:pt x="1271497" y="4760"/>
                </a:lnTo>
                <a:lnTo>
                  <a:pt x="1279749" y="7615"/>
                </a:lnTo>
                <a:lnTo>
                  <a:pt x="1288002" y="10471"/>
                </a:lnTo>
                <a:lnTo>
                  <a:pt x="1295302" y="14596"/>
                </a:lnTo>
                <a:lnTo>
                  <a:pt x="1302919" y="18721"/>
                </a:lnTo>
                <a:lnTo>
                  <a:pt x="1309902" y="23480"/>
                </a:lnTo>
                <a:lnTo>
                  <a:pt x="1316885" y="28557"/>
                </a:lnTo>
                <a:lnTo>
                  <a:pt x="1323233" y="34585"/>
                </a:lnTo>
                <a:lnTo>
                  <a:pt x="1329581" y="40614"/>
                </a:lnTo>
                <a:lnTo>
                  <a:pt x="1334977" y="47277"/>
                </a:lnTo>
                <a:lnTo>
                  <a:pt x="1340055" y="54575"/>
                </a:lnTo>
                <a:lnTo>
                  <a:pt x="1344816" y="61873"/>
                </a:lnTo>
                <a:lnTo>
                  <a:pt x="1349260" y="69805"/>
                </a:lnTo>
                <a:lnTo>
                  <a:pt x="1434005" y="241780"/>
                </a:lnTo>
                <a:lnTo>
                  <a:pt x="1662531" y="241780"/>
                </a:lnTo>
                <a:lnTo>
                  <a:pt x="1676180" y="242097"/>
                </a:lnTo>
                <a:lnTo>
                  <a:pt x="1689510" y="242732"/>
                </a:lnTo>
                <a:lnTo>
                  <a:pt x="1702841" y="244001"/>
                </a:lnTo>
                <a:lnTo>
                  <a:pt x="1716172" y="245905"/>
                </a:lnTo>
                <a:lnTo>
                  <a:pt x="1729185" y="248760"/>
                </a:lnTo>
                <a:lnTo>
                  <a:pt x="1741564" y="251299"/>
                </a:lnTo>
                <a:lnTo>
                  <a:pt x="1754260" y="255106"/>
                </a:lnTo>
                <a:lnTo>
                  <a:pt x="1766638" y="258914"/>
                </a:lnTo>
                <a:lnTo>
                  <a:pt x="1778699" y="263039"/>
                </a:lnTo>
                <a:lnTo>
                  <a:pt x="1791078" y="267798"/>
                </a:lnTo>
                <a:lnTo>
                  <a:pt x="1802187" y="273510"/>
                </a:lnTo>
                <a:lnTo>
                  <a:pt x="1813930" y="279221"/>
                </a:lnTo>
                <a:lnTo>
                  <a:pt x="1825039" y="285249"/>
                </a:lnTo>
                <a:lnTo>
                  <a:pt x="1836148" y="291913"/>
                </a:lnTo>
                <a:lnTo>
                  <a:pt x="1846622" y="298893"/>
                </a:lnTo>
                <a:lnTo>
                  <a:pt x="1857097" y="306191"/>
                </a:lnTo>
                <a:lnTo>
                  <a:pt x="1866936" y="314123"/>
                </a:lnTo>
                <a:lnTo>
                  <a:pt x="1876775" y="322373"/>
                </a:lnTo>
                <a:lnTo>
                  <a:pt x="1885980" y="330940"/>
                </a:lnTo>
                <a:lnTo>
                  <a:pt x="1895184" y="339824"/>
                </a:lnTo>
                <a:lnTo>
                  <a:pt x="1903754" y="349026"/>
                </a:lnTo>
                <a:lnTo>
                  <a:pt x="1912324" y="358862"/>
                </a:lnTo>
                <a:lnTo>
                  <a:pt x="1920259" y="368381"/>
                </a:lnTo>
                <a:lnTo>
                  <a:pt x="1928194" y="378535"/>
                </a:lnTo>
                <a:lnTo>
                  <a:pt x="1935176" y="389323"/>
                </a:lnTo>
                <a:lnTo>
                  <a:pt x="1942159" y="400111"/>
                </a:lnTo>
                <a:lnTo>
                  <a:pt x="1948507" y="411216"/>
                </a:lnTo>
                <a:lnTo>
                  <a:pt x="1954538" y="422639"/>
                </a:lnTo>
                <a:lnTo>
                  <a:pt x="1960251" y="434379"/>
                </a:lnTo>
                <a:lnTo>
                  <a:pt x="1965329" y="446119"/>
                </a:lnTo>
                <a:lnTo>
                  <a:pt x="1970090" y="458176"/>
                </a:lnTo>
                <a:lnTo>
                  <a:pt x="1974216" y="470233"/>
                </a:lnTo>
                <a:lnTo>
                  <a:pt x="1979612" y="493713"/>
                </a:lnTo>
                <a:lnTo>
                  <a:pt x="1587" y="493713"/>
                </a:lnTo>
                <a:lnTo>
                  <a:pt x="7618" y="470233"/>
                </a:lnTo>
                <a:lnTo>
                  <a:pt x="11744" y="458176"/>
                </a:lnTo>
                <a:lnTo>
                  <a:pt x="16505" y="446119"/>
                </a:lnTo>
                <a:lnTo>
                  <a:pt x="21583" y="434379"/>
                </a:lnTo>
                <a:lnTo>
                  <a:pt x="27614" y="422639"/>
                </a:lnTo>
                <a:lnTo>
                  <a:pt x="33327" y="411216"/>
                </a:lnTo>
                <a:lnTo>
                  <a:pt x="39992" y="400111"/>
                </a:lnTo>
                <a:lnTo>
                  <a:pt x="46658" y="389323"/>
                </a:lnTo>
                <a:lnTo>
                  <a:pt x="54275" y="378535"/>
                </a:lnTo>
                <a:lnTo>
                  <a:pt x="61575" y="368381"/>
                </a:lnTo>
                <a:lnTo>
                  <a:pt x="69828" y="358862"/>
                </a:lnTo>
                <a:lnTo>
                  <a:pt x="78080" y="349026"/>
                </a:lnTo>
                <a:lnTo>
                  <a:pt x="86650" y="339824"/>
                </a:lnTo>
                <a:lnTo>
                  <a:pt x="95537" y="330940"/>
                </a:lnTo>
                <a:lnTo>
                  <a:pt x="105059" y="322373"/>
                </a:lnTo>
                <a:lnTo>
                  <a:pt x="114898" y="314123"/>
                </a:lnTo>
                <a:lnTo>
                  <a:pt x="125055" y="306191"/>
                </a:lnTo>
                <a:lnTo>
                  <a:pt x="135212" y="298893"/>
                </a:lnTo>
                <a:lnTo>
                  <a:pt x="146321" y="291913"/>
                </a:lnTo>
                <a:lnTo>
                  <a:pt x="156795" y="285249"/>
                </a:lnTo>
                <a:lnTo>
                  <a:pt x="168221" y="279221"/>
                </a:lnTo>
                <a:lnTo>
                  <a:pt x="179648" y="273510"/>
                </a:lnTo>
                <a:lnTo>
                  <a:pt x="191391" y="267798"/>
                </a:lnTo>
                <a:lnTo>
                  <a:pt x="203135" y="263039"/>
                </a:lnTo>
                <a:lnTo>
                  <a:pt x="215196" y="258914"/>
                </a:lnTo>
                <a:lnTo>
                  <a:pt x="227575" y="255106"/>
                </a:lnTo>
                <a:lnTo>
                  <a:pt x="240271" y="251299"/>
                </a:lnTo>
                <a:lnTo>
                  <a:pt x="253284" y="248760"/>
                </a:lnTo>
                <a:lnTo>
                  <a:pt x="265980" y="245905"/>
                </a:lnTo>
                <a:lnTo>
                  <a:pt x="278993" y="244001"/>
                </a:lnTo>
                <a:lnTo>
                  <a:pt x="292324" y="242732"/>
                </a:lnTo>
                <a:lnTo>
                  <a:pt x="305972" y="242097"/>
                </a:lnTo>
                <a:lnTo>
                  <a:pt x="319303" y="241780"/>
                </a:lnTo>
                <a:lnTo>
                  <a:pt x="545290" y="241780"/>
                </a:lnTo>
                <a:lnTo>
                  <a:pt x="630670" y="69805"/>
                </a:lnTo>
                <a:lnTo>
                  <a:pt x="635114" y="61873"/>
                </a:lnTo>
                <a:lnTo>
                  <a:pt x="639875" y="54575"/>
                </a:lnTo>
                <a:lnTo>
                  <a:pt x="644953" y="47277"/>
                </a:lnTo>
                <a:lnTo>
                  <a:pt x="650666" y="40614"/>
                </a:lnTo>
                <a:lnTo>
                  <a:pt x="656697" y="34585"/>
                </a:lnTo>
                <a:lnTo>
                  <a:pt x="662727" y="28557"/>
                </a:lnTo>
                <a:lnTo>
                  <a:pt x="670028" y="23480"/>
                </a:lnTo>
                <a:lnTo>
                  <a:pt x="677010" y="18721"/>
                </a:lnTo>
                <a:lnTo>
                  <a:pt x="684311" y="14596"/>
                </a:lnTo>
                <a:lnTo>
                  <a:pt x="691928" y="10471"/>
                </a:lnTo>
                <a:lnTo>
                  <a:pt x="700180" y="7615"/>
                </a:lnTo>
                <a:lnTo>
                  <a:pt x="707798" y="4760"/>
                </a:lnTo>
                <a:lnTo>
                  <a:pt x="716368" y="2856"/>
                </a:lnTo>
                <a:lnTo>
                  <a:pt x="725255" y="1269"/>
                </a:lnTo>
                <a:lnTo>
                  <a:pt x="7338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KSO_Shape"/>
          <p:cNvSpPr>
            <a:spLocks/>
          </p:cNvSpPr>
          <p:nvPr/>
        </p:nvSpPr>
        <p:spPr bwMode="auto">
          <a:xfrm>
            <a:off x="1101430" y="4697667"/>
            <a:ext cx="643845" cy="643845"/>
          </a:xfrm>
          <a:custGeom>
            <a:avLst/>
            <a:gdLst>
              <a:gd name="T0" fmla="*/ 1251661 w 1979613"/>
              <a:gd name="T1" fmla="*/ 630772 h 1979613"/>
              <a:gd name="T2" fmla="*/ 1216709 w 1979613"/>
              <a:gd name="T3" fmla="*/ 667596 h 1979613"/>
              <a:gd name="T4" fmla="*/ 1197644 w 1979613"/>
              <a:gd name="T5" fmla="*/ 734260 h 1979613"/>
              <a:gd name="T6" fmla="*/ 1069275 w 1979613"/>
              <a:gd name="T7" fmla="*/ 832987 h 1979613"/>
              <a:gd name="T8" fmla="*/ 1013034 w 1979613"/>
              <a:gd name="T9" fmla="*/ 865367 h 1979613"/>
              <a:gd name="T10" fmla="*/ 990475 w 1979613"/>
              <a:gd name="T11" fmla="*/ 907905 h 1979613"/>
              <a:gd name="T12" fmla="*/ 994288 w 1979613"/>
              <a:gd name="T13" fmla="*/ 1085676 h 1979613"/>
              <a:gd name="T14" fmla="*/ 1024791 w 1979613"/>
              <a:gd name="T15" fmla="*/ 1124405 h 1979613"/>
              <a:gd name="T16" fmla="*/ 1092471 w 1979613"/>
              <a:gd name="T17" fmla="*/ 1151071 h 1979613"/>
              <a:gd name="T18" fmla="*/ 1200821 w 1979613"/>
              <a:gd name="T19" fmla="*/ 1269479 h 1979613"/>
              <a:gd name="T20" fmla="*/ 1228783 w 1979613"/>
              <a:gd name="T21" fmla="*/ 1329160 h 1979613"/>
              <a:gd name="T22" fmla="*/ 1269137 w 1979613"/>
              <a:gd name="T23" fmla="*/ 1357095 h 1979613"/>
              <a:gd name="T24" fmla="*/ 1447073 w 1979613"/>
              <a:gd name="T25" fmla="*/ 1358683 h 1979613"/>
              <a:gd name="T26" fmla="*/ 1488380 w 1979613"/>
              <a:gd name="T27" fmla="*/ 1333287 h 1979613"/>
              <a:gd name="T28" fmla="*/ 1518884 w 1979613"/>
              <a:gd name="T29" fmla="*/ 1275193 h 1979613"/>
              <a:gd name="T30" fmla="*/ 1622468 w 1979613"/>
              <a:gd name="T31" fmla="*/ 1151706 h 1979613"/>
              <a:gd name="T32" fmla="*/ 1691737 w 1979613"/>
              <a:gd name="T33" fmla="*/ 1127580 h 1979613"/>
              <a:gd name="T34" fmla="*/ 1724464 w 1979613"/>
              <a:gd name="T35" fmla="*/ 1090121 h 1979613"/>
              <a:gd name="T36" fmla="*/ 1731455 w 1979613"/>
              <a:gd name="T37" fmla="*/ 912349 h 1979613"/>
              <a:gd name="T38" fmla="*/ 1711119 w 1979613"/>
              <a:gd name="T39" fmla="*/ 869493 h 1979613"/>
              <a:gd name="T40" fmla="*/ 1657420 w 1979613"/>
              <a:gd name="T41" fmla="*/ 834892 h 1979613"/>
              <a:gd name="T42" fmla="*/ 1523332 w 1979613"/>
              <a:gd name="T43" fmla="*/ 740609 h 1979613"/>
              <a:gd name="T44" fmla="*/ 1506809 w 1979613"/>
              <a:gd name="T45" fmla="*/ 672358 h 1979613"/>
              <a:gd name="T46" fmla="*/ 1473446 w 1979613"/>
              <a:gd name="T47" fmla="*/ 633629 h 1979613"/>
              <a:gd name="T48" fmla="*/ 1428009 w 1979613"/>
              <a:gd name="T49" fmla="*/ 618709 h 1979613"/>
              <a:gd name="T50" fmla="*/ 406941 w 1979613"/>
              <a:gd name="T51" fmla="*/ 1934840 h 1979613"/>
              <a:gd name="T52" fmla="*/ 309402 w 1979613"/>
              <a:gd name="T53" fmla="*/ 1846243 h 1979613"/>
              <a:gd name="T54" fmla="*/ 254615 w 1979613"/>
              <a:gd name="T55" fmla="*/ 1724303 h 1979613"/>
              <a:gd name="T56" fmla="*/ 104823 w 1979613"/>
              <a:gd name="T57" fmla="*/ 1607127 h 1979613"/>
              <a:gd name="T58" fmla="*/ 49719 w 1979613"/>
              <a:gd name="T59" fmla="*/ 1584263 h 1979613"/>
              <a:gd name="T60" fmla="*/ 12350 w 1979613"/>
              <a:gd name="T61" fmla="*/ 1538536 h 1979613"/>
              <a:gd name="T62" fmla="*/ 633 w 1979613"/>
              <a:gd name="T63" fmla="*/ 1478836 h 1979613"/>
              <a:gd name="T64" fmla="*/ 18051 w 1979613"/>
              <a:gd name="T65" fmla="*/ 1420724 h 1979613"/>
              <a:gd name="T66" fmla="*/ 59537 w 1979613"/>
              <a:gd name="T67" fmla="*/ 1379125 h 1979613"/>
              <a:gd name="T68" fmla="*/ 117490 w 1979613"/>
              <a:gd name="T69" fmla="*/ 1361024 h 1979613"/>
              <a:gd name="T70" fmla="*/ 86772 w 1979613"/>
              <a:gd name="T71" fmla="*/ 1107936 h 1979613"/>
              <a:gd name="T72" fmla="*/ 36419 w 1979613"/>
              <a:gd name="T73" fmla="*/ 1077451 h 1979613"/>
              <a:gd name="T74" fmla="*/ 5700 w 1979613"/>
              <a:gd name="T75" fmla="*/ 1026643 h 1979613"/>
              <a:gd name="T76" fmla="*/ 2850 w 1979613"/>
              <a:gd name="T77" fmla="*/ 965038 h 1979613"/>
              <a:gd name="T78" fmla="*/ 28185 w 1979613"/>
              <a:gd name="T79" fmla="*/ 911371 h 1979613"/>
              <a:gd name="T80" fmla="*/ 75688 w 1979613"/>
              <a:gd name="T81" fmla="*/ 875488 h 1979613"/>
              <a:gd name="T82" fmla="*/ 247015 w 1979613"/>
              <a:gd name="T83" fmla="*/ 618589 h 1979613"/>
              <a:gd name="T84" fmla="*/ 69987 w 1979613"/>
              <a:gd name="T85" fmla="*/ 606522 h 1979613"/>
              <a:gd name="T86" fmla="*/ 24701 w 1979613"/>
              <a:gd name="T87" fmla="*/ 568733 h 1979613"/>
              <a:gd name="T88" fmla="*/ 1583 w 1979613"/>
              <a:gd name="T89" fmla="*/ 513479 h 1979613"/>
              <a:gd name="T90" fmla="*/ 7600 w 1979613"/>
              <a:gd name="T91" fmla="*/ 452510 h 1979613"/>
              <a:gd name="T92" fmla="*/ 40852 w 1979613"/>
              <a:gd name="T93" fmla="*/ 402972 h 1979613"/>
              <a:gd name="T94" fmla="*/ 92789 w 1979613"/>
              <a:gd name="T95" fmla="*/ 374709 h 1979613"/>
              <a:gd name="T96" fmla="*/ 249865 w 1979613"/>
              <a:gd name="T97" fmla="*/ 282302 h 1979613"/>
              <a:gd name="T98" fmla="*/ 294518 w 1979613"/>
              <a:gd name="T99" fmla="*/ 155281 h 1979613"/>
              <a:gd name="T100" fmla="*/ 384773 w 1979613"/>
              <a:gd name="T101" fmla="*/ 59381 h 1979613"/>
              <a:gd name="T102" fmla="*/ 741363 w 1979613"/>
              <a:gd name="T103" fmla="*/ 0 h 1979613"/>
              <a:gd name="T104" fmla="*/ 1795321 w 1979613"/>
              <a:gd name="T105" fmla="*/ 32380 h 1979613"/>
              <a:gd name="T106" fmla="*/ 1915111 w 1979613"/>
              <a:gd name="T107" fmla="*/ 130472 h 1979613"/>
              <a:gd name="T108" fmla="*/ 1975800 w 1979613"/>
              <a:gd name="T109" fmla="*/ 275546 h 1979613"/>
              <a:gd name="T110" fmla="*/ 1965315 w 1979613"/>
              <a:gd name="T111" fmla="*/ 1751685 h 1979613"/>
              <a:gd name="T112" fmla="*/ 1884290 w 1979613"/>
              <a:gd name="T113" fmla="*/ 1884378 h 1979613"/>
              <a:gd name="T114" fmla="*/ 1751155 w 1979613"/>
              <a:gd name="T115" fmla="*/ 196501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79613" h="1979613">
                <a:moveTo>
                  <a:pt x="1292650" y="618709"/>
                </a:moveTo>
                <a:lnTo>
                  <a:pt x="1287883" y="619026"/>
                </a:lnTo>
                <a:lnTo>
                  <a:pt x="1282799" y="619344"/>
                </a:lnTo>
                <a:lnTo>
                  <a:pt x="1278033" y="620296"/>
                </a:lnTo>
                <a:lnTo>
                  <a:pt x="1273585" y="621566"/>
                </a:lnTo>
                <a:lnTo>
                  <a:pt x="1269137" y="622518"/>
                </a:lnTo>
                <a:lnTo>
                  <a:pt x="1264370" y="624105"/>
                </a:lnTo>
                <a:lnTo>
                  <a:pt x="1260240" y="626010"/>
                </a:lnTo>
                <a:lnTo>
                  <a:pt x="1255791" y="628550"/>
                </a:lnTo>
                <a:lnTo>
                  <a:pt x="1251661" y="630772"/>
                </a:lnTo>
                <a:lnTo>
                  <a:pt x="1247530" y="633629"/>
                </a:lnTo>
                <a:lnTo>
                  <a:pt x="1243717" y="636168"/>
                </a:lnTo>
                <a:lnTo>
                  <a:pt x="1239904" y="639343"/>
                </a:lnTo>
                <a:lnTo>
                  <a:pt x="1235773" y="642835"/>
                </a:lnTo>
                <a:lnTo>
                  <a:pt x="1232278" y="646644"/>
                </a:lnTo>
                <a:lnTo>
                  <a:pt x="1228783" y="650454"/>
                </a:lnTo>
                <a:lnTo>
                  <a:pt x="1225605" y="654263"/>
                </a:lnTo>
                <a:lnTo>
                  <a:pt x="1222428" y="658707"/>
                </a:lnTo>
                <a:lnTo>
                  <a:pt x="1219251" y="662834"/>
                </a:lnTo>
                <a:lnTo>
                  <a:pt x="1216709" y="667596"/>
                </a:lnTo>
                <a:lnTo>
                  <a:pt x="1214167" y="672358"/>
                </a:lnTo>
                <a:lnTo>
                  <a:pt x="1209083" y="682516"/>
                </a:lnTo>
                <a:lnTo>
                  <a:pt x="1205270" y="692992"/>
                </a:lnTo>
                <a:lnTo>
                  <a:pt x="1203681" y="698706"/>
                </a:lnTo>
                <a:lnTo>
                  <a:pt x="1202092" y="704102"/>
                </a:lnTo>
                <a:lnTo>
                  <a:pt x="1200821" y="709817"/>
                </a:lnTo>
                <a:lnTo>
                  <a:pt x="1199868" y="715848"/>
                </a:lnTo>
                <a:lnTo>
                  <a:pt x="1198915" y="722197"/>
                </a:lnTo>
                <a:lnTo>
                  <a:pt x="1198279" y="727911"/>
                </a:lnTo>
                <a:lnTo>
                  <a:pt x="1197644" y="734260"/>
                </a:lnTo>
                <a:lnTo>
                  <a:pt x="1197644" y="740609"/>
                </a:lnTo>
                <a:lnTo>
                  <a:pt x="1197644" y="827590"/>
                </a:lnTo>
                <a:lnTo>
                  <a:pt x="1110900" y="827590"/>
                </a:lnTo>
                <a:lnTo>
                  <a:pt x="1104545" y="827590"/>
                </a:lnTo>
                <a:lnTo>
                  <a:pt x="1098508" y="827908"/>
                </a:lnTo>
                <a:lnTo>
                  <a:pt x="1092471" y="828543"/>
                </a:lnTo>
                <a:lnTo>
                  <a:pt x="1086433" y="829495"/>
                </a:lnTo>
                <a:lnTo>
                  <a:pt x="1080396" y="830130"/>
                </a:lnTo>
                <a:lnTo>
                  <a:pt x="1074677" y="831717"/>
                </a:lnTo>
                <a:lnTo>
                  <a:pt x="1069275" y="832987"/>
                </a:lnTo>
                <a:lnTo>
                  <a:pt x="1063238" y="834892"/>
                </a:lnTo>
                <a:lnTo>
                  <a:pt x="1052753" y="838701"/>
                </a:lnTo>
                <a:lnTo>
                  <a:pt x="1042902" y="843463"/>
                </a:lnTo>
                <a:lnTo>
                  <a:pt x="1037819" y="846320"/>
                </a:lnTo>
                <a:lnTo>
                  <a:pt x="1033370" y="849177"/>
                </a:lnTo>
                <a:lnTo>
                  <a:pt x="1028922" y="852034"/>
                </a:lnTo>
                <a:lnTo>
                  <a:pt x="1024791" y="855208"/>
                </a:lnTo>
                <a:lnTo>
                  <a:pt x="1020660" y="858383"/>
                </a:lnTo>
                <a:lnTo>
                  <a:pt x="1017165" y="861875"/>
                </a:lnTo>
                <a:lnTo>
                  <a:pt x="1013034" y="865367"/>
                </a:lnTo>
                <a:lnTo>
                  <a:pt x="1009857" y="869493"/>
                </a:lnTo>
                <a:lnTo>
                  <a:pt x="1006680" y="872985"/>
                </a:lnTo>
                <a:lnTo>
                  <a:pt x="1003820" y="876795"/>
                </a:lnTo>
                <a:lnTo>
                  <a:pt x="1000960" y="881239"/>
                </a:lnTo>
                <a:lnTo>
                  <a:pt x="998736" y="885366"/>
                </a:lnTo>
                <a:lnTo>
                  <a:pt x="996194" y="889810"/>
                </a:lnTo>
                <a:lnTo>
                  <a:pt x="994288" y="893937"/>
                </a:lnTo>
                <a:lnTo>
                  <a:pt x="992699" y="898381"/>
                </a:lnTo>
                <a:lnTo>
                  <a:pt x="991428" y="903143"/>
                </a:lnTo>
                <a:lnTo>
                  <a:pt x="990475" y="907905"/>
                </a:lnTo>
                <a:lnTo>
                  <a:pt x="989521" y="912349"/>
                </a:lnTo>
                <a:lnTo>
                  <a:pt x="989204" y="917111"/>
                </a:lnTo>
                <a:lnTo>
                  <a:pt x="988886" y="922190"/>
                </a:lnTo>
                <a:lnTo>
                  <a:pt x="988886" y="1057423"/>
                </a:lnTo>
                <a:lnTo>
                  <a:pt x="989204" y="1062185"/>
                </a:lnTo>
                <a:lnTo>
                  <a:pt x="989521" y="1067264"/>
                </a:lnTo>
                <a:lnTo>
                  <a:pt x="990475" y="1072026"/>
                </a:lnTo>
                <a:lnTo>
                  <a:pt x="991428" y="1076788"/>
                </a:lnTo>
                <a:lnTo>
                  <a:pt x="992699" y="1081232"/>
                </a:lnTo>
                <a:lnTo>
                  <a:pt x="994288" y="1085676"/>
                </a:lnTo>
                <a:lnTo>
                  <a:pt x="996194" y="1090121"/>
                </a:lnTo>
                <a:lnTo>
                  <a:pt x="998736" y="1094247"/>
                </a:lnTo>
                <a:lnTo>
                  <a:pt x="1000960" y="1098692"/>
                </a:lnTo>
                <a:lnTo>
                  <a:pt x="1003820" y="1102501"/>
                </a:lnTo>
                <a:lnTo>
                  <a:pt x="1006680" y="1106945"/>
                </a:lnTo>
                <a:lnTo>
                  <a:pt x="1009857" y="1110437"/>
                </a:lnTo>
                <a:lnTo>
                  <a:pt x="1013034" y="1114247"/>
                </a:lnTo>
                <a:lnTo>
                  <a:pt x="1017165" y="1117739"/>
                </a:lnTo>
                <a:lnTo>
                  <a:pt x="1020660" y="1121231"/>
                </a:lnTo>
                <a:lnTo>
                  <a:pt x="1024791" y="1124405"/>
                </a:lnTo>
                <a:lnTo>
                  <a:pt x="1028922" y="1127580"/>
                </a:lnTo>
                <a:lnTo>
                  <a:pt x="1033370" y="1130754"/>
                </a:lnTo>
                <a:lnTo>
                  <a:pt x="1037819" y="1133294"/>
                </a:lnTo>
                <a:lnTo>
                  <a:pt x="1042902" y="1136151"/>
                </a:lnTo>
                <a:lnTo>
                  <a:pt x="1052753" y="1140912"/>
                </a:lnTo>
                <a:lnTo>
                  <a:pt x="1063238" y="1144722"/>
                </a:lnTo>
                <a:lnTo>
                  <a:pt x="1074677" y="1147896"/>
                </a:lnTo>
                <a:lnTo>
                  <a:pt x="1080396" y="1149166"/>
                </a:lnTo>
                <a:lnTo>
                  <a:pt x="1086433" y="1150436"/>
                </a:lnTo>
                <a:lnTo>
                  <a:pt x="1092471" y="1151071"/>
                </a:lnTo>
                <a:lnTo>
                  <a:pt x="1098508" y="1151706"/>
                </a:lnTo>
                <a:lnTo>
                  <a:pt x="1104545" y="1152341"/>
                </a:lnTo>
                <a:lnTo>
                  <a:pt x="1110900" y="1152341"/>
                </a:lnTo>
                <a:lnTo>
                  <a:pt x="1197644" y="1152341"/>
                </a:lnTo>
                <a:lnTo>
                  <a:pt x="1197644" y="1239322"/>
                </a:lnTo>
                <a:lnTo>
                  <a:pt x="1197644" y="1245353"/>
                </a:lnTo>
                <a:lnTo>
                  <a:pt x="1198279" y="1251702"/>
                </a:lnTo>
                <a:lnTo>
                  <a:pt x="1198915" y="1257734"/>
                </a:lnTo>
                <a:lnTo>
                  <a:pt x="1199868" y="1263448"/>
                </a:lnTo>
                <a:lnTo>
                  <a:pt x="1200821" y="1269479"/>
                </a:lnTo>
                <a:lnTo>
                  <a:pt x="1202092" y="1275193"/>
                </a:lnTo>
                <a:lnTo>
                  <a:pt x="1203681" y="1281225"/>
                </a:lnTo>
                <a:lnTo>
                  <a:pt x="1205270" y="1286622"/>
                </a:lnTo>
                <a:lnTo>
                  <a:pt x="1209083" y="1297097"/>
                </a:lnTo>
                <a:lnTo>
                  <a:pt x="1214167" y="1307256"/>
                </a:lnTo>
                <a:lnTo>
                  <a:pt x="1216709" y="1312018"/>
                </a:lnTo>
                <a:lnTo>
                  <a:pt x="1219251" y="1316779"/>
                </a:lnTo>
                <a:lnTo>
                  <a:pt x="1222428" y="1321224"/>
                </a:lnTo>
                <a:lnTo>
                  <a:pt x="1225605" y="1325350"/>
                </a:lnTo>
                <a:lnTo>
                  <a:pt x="1228783" y="1329160"/>
                </a:lnTo>
                <a:lnTo>
                  <a:pt x="1232278" y="1333287"/>
                </a:lnTo>
                <a:lnTo>
                  <a:pt x="1235773" y="1336779"/>
                </a:lnTo>
                <a:lnTo>
                  <a:pt x="1239904" y="1340271"/>
                </a:lnTo>
                <a:lnTo>
                  <a:pt x="1243717" y="1343445"/>
                </a:lnTo>
                <a:lnTo>
                  <a:pt x="1247530" y="1346302"/>
                </a:lnTo>
                <a:lnTo>
                  <a:pt x="1251661" y="1348842"/>
                </a:lnTo>
                <a:lnTo>
                  <a:pt x="1255791" y="1351699"/>
                </a:lnTo>
                <a:lnTo>
                  <a:pt x="1260240" y="1353603"/>
                </a:lnTo>
                <a:lnTo>
                  <a:pt x="1264370" y="1355508"/>
                </a:lnTo>
                <a:lnTo>
                  <a:pt x="1269137" y="1357095"/>
                </a:lnTo>
                <a:lnTo>
                  <a:pt x="1273585" y="1358683"/>
                </a:lnTo>
                <a:lnTo>
                  <a:pt x="1278033" y="1359635"/>
                </a:lnTo>
                <a:lnTo>
                  <a:pt x="1282799" y="1360270"/>
                </a:lnTo>
                <a:lnTo>
                  <a:pt x="1287883" y="1360905"/>
                </a:lnTo>
                <a:lnTo>
                  <a:pt x="1292650" y="1360905"/>
                </a:lnTo>
                <a:lnTo>
                  <a:pt x="1428009" y="1360905"/>
                </a:lnTo>
                <a:lnTo>
                  <a:pt x="1433093" y="1360905"/>
                </a:lnTo>
                <a:lnTo>
                  <a:pt x="1437859" y="1360270"/>
                </a:lnTo>
                <a:lnTo>
                  <a:pt x="1442625" y="1359635"/>
                </a:lnTo>
                <a:lnTo>
                  <a:pt x="1447073" y="1358683"/>
                </a:lnTo>
                <a:lnTo>
                  <a:pt x="1451839" y="1357095"/>
                </a:lnTo>
                <a:lnTo>
                  <a:pt x="1456288" y="1355508"/>
                </a:lnTo>
                <a:lnTo>
                  <a:pt x="1461054" y="1353603"/>
                </a:lnTo>
                <a:lnTo>
                  <a:pt x="1465185" y="1351699"/>
                </a:lnTo>
                <a:lnTo>
                  <a:pt x="1468998" y="1348842"/>
                </a:lnTo>
                <a:lnTo>
                  <a:pt x="1473446" y="1346302"/>
                </a:lnTo>
                <a:lnTo>
                  <a:pt x="1477259" y="1343445"/>
                </a:lnTo>
                <a:lnTo>
                  <a:pt x="1481390" y="1340271"/>
                </a:lnTo>
                <a:lnTo>
                  <a:pt x="1484885" y="1336779"/>
                </a:lnTo>
                <a:lnTo>
                  <a:pt x="1488380" y="1333287"/>
                </a:lnTo>
                <a:lnTo>
                  <a:pt x="1491875" y="1329160"/>
                </a:lnTo>
                <a:lnTo>
                  <a:pt x="1495371" y="1325350"/>
                </a:lnTo>
                <a:lnTo>
                  <a:pt x="1498548" y="1321224"/>
                </a:lnTo>
                <a:lnTo>
                  <a:pt x="1501408" y="1316779"/>
                </a:lnTo>
                <a:lnTo>
                  <a:pt x="1503950" y="1312018"/>
                </a:lnTo>
                <a:lnTo>
                  <a:pt x="1506809" y="1307256"/>
                </a:lnTo>
                <a:lnTo>
                  <a:pt x="1511575" y="1297097"/>
                </a:lnTo>
                <a:lnTo>
                  <a:pt x="1515388" y="1286622"/>
                </a:lnTo>
                <a:lnTo>
                  <a:pt x="1517295" y="1281225"/>
                </a:lnTo>
                <a:lnTo>
                  <a:pt x="1518884" y="1275193"/>
                </a:lnTo>
                <a:lnTo>
                  <a:pt x="1520155" y="1269479"/>
                </a:lnTo>
                <a:lnTo>
                  <a:pt x="1521426" y="1263448"/>
                </a:lnTo>
                <a:lnTo>
                  <a:pt x="1522061" y="1257734"/>
                </a:lnTo>
                <a:lnTo>
                  <a:pt x="1522379" y="1251702"/>
                </a:lnTo>
                <a:lnTo>
                  <a:pt x="1523014" y="1245353"/>
                </a:lnTo>
                <a:lnTo>
                  <a:pt x="1523332" y="1239322"/>
                </a:lnTo>
                <a:lnTo>
                  <a:pt x="1523332" y="1152341"/>
                </a:lnTo>
                <a:lnTo>
                  <a:pt x="1610394" y="1152341"/>
                </a:lnTo>
                <a:lnTo>
                  <a:pt x="1616749" y="1152341"/>
                </a:lnTo>
                <a:lnTo>
                  <a:pt x="1622468" y="1151706"/>
                </a:lnTo>
                <a:lnTo>
                  <a:pt x="1628823" y="1151071"/>
                </a:lnTo>
                <a:lnTo>
                  <a:pt x="1634543" y="1150436"/>
                </a:lnTo>
                <a:lnTo>
                  <a:pt x="1640580" y="1149166"/>
                </a:lnTo>
                <a:lnTo>
                  <a:pt x="1646299" y="1147896"/>
                </a:lnTo>
                <a:lnTo>
                  <a:pt x="1657420" y="1144722"/>
                </a:lnTo>
                <a:lnTo>
                  <a:pt x="1668223" y="1140912"/>
                </a:lnTo>
                <a:lnTo>
                  <a:pt x="1678074" y="1136151"/>
                </a:lnTo>
                <a:lnTo>
                  <a:pt x="1682840" y="1133294"/>
                </a:lnTo>
                <a:lnTo>
                  <a:pt x="1687606" y="1130754"/>
                </a:lnTo>
                <a:lnTo>
                  <a:pt x="1691737" y="1127580"/>
                </a:lnTo>
                <a:lnTo>
                  <a:pt x="1696185" y="1124405"/>
                </a:lnTo>
                <a:lnTo>
                  <a:pt x="1699998" y="1121231"/>
                </a:lnTo>
                <a:lnTo>
                  <a:pt x="1704129" y="1117739"/>
                </a:lnTo>
                <a:lnTo>
                  <a:pt x="1707624" y="1114247"/>
                </a:lnTo>
                <a:lnTo>
                  <a:pt x="1711119" y="1110437"/>
                </a:lnTo>
                <a:lnTo>
                  <a:pt x="1714296" y="1106945"/>
                </a:lnTo>
                <a:lnTo>
                  <a:pt x="1717474" y="1102501"/>
                </a:lnTo>
                <a:lnTo>
                  <a:pt x="1719698" y="1098692"/>
                </a:lnTo>
                <a:lnTo>
                  <a:pt x="1722558" y="1094247"/>
                </a:lnTo>
                <a:lnTo>
                  <a:pt x="1724464" y="1090121"/>
                </a:lnTo>
                <a:lnTo>
                  <a:pt x="1726371" y="1085676"/>
                </a:lnTo>
                <a:lnTo>
                  <a:pt x="1727959" y="1081232"/>
                </a:lnTo>
                <a:lnTo>
                  <a:pt x="1729548" y="1076788"/>
                </a:lnTo>
                <a:lnTo>
                  <a:pt x="1730819" y="1072026"/>
                </a:lnTo>
                <a:lnTo>
                  <a:pt x="1731455" y="1067264"/>
                </a:lnTo>
                <a:lnTo>
                  <a:pt x="1731772" y="1062185"/>
                </a:lnTo>
                <a:lnTo>
                  <a:pt x="1731772" y="1057423"/>
                </a:lnTo>
                <a:lnTo>
                  <a:pt x="1731772" y="922190"/>
                </a:lnTo>
                <a:lnTo>
                  <a:pt x="1731772" y="917111"/>
                </a:lnTo>
                <a:lnTo>
                  <a:pt x="1731455" y="912349"/>
                </a:lnTo>
                <a:lnTo>
                  <a:pt x="1730819" y="907905"/>
                </a:lnTo>
                <a:lnTo>
                  <a:pt x="1729548" y="903143"/>
                </a:lnTo>
                <a:lnTo>
                  <a:pt x="1727959" y="898381"/>
                </a:lnTo>
                <a:lnTo>
                  <a:pt x="1726371" y="893937"/>
                </a:lnTo>
                <a:lnTo>
                  <a:pt x="1724464" y="889810"/>
                </a:lnTo>
                <a:lnTo>
                  <a:pt x="1722558" y="885366"/>
                </a:lnTo>
                <a:lnTo>
                  <a:pt x="1719698" y="881239"/>
                </a:lnTo>
                <a:lnTo>
                  <a:pt x="1717474" y="876795"/>
                </a:lnTo>
                <a:lnTo>
                  <a:pt x="1714296" y="872985"/>
                </a:lnTo>
                <a:lnTo>
                  <a:pt x="1711119" y="869493"/>
                </a:lnTo>
                <a:lnTo>
                  <a:pt x="1707624" y="865367"/>
                </a:lnTo>
                <a:lnTo>
                  <a:pt x="1704129" y="861875"/>
                </a:lnTo>
                <a:lnTo>
                  <a:pt x="1699998" y="858383"/>
                </a:lnTo>
                <a:lnTo>
                  <a:pt x="1696185" y="855208"/>
                </a:lnTo>
                <a:lnTo>
                  <a:pt x="1691737" y="852034"/>
                </a:lnTo>
                <a:lnTo>
                  <a:pt x="1687606" y="849177"/>
                </a:lnTo>
                <a:lnTo>
                  <a:pt x="1682840" y="846320"/>
                </a:lnTo>
                <a:lnTo>
                  <a:pt x="1678074" y="843463"/>
                </a:lnTo>
                <a:lnTo>
                  <a:pt x="1668223" y="838701"/>
                </a:lnTo>
                <a:lnTo>
                  <a:pt x="1657420" y="834892"/>
                </a:lnTo>
                <a:lnTo>
                  <a:pt x="1652019" y="832987"/>
                </a:lnTo>
                <a:lnTo>
                  <a:pt x="1646299" y="831717"/>
                </a:lnTo>
                <a:lnTo>
                  <a:pt x="1640580" y="830130"/>
                </a:lnTo>
                <a:lnTo>
                  <a:pt x="1634543" y="829495"/>
                </a:lnTo>
                <a:lnTo>
                  <a:pt x="1628823" y="828543"/>
                </a:lnTo>
                <a:lnTo>
                  <a:pt x="1622468" y="827908"/>
                </a:lnTo>
                <a:lnTo>
                  <a:pt x="1616749" y="827590"/>
                </a:lnTo>
                <a:lnTo>
                  <a:pt x="1610394" y="827590"/>
                </a:lnTo>
                <a:lnTo>
                  <a:pt x="1523332" y="827590"/>
                </a:lnTo>
                <a:lnTo>
                  <a:pt x="1523332" y="740609"/>
                </a:lnTo>
                <a:lnTo>
                  <a:pt x="1523014" y="734260"/>
                </a:lnTo>
                <a:lnTo>
                  <a:pt x="1522379" y="727911"/>
                </a:lnTo>
                <a:lnTo>
                  <a:pt x="1522061" y="722197"/>
                </a:lnTo>
                <a:lnTo>
                  <a:pt x="1521426" y="715848"/>
                </a:lnTo>
                <a:lnTo>
                  <a:pt x="1520155" y="709817"/>
                </a:lnTo>
                <a:lnTo>
                  <a:pt x="1518884" y="704102"/>
                </a:lnTo>
                <a:lnTo>
                  <a:pt x="1517295" y="698706"/>
                </a:lnTo>
                <a:lnTo>
                  <a:pt x="1515388" y="692992"/>
                </a:lnTo>
                <a:lnTo>
                  <a:pt x="1511575" y="682516"/>
                </a:lnTo>
                <a:lnTo>
                  <a:pt x="1506809" y="672358"/>
                </a:lnTo>
                <a:lnTo>
                  <a:pt x="1503950" y="667596"/>
                </a:lnTo>
                <a:lnTo>
                  <a:pt x="1501408" y="662834"/>
                </a:lnTo>
                <a:lnTo>
                  <a:pt x="1498548" y="658707"/>
                </a:lnTo>
                <a:lnTo>
                  <a:pt x="1495371" y="654263"/>
                </a:lnTo>
                <a:lnTo>
                  <a:pt x="1491875" y="650454"/>
                </a:lnTo>
                <a:lnTo>
                  <a:pt x="1488380" y="646644"/>
                </a:lnTo>
                <a:lnTo>
                  <a:pt x="1484885" y="642835"/>
                </a:lnTo>
                <a:lnTo>
                  <a:pt x="1481390" y="639343"/>
                </a:lnTo>
                <a:lnTo>
                  <a:pt x="1477259" y="636168"/>
                </a:lnTo>
                <a:lnTo>
                  <a:pt x="1473446" y="633629"/>
                </a:lnTo>
                <a:lnTo>
                  <a:pt x="1468998" y="630772"/>
                </a:lnTo>
                <a:lnTo>
                  <a:pt x="1465185" y="628550"/>
                </a:lnTo>
                <a:lnTo>
                  <a:pt x="1461054" y="626010"/>
                </a:lnTo>
                <a:lnTo>
                  <a:pt x="1456288" y="624105"/>
                </a:lnTo>
                <a:lnTo>
                  <a:pt x="1451839" y="622518"/>
                </a:lnTo>
                <a:lnTo>
                  <a:pt x="1447073" y="621566"/>
                </a:lnTo>
                <a:lnTo>
                  <a:pt x="1442625" y="620296"/>
                </a:lnTo>
                <a:lnTo>
                  <a:pt x="1437859" y="619344"/>
                </a:lnTo>
                <a:lnTo>
                  <a:pt x="1433093" y="619026"/>
                </a:lnTo>
                <a:lnTo>
                  <a:pt x="1428009" y="618709"/>
                </a:lnTo>
                <a:lnTo>
                  <a:pt x="1292650" y="618709"/>
                </a:lnTo>
                <a:close/>
                <a:moveTo>
                  <a:pt x="493713" y="9525"/>
                </a:moveTo>
                <a:lnTo>
                  <a:pt x="493713" y="1970088"/>
                </a:lnTo>
                <a:lnTo>
                  <a:pt x="480412" y="1966595"/>
                </a:lnTo>
                <a:lnTo>
                  <a:pt x="467428" y="1962785"/>
                </a:lnTo>
                <a:lnTo>
                  <a:pt x="455077" y="1958021"/>
                </a:lnTo>
                <a:lnTo>
                  <a:pt x="442410" y="1952940"/>
                </a:lnTo>
                <a:lnTo>
                  <a:pt x="430376" y="1947542"/>
                </a:lnTo>
                <a:lnTo>
                  <a:pt x="418342" y="1941509"/>
                </a:lnTo>
                <a:lnTo>
                  <a:pt x="406941" y="1934840"/>
                </a:lnTo>
                <a:lnTo>
                  <a:pt x="395540" y="1927854"/>
                </a:lnTo>
                <a:lnTo>
                  <a:pt x="384773" y="1920233"/>
                </a:lnTo>
                <a:lnTo>
                  <a:pt x="373689" y="1912611"/>
                </a:lnTo>
                <a:lnTo>
                  <a:pt x="363555" y="1904355"/>
                </a:lnTo>
                <a:lnTo>
                  <a:pt x="353421" y="1895781"/>
                </a:lnTo>
                <a:lnTo>
                  <a:pt x="343921" y="1886255"/>
                </a:lnTo>
                <a:lnTo>
                  <a:pt x="334737" y="1876728"/>
                </a:lnTo>
                <a:lnTo>
                  <a:pt x="325553" y="1867201"/>
                </a:lnTo>
                <a:lnTo>
                  <a:pt x="317319" y="1857040"/>
                </a:lnTo>
                <a:lnTo>
                  <a:pt x="309402" y="1846243"/>
                </a:lnTo>
                <a:lnTo>
                  <a:pt x="301801" y="1835446"/>
                </a:lnTo>
                <a:lnTo>
                  <a:pt x="294518" y="1824332"/>
                </a:lnTo>
                <a:lnTo>
                  <a:pt x="287867" y="1812583"/>
                </a:lnTo>
                <a:lnTo>
                  <a:pt x="281534" y="1800833"/>
                </a:lnTo>
                <a:lnTo>
                  <a:pt x="275517" y="1788766"/>
                </a:lnTo>
                <a:lnTo>
                  <a:pt x="270450" y="1776699"/>
                </a:lnTo>
                <a:lnTo>
                  <a:pt x="265383" y="1763997"/>
                </a:lnTo>
                <a:lnTo>
                  <a:pt x="261582" y="1750978"/>
                </a:lnTo>
                <a:lnTo>
                  <a:pt x="257782" y="1737640"/>
                </a:lnTo>
                <a:lnTo>
                  <a:pt x="254615" y="1724303"/>
                </a:lnTo>
                <a:lnTo>
                  <a:pt x="251765" y="1710966"/>
                </a:lnTo>
                <a:lnTo>
                  <a:pt x="249865" y="1697311"/>
                </a:lnTo>
                <a:lnTo>
                  <a:pt x="248281" y="1683339"/>
                </a:lnTo>
                <a:lnTo>
                  <a:pt x="247648" y="1669049"/>
                </a:lnTo>
                <a:lnTo>
                  <a:pt x="247015" y="1655077"/>
                </a:lnTo>
                <a:lnTo>
                  <a:pt x="247015" y="1608715"/>
                </a:lnTo>
                <a:lnTo>
                  <a:pt x="123507" y="1608715"/>
                </a:lnTo>
                <a:lnTo>
                  <a:pt x="117490" y="1608397"/>
                </a:lnTo>
                <a:lnTo>
                  <a:pt x="111156" y="1608079"/>
                </a:lnTo>
                <a:lnTo>
                  <a:pt x="104823" y="1607127"/>
                </a:lnTo>
                <a:lnTo>
                  <a:pt x="98489" y="1606174"/>
                </a:lnTo>
                <a:lnTo>
                  <a:pt x="92789" y="1604904"/>
                </a:lnTo>
                <a:lnTo>
                  <a:pt x="86772" y="1602999"/>
                </a:lnTo>
                <a:lnTo>
                  <a:pt x="81071" y="1601093"/>
                </a:lnTo>
                <a:lnTo>
                  <a:pt x="75688" y="1599188"/>
                </a:lnTo>
                <a:lnTo>
                  <a:pt x="69987" y="1596330"/>
                </a:lnTo>
                <a:lnTo>
                  <a:pt x="64604" y="1593472"/>
                </a:lnTo>
                <a:lnTo>
                  <a:pt x="59537" y="1590932"/>
                </a:lnTo>
                <a:lnTo>
                  <a:pt x="54470" y="1587756"/>
                </a:lnTo>
                <a:lnTo>
                  <a:pt x="49719" y="1584263"/>
                </a:lnTo>
                <a:lnTo>
                  <a:pt x="44969" y="1580135"/>
                </a:lnTo>
                <a:lnTo>
                  <a:pt x="40852" y="1576324"/>
                </a:lnTo>
                <a:lnTo>
                  <a:pt x="36419" y="1572514"/>
                </a:lnTo>
                <a:lnTo>
                  <a:pt x="32302" y="1568068"/>
                </a:lnTo>
                <a:lnTo>
                  <a:pt x="28185" y="1563622"/>
                </a:lnTo>
                <a:lnTo>
                  <a:pt x="24701" y="1559177"/>
                </a:lnTo>
                <a:lnTo>
                  <a:pt x="21218" y="1554096"/>
                </a:lnTo>
                <a:lnTo>
                  <a:pt x="18051" y="1549015"/>
                </a:lnTo>
                <a:lnTo>
                  <a:pt x="14884" y="1543934"/>
                </a:lnTo>
                <a:lnTo>
                  <a:pt x="12350" y="1538536"/>
                </a:lnTo>
                <a:lnTo>
                  <a:pt x="9817" y="1533137"/>
                </a:lnTo>
                <a:lnTo>
                  <a:pt x="7600" y="1527421"/>
                </a:lnTo>
                <a:lnTo>
                  <a:pt x="5700" y="1521705"/>
                </a:lnTo>
                <a:lnTo>
                  <a:pt x="4117" y="1515990"/>
                </a:lnTo>
                <a:lnTo>
                  <a:pt x="2850" y="1509639"/>
                </a:lnTo>
                <a:lnTo>
                  <a:pt x="1583" y="1503923"/>
                </a:lnTo>
                <a:lnTo>
                  <a:pt x="950" y="1497572"/>
                </a:lnTo>
                <a:lnTo>
                  <a:pt x="633" y="1491221"/>
                </a:lnTo>
                <a:lnTo>
                  <a:pt x="0" y="1484869"/>
                </a:lnTo>
                <a:lnTo>
                  <a:pt x="633" y="1478836"/>
                </a:lnTo>
                <a:lnTo>
                  <a:pt x="950" y="1472485"/>
                </a:lnTo>
                <a:lnTo>
                  <a:pt x="1583" y="1466134"/>
                </a:lnTo>
                <a:lnTo>
                  <a:pt x="2850" y="1459783"/>
                </a:lnTo>
                <a:lnTo>
                  <a:pt x="4117" y="1454067"/>
                </a:lnTo>
                <a:lnTo>
                  <a:pt x="5700" y="1448034"/>
                </a:lnTo>
                <a:lnTo>
                  <a:pt x="7600" y="1442318"/>
                </a:lnTo>
                <a:lnTo>
                  <a:pt x="9817" y="1436919"/>
                </a:lnTo>
                <a:lnTo>
                  <a:pt x="12350" y="1431203"/>
                </a:lnTo>
                <a:lnTo>
                  <a:pt x="14884" y="1425805"/>
                </a:lnTo>
                <a:lnTo>
                  <a:pt x="18051" y="1420724"/>
                </a:lnTo>
                <a:lnTo>
                  <a:pt x="21218" y="1415643"/>
                </a:lnTo>
                <a:lnTo>
                  <a:pt x="24701" y="1410880"/>
                </a:lnTo>
                <a:lnTo>
                  <a:pt x="28185" y="1406117"/>
                </a:lnTo>
                <a:lnTo>
                  <a:pt x="32302" y="1401671"/>
                </a:lnTo>
                <a:lnTo>
                  <a:pt x="36419" y="1397225"/>
                </a:lnTo>
                <a:lnTo>
                  <a:pt x="40852" y="1393415"/>
                </a:lnTo>
                <a:lnTo>
                  <a:pt x="44969" y="1389286"/>
                </a:lnTo>
                <a:lnTo>
                  <a:pt x="49719" y="1385793"/>
                </a:lnTo>
                <a:lnTo>
                  <a:pt x="54470" y="1382300"/>
                </a:lnTo>
                <a:lnTo>
                  <a:pt x="59537" y="1379125"/>
                </a:lnTo>
                <a:lnTo>
                  <a:pt x="64604" y="1375949"/>
                </a:lnTo>
                <a:lnTo>
                  <a:pt x="69987" y="1373409"/>
                </a:lnTo>
                <a:lnTo>
                  <a:pt x="75688" y="1370868"/>
                </a:lnTo>
                <a:lnTo>
                  <a:pt x="81071" y="1368646"/>
                </a:lnTo>
                <a:lnTo>
                  <a:pt x="86772" y="1366740"/>
                </a:lnTo>
                <a:lnTo>
                  <a:pt x="92789" y="1365153"/>
                </a:lnTo>
                <a:lnTo>
                  <a:pt x="98489" y="1363565"/>
                </a:lnTo>
                <a:lnTo>
                  <a:pt x="104823" y="1362612"/>
                </a:lnTo>
                <a:lnTo>
                  <a:pt x="111156" y="1361977"/>
                </a:lnTo>
                <a:lnTo>
                  <a:pt x="117490" y="1361024"/>
                </a:lnTo>
                <a:lnTo>
                  <a:pt x="123507" y="1361024"/>
                </a:lnTo>
                <a:lnTo>
                  <a:pt x="247015" y="1361024"/>
                </a:lnTo>
                <a:lnTo>
                  <a:pt x="247015" y="1113652"/>
                </a:lnTo>
                <a:lnTo>
                  <a:pt x="123507" y="1113652"/>
                </a:lnTo>
                <a:lnTo>
                  <a:pt x="117490" y="1113652"/>
                </a:lnTo>
                <a:lnTo>
                  <a:pt x="111156" y="1113017"/>
                </a:lnTo>
                <a:lnTo>
                  <a:pt x="104823" y="1112382"/>
                </a:lnTo>
                <a:lnTo>
                  <a:pt x="98489" y="1111111"/>
                </a:lnTo>
                <a:lnTo>
                  <a:pt x="92789" y="1109524"/>
                </a:lnTo>
                <a:lnTo>
                  <a:pt x="86772" y="1107936"/>
                </a:lnTo>
                <a:lnTo>
                  <a:pt x="81071" y="1106031"/>
                </a:lnTo>
                <a:lnTo>
                  <a:pt x="75688" y="1103808"/>
                </a:lnTo>
                <a:lnTo>
                  <a:pt x="69987" y="1101267"/>
                </a:lnTo>
                <a:lnTo>
                  <a:pt x="64604" y="1098727"/>
                </a:lnTo>
                <a:lnTo>
                  <a:pt x="59537" y="1095869"/>
                </a:lnTo>
                <a:lnTo>
                  <a:pt x="54470" y="1092376"/>
                </a:lnTo>
                <a:lnTo>
                  <a:pt x="49719" y="1089200"/>
                </a:lnTo>
                <a:lnTo>
                  <a:pt x="44969" y="1085390"/>
                </a:lnTo>
                <a:lnTo>
                  <a:pt x="40852" y="1081262"/>
                </a:lnTo>
                <a:lnTo>
                  <a:pt x="36419" y="1077451"/>
                </a:lnTo>
                <a:lnTo>
                  <a:pt x="32302" y="1073005"/>
                </a:lnTo>
                <a:lnTo>
                  <a:pt x="28185" y="1068559"/>
                </a:lnTo>
                <a:lnTo>
                  <a:pt x="24701" y="1063796"/>
                </a:lnTo>
                <a:lnTo>
                  <a:pt x="21218" y="1059033"/>
                </a:lnTo>
                <a:lnTo>
                  <a:pt x="18051" y="1053952"/>
                </a:lnTo>
                <a:lnTo>
                  <a:pt x="14884" y="1048871"/>
                </a:lnTo>
                <a:lnTo>
                  <a:pt x="12350" y="1043473"/>
                </a:lnTo>
                <a:lnTo>
                  <a:pt x="9817" y="1037757"/>
                </a:lnTo>
                <a:lnTo>
                  <a:pt x="7600" y="1032359"/>
                </a:lnTo>
                <a:lnTo>
                  <a:pt x="5700" y="1026643"/>
                </a:lnTo>
                <a:lnTo>
                  <a:pt x="4117" y="1020609"/>
                </a:lnTo>
                <a:lnTo>
                  <a:pt x="2850" y="1014893"/>
                </a:lnTo>
                <a:lnTo>
                  <a:pt x="1583" y="1008860"/>
                </a:lnTo>
                <a:lnTo>
                  <a:pt x="950" y="1002509"/>
                </a:lnTo>
                <a:lnTo>
                  <a:pt x="633" y="996475"/>
                </a:lnTo>
                <a:lnTo>
                  <a:pt x="0" y="989807"/>
                </a:lnTo>
                <a:lnTo>
                  <a:pt x="633" y="983456"/>
                </a:lnTo>
                <a:lnTo>
                  <a:pt x="950" y="977105"/>
                </a:lnTo>
                <a:lnTo>
                  <a:pt x="1583" y="970754"/>
                </a:lnTo>
                <a:lnTo>
                  <a:pt x="2850" y="965038"/>
                </a:lnTo>
                <a:lnTo>
                  <a:pt x="4117" y="959004"/>
                </a:lnTo>
                <a:lnTo>
                  <a:pt x="5700" y="953288"/>
                </a:lnTo>
                <a:lnTo>
                  <a:pt x="7600" y="947255"/>
                </a:lnTo>
                <a:lnTo>
                  <a:pt x="9817" y="941856"/>
                </a:lnTo>
                <a:lnTo>
                  <a:pt x="12350" y="936458"/>
                </a:lnTo>
                <a:lnTo>
                  <a:pt x="14884" y="930742"/>
                </a:lnTo>
                <a:lnTo>
                  <a:pt x="18051" y="925661"/>
                </a:lnTo>
                <a:lnTo>
                  <a:pt x="21218" y="920580"/>
                </a:lnTo>
                <a:lnTo>
                  <a:pt x="24701" y="916135"/>
                </a:lnTo>
                <a:lnTo>
                  <a:pt x="28185" y="911371"/>
                </a:lnTo>
                <a:lnTo>
                  <a:pt x="32302" y="906608"/>
                </a:lnTo>
                <a:lnTo>
                  <a:pt x="36419" y="902163"/>
                </a:lnTo>
                <a:lnTo>
                  <a:pt x="40852" y="898352"/>
                </a:lnTo>
                <a:lnTo>
                  <a:pt x="44969" y="894541"/>
                </a:lnTo>
                <a:lnTo>
                  <a:pt x="49719" y="890413"/>
                </a:lnTo>
                <a:lnTo>
                  <a:pt x="54470" y="887555"/>
                </a:lnTo>
                <a:lnTo>
                  <a:pt x="59537" y="883745"/>
                </a:lnTo>
                <a:lnTo>
                  <a:pt x="64604" y="881204"/>
                </a:lnTo>
                <a:lnTo>
                  <a:pt x="69987" y="878346"/>
                </a:lnTo>
                <a:lnTo>
                  <a:pt x="75688" y="875488"/>
                </a:lnTo>
                <a:lnTo>
                  <a:pt x="81071" y="873583"/>
                </a:lnTo>
                <a:lnTo>
                  <a:pt x="86772" y="871678"/>
                </a:lnTo>
                <a:lnTo>
                  <a:pt x="92789" y="870090"/>
                </a:lnTo>
                <a:lnTo>
                  <a:pt x="98489" y="868502"/>
                </a:lnTo>
                <a:lnTo>
                  <a:pt x="104823" y="867549"/>
                </a:lnTo>
                <a:lnTo>
                  <a:pt x="111156" y="866597"/>
                </a:lnTo>
                <a:lnTo>
                  <a:pt x="117490" y="866279"/>
                </a:lnTo>
                <a:lnTo>
                  <a:pt x="123507" y="866279"/>
                </a:lnTo>
                <a:lnTo>
                  <a:pt x="247015" y="866279"/>
                </a:lnTo>
                <a:lnTo>
                  <a:pt x="247015" y="618589"/>
                </a:lnTo>
                <a:lnTo>
                  <a:pt x="123507" y="618589"/>
                </a:lnTo>
                <a:lnTo>
                  <a:pt x="117490" y="618589"/>
                </a:lnTo>
                <a:lnTo>
                  <a:pt x="111156" y="618271"/>
                </a:lnTo>
                <a:lnTo>
                  <a:pt x="104823" y="617319"/>
                </a:lnTo>
                <a:lnTo>
                  <a:pt x="98489" y="616366"/>
                </a:lnTo>
                <a:lnTo>
                  <a:pt x="92789" y="614778"/>
                </a:lnTo>
                <a:lnTo>
                  <a:pt x="86772" y="613191"/>
                </a:lnTo>
                <a:lnTo>
                  <a:pt x="81071" y="611285"/>
                </a:lnTo>
                <a:lnTo>
                  <a:pt x="75688" y="608745"/>
                </a:lnTo>
                <a:lnTo>
                  <a:pt x="69987" y="606522"/>
                </a:lnTo>
                <a:lnTo>
                  <a:pt x="64604" y="603664"/>
                </a:lnTo>
                <a:lnTo>
                  <a:pt x="59537" y="600489"/>
                </a:lnTo>
                <a:lnTo>
                  <a:pt x="54470" y="597313"/>
                </a:lnTo>
                <a:lnTo>
                  <a:pt x="49719" y="593820"/>
                </a:lnTo>
                <a:lnTo>
                  <a:pt x="44969" y="590327"/>
                </a:lnTo>
                <a:lnTo>
                  <a:pt x="40852" y="586516"/>
                </a:lnTo>
                <a:lnTo>
                  <a:pt x="36419" y="582388"/>
                </a:lnTo>
                <a:lnTo>
                  <a:pt x="32302" y="578260"/>
                </a:lnTo>
                <a:lnTo>
                  <a:pt x="28185" y="573497"/>
                </a:lnTo>
                <a:lnTo>
                  <a:pt x="24701" y="568733"/>
                </a:lnTo>
                <a:lnTo>
                  <a:pt x="21218" y="563970"/>
                </a:lnTo>
                <a:lnTo>
                  <a:pt x="18051" y="558889"/>
                </a:lnTo>
                <a:lnTo>
                  <a:pt x="14884" y="553809"/>
                </a:lnTo>
                <a:lnTo>
                  <a:pt x="12350" y="548410"/>
                </a:lnTo>
                <a:lnTo>
                  <a:pt x="9817" y="543012"/>
                </a:lnTo>
                <a:lnTo>
                  <a:pt x="7600" y="537613"/>
                </a:lnTo>
                <a:lnTo>
                  <a:pt x="5700" y="531580"/>
                </a:lnTo>
                <a:lnTo>
                  <a:pt x="4117" y="525546"/>
                </a:lnTo>
                <a:lnTo>
                  <a:pt x="2850" y="519831"/>
                </a:lnTo>
                <a:lnTo>
                  <a:pt x="1583" y="513479"/>
                </a:lnTo>
                <a:lnTo>
                  <a:pt x="950" y="507764"/>
                </a:lnTo>
                <a:lnTo>
                  <a:pt x="633" y="501413"/>
                </a:lnTo>
                <a:lnTo>
                  <a:pt x="0" y="494744"/>
                </a:lnTo>
                <a:lnTo>
                  <a:pt x="633" y="488393"/>
                </a:lnTo>
                <a:lnTo>
                  <a:pt x="950" y="482359"/>
                </a:lnTo>
                <a:lnTo>
                  <a:pt x="1583" y="476008"/>
                </a:lnTo>
                <a:lnTo>
                  <a:pt x="2850" y="469975"/>
                </a:lnTo>
                <a:lnTo>
                  <a:pt x="4117" y="463941"/>
                </a:lnTo>
                <a:lnTo>
                  <a:pt x="5700" y="457908"/>
                </a:lnTo>
                <a:lnTo>
                  <a:pt x="7600" y="452510"/>
                </a:lnTo>
                <a:lnTo>
                  <a:pt x="9817" y="446476"/>
                </a:lnTo>
                <a:lnTo>
                  <a:pt x="12350" y="441078"/>
                </a:lnTo>
                <a:lnTo>
                  <a:pt x="14884" y="435997"/>
                </a:lnTo>
                <a:lnTo>
                  <a:pt x="18051" y="430599"/>
                </a:lnTo>
                <a:lnTo>
                  <a:pt x="21218" y="425835"/>
                </a:lnTo>
                <a:lnTo>
                  <a:pt x="24701" y="420754"/>
                </a:lnTo>
                <a:lnTo>
                  <a:pt x="28185" y="415991"/>
                </a:lnTo>
                <a:lnTo>
                  <a:pt x="32302" y="411545"/>
                </a:lnTo>
                <a:lnTo>
                  <a:pt x="36419" y="407417"/>
                </a:lnTo>
                <a:lnTo>
                  <a:pt x="40852" y="402972"/>
                </a:lnTo>
                <a:lnTo>
                  <a:pt x="44969" y="399478"/>
                </a:lnTo>
                <a:lnTo>
                  <a:pt x="49719" y="395668"/>
                </a:lnTo>
                <a:lnTo>
                  <a:pt x="54470" y="392175"/>
                </a:lnTo>
                <a:lnTo>
                  <a:pt x="59537" y="388999"/>
                </a:lnTo>
                <a:lnTo>
                  <a:pt x="64604" y="386141"/>
                </a:lnTo>
                <a:lnTo>
                  <a:pt x="69987" y="383601"/>
                </a:lnTo>
                <a:lnTo>
                  <a:pt x="75688" y="380743"/>
                </a:lnTo>
                <a:lnTo>
                  <a:pt x="81071" y="378838"/>
                </a:lnTo>
                <a:lnTo>
                  <a:pt x="86772" y="376932"/>
                </a:lnTo>
                <a:lnTo>
                  <a:pt x="92789" y="374709"/>
                </a:lnTo>
                <a:lnTo>
                  <a:pt x="98489" y="373757"/>
                </a:lnTo>
                <a:lnTo>
                  <a:pt x="104823" y="372487"/>
                </a:lnTo>
                <a:lnTo>
                  <a:pt x="111156" y="371852"/>
                </a:lnTo>
                <a:lnTo>
                  <a:pt x="117490" y="371216"/>
                </a:lnTo>
                <a:lnTo>
                  <a:pt x="123507" y="370899"/>
                </a:lnTo>
                <a:lnTo>
                  <a:pt x="247015" y="370899"/>
                </a:lnTo>
                <a:lnTo>
                  <a:pt x="247015" y="324536"/>
                </a:lnTo>
                <a:lnTo>
                  <a:pt x="247648" y="310564"/>
                </a:lnTo>
                <a:lnTo>
                  <a:pt x="248281" y="296592"/>
                </a:lnTo>
                <a:lnTo>
                  <a:pt x="249865" y="282302"/>
                </a:lnTo>
                <a:lnTo>
                  <a:pt x="251765" y="268647"/>
                </a:lnTo>
                <a:lnTo>
                  <a:pt x="254615" y="255310"/>
                </a:lnTo>
                <a:lnTo>
                  <a:pt x="257782" y="241973"/>
                </a:lnTo>
                <a:lnTo>
                  <a:pt x="261582" y="228636"/>
                </a:lnTo>
                <a:lnTo>
                  <a:pt x="265383" y="216251"/>
                </a:lnTo>
                <a:lnTo>
                  <a:pt x="270450" y="203232"/>
                </a:lnTo>
                <a:lnTo>
                  <a:pt x="275517" y="191165"/>
                </a:lnTo>
                <a:lnTo>
                  <a:pt x="281534" y="178780"/>
                </a:lnTo>
                <a:lnTo>
                  <a:pt x="287867" y="167031"/>
                </a:lnTo>
                <a:lnTo>
                  <a:pt x="294518" y="155281"/>
                </a:lnTo>
                <a:lnTo>
                  <a:pt x="301801" y="144485"/>
                </a:lnTo>
                <a:lnTo>
                  <a:pt x="309402" y="133370"/>
                </a:lnTo>
                <a:lnTo>
                  <a:pt x="317319" y="122891"/>
                </a:lnTo>
                <a:lnTo>
                  <a:pt x="325553" y="112729"/>
                </a:lnTo>
                <a:lnTo>
                  <a:pt x="334737" y="102885"/>
                </a:lnTo>
                <a:lnTo>
                  <a:pt x="343921" y="93359"/>
                </a:lnTo>
                <a:lnTo>
                  <a:pt x="353421" y="84150"/>
                </a:lnTo>
                <a:lnTo>
                  <a:pt x="363555" y="75576"/>
                </a:lnTo>
                <a:lnTo>
                  <a:pt x="373689" y="67320"/>
                </a:lnTo>
                <a:lnTo>
                  <a:pt x="384773" y="59381"/>
                </a:lnTo>
                <a:lnTo>
                  <a:pt x="395540" y="52077"/>
                </a:lnTo>
                <a:lnTo>
                  <a:pt x="406941" y="44773"/>
                </a:lnTo>
                <a:lnTo>
                  <a:pt x="418342" y="38740"/>
                </a:lnTo>
                <a:lnTo>
                  <a:pt x="430376" y="32389"/>
                </a:lnTo>
                <a:lnTo>
                  <a:pt x="442410" y="26991"/>
                </a:lnTo>
                <a:lnTo>
                  <a:pt x="455077" y="21910"/>
                </a:lnTo>
                <a:lnTo>
                  <a:pt x="467428" y="17146"/>
                </a:lnTo>
                <a:lnTo>
                  <a:pt x="480412" y="13018"/>
                </a:lnTo>
                <a:lnTo>
                  <a:pt x="493713" y="9525"/>
                </a:lnTo>
                <a:close/>
                <a:moveTo>
                  <a:pt x="741363" y="0"/>
                </a:moveTo>
                <a:lnTo>
                  <a:pt x="1654560" y="0"/>
                </a:lnTo>
                <a:lnTo>
                  <a:pt x="1671401" y="635"/>
                </a:lnTo>
                <a:lnTo>
                  <a:pt x="1687924" y="1587"/>
                </a:lnTo>
                <a:lnTo>
                  <a:pt x="1704129" y="4127"/>
                </a:lnTo>
                <a:lnTo>
                  <a:pt x="1720016" y="6667"/>
                </a:lnTo>
                <a:lnTo>
                  <a:pt x="1735903" y="10159"/>
                </a:lnTo>
                <a:lnTo>
                  <a:pt x="1751155" y="14603"/>
                </a:lnTo>
                <a:lnTo>
                  <a:pt x="1766407" y="19682"/>
                </a:lnTo>
                <a:lnTo>
                  <a:pt x="1781341" y="25714"/>
                </a:lnTo>
                <a:lnTo>
                  <a:pt x="1795321" y="32380"/>
                </a:lnTo>
                <a:lnTo>
                  <a:pt x="1809620" y="39364"/>
                </a:lnTo>
                <a:lnTo>
                  <a:pt x="1823283" y="46983"/>
                </a:lnTo>
                <a:lnTo>
                  <a:pt x="1836310" y="55871"/>
                </a:lnTo>
                <a:lnTo>
                  <a:pt x="1849020" y="64760"/>
                </a:lnTo>
                <a:lnTo>
                  <a:pt x="1861412" y="74283"/>
                </a:lnTo>
                <a:lnTo>
                  <a:pt x="1873169" y="84442"/>
                </a:lnTo>
                <a:lnTo>
                  <a:pt x="1884290" y="95235"/>
                </a:lnTo>
                <a:lnTo>
                  <a:pt x="1895093" y="106663"/>
                </a:lnTo>
                <a:lnTo>
                  <a:pt x="1905579" y="118409"/>
                </a:lnTo>
                <a:lnTo>
                  <a:pt x="1915111" y="130472"/>
                </a:lnTo>
                <a:lnTo>
                  <a:pt x="1924008" y="143487"/>
                </a:lnTo>
                <a:lnTo>
                  <a:pt x="1932587" y="156503"/>
                </a:lnTo>
                <a:lnTo>
                  <a:pt x="1940530" y="170153"/>
                </a:lnTo>
                <a:lnTo>
                  <a:pt x="1947521" y="184121"/>
                </a:lnTo>
                <a:lnTo>
                  <a:pt x="1954193" y="198406"/>
                </a:lnTo>
                <a:lnTo>
                  <a:pt x="1960231" y="213326"/>
                </a:lnTo>
                <a:lnTo>
                  <a:pt x="1965315" y="228564"/>
                </a:lnTo>
                <a:lnTo>
                  <a:pt x="1969445" y="243801"/>
                </a:lnTo>
                <a:lnTo>
                  <a:pt x="1972940" y="259356"/>
                </a:lnTo>
                <a:lnTo>
                  <a:pt x="1975800" y="275546"/>
                </a:lnTo>
                <a:lnTo>
                  <a:pt x="1978024" y="291736"/>
                </a:lnTo>
                <a:lnTo>
                  <a:pt x="1979295" y="308561"/>
                </a:lnTo>
                <a:lnTo>
                  <a:pt x="1979613" y="324751"/>
                </a:lnTo>
                <a:lnTo>
                  <a:pt x="1979613" y="1654863"/>
                </a:lnTo>
                <a:lnTo>
                  <a:pt x="1979295" y="1671687"/>
                </a:lnTo>
                <a:lnTo>
                  <a:pt x="1978024" y="1688195"/>
                </a:lnTo>
                <a:lnTo>
                  <a:pt x="1975800" y="1704067"/>
                </a:lnTo>
                <a:lnTo>
                  <a:pt x="1972940" y="1720257"/>
                </a:lnTo>
                <a:lnTo>
                  <a:pt x="1969445" y="1735812"/>
                </a:lnTo>
                <a:lnTo>
                  <a:pt x="1965315" y="1751685"/>
                </a:lnTo>
                <a:lnTo>
                  <a:pt x="1960231" y="1766605"/>
                </a:lnTo>
                <a:lnTo>
                  <a:pt x="1954193" y="1781525"/>
                </a:lnTo>
                <a:lnTo>
                  <a:pt x="1947521" y="1795493"/>
                </a:lnTo>
                <a:lnTo>
                  <a:pt x="1940530" y="1809460"/>
                </a:lnTo>
                <a:lnTo>
                  <a:pt x="1932587" y="1823428"/>
                </a:lnTo>
                <a:lnTo>
                  <a:pt x="1924008" y="1836761"/>
                </a:lnTo>
                <a:lnTo>
                  <a:pt x="1915111" y="1849142"/>
                </a:lnTo>
                <a:lnTo>
                  <a:pt x="1905579" y="1861205"/>
                </a:lnTo>
                <a:lnTo>
                  <a:pt x="1895093" y="1872950"/>
                </a:lnTo>
                <a:lnTo>
                  <a:pt x="1884290" y="1884378"/>
                </a:lnTo>
                <a:lnTo>
                  <a:pt x="1873169" y="1895489"/>
                </a:lnTo>
                <a:lnTo>
                  <a:pt x="1861412" y="1905648"/>
                </a:lnTo>
                <a:lnTo>
                  <a:pt x="1849020" y="1914854"/>
                </a:lnTo>
                <a:lnTo>
                  <a:pt x="1836310" y="1924060"/>
                </a:lnTo>
                <a:lnTo>
                  <a:pt x="1823283" y="1932631"/>
                </a:lnTo>
                <a:lnTo>
                  <a:pt x="1809620" y="1940567"/>
                </a:lnTo>
                <a:lnTo>
                  <a:pt x="1795321" y="1947551"/>
                </a:lnTo>
                <a:lnTo>
                  <a:pt x="1781341" y="1954217"/>
                </a:lnTo>
                <a:lnTo>
                  <a:pt x="1766407" y="1959931"/>
                </a:lnTo>
                <a:lnTo>
                  <a:pt x="1751155" y="1965011"/>
                </a:lnTo>
                <a:lnTo>
                  <a:pt x="1735903" y="1969455"/>
                </a:lnTo>
                <a:lnTo>
                  <a:pt x="1720016" y="1972947"/>
                </a:lnTo>
                <a:lnTo>
                  <a:pt x="1704129" y="1976121"/>
                </a:lnTo>
                <a:lnTo>
                  <a:pt x="1687924" y="1978026"/>
                </a:lnTo>
                <a:lnTo>
                  <a:pt x="1671401" y="1979296"/>
                </a:lnTo>
                <a:lnTo>
                  <a:pt x="1654560" y="1979613"/>
                </a:lnTo>
                <a:lnTo>
                  <a:pt x="741363" y="1979613"/>
                </a:lnTo>
                <a:lnTo>
                  <a:pt x="74136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2023663921"/>
      </p:ext>
    </p:extLst>
  </p:cSld>
  <p:clrMapOvr>
    <a:masterClrMapping/>
  </p:clrMapOvr>
  <p:transition spd="slow" advTm="300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7" name="Freeform 21"/>
          <p:cNvSpPr>
            <a:spLocks/>
          </p:cNvSpPr>
          <p:nvPr/>
        </p:nvSpPr>
        <p:spPr bwMode="auto">
          <a:xfrm>
            <a:off x="6664857" y="2181198"/>
            <a:ext cx="1912101" cy="1912101"/>
          </a:xfrm>
          <a:prstGeom prst="ellipse">
            <a:avLst/>
          </a:prstGeom>
          <a:solidFill>
            <a:schemeClr val="accent1"/>
          </a:solidFill>
          <a:ln>
            <a:noFill/>
          </a:ln>
        </p:spPr>
        <p:txBody>
          <a:bodyPr/>
          <a:lstStyle/>
          <a:p>
            <a:endParaRPr lang="zh-CN" altLang="en-US"/>
          </a:p>
        </p:txBody>
      </p:sp>
      <p:sp>
        <p:nvSpPr>
          <p:cNvPr id="26" name="Freeform 21"/>
          <p:cNvSpPr>
            <a:spLocks/>
          </p:cNvSpPr>
          <p:nvPr/>
        </p:nvSpPr>
        <p:spPr bwMode="auto">
          <a:xfrm>
            <a:off x="9581322" y="2181198"/>
            <a:ext cx="1912101" cy="1912101"/>
          </a:xfrm>
          <a:prstGeom prst="ellipse">
            <a:avLst/>
          </a:prstGeom>
          <a:solidFill>
            <a:schemeClr val="accent1"/>
          </a:solidFill>
          <a:ln>
            <a:noFill/>
          </a:ln>
        </p:spPr>
        <p:txBody>
          <a:bodyPr/>
          <a:lstStyle/>
          <a:p>
            <a:endParaRPr lang="zh-CN" altLang="en-US"/>
          </a:p>
        </p:txBody>
      </p:sp>
      <p:sp>
        <p:nvSpPr>
          <p:cNvPr id="28" name="矩形 27"/>
          <p:cNvSpPr/>
          <p:nvPr/>
        </p:nvSpPr>
        <p:spPr>
          <a:xfrm>
            <a:off x="6296881" y="4274396"/>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j-ea"/>
                <a:ea typeface="+mj-ea"/>
              </a:rPr>
              <a:t>请输入文本请输入文本请输入文本请输入文本请输入文本</a:t>
            </a:r>
            <a:endParaRPr lang="zh-CN" altLang="zh-CN" sz="2000" dirty="0">
              <a:solidFill>
                <a:schemeClr val="tx1"/>
              </a:solidFill>
              <a:latin typeface="+mj-ea"/>
              <a:ea typeface="+mj-ea"/>
            </a:endParaRPr>
          </a:p>
        </p:txBody>
      </p:sp>
      <p:sp>
        <p:nvSpPr>
          <p:cNvPr id="34" name="矩形 33"/>
          <p:cNvSpPr/>
          <p:nvPr/>
        </p:nvSpPr>
        <p:spPr>
          <a:xfrm>
            <a:off x="9213346" y="4274396"/>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j-ea"/>
                <a:ea typeface="+mj-ea"/>
              </a:rPr>
              <a:t>请输入文本请输入文本请输入文本请输入文本请输入文本</a:t>
            </a:r>
            <a:endParaRPr lang="zh-CN" altLang="zh-CN" sz="2000" dirty="0">
              <a:solidFill>
                <a:schemeClr val="tx1"/>
              </a:solidFill>
              <a:latin typeface="+mj-ea"/>
              <a:ea typeface="+mj-ea"/>
            </a:endParaRPr>
          </a:p>
        </p:txBody>
      </p:sp>
      <p:sp>
        <p:nvSpPr>
          <p:cNvPr id="35" name="矩形 34"/>
          <p:cNvSpPr/>
          <p:nvPr/>
        </p:nvSpPr>
        <p:spPr>
          <a:xfrm>
            <a:off x="852417" y="2949082"/>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6" name="圆角矩形 34"/>
          <p:cNvSpPr/>
          <p:nvPr/>
        </p:nvSpPr>
        <p:spPr>
          <a:xfrm>
            <a:off x="1497643" y="1853854"/>
            <a:ext cx="2872115" cy="72000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rgbClr val="FEFFFF"/>
                </a:solidFill>
                <a:latin typeface="幼圆" panose="02010509060101010101" pitchFamily="49" charset="-122"/>
                <a:ea typeface="幼圆" panose="02010509060101010101" pitchFamily="49" charset="-122"/>
              </a:rPr>
              <a:t>请输入文本</a:t>
            </a:r>
            <a:endParaRPr lang="zh-CN" altLang="zh-CN" sz="2800" dirty="0">
              <a:solidFill>
                <a:srgbClr val="FEFFFF"/>
              </a:solidFill>
              <a:latin typeface="幼圆" panose="02010509060101010101" pitchFamily="49" charset="-122"/>
              <a:ea typeface="幼圆" panose="02010509060101010101" pitchFamily="49" charset="-122"/>
            </a:endParaRPr>
          </a:p>
        </p:txBody>
      </p:sp>
      <p:sp>
        <p:nvSpPr>
          <p:cNvPr id="37" name="矩形 36"/>
          <p:cNvSpPr/>
          <p:nvPr/>
        </p:nvSpPr>
        <p:spPr>
          <a:xfrm>
            <a:off x="852417" y="5401412"/>
            <a:ext cx="4055572" cy="1172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8" name="圆角矩形 38"/>
          <p:cNvSpPr/>
          <p:nvPr/>
        </p:nvSpPr>
        <p:spPr>
          <a:xfrm>
            <a:off x="1497643" y="4306184"/>
            <a:ext cx="2872115" cy="72000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800" dirty="0">
                <a:solidFill>
                  <a:srgbClr val="FEFFFF"/>
                </a:solidFill>
                <a:latin typeface="幼圆" panose="02010509060101010101" pitchFamily="49" charset="-122"/>
                <a:ea typeface="幼圆" panose="02010509060101010101" pitchFamily="49" charset="-122"/>
              </a:rPr>
              <a:t>请输入文本</a:t>
            </a:r>
            <a:endParaRPr lang="zh-CN" altLang="zh-CN" sz="2800" dirty="0">
              <a:solidFill>
                <a:srgbClr val="FEFFFF"/>
              </a:solidFill>
              <a:latin typeface="幼圆" panose="02010509060101010101" pitchFamily="49" charset="-122"/>
              <a:ea typeface="幼圆" panose="02010509060101010101" pitchFamily="49" charset="-122"/>
            </a:endParaRPr>
          </a:p>
        </p:txBody>
      </p:sp>
      <p:cxnSp>
        <p:nvCxnSpPr>
          <p:cNvPr id="39" name="直接连接符 38"/>
          <p:cNvCxnSpPr/>
          <p:nvPr/>
        </p:nvCxnSpPr>
        <p:spPr>
          <a:xfrm>
            <a:off x="852417" y="2825088"/>
            <a:ext cx="416256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852417" y="5254389"/>
            <a:ext cx="416256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8" name="KSO_Shape"/>
          <p:cNvSpPr>
            <a:spLocks/>
          </p:cNvSpPr>
          <p:nvPr/>
        </p:nvSpPr>
        <p:spPr bwMode="auto">
          <a:xfrm>
            <a:off x="7132276" y="2648615"/>
            <a:ext cx="977266" cy="977266"/>
          </a:xfrm>
          <a:custGeom>
            <a:avLst/>
            <a:gdLst>
              <a:gd name="T0" fmla="*/ 1525625 w 2019300"/>
              <a:gd name="T1" fmla="*/ 1755362 h 2019301"/>
              <a:gd name="T2" fmla="*/ 1603674 w 2019300"/>
              <a:gd name="T3" fmla="*/ 1706508 h 2019301"/>
              <a:gd name="T4" fmla="*/ 1639843 w 2019300"/>
              <a:gd name="T5" fmla="*/ 1631324 h 2019301"/>
              <a:gd name="T6" fmla="*/ 1625883 w 2019300"/>
              <a:gd name="T7" fmla="*/ 1355330 h 2019301"/>
              <a:gd name="T8" fmla="*/ 1564967 w 2019300"/>
              <a:gd name="T9" fmla="*/ 1292835 h 2019301"/>
              <a:gd name="T10" fmla="*/ 1471055 w 2019300"/>
              <a:gd name="T11" fmla="*/ 1263333 h 2019301"/>
              <a:gd name="T12" fmla="*/ 1738832 w 2019300"/>
              <a:gd name="T13" fmla="*/ 888362 h 2019301"/>
              <a:gd name="T14" fmla="*/ 1899054 w 2019300"/>
              <a:gd name="T15" fmla="*/ 960057 h 2019301"/>
              <a:gd name="T16" fmla="*/ 1999312 w 2019300"/>
              <a:gd name="T17" fmla="*/ 1101861 h 2019301"/>
              <a:gd name="T18" fmla="*/ 2019300 w 2019300"/>
              <a:gd name="T19" fmla="*/ 1696991 h 2019301"/>
              <a:gd name="T20" fmla="*/ 1979324 w 2019300"/>
              <a:gd name="T21" fmla="*/ 1846091 h 2019301"/>
              <a:gd name="T22" fmla="*/ 1859713 w 2019300"/>
              <a:gd name="T23" fmla="*/ 1971716 h 2019301"/>
              <a:gd name="T24" fmla="*/ 1705201 w 2019300"/>
              <a:gd name="T25" fmla="*/ 2018984 h 2019301"/>
              <a:gd name="T26" fmla="*/ 1368893 w 2019300"/>
              <a:gd name="T27" fmla="*/ 2004391 h 2019301"/>
              <a:gd name="T28" fmla="*/ 1222314 w 2019300"/>
              <a:gd name="T29" fmla="*/ 1910807 h 2019301"/>
              <a:gd name="T30" fmla="*/ 1143313 w 2019300"/>
              <a:gd name="T31" fmla="*/ 1755362 h 2019301"/>
              <a:gd name="T32" fmla="*/ 1138236 w 2019300"/>
              <a:gd name="T33" fmla="*/ 1181486 h 2019301"/>
              <a:gd name="T34" fmla="*/ 1202325 w 2019300"/>
              <a:gd name="T35" fmla="*/ 1017476 h 2019301"/>
              <a:gd name="T36" fmla="*/ 1338752 w 2019300"/>
              <a:gd name="T37" fmla="*/ 910251 h 2019301"/>
              <a:gd name="T38" fmla="*/ 126047 w 2019300"/>
              <a:gd name="T39" fmla="*/ 1641158 h 2019301"/>
              <a:gd name="T40" fmla="*/ 498793 w 2019300"/>
              <a:gd name="T41" fmla="*/ 1614488 h 2019301"/>
              <a:gd name="T42" fmla="*/ 594678 w 2019300"/>
              <a:gd name="T43" fmla="*/ 1535113 h 2019301"/>
              <a:gd name="T44" fmla="*/ 630873 w 2019300"/>
              <a:gd name="T45" fmla="*/ 1420496 h 2019301"/>
              <a:gd name="T46" fmla="*/ 600710 w 2019300"/>
              <a:gd name="T47" fmla="*/ 873443 h 2019301"/>
              <a:gd name="T48" fmla="*/ 509270 w 2019300"/>
              <a:gd name="T49" fmla="*/ 789940 h 2019301"/>
              <a:gd name="T50" fmla="*/ 378778 w 2019300"/>
              <a:gd name="T51" fmla="*/ 757873 h 2019301"/>
              <a:gd name="T52" fmla="*/ 1745279 w 2019300"/>
              <a:gd name="T53" fmla="*/ 646041 h 2019301"/>
              <a:gd name="T54" fmla="*/ 1766887 w 2019300"/>
              <a:gd name="T55" fmla="*/ 707325 h 2019301"/>
              <a:gd name="T56" fmla="*/ 1723671 w 2019300"/>
              <a:gd name="T57" fmla="*/ 754395 h 2019301"/>
              <a:gd name="T58" fmla="*/ 1412260 w 2019300"/>
              <a:gd name="T59" fmla="*/ 742706 h 2019301"/>
              <a:gd name="T60" fmla="*/ 1390334 w 2019300"/>
              <a:gd name="T61" fmla="*/ 681737 h 2019301"/>
              <a:gd name="T62" fmla="*/ 1433551 w 2019300"/>
              <a:gd name="T63" fmla="*/ 634668 h 2019301"/>
              <a:gd name="T64" fmla="*/ 997268 w 2019300"/>
              <a:gd name="T65" fmla="*/ 386080 h 2019301"/>
              <a:gd name="T66" fmla="*/ 1153478 w 2019300"/>
              <a:gd name="T67" fmla="*/ 465456 h 2019301"/>
              <a:gd name="T68" fmla="*/ 1247141 w 2019300"/>
              <a:gd name="T69" fmla="*/ 611823 h 2019301"/>
              <a:gd name="T70" fmla="*/ 1242378 w 2019300"/>
              <a:gd name="T71" fmla="*/ 760413 h 2019301"/>
              <a:gd name="T72" fmla="*/ 1139826 w 2019300"/>
              <a:gd name="T73" fmla="*/ 786130 h 2019301"/>
              <a:gd name="T74" fmla="*/ 1049338 w 2019300"/>
              <a:gd name="T75" fmla="*/ 835978 h 2019301"/>
              <a:gd name="T76" fmla="*/ 969328 w 2019300"/>
              <a:gd name="T77" fmla="*/ 913766 h 2019301"/>
              <a:gd name="T78" fmla="*/ 916623 w 2019300"/>
              <a:gd name="T79" fmla="*/ 1002348 h 2019301"/>
              <a:gd name="T80" fmla="*/ 887730 w 2019300"/>
              <a:gd name="T81" fmla="*/ 1103631 h 2019301"/>
              <a:gd name="T82" fmla="*/ 885508 w 2019300"/>
              <a:gd name="T83" fmla="*/ 1781176 h 2019301"/>
              <a:gd name="T84" fmla="*/ 909638 w 2019300"/>
              <a:gd name="T85" fmla="*/ 1884998 h 2019301"/>
              <a:gd name="T86" fmla="*/ 217487 w 2019300"/>
              <a:gd name="T87" fmla="*/ 1873568 h 2019301"/>
              <a:gd name="T88" fmla="*/ 75565 w 2019300"/>
              <a:gd name="T89" fmla="*/ 1772921 h 2019301"/>
              <a:gd name="T90" fmla="*/ 4127 w 2019300"/>
              <a:gd name="T91" fmla="*/ 1613218 h 2019301"/>
              <a:gd name="T92" fmla="*/ 4127 w 2019300"/>
              <a:gd name="T93" fmla="*/ 660083 h 2019301"/>
              <a:gd name="T94" fmla="*/ 75565 w 2019300"/>
              <a:gd name="T95" fmla="*/ 499746 h 2019301"/>
              <a:gd name="T96" fmla="*/ 217487 w 2019300"/>
              <a:gd name="T97" fmla="*/ 399416 h 2019301"/>
              <a:gd name="T98" fmla="*/ 884396 w 2019300"/>
              <a:gd name="T99" fmla="*/ 0 h 2019301"/>
              <a:gd name="T100" fmla="*/ 950201 w 2019300"/>
              <a:gd name="T101" fmla="*/ 18508 h 2019301"/>
              <a:gd name="T102" fmla="*/ 995661 w 2019300"/>
              <a:gd name="T103" fmla="*/ 66372 h 2019301"/>
              <a:gd name="T104" fmla="*/ 1010602 w 2019300"/>
              <a:gd name="T105" fmla="*/ 133382 h 2019301"/>
              <a:gd name="T106" fmla="*/ 989303 w 2019300"/>
              <a:gd name="T107" fmla="*/ 197839 h 2019301"/>
              <a:gd name="T108" fmla="*/ 939393 w 2019300"/>
              <a:gd name="T109" fmla="*/ 241555 h 2019301"/>
              <a:gd name="T110" fmla="*/ 372897 w 2019300"/>
              <a:gd name="T111" fmla="*/ 253681 h 2019301"/>
              <a:gd name="T112" fmla="*/ 308681 w 2019300"/>
              <a:gd name="T113" fmla="*/ 231982 h 2019301"/>
              <a:gd name="T114" fmla="*/ 265129 w 2019300"/>
              <a:gd name="T115" fmla="*/ 181884 h 2019301"/>
              <a:gd name="T116" fmla="*/ 253367 w 2019300"/>
              <a:gd name="T117" fmla="*/ 113917 h 2019301"/>
              <a:gd name="T118" fmla="*/ 277845 w 2019300"/>
              <a:gd name="T119" fmla="*/ 51055 h 2019301"/>
              <a:gd name="T120" fmla="*/ 329980 w 2019300"/>
              <a:gd name="T121" fmla="*/ 10211 h 2019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19300" h="2019301">
                <a:moveTo>
                  <a:pt x="1262607" y="1262698"/>
                </a:moveTo>
                <a:lnTo>
                  <a:pt x="1262607" y="1767417"/>
                </a:lnTo>
                <a:lnTo>
                  <a:pt x="1452018" y="1767417"/>
                </a:lnTo>
                <a:lnTo>
                  <a:pt x="1461537" y="1767100"/>
                </a:lnTo>
                <a:lnTo>
                  <a:pt x="1471055" y="1766148"/>
                </a:lnTo>
                <a:lnTo>
                  <a:pt x="1480890" y="1765514"/>
                </a:lnTo>
                <a:lnTo>
                  <a:pt x="1490091" y="1764245"/>
                </a:lnTo>
                <a:lnTo>
                  <a:pt x="1499292" y="1762342"/>
                </a:lnTo>
                <a:lnTo>
                  <a:pt x="1508175" y="1760121"/>
                </a:lnTo>
                <a:lnTo>
                  <a:pt x="1517059" y="1757900"/>
                </a:lnTo>
                <a:lnTo>
                  <a:pt x="1525625" y="1755362"/>
                </a:lnTo>
                <a:lnTo>
                  <a:pt x="1533874" y="1752507"/>
                </a:lnTo>
                <a:lnTo>
                  <a:pt x="1541806" y="1748701"/>
                </a:lnTo>
                <a:lnTo>
                  <a:pt x="1549738" y="1745211"/>
                </a:lnTo>
                <a:lnTo>
                  <a:pt x="1557670" y="1741404"/>
                </a:lnTo>
                <a:lnTo>
                  <a:pt x="1564967" y="1736963"/>
                </a:lnTo>
                <a:lnTo>
                  <a:pt x="1572264" y="1732522"/>
                </a:lnTo>
                <a:lnTo>
                  <a:pt x="1578927" y="1727763"/>
                </a:lnTo>
                <a:lnTo>
                  <a:pt x="1585590" y="1722687"/>
                </a:lnTo>
                <a:lnTo>
                  <a:pt x="1591935" y="1717612"/>
                </a:lnTo>
                <a:lnTo>
                  <a:pt x="1597963" y="1712219"/>
                </a:lnTo>
                <a:lnTo>
                  <a:pt x="1603674" y="1706508"/>
                </a:lnTo>
                <a:lnTo>
                  <a:pt x="1608433" y="1700481"/>
                </a:lnTo>
                <a:lnTo>
                  <a:pt x="1613510" y="1694454"/>
                </a:lnTo>
                <a:lnTo>
                  <a:pt x="1618269" y="1687792"/>
                </a:lnTo>
                <a:lnTo>
                  <a:pt x="1622393" y="1681447"/>
                </a:lnTo>
                <a:lnTo>
                  <a:pt x="1625883" y="1674785"/>
                </a:lnTo>
                <a:lnTo>
                  <a:pt x="1629373" y="1668123"/>
                </a:lnTo>
                <a:lnTo>
                  <a:pt x="1632229" y="1660827"/>
                </a:lnTo>
                <a:lnTo>
                  <a:pt x="1634767" y="1653848"/>
                </a:lnTo>
                <a:lnTo>
                  <a:pt x="1636988" y="1646234"/>
                </a:lnTo>
                <a:lnTo>
                  <a:pt x="1638891" y="1638938"/>
                </a:lnTo>
                <a:lnTo>
                  <a:pt x="1639843" y="1631324"/>
                </a:lnTo>
                <a:lnTo>
                  <a:pt x="1640478" y="1623393"/>
                </a:lnTo>
                <a:lnTo>
                  <a:pt x="1640795" y="1615780"/>
                </a:lnTo>
                <a:lnTo>
                  <a:pt x="1640795" y="1414019"/>
                </a:lnTo>
                <a:lnTo>
                  <a:pt x="1640478" y="1406088"/>
                </a:lnTo>
                <a:lnTo>
                  <a:pt x="1639843" y="1398474"/>
                </a:lnTo>
                <a:lnTo>
                  <a:pt x="1638891" y="1391178"/>
                </a:lnTo>
                <a:lnTo>
                  <a:pt x="1636988" y="1383564"/>
                </a:lnTo>
                <a:lnTo>
                  <a:pt x="1634767" y="1376268"/>
                </a:lnTo>
                <a:lnTo>
                  <a:pt x="1632229" y="1368972"/>
                </a:lnTo>
                <a:lnTo>
                  <a:pt x="1629373" y="1361992"/>
                </a:lnTo>
                <a:lnTo>
                  <a:pt x="1625883" y="1355330"/>
                </a:lnTo>
                <a:lnTo>
                  <a:pt x="1622393" y="1348351"/>
                </a:lnTo>
                <a:lnTo>
                  <a:pt x="1618269" y="1342007"/>
                </a:lnTo>
                <a:lnTo>
                  <a:pt x="1613510" y="1335662"/>
                </a:lnTo>
                <a:lnTo>
                  <a:pt x="1608433" y="1329635"/>
                </a:lnTo>
                <a:lnTo>
                  <a:pt x="1603674" y="1323607"/>
                </a:lnTo>
                <a:lnTo>
                  <a:pt x="1597963" y="1317897"/>
                </a:lnTo>
                <a:lnTo>
                  <a:pt x="1591935" y="1312504"/>
                </a:lnTo>
                <a:lnTo>
                  <a:pt x="1585590" y="1307111"/>
                </a:lnTo>
                <a:lnTo>
                  <a:pt x="1578927" y="1302035"/>
                </a:lnTo>
                <a:lnTo>
                  <a:pt x="1572264" y="1297277"/>
                </a:lnTo>
                <a:lnTo>
                  <a:pt x="1564967" y="1292835"/>
                </a:lnTo>
                <a:lnTo>
                  <a:pt x="1557670" y="1288711"/>
                </a:lnTo>
                <a:lnTo>
                  <a:pt x="1549738" y="1284587"/>
                </a:lnTo>
                <a:lnTo>
                  <a:pt x="1541806" y="1281098"/>
                </a:lnTo>
                <a:lnTo>
                  <a:pt x="1533874" y="1277608"/>
                </a:lnTo>
                <a:lnTo>
                  <a:pt x="1525625" y="1274753"/>
                </a:lnTo>
                <a:lnTo>
                  <a:pt x="1517059" y="1271898"/>
                </a:lnTo>
                <a:lnTo>
                  <a:pt x="1508175" y="1269360"/>
                </a:lnTo>
                <a:lnTo>
                  <a:pt x="1499292" y="1267774"/>
                </a:lnTo>
                <a:lnTo>
                  <a:pt x="1490091" y="1265870"/>
                </a:lnTo>
                <a:lnTo>
                  <a:pt x="1480890" y="1264602"/>
                </a:lnTo>
                <a:lnTo>
                  <a:pt x="1471055" y="1263333"/>
                </a:lnTo>
                <a:lnTo>
                  <a:pt x="1461537" y="1263015"/>
                </a:lnTo>
                <a:lnTo>
                  <a:pt x="1452018" y="1262698"/>
                </a:lnTo>
                <a:lnTo>
                  <a:pt x="1262607" y="1262698"/>
                </a:lnTo>
                <a:close/>
                <a:moveTo>
                  <a:pt x="1458998" y="884238"/>
                </a:moveTo>
                <a:lnTo>
                  <a:pt x="1467565" y="884238"/>
                </a:lnTo>
                <a:lnTo>
                  <a:pt x="1688386" y="884238"/>
                </a:lnTo>
                <a:lnTo>
                  <a:pt x="1696635" y="884238"/>
                </a:lnTo>
                <a:lnTo>
                  <a:pt x="1705201" y="884873"/>
                </a:lnTo>
                <a:lnTo>
                  <a:pt x="1713450" y="885507"/>
                </a:lnTo>
                <a:lnTo>
                  <a:pt x="1722017" y="886141"/>
                </a:lnTo>
                <a:lnTo>
                  <a:pt x="1738832" y="888362"/>
                </a:lnTo>
                <a:lnTo>
                  <a:pt x="1754696" y="891217"/>
                </a:lnTo>
                <a:lnTo>
                  <a:pt x="1770876" y="894707"/>
                </a:lnTo>
                <a:lnTo>
                  <a:pt x="1786740" y="899465"/>
                </a:lnTo>
                <a:lnTo>
                  <a:pt x="1802286" y="904541"/>
                </a:lnTo>
                <a:lnTo>
                  <a:pt x="1817198" y="910251"/>
                </a:lnTo>
                <a:lnTo>
                  <a:pt x="1831793" y="917230"/>
                </a:lnTo>
                <a:lnTo>
                  <a:pt x="1846070" y="924210"/>
                </a:lnTo>
                <a:lnTo>
                  <a:pt x="1859713" y="932458"/>
                </a:lnTo>
                <a:lnTo>
                  <a:pt x="1873355" y="941023"/>
                </a:lnTo>
                <a:lnTo>
                  <a:pt x="1886046" y="950223"/>
                </a:lnTo>
                <a:lnTo>
                  <a:pt x="1899054" y="960057"/>
                </a:lnTo>
                <a:lnTo>
                  <a:pt x="1910793" y="970526"/>
                </a:lnTo>
                <a:lnTo>
                  <a:pt x="1922532" y="981629"/>
                </a:lnTo>
                <a:lnTo>
                  <a:pt x="1933002" y="993049"/>
                </a:lnTo>
                <a:lnTo>
                  <a:pt x="1943790" y="1005104"/>
                </a:lnTo>
                <a:lnTo>
                  <a:pt x="1953308" y="1017476"/>
                </a:lnTo>
                <a:lnTo>
                  <a:pt x="1962509" y="1030166"/>
                </a:lnTo>
                <a:lnTo>
                  <a:pt x="1971075" y="1043807"/>
                </a:lnTo>
                <a:lnTo>
                  <a:pt x="1979324" y="1057765"/>
                </a:lnTo>
                <a:lnTo>
                  <a:pt x="1986621" y="1072041"/>
                </a:lnTo>
                <a:lnTo>
                  <a:pt x="1993284" y="1086633"/>
                </a:lnTo>
                <a:lnTo>
                  <a:pt x="1999312" y="1101861"/>
                </a:lnTo>
                <a:lnTo>
                  <a:pt x="2004388" y="1117088"/>
                </a:lnTo>
                <a:lnTo>
                  <a:pt x="2008830" y="1132632"/>
                </a:lnTo>
                <a:lnTo>
                  <a:pt x="2012638" y="1148811"/>
                </a:lnTo>
                <a:lnTo>
                  <a:pt x="2015493" y="1165307"/>
                </a:lnTo>
                <a:lnTo>
                  <a:pt x="2017397" y="1181486"/>
                </a:lnTo>
                <a:lnTo>
                  <a:pt x="2018348" y="1190052"/>
                </a:lnTo>
                <a:lnTo>
                  <a:pt x="2018983" y="1198617"/>
                </a:lnTo>
                <a:lnTo>
                  <a:pt x="2019300" y="1206865"/>
                </a:lnTo>
                <a:lnTo>
                  <a:pt x="2019300" y="1215430"/>
                </a:lnTo>
                <a:lnTo>
                  <a:pt x="2019300" y="1688426"/>
                </a:lnTo>
                <a:lnTo>
                  <a:pt x="2019300" y="1696991"/>
                </a:lnTo>
                <a:lnTo>
                  <a:pt x="2018983" y="1705240"/>
                </a:lnTo>
                <a:lnTo>
                  <a:pt x="2018348" y="1713805"/>
                </a:lnTo>
                <a:lnTo>
                  <a:pt x="2017397" y="1722053"/>
                </a:lnTo>
                <a:lnTo>
                  <a:pt x="2015493" y="1738866"/>
                </a:lnTo>
                <a:lnTo>
                  <a:pt x="2012638" y="1755362"/>
                </a:lnTo>
                <a:lnTo>
                  <a:pt x="2008830" y="1771224"/>
                </a:lnTo>
                <a:lnTo>
                  <a:pt x="2004388" y="1786769"/>
                </a:lnTo>
                <a:lnTo>
                  <a:pt x="1999312" y="1802313"/>
                </a:lnTo>
                <a:lnTo>
                  <a:pt x="1993284" y="1817223"/>
                </a:lnTo>
                <a:lnTo>
                  <a:pt x="1986621" y="1831816"/>
                </a:lnTo>
                <a:lnTo>
                  <a:pt x="1979324" y="1846091"/>
                </a:lnTo>
                <a:lnTo>
                  <a:pt x="1971075" y="1859732"/>
                </a:lnTo>
                <a:lnTo>
                  <a:pt x="1962509" y="1873373"/>
                </a:lnTo>
                <a:lnTo>
                  <a:pt x="1953308" y="1886380"/>
                </a:lnTo>
                <a:lnTo>
                  <a:pt x="1943790" y="1899069"/>
                </a:lnTo>
                <a:lnTo>
                  <a:pt x="1933002" y="1910807"/>
                </a:lnTo>
                <a:lnTo>
                  <a:pt x="1922532" y="1922545"/>
                </a:lnTo>
                <a:lnTo>
                  <a:pt x="1910793" y="1933648"/>
                </a:lnTo>
                <a:lnTo>
                  <a:pt x="1899054" y="1943800"/>
                </a:lnTo>
                <a:lnTo>
                  <a:pt x="1886046" y="1953317"/>
                </a:lnTo>
                <a:lnTo>
                  <a:pt x="1873355" y="1962834"/>
                </a:lnTo>
                <a:lnTo>
                  <a:pt x="1859713" y="1971716"/>
                </a:lnTo>
                <a:lnTo>
                  <a:pt x="1846070" y="1979330"/>
                </a:lnTo>
                <a:lnTo>
                  <a:pt x="1831793" y="1986626"/>
                </a:lnTo>
                <a:lnTo>
                  <a:pt x="1817198" y="1993288"/>
                </a:lnTo>
                <a:lnTo>
                  <a:pt x="1802286" y="1999315"/>
                </a:lnTo>
                <a:lnTo>
                  <a:pt x="1786740" y="2004391"/>
                </a:lnTo>
                <a:lnTo>
                  <a:pt x="1770876" y="2008832"/>
                </a:lnTo>
                <a:lnTo>
                  <a:pt x="1754696" y="2012639"/>
                </a:lnTo>
                <a:lnTo>
                  <a:pt x="1738832" y="2015494"/>
                </a:lnTo>
                <a:lnTo>
                  <a:pt x="1722017" y="2017398"/>
                </a:lnTo>
                <a:lnTo>
                  <a:pt x="1713450" y="2018349"/>
                </a:lnTo>
                <a:lnTo>
                  <a:pt x="1705201" y="2018984"/>
                </a:lnTo>
                <a:lnTo>
                  <a:pt x="1696635" y="2019301"/>
                </a:lnTo>
                <a:lnTo>
                  <a:pt x="1688386" y="2019301"/>
                </a:lnTo>
                <a:lnTo>
                  <a:pt x="1467565" y="2019301"/>
                </a:lnTo>
                <a:lnTo>
                  <a:pt x="1458998" y="2019301"/>
                </a:lnTo>
                <a:lnTo>
                  <a:pt x="1450432" y="2018984"/>
                </a:lnTo>
                <a:lnTo>
                  <a:pt x="1441866" y="2018349"/>
                </a:lnTo>
                <a:lnTo>
                  <a:pt x="1433617" y="2017398"/>
                </a:lnTo>
                <a:lnTo>
                  <a:pt x="1417118" y="2015494"/>
                </a:lnTo>
                <a:lnTo>
                  <a:pt x="1400938" y="2012639"/>
                </a:lnTo>
                <a:lnTo>
                  <a:pt x="1385074" y="2008832"/>
                </a:lnTo>
                <a:lnTo>
                  <a:pt x="1368893" y="2004391"/>
                </a:lnTo>
                <a:lnTo>
                  <a:pt x="1353664" y="1999315"/>
                </a:lnTo>
                <a:lnTo>
                  <a:pt x="1338752" y="1993288"/>
                </a:lnTo>
                <a:lnTo>
                  <a:pt x="1324158" y="1986626"/>
                </a:lnTo>
                <a:lnTo>
                  <a:pt x="1309881" y="1979330"/>
                </a:lnTo>
                <a:lnTo>
                  <a:pt x="1295921" y="1971716"/>
                </a:lnTo>
                <a:lnTo>
                  <a:pt x="1282595" y="1962834"/>
                </a:lnTo>
                <a:lnTo>
                  <a:pt x="1269270" y="1953317"/>
                </a:lnTo>
                <a:lnTo>
                  <a:pt x="1256896" y="1943800"/>
                </a:lnTo>
                <a:lnTo>
                  <a:pt x="1245157" y="1933648"/>
                </a:lnTo>
                <a:lnTo>
                  <a:pt x="1233418" y="1922545"/>
                </a:lnTo>
                <a:lnTo>
                  <a:pt x="1222314" y="1910807"/>
                </a:lnTo>
                <a:lnTo>
                  <a:pt x="1212161" y="1899069"/>
                </a:lnTo>
                <a:lnTo>
                  <a:pt x="1202325" y="1886380"/>
                </a:lnTo>
                <a:lnTo>
                  <a:pt x="1193124" y="1873373"/>
                </a:lnTo>
                <a:lnTo>
                  <a:pt x="1184241" y="1859732"/>
                </a:lnTo>
                <a:lnTo>
                  <a:pt x="1176309" y="1846091"/>
                </a:lnTo>
                <a:lnTo>
                  <a:pt x="1169012" y="1831816"/>
                </a:lnTo>
                <a:lnTo>
                  <a:pt x="1162666" y="1817223"/>
                </a:lnTo>
                <a:lnTo>
                  <a:pt x="1156638" y="1802313"/>
                </a:lnTo>
                <a:lnTo>
                  <a:pt x="1151562" y="1786769"/>
                </a:lnTo>
                <a:lnTo>
                  <a:pt x="1146803" y="1771224"/>
                </a:lnTo>
                <a:lnTo>
                  <a:pt x="1143313" y="1755362"/>
                </a:lnTo>
                <a:lnTo>
                  <a:pt x="1140140" y="1738866"/>
                </a:lnTo>
                <a:lnTo>
                  <a:pt x="1138236" y="1722053"/>
                </a:lnTo>
                <a:lnTo>
                  <a:pt x="1137285" y="1713805"/>
                </a:lnTo>
                <a:lnTo>
                  <a:pt x="1136967" y="1705240"/>
                </a:lnTo>
                <a:lnTo>
                  <a:pt x="1136650" y="1696991"/>
                </a:lnTo>
                <a:lnTo>
                  <a:pt x="1136650" y="1688426"/>
                </a:lnTo>
                <a:lnTo>
                  <a:pt x="1136650" y="1215430"/>
                </a:lnTo>
                <a:lnTo>
                  <a:pt x="1136650" y="1206865"/>
                </a:lnTo>
                <a:lnTo>
                  <a:pt x="1136967" y="1198617"/>
                </a:lnTo>
                <a:lnTo>
                  <a:pt x="1137285" y="1190052"/>
                </a:lnTo>
                <a:lnTo>
                  <a:pt x="1138236" y="1181486"/>
                </a:lnTo>
                <a:lnTo>
                  <a:pt x="1140140" y="1165307"/>
                </a:lnTo>
                <a:lnTo>
                  <a:pt x="1143313" y="1148811"/>
                </a:lnTo>
                <a:lnTo>
                  <a:pt x="1146803" y="1132632"/>
                </a:lnTo>
                <a:lnTo>
                  <a:pt x="1151562" y="1117088"/>
                </a:lnTo>
                <a:lnTo>
                  <a:pt x="1156638" y="1101861"/>
                </a:lnTo>
                <a:lnTo>
                  <a:pt x="1162666" y="1086633"/>
                </a:lnTo>
                <a:lnTo>
                  <a:pt x="1169012" y="1072041"/>
                </a:lnTo>
                <a:lnTo>
                  <a:pt x="1176309" y="1057765"/>
                </a:lnTo>
                <a:lnTo>
                  <a:pt x="1184241" y="1043807"/>
                </a:lnTo>
                <a:lnTo>
                  <a:pt x="1193124" y="1030166"/>
                </a:lnTo>
                <a:lnTo>
                  <a:pt x="1202325" y="1017476"/>
                </a:lnTo>
                <a:lnTo>
                  <a:pt x="1212161" y="1005104"/>
                </a:lnTo>
                <a:lnTo>
                  <a:pt x="1222314" y="993049"/>
                </a:lnTo>
                <a:lnTo>
                  <a:pt x="1233418" y="981629"/>
                </a:lnTo>
                <a:lnTo>
                  <a:pt x="1245157" y="970526"/>
                </a:lnTo>
                <a:lnTo>
                  <a:pt x="1256896" y="960057"/>
                </a:lnTo>
                <a:lnTo>
                  <a:pt x="1269270" y="950223"/>
                </a:lnTo>
                <a:lnTo>
                  <a:pt x="1282595" y="941023"/>
                </a:lnTo>
                <a:lnTo>
                  <a:pt x="1295921" y="932458"/>
                </a:lnTo>
                <a:lnTo>
                  <a:pt x="1309881" y="924210"/>
                </a:lnTo>
                <a:lnTo>
                  <a:pt x="1324158" y="917230"/>
                </a:lnTo>
                <a:lnTo>
                  <a:pt x="1338752" y="910251"/>
                </a:lnTo>
                <a:lnTo>
                  <a:pt x="1353664" y="904541"/>
                </a:lnTo>
                <a:lnTo>
                  <a:pt x="1368893" y="899465"/>
                </a:lnTo>
                <a:lnTo>
                  <a:pt x="1385074" y="894707"/>
                </a:lnTo>
                <a:lnTo>
                  <a:pt x="1400938" y="891217"/>
                </a:lnTo>
                <a:lnTo>
                  <a:pt x="1417118" y="888362"/>
                </a:lnTo>
                <a:lnTo>
                  <a:pt x="1433617" y="886141"/>
                </a:lnTo>
                <a:lnTo>
                  <a:pt x="1441866" y="885507"/>
                </a:lnTo>
                <a:lnTo>
                  <a:pt x="1450432" y="884873"/>
                </a:lnTo>
                <a:lnTo>
                  <a:pt x="1458998" y="884238"/>
                </a:lnTo>
                <a:close/>
                <a:moveTo>
                  <a:pt x="126047" y="757873"/>
                </a:moveTo>
                <a:lnTo>
                  <a:pt x="126047" y="1641158"/>
                </a:lnTo>
                <a:lnTo>
                  <a:pt x="378778" y="1641158"/>
                </a:lnTo>
                <a:lnTo>
                  <a:pt x="391478" y="1640841"/>
                </a:lnTo>
                <a:lnTo>
                  <a:pt x="404495" y="1640206"/>
                </a:lnTo>
                <a:lnTo>
                  <a:pt x="417195" y="1638936"/>
                </a:lnTo>
                <a:lnTo>
                  <a:pt x="429578" y="1637031"/>
                </a:lnTo>
                <a:lnTo>
                  <a:pt x="441643" y="1634491"/>
                </a:lnTo>
                <a:lnTo>
                  <a:pt x="453390" y="1631316"/>
                </a:lnTo>
                <a:lnTo>
                  <a:pt x="465138" y="1628141"/>
                </a:lnTo>
                <a:lnTo>
                  <a:pt x="476568" y="1624331"/>
                </a:lnTo>
                <a:lnTo>
                  <a:pt x="487998" y="1619568"/>
                </a:lnTo>
                <a:lnTo>
                  <a:pt x="498793" y="1614488"/>
                </a:lnTo>
                <a:lnTo>
                  <a:pt x="509270" y="1609726"/>
                </a:lnTo>
                <a:lnTo>
                  <a:pt x="519748" y="1603376"/>
                </a:lnTo>
                <a:lnTo>
                  <a:pt x="529590" y="1597343"/>
                </a:lnTo>
                <a:lnTo>
                  <a:pt x="539115" y="1590993"/>
                </a:lnTo>
                <a:lnTo>
                  <a:pt x="548323" y="1584008"/>
                </a:lnTo>
                <a:lnTo>
                  <a:pt x="557213" y="1576706"/>
                </a:lnTo>
                <a:lnTo>
                  <a:pt x="565468" y="1569086"/>
                </a:lnTo>
                <a:lnTo>
                  <a:pt x="573405" y="1561148"/>
                </a:lnTo>
                <a:lnTo>
                  <a:pt x="581025" y="1552576"/>
                </a:lnTo>
                <a:lnTo>
                  <a:pt x="587693" y="1544003"/>
                </a:lnTo>
                <a:lnTo>
                  <a:pt x="594678" y="1535113"/>
                </a:lnTo>
                <a:lnTo>
                  <a:pt x="600710" y="1525906"/>
                </a:lnTo>
                <a:lnTo>
                  <a:pt x="606425" y="1516381"/>
                </a:lnTo>
                <a:lnTo>
                  <a:pt x="611188" y="1506538"/>
                </a:lnTo>
                <a:lnTo>
                  <a:pt x="615633" y="1496378"/>
                </a:lnTo>
                <a:lnTo>
                  <a:pt x="619760" y="1486218"/>
                </a:lnTo>
                <a:lnTo>
                  <a:pt x="622935" y="1475741"/>
                </a:lnTo>
                <a:lnTo>
                  <a:pt x="625793" y="1464946"/>
                </a:lnTo>
                <a:lnTo>
                  <a:pt x="628015" y="1454151"/>
                </a:lnTo>
                <a:lnTo>
                  <a:pt x="629920" y="1443356"/>
                </a:lnTo>
                <a:lnTo>
                  <a:pt x="630873" y="1431926"/>
                </a:lnTo>
                <a:lnTo>
                  <a:pt x="630873" y="1420496"/>
                </a:lnTo>
                <a:lnTo>
                  <a:pt x="630873" y="978853"/>
                </a:lnTo>
                <a:lnTo>
                  <a:pt x="630873" y="967423"/>
                </a:lnTo>
                <a:lnTo>
                  <a:pt x="629920" y="956311"/>
                </a:lnTo>
                <a:lnTo>
                  <a:pt x="628015" y="945198"/>
                </a:lnTo>
                <a:lnTo>
                  <a:pt x="625793" y="934403"/>
                </a:lnTo>
                <a:lnTo>
                  <a:pt x="622935" y="923608"/>
                </a:lnTo>
                <a:lnTo>
                  <a:pt x="619760" y="913131"/>
                </a:lnTo>
                <a:lnTo>
                  <a:pt x="615633" y="902971"/>
                </a:lnTo>
                <a:lnTo>
                  <a:pt x="611188" y="893128"/>
                </a:lnTo>
                <a:lnTo>
                  <a:pt x="606425" y="882968"/>
                </a:lnTo>
                <a:lnTo>
                  <a:pt x="600710" y="873443"/>
                </a:lnTo>
                <a:lnTo>
                  <a:pt x="594678" y="864235"/>
                </a:lnTo>
                <a:lnTo>
                  <a:pt x="587693" y="855345"/>
                </a:lnTo>
                <a:lnTo>
                  <a:pt x="581025" y="846773"/>
                </a:lnTo>
                <a:lnTo>
                  <a:pt x="573405" y="838518"/>
                </a:lnTo>
                <a:lnTo>
                  <a:pt x="565468" y="830263"/>
                </a:lnTo>
                <a:lnTo>
                  <a:pt x="557213" y="822325"/>
                </a:lnTo>
                <a:lnTo>
                  <a:pt x="548323" y="815341"/>
                </a:lnTo>
                <a:lnTo>
                  <a:pt x="539115" y="808355"/>
                </a:lnTo>
                <a:lnTo>
                  <a:pt x="529590" y="801688"/>
                </a:lnTo>
                <a:lnTo>
                  <a:pt x="519748" y="795655"/>
                </a:lnTo>
                <a:lnTo>
                  <a:pt x="509270" y="789940"/>
                </a:lnTo>
                <a:lnTo>
                  <a:pt x="498793" y="784860"/>
                </a:lnTo>
                <a:lnTo>
                  <a:pt x="487998" y="779780"/>
                </a:lnTo>
                <a:lnTo>
                  <a:pt x="476568" y="775335"/>
                </a:lnTo>
                <a:lnTo>
                  <a:pt x="465138" y="771526"/>
                </a:lnTo>
                <a:lnTo>
                  <a:pt x="453390" y="768033"/>
                </a:lnTo>
                <a:lnTo>
                  <a:pt x="441643" y="764858"/>
                </a:lnTo>
                <a:lnTo>
                  <a:pt x="429578" y="762318"/>
                </a:lnTo>
                <a:lnTo>
                  <a:pt x="417195" y="760413"/>
                </a:lnTo>
                <a:lnTo>
                  <a:pt x="404495" y="759143"/>
                </a:lnTo>
                <a:lnTo>
                  <a:pt x="391478" y="758190"/>
                </a:lnTo>
                <a:lnTo>
                  <a:pt x="378778" y="757873"/>
                </a:lnTo>
                <a:lnTo>
                  <a:pt x="126047" y="757873"/>
                </a:lnTo>
                <a:close/>
                <a:moveTo>
                  <a:pt x="1445943" y="631825"/>
                </a:moveTo>
                <a:lnTo>
                  <a:pt x="1452617" y="631825"/>
                </a:lnTo>
                <a:lnTo>
                  <a:pt x="1704923" y="631825"/>
                </a:lnTo>
                <a:lnTo>
                  <a:pt x="1711278" y="631825"/>
                </a:lnTo>
                <a:lnTo>
                  <a:pt x="1717634" y="633089"/>
                </a:lnTo>
                <a:lnTo>
                  <a:pt x="1723671" y="634668"/>
                </a:lnTo>
                <a:lnTo>
                  <a:pt x="1729391" y="636879"/>
                </a:lnTo>
                <a:lnTo>
                  <a:pt x="1735111" y="639407"/>
                </a:lnTo>
                <a:lnTo>
                  <a:pt x="1740195" y="642566"/>
                </a:lnTo>
                <a:lnTo>
                  <a:pt x="1745279" y="646041"/>
                </a:lnTo>
                <a:lnTo>
                  <a:pt x="1749410" y="649831"/>
                </a:lnTo>
                <a:lnTo>
                  <a:pt x="1753859" y="654570"/>
                </a:lnTo>
                <a:lnTo>
                  <a:pt x="1757354" y="659624"/>
                </a:lnTo>
                <a:lnTo>
                  <a:pt x="1760532" y="664363"/>
                </a:lnTo>
                <a:lnTo>
                  <a:pt x="1763392" y="670049"/>
                </a:lnTo>
                <a:lnTo>
                  <a:pt x="1765616" y="675735"/>
                </a:lnTo>
                <a:lnTo>
                  <a:pt x="1766887" y="681737"/>
                </a:lnTo>
                <a:lnTo>
                  <a:pt x="1767841" y="688371"/>
                </a:lnTo>
                <a:lnTo>
                  <a:pt x="1768476" y="694689"/>
                </a:lnTo>
                <a:lnTo>
                  <a:pt x="1767841" y="701008"/>
                </a:lnTo>
                <a:lnTo>
                  <a:pt x="1766887" y="707325"/>
                </a:lnTo>
                <a:lnTo>
                  <a:pt x="1765616" y="713328"/>
                </a:lnTo>
                <a:lnTo>
                  <a:pt x="1763392" y="719014"/>
                </a:lnTo>
                <a:lnTo>
                  <a:pt x="1760532" y="724384"/>
                </a:lnTo>
                <a:lnTo>
                  <a:pt x="1757354" y="729755"/>
                </a:lnTo>
                <a:lnTo>
                  <a:pt x="1753859" y="734177"/>
                </a:lnTo>
                <a:lnTo>
                  <a:pt x="1749410" y="738916"/>
                </a:lnTo>
                <a:lnTo>
                  <a:pt x="1745279" y="742706"/>
                </a:lnTo>
                <a:lnTo>
                  <a:pt x="1740195" y="746813"/>
                </a:lnTo>
                <a:lnTo>
                  <a:pt x="1735111" y="749972"/>
                </a:lnTo>
                <a:lnTo>
                  <a:pt x="1729391" y="752500"/>
                </a:lnTo>
                <a:lnTo>
                  <a:pt x="1723671" y="754395"/>
                </a:lnTo>
                <a:lnTo>
                  <a:pt x="1717634" y="755974"/>
                </a:lnTo>
                <a:lnTo>
                  <a:pt x="1711278" y="756922"/>
                </a:lnTo>
                <a:lnTo>
                  <a:pt x="1704923" y="757238"/>
                </a:lnTo>
                <a:lnTo>
                  <a:pt x="1452617" y="757238"/>
                </a:lnTo>
                <a:lnTo>
                  <a:pt x="1445943" y="756922"/>
                </a:lnTo>
                <a:lnTo>
                  <a:pt x="1439588" y="755974"/>
                </a:lnTo>
                <a:lnTo>
                  <a:pt x="1433551" y="754395"/>
                </a:lnTo>
                <a:lnTo>
                  <a:pt x="1427831" y="752500"/>
                </a:lnTo>
                <a:lnTo>
                  <a:pt x="1422111" y="749972"/>
                </a:lnTo>
                <a:lnTo>
                  <a:pt x="1417344" y="746813"/>
                </a:lnTo>
                <a:lnTo>
                  <a:pt x="1412260" y="742706"/>
                </a:lnTo>
                <a:lnTo>
                  <a:pt x="1407494" y="738916"/>
                </a:lnTo>
                <a:lnTo>
                  <a:pt x="1403681" y="734177"/>
                </a:lnTo>
                <a:lnTo>
                  <a:pt x="1400185" y="729755"/>
                </a:lnTo>
                <a:lnTo>
                  <a:pt x="1397007" y="724384"/>
                </a:lnTo>
                <a:lnTo>
                  <a:pt x="1394148" y="719014"/>
                </a:lnTo>
                <a:lnTo>
                  <a:pt x="1391923" y="713328"/>
                </a:lnTo>
                <a:lnTo>
                  <a:pt x="1390334" y="707325"/>
                </a:lnTo>
                <a:lnTo>
                  <a:pt x="1389381" y="701008"/>
                </a:lnTo>
                <a:lnTo>
                  <a:pt x="1389063" y="694689"/>
                </a:lnTo>
                <a:lnTo>
                  <a:pt x="1389381" y="688371"/>
                </a:lnTo>
                <a:lnTo>
                  <a:pt x="1390334" y="681737"/>
                </a:lnTo>
                <a:lnTo>
                  <a:pt x="1391923" y="675735"/>
                </a:lnTo>
                <a:lnTo>
                  <a:pt x="1394148" y="670049"/>
                </a:lnTo>
                <a:lnTo>
                  <a:pt x="1397007" y="664363"/>
                </a:lnTo>
                <a:lnTo>
                  <a:pt x="1400185" y="659624"/>
                </a:lnTo>
                <a:lnTo>
                  <a:pt x="1403681" y="654570"/>
                </a:lnTo>
                <a:lnTo>
                  <a:pt x="1407494" y="649831"/>
                </a:lnTo>
                <a:lnTo>
                  <a:pt x="1412260" y="646041"/>
                </a:lnTo>
                <a:lnTo>
                  <a:pt x="1417344" y="642566"/>
                </a:lnTo>
                <a:lnTo>
                  <a:pt x="1422111" y="639407"/>
                </a:lnTo>
                <a:lnTo>
                  <a:pt x="1427831" y="636879"/>
                </a:lnTo>
                <a:lnTo>
                  <a:pt x="1433551" y="634668"/>
                </a:lnTo>
                <a:lnTo>
                  <a:pt x="1439588" y="633089"/>
                </a:lnTo>
                <a:lnTo>
                  <a:pt x="1445943" y="631825"/>
                </a:lnTo>
                <a:close/>
                <a:moveTo>
                  <a:pt x="322897" y="379413"/>
                </a:moveTo>
                <a:lnTo>
                  <a:pt x="331470" y="379413"/>
                </a:lnTo>
                <a:lnTo>
                  <a:pt x="930910" y="379413"/>
                </a:lnTo>
                <a:lnTo>
                  <a:pt x="939165" y="379413"/>
                </a:lnTo>
                <a:lnTo>
                  <a:pt x="947738" y="379731"/>
                </a:lnTo>
                <a:lnTo>
                  <a:pt x="956310" y="380365"/>
                </a:lnTo>
                <a:lnTo>
                  <a:pt x="964565" y="381318"/>
                </a:lnTo>
                <a:lnTo>
                  <a:pt x="981393" y="383223"/>
                </a:lnTo>
                <a:lnTo>
                  <a:pt x="997268" y="386080"/>
                </a:lnTo>
                <a:lnTo>
                  <a:pt x="1013460" y="389573"/>
                </a:lnTo>
                <a:lnTo>
                  <a:pt x="1029335" y="394335"/>
                </a:lnTo>
                <a:lnTo>
                  <a:pt x="1044893" y="399416"/>
                </a:lnTo>
                <a:lnTo>
                  <a:pt x="1059815" y="405448"/>
                </a:lnTo>
                <a:lnTo>
                  <a:pt x="1074420" y="412116"/>
                </a:lnTo>
                <a:lnTo>
                  <a:pt x="1088708" y="419418"/>
                </a:lnTo>
                <a:lnTo>
                  <a:pt x="1102360" y="427355"/>
                </a:lnTo>
                <a:lnTo>
                  <a:pt x="1116013" y="435928"/>
                </a:lnTo>
                <a:lnTo>
                  <a:pt x="1128713" y="445136"/>
                </a:lnTo>
                <a:lnTo>
                  <a:pt x="1141731" y="454978"/>
                </a:lnTo>
                <a:lnTo>
                  <a:pt x="1153478" y="465456"/>
                </a:lnTo>
                <a:lnTo>
                  <a:pt x="1165226" y="476251"/>
                </a:lnTo>
                <a:lnTo>
                  <a:pt x="1175703" y="487998"/>
                </a:lnTo>
                <a:lnTo>
                  <a:pt x="1186498" y="499746"/>
                </a:lnTo>
                <a:lnTo>
                  <a:pt x="1196023" y="512128"/>
                </a:lnTo>
                <a:lnTo>
                  <a:pt x="1205231" y="525463"/>
                </a:lnTo>
                <a:lnTo>
                  <a:pt x="1213803" y="538798"/>
                </a:lnTo>
                <a:lnTo>
                  <a:pt x="1222058" y="552768"/>
                </a:lnTo>
                <a:lnTo>
                  <a:pt x="1229361" y="567056"/>
                </a:lnTo>
                <a:lnTo>
                  <a:pt x="1236028" y="581660"/>
                </a:lnTo>
                <a:lnTo>
                  <a:pt x="1242061" y="596583"/>
                </a:lnTo>
                <a:lnTo>
                  <a:pt x="1247141" y="611823"/>
                </a:lnTo>
                <a:lnTo>
                  <a:pt x="1251586" y="627698"/>
                </a:lnTo>
                <a:lnTo>
                  <a:pt x="1255396" y="643573"/>
                </a:lnTo>
                <a:lnTo>
                  <a:pt x="1258253" y="660083"/>
                </a:lnTo>
                <a:lnTo>
                  <a:pt x="1260158" y="676910"/>
                </a:lnTo>
                <a:lnTo>
                  <a:pt x="1260793" y="684848"/>
                </a:lnTo>
                <a:lnTo>
                  <a:pt x="1261746" y="693421"/>
                </a:lnTo>
                <a:lnTo>
                  <a:pt x="1262063" y="701993"/>
                </a:lnTo>
                <a:lnTo>
                  <a:pt x="1262063" y="710566"/>
                </a:lnTo>
                <a:lnTo>
                  <a:pt x="1262063" y="759143"/>
                </a:lnTo>
                <a:lnTo>
                  <a:pt x="1251903" y="759778"/>
                </a:lnTo>
                <a:lnTo>
                  <a:pt x="1242378" y="760413"/>
                </a:lnTo>
                <a:lnTo>
                  <a:pt x="1232536" y="762001"/>
                </a:lnTo>
                <a:lnTo>
                  <a:pt x="1222693" y="763270"/>
                </a:lnTo>
                <a:lnTo>
                  <a:pt x="1213168" y="765176"/>
                </a:lnTo>
                <a:lnTo>
                  <a:pt x="1203961" y="766763"/>
                </a:lnTo>
                <a:lnTo>
                  <a:pt x="1194436" y="768985"/>
                </a:lnTo>
                <a:lnTo>
                  <a:pt x="1185228" y="771526"/>
                </a:lnTo>
                <a:lnTo>
                  <a:pt x="1175703" y="774065"/>
                </a:lnTo>
                <a:lnTo>
                  <a:pt x="1166496" y="776606"/>
                </a:lnTo>
                <a:lnTo>
                  <a:pt x="1157606" y="779780"/>
                </a:lnTo>
                <a:lnTo>
                  <a:pt x="1148716" y="782955"/>
                </a:lnTo>
                <a:lnTo>
                  <a:pt x="1139826" y="786130"/>
                </a:lnTo>
                <a:lnTo>
                  <a:pt x="1130935" y="789623"/>
                </a:lnTo>
                <a:lnTo>
                  <a:pt x="1122363" y="793751"/>
                </a:lnTo>
                <a:lnTo>
                  <a:pt x="1113790" y="797560"/>
                </a:lnTo>
                <a:lnTo>
                  <a:pt x="1105218" y="801688"/>
                </a:lnTo>
                <a:lnTo>
                  <a:pt x="1096963" y="806133"/>
                </a:lnTo>
                <a:lnTo>
                  <a:pt x="1088708" y="810578"/>
                </a:lnTo>
                <a:lnTo>
                  <a:pt x="1080770" y="815341"/>
                </a:lnTo>
                <a:lnTo>
                  <a:pt x="1072515" y="820420"/>
                </a:lnTo>
                <a:lnTo>
                  <a:pt x="1064578" y="825183"/>
                </a:lnTo>
                <a:lnTo>
                  <a:pt x="1056958" y="830580"/>
                </a:lnTo>
                <a:lnTo>
                  <a:pt x="1049338" y="835978"/>
                </a:lnTo>
                <a:lnTo>
                  <a:pt x="1042035" y="841693"/>
                </a:lnTo>
                <a:lnTo>
                  <a:pt x="1034415" y="847408"/>
                </a:lnTo>
                <a:lnTo>
                  <a:pt x="1027430" y="853440"/>
                </a:lnTo>
                <a:lnTo>
                  <a:pt x="1020128" y="859473"/>
                </a:lnTo>
                <a:lnTo>
                  <a:pt x="1013460" y="865823"/>
                </a:lnTo>
                <a:lnTo>
                  <a:pt x="1006793" y="872173"/>
                </a:lnTo>
                <a:lnTo>
                  <a:pt x="993458" y="885508"/>
                </a:lnTo>
                <a:lnTo>
                  <a:pt x="987108" y="892176"/>
                </a:lnTo>
                <a:lnTo>
                  <a:pt x="981075" y="899478"/>
                </a:lnTo>
                <a:lnTo>
                  <a:pt x="975043" y="906463"/>
                </a:lnTo>
                <a:lnTo>
                  <a:pt x="969328" y="913766"/>
                </a:lnTo>
                <a:lnTo>
                  <a:pt x="963613" y="921068"/>
                </a:lnTo>
                <a:lnTo>
                  <a:pt x="958215" y="928688"/>
                </a:lnTo>
                <a:lnTo>
                  <a:pt x="952818" y="936308"/>
                </a:lnTo>
                <a:lnTo>
                  <a:pt x="947420" y="944246"/>
                </a:lnTo>
                <a:lnTo>
                  <a:pt x="942658" y="952183"/>
                </a:lnTo>
                <a:lnTo>
                  <a:pt x="937895" y="960438"/>
                </a:lnTo>
                <a:lnTo>
                  <a:pt x="933133" y="968376"/>
                </a:lnTo>
                <a:lnTo>
                  <a:pt x="928688" y="976631"/>
                </a:lnTo>
                <a:lnTo>
                  <a:pt x="924243" y="985203"/>
                </a:lnTo>
                <a:lnTo>
                  <a:pt x="920433" y="993776"/>
                </a:lnTo>
                <a:lnTo>
                  <a:pt x="916623" y="1002348"/>
                </a:lnTo>
                <a:lnTo>
                  <a:pt x="912813" y="1010921"/>
                </a:lnTo>
                <a:lnTo>
                  <a:pt x="909320" y="1019811"/>
                </a:lnTo>
                <a:lnTo>
                  <a:pt x="906145" y="1028701"/>
                </a:lnTo>
                <a:lnTo>
                  <a:pt x="903288" y="1037908"/>
                </a:lnTo>
                <a:lnTo>
                  <a:pt x="900430" y="1046798"/>
                </a:lnTo>
                <a:lnTo>
                  <a:pt x="897573" y="1056006"/>
                </a:lnTo>
                <a:lnTo>
                  <a:pt x="895033" y="1065213"/>
                </a:lnTo>
                <a:lnTo>
                  <a:pt x="893128" y="1075056"/>
                </a:lnTo>
                <a:lnTo>
                  <a:pt x="891223" y="1084263"/>
                </a:lnTo>
                <a:lnTo>
                  <a:pt x="889318" y="1093788"/>
                </a:lnTo>
                <a:lnTo>
                  <a:pt x="887730" y="1103631"/>
                </a:lnTo>
                <a:lnTo>
                  <a:pt x="886460" y="1113156"/>
                </a:lnTo>
                <a:lnTo>
                  <a:pt x="885508" y="1122998"/>
                </a:lnTo>
                <a:lnTo>
                  <a:pt x="884555" y="1133158"/>
                </a:lnTo>
                <a:lnTo>
                  <a:pt x="884238" y="1142683"/>
                </a:lnTo>
                <a:lnTo>
                  <a:pt x="883603" y="1152526"/>
                </a:lnTo>
                <a:lnTo>
                  <a:pt x="883285" y="1163003"/>
                </a:lnTo>
                <a:lnTo>
                  <a:pt x="883285" y="1741488"/>
                </a:lnTo>
                <a:lnTo>
                  <a:pt x="883603" y="1751331"/>
                </a:lnTo>
                <a:lnTo>
                  <a:pt x="884238" y="1761173"/>
                </a:lnTo>
                <a:lnTo>
                  <a:pt x="884555" y="1771333"/>
                </a:lnTo>
                <a:lnTo>
                  <a:pt x="885508" y="1781176"/>
                </a:lnTo>
                <a:lnTo>
                  <a:pt x="886460" y="1791336"/>
                </a:lnTo>
                <a:lnTo>
                  <a:pt x="888048" y="1800861"/>
                </a:lnTo>
                <a:lnTo>
                  <a:pt x="889318" y="1810386"/>
                </a:lnTo>
                <a:lnTo>
                  <a:pt x="891223" y="1820228"/>
                </a:lnTo>
                <a:lnTo>
                  <a:pt x="893445" y="1829753"/>
                </a:lnTo>
                <a:lnTo>
                  <a:pt x="895668" y="1838961"/>
                </a:lnTo>
                <a:lnTo>
                  <a:pt x="897890" y="1848486"/>
                </a:lnTo>
                <a:lnTo>
                  <a:pt x="900430" y="1857693"/>
                </a:lnTo>
                <a:lnTo>
                  <a:pt x="903288" y="1866583"/>
                </a:lnTo>
                <a:lnTo>
                  <a:pt x="906463" y="1876108"/>
                </a:lnTo>
                <a:lnTo>
                  <a:pt x="909638" y="1884998"/>
                </a:lnTo>
                <a:lnTo>
                  <a:pt x="913448" y="1893888"/>
                </a:lnTo>
                <a:lnTo>
                  <a:pt x="331470" y="1893888"/>
                </a:lnTo>
                <a:lnTo>
                  <a:pt x="322897" y="1893888"/>
                </a:lnTo>
                <a:lnTo>
                  <a:pt x="314325" y="1893571"/>
                </a:lnTo>
                <a:lnTo>
                  <a:pt x="305752" y="1892618"/>
                </a:lnTo>
                <a:lnTo>
                  <a:pt x="297497" y="1891983"/>
                </a:lnTo>
                <a:lnTo>
                  <a:pt x="280670" y="1889761"/>
                </a:lnTo>
                <a:lnTo>
                  <a:pt x="264795" y="1886903"/>
                </a:lnTo>
                <a:lnTo>
                  <a:pt x="248602" y="1883411"/>
                </a:lnTo>
                <a:lnTo>
                  <a:pt x="232727" y="1878966"/>
                </a:lnTo>
                <a:lnTo>
                  <a:pt x="217487" y="1873568"/>
                </a:lnTo>
                <a:lnTo>
                  <a:pt x="202247" y="1867853"/>
                </a:lnTo>
                <a:lnTo>
                  <a:pt x="187642" y="1861186"/>
                </a:lnTo>
                <a:lnTo>
                  <a:pt x="173672" y="1853883"/>
                </a:lnTo>
                <a:lnTo>
                  <a:pt x="159702" y="1845628"/>
                </a:lnTo>
                <a:lnTo>
                  <a:pt x="146050" y="1837056"/>
                </a:lnTo>
                <a:lnTo>
                  <a:pt x="133032" y="1827848"/>
                </a:lnTo>
                <a:lnTo>
                  <a:pt x="120332" y="1818006"/>
                </a:lnTo>
                <a:lnTo>
                  <a:pt x="108585" y="1807528"/>
                </a:lnTo>
                <a:lnTo>
                  <a:pt x="96837" y="1796733"/>
                </a:lnTo>
                <a:lnTo>
                  <a:pt x="86042" y="1785303"/>
                </a:lnTo>
                <a:lnTo>
                  <a:pt x="75565" y="1772921"/>
                </a:lnTo>
                <a:lnTo>
                  <a:pt x="66040" y="1760538"/>
                </a:lnTo>
                <a:lnTo>
                  <a:pt x="56832" y="1747838"/>
                </a:lnTo>
                <a:lnTo>
                  <a:pt x="48260" y="1734186"/>
                </a:lnTo>
                <a:lnTo>
                  <a:pt x="40005" y="1720216"/>
                </a:lnTo>
                <a:lnTo>
                  <a:pt x="32702" y="1706246"/>
                </a:lnTo>
                <a:lnTo>
                  <a:pt x="26035" y="1691641"/>
                </a:lnTo>
                <a:lnTo>
                  <a:pt x="20002" y="1676401"/>
                </a:lnTo>
                <a:lnTo>
                  <a:pt x="14922" y="1660843"/>
                </a:lnTo>
                <a:lnTo>
                  <a:pt x="10477" y="1645286"/>
                </a:lnTo>
                <a:lnTo>
                  <a:pt x="6985" y="1629093"/>
                </a:lnTo>
                <a:lnTo>
                  <a:pt x="4127" y="1613218"/>
                </a:lnTo>
                <a:lnTo>
                  <a:pt x="1905" y="1596391"/>
                </a:lnTo>
                <a:lnTo>
                  <a:pt x="1270" y="1587818"/>
                </a:lnTo>
                <a:lnTo>
                  <a:pt x="317" y="1579563"/>
                </a:lnTo>
                <a:lnTo>
                  <a:pt x="0" y="1570991"/>
                </a:lnTo>
                <a:lnTo>
                  <a:pt x="0" y="1562418"/>
                </a:lnTo>
                <a:lnTo>
                  <a:pt x="0" y="710566"/>
                </a:lnTo>
                <a:lnTo>
                  <a:pt x="0" y="701993"/>
                </a:lnTo>
                <a:lnTo>
                  <a:pt x="317" y="693421"/>
                </a:lnTo>
                <a:lnTo>
                  <a:pt x="1270" y="684848"/>
                </a:lnTo>
                <a:lnTo>
                  <a:pt x="1905" y="676910"/>
                </a:lnTo>
                <a:lnTo>
                  <a:pt x="4127" y="660083"/>
                </a:lnTo>
                <a:lnTo>
                  <a:pt x="6985" y="643573"/>
                </a:lnTo>
                <a:lnTo>
                  <a:pt x="10477" y="627698"/>
                </a:lnTo>
                <a:lnTo>
                  <a:pt x="14922" y="611823"/>
                </a:lnTo>
                <a:lnTo>
                  <a:pt x="20002" y="596583"/>
                </a:lnTo>
                <a:lnTo>
                  <a:pt x="26035" y="581660"/>
                </a:lnTo>
                <a:lnTo>
                  <a:pt x="32702" y="567056"/>
                </a:lnTo>
                <a:lnTo>
                  <a:pt x="40005" y="552768"/>
                </a:lnTo>
                <a:lnTo>
                  <a:pt x="48260" y="538798"/>
                </a:lnTo>
                <a:lnTo>
                  <a:pt x="56832" y="525463"/>
                </a:lnTo>
                <a:lnTo>
                  <a:pt x="66040" y="512128"/>
                </a:lnTo>
                <a:lnTo>
                  <a:pt x="75565" y="499746"/>
                </a:lnTo>
                <a:lnTo>
                  <a:pt x="86042" y="487998"/>
                </a:lnTo>
                <a:lnTo>
                  <a:pt x="96837" y="476251"/>
                </a:lnTo>
                <a:lnTo>
                  <a:pt x="108585" y="465456"/>
                </a:lnTo>
                <a:lnTo>
                  <a:pt x="120332" y="454978"/>
                </a:lnTo>
                <a:lnTo>
                  <a:pt x="133032" y="445136"/>
                </a:lnTo>
                <a:lnTo>
                  <a:pt x="146050" y="435928"/>
                </a:lnTo>
                <a:lnTo>
                  <a:pt x="159702" y="427355"/>
                </a:lnTo>
                <a:lnTo>
                  <a:pt x="173672" y="419418"/>
                </a:lnTo>
                <a:lnTo>
                  <a:pt x="187642" y="412116"/>
                </a:lnTo>
                <a:lnTo>
                  <a:pt x="202247" y="405448"/>
                </a:lnTo>
                <a:lnTo>
                  <a:pt x="217487" y="399416"/>
                </a:lnTo>
                <a:lnTo>
                  <a:pt x="232727" y="394335"/>
                </a:lnTo>
                <a:lnTo>
                  <a:pt x="248602" y="389573"/>
                </a:lnTo>
                <a:lnTo>
                  <a:pt x="264795" y="386080"/>
                </a:lnTo>
                <a:lnTo>
                  <a:pt x="280670" y="383223"/>
                </a:lnTo>
                <a:lnTo>
                  <a:pt x="297497" y="381318"/>
                </a:lnTo>
                <a:lnTo>
                  <a:pt x="305752" y="380365"/>
                </a:lnTo>
                <a:lnTo>
                  <a:pt x="314325" y="379731"/>
                </a:lnTo>
                <a:lnTo>
                  <a:pt x="322897" y="379413"/>
                </a:lnTo>
                <a:close/>
                <a:moveTo>
                  <a:pt x="372897" y="0"/>
                </a:moveTo>
                <a:lnTo>
                  <a:pt x="379255" y="0"/>
                </a:lnTo>
                <a:lnTo>
                  <a:pt x="884396" y="0"/>
                </a:lnTo>
                <a:lnTo>
                  <a:pt x="891390" y="0"/>
                </a:lnTo>
                <a:lnTo>
                  <a:pt x="897748" y="957"/>
                </a:lnTo>
                <a:lnTo>
                  <a:pt x="903788" y="1596"/>
                </a:lnTo>
                <a:lnTo>
                  <a:pt x="910146" y="2553"/>
                </a:lnTo>
                <a:lnTo>
                  <a:pt x="916186" y="4148"/>
                </a:lnTo>
                <a:lnTo>
                  <a:pt x="922226" y="5744"/>
                </a:lnTo>
                <a:lnTo>
                  <a:pt x="927948" y="7658"/>
                </a:lnTo>
                <a:lnTo>
                  <a:pt x="933670" y="10211"/>
                </a:lnTo>
                <a:lnTo>
                  <a:pt x="939393" y="12764"/>
                </a:lnTo>
                <a:lnTo>
                  <a:pt x="944797" y="15636"/>
                </a:lnTo>
                <a:lnTo>
                  <a:pt x="950201" y="18508"/>
                </a:lnTo>
                <a:lnTo>
                  <a:pt x="954970" y="21699"/>
                </a:lnTo>
                <a:lnTo>
                  <a:pt x="960056" y="25209"/>
                </a:lnTo>
                <a:lnTo>
                  <a:pt x="965142" y="29038"/>
                </a:lnTo>
                <a:lnTo>
                  <a:pt x="969275" y="33186"/>
                </a:lnTo>
                <a:lnTo>
                  <a:pt x="974044" y="37334"/>
                </a:lnTo>
                <a:lnTo>
                  <a:pt x="977858" y="41802"/>
                </a:lnTo>
                <a:lnTo>
                  <a:pt x="982309" y="46269"/>
                </a:lnTo>
                <a:lnTo>
                  <a:pt x="985806" y="51055"/>
                </a:lnTo>
                <a:lnTo>
                  <a:pt x="989303" y="55842"/>
                </a:lnTo>
                <a:lnTo>
                  <a:pt x="992482" y="60947"/>
                </a:lnTo>
                <a:lnTo>
                  <a:pt x="995661" y="66372"/>
                </a:lnTo>
                <a:lnTo>
                  <a:pt x="998522" y="72116"/>
                </a:lnTo>
                <a:lnTo>
                  <a:pt x="1001065" y="77540"/>
                </a:lnTo>
                <a:lnTo>
                  <a:pt x="1003290" y="83284"/>
                </a:lnTo>
                <a:lnTo>
                  <a:pt x="1005516" y="89347"/>
                </a:lnTo>
                <a:lnTo>
                  <a:pt x="1006787" y="95410"/>
                </a:lnTo>
                <a:lnTo>
                  <a:pt x="1008377" y="101472"/>
                </a:lnTo>
                <a:lnTo>
                  <a:pt x="1009330" y="107535"/>
                </a:lnTo>
                <a:lnTo>
                  <a:pt x="1010284" y="113917"/>
                </a:lnTo>
                <a:lnTo>
                  <a:pt x="1010602" y="120299"/>
                </a:lnTo>
                <a:lnTo>
                  <a:pt x="1011238" y="127000"/>
                </a:lnTo>
                <a:lnTo>
                  <a:pt x="1010602" y="133382"/>
                </a:lnTo>
                <a:lnTo>
                  <a:pt x="1010284" y="139764"/>
                </a:lnTo>
                <a:lnTo>
                  <a:pt x="1009330" y="146146"/>
                </a:lnTo>
                <a:lnTo>
                  <a:pt x="1008377" y="152528"/>
                </a:lnTo>
                <a:lnTo>
                  <a:pt x="1006787" y="158590"/>
                </a:lnTo>
                <a:lnTo>
                  <a:pt x="1005516" y="164653"/>
                </a:lnTo>
                <a:lnTo>
                  <a:pt x="1003290" y="170397"/>
                </a:lnTo>
                <a:lnTo>
                  <a:pt x="1001065" y="176141"/>
                </a:lnTo>
                <a:lnTo>
                  <a:pt x="998522" y="181884"/>
                </a:lnTo>
                <a:lnTo>
                  <a:pt x="995661" y="187309"/>
                </a:lnTo>
                <a:lnTo>
                  <a:pt x="992482" y="192734"/>
                </a:lnTo>
                <a:lnTo>
                  <a:pt x="989303" y="197839"/>
                </a:lnTo>
                <a:lnTo>
                  <a:pt x="985806" y="202626"/>
                </a:lnTo>
                <a:lnTo>
                  <a:pt x="982309" y="207731"/>
                </a:lnTo>
                <a:lnTo>
                  <a:pt x="977858" y="212199"/>
                </a:lnTo>
                <a:lnTo>
                  <a:pt x="974044" y="216666"/>
                </a:lnTo>
                <a:lnTo>
                  <a:pt x="969275" y="220495"/>
                </a:lnTo>
                <a:lnTo>
                  <a:pt x="965142" y="224962"/>
                </a:lnTo>
                <a:lnTo>
                  <a:pt x="960056" y="228472"/>
                </a:lnTo>
                <a:lnTo>
                  <a:pt x="954970" y="231982"/>
                </a:lnTo>
                <a:lnTo>
                  <a:pt x="950201" y="235173"/>
                </a:lnTo>
                <a:lnTo>
                  <a:pt x="944797" y="238683"/>
                </a:lnTo>
                <a:lnTo>
                  <a:pt x="939393" y="241555"/>
                </a:lnTo>
                <a:lnTo>
                  <a:pt x="933670" y="243789"/>
                </a:lnTo>
                <a:lnTo>
                  <a:pt x="927948" y="246023"/>
                </a:lnTo>
                <a:lnTo>
                  <a:pt x="922226" y="248256"/>
                </a:lnTo>
                <a:lnTo>
                  <a:pt x="916186" y="249533"/>
                </a:lnTo>
                <a:lnTo>
                  <a:pt x="910146" y="251128"/>
                </a:lnTo>
                <a:lnTo>
                  <a:pt x="903788" y="252085"/>
                </a:lnTo>
                <a:lnTo>
                  <a:pt x="897748" y="253362"/>
                </a:lnTo>
                <a:lnTo>
                  <a:pt x="891390" y="253681"/>
                </a:lnTo>
                <a:lnTo>
                  <a:pt x="884396" y="254000"/>
                </a:lnTo>
                <a:lnTo>
                  <a:pt x="379255" y="254000"/>
                </a:lnTo>
                <a:lnTo>
                  <a:pt x="372897" y="253681"/>
                </a:lnTo>
                <a:lnTo>
                  <a:pt x="366221" y="253362"/>
                </a:lnTo>
                <a:lnTo>
                  <a:pt x="359863" y="252085"/>
                </a:lnTo>
                <a:lnTo>
                  <a:pt x="353505" y="251128"/>
                </a:lnTo>
                <a:lnTo>
                  <a:pt x="347465" y="249533"/>
                </a:lnTo>
                <a:lnTo>
                  <a:pt x="341425" y="248256"/>
                </a:lnTo>
                <a:lnTo>
                  <a:pt x="335702" y="246023"/>
                </a:lnTo>
                <a:lnTo>
                  <a:pt x="329980" y="243789"/>
                </a:lnTo>
                <a:lnTo>
                  <a:pt x="324258" y="241555"/>
                </a:lnTo>
                <a:lnTo>
                  <a:pt x="318854" y="238683"/>
                </a:lnTo>
                <a:lnTo>
                  <a:pt x="313449" y="235173"/>
                </a:lnTo>
                <a:lnTo>
                  <a:pt x="308681" y="231982"/>
                </a:lnTo>
                <a:lnTo>
                  <a:pt x="303595" y="228472"/>
                </a:lnTo>
                <a:lnTo>
                  <a:pt x="298508" y="224962"/>
                </a:lnTo>
                <a:lnTo>
                  <a:pt x="294376" y="220495"/>
                </a:lnTo>
                <a:lnTo>
                  <a:pt x="289607" y="216666"/>
                </a:lnTo>
                <a:lnTo>
                  <a:pt x="285792" y="212199"/>
                </a:lnTo>
                <a:lnTo>
                  <a:pt x="281342" y="207731"/>
                </a:lnTo>
                <a:lnTo>
                  <a:pt x="277845" y="202626"/>
                </a:lnTo>
                <a:lnTo>
                  <a:pt x="274348" y="197839"/>
                </a:lnTo>
                <a:lnTo>
                  <a:pt x="271169" y="192734"/>
                </a:lnTo>
                <a:lnTo>
                  <a:pt x="267990" y="187309"/>
                </a:lnTo>
                <a:lnTo>
                  <a:pt x="265129" y="181884"/>
                </a:lnTo>
                <a:lnTo>
                  <a:pt x="262586" y="176141"/>
                </a:lnTo>
                <a:lnTo>
                  <a:pt x="260360" y="170397"/>
                </a:lnTo>
                <a:lnTo>
                  <a:pt x="258135" y="164653"/>
                </a:lnTo>
                <a:lnTo>
                  <a:pt x="256546" y="158590"/>
                </a:lnTo>
                <a:lnTo>
                  <a:pt x="255274" y="152528"/>
                </a:lnTo>
                <a:lnTo>
                  <a:pt x="254002" y="146146"/>
                </a:lnTo>
                <a:lnTo>
                  <a:pt x="253367" y="139764"/>
                </a:lnTo>
                <a:lnTo>
                  <a:pt x="253049" y="133382"/>
                </a:lnTo>
                <a:lnTo>
                  <a:pt x="252413" y="127000"/>
                </a:lnTo>
                <a:lnTo>
                  <a:pt x="253049" y="120299"/>
                </a:lnTo>
                <a:lnTo>
                  <a:pt x="253367" y="113917"/>
                </a:lnTo>
                <a:lnTo>
                  <a:pt x="254002" y="107535"/>
                </a:lnTo>
                <a:lnTo>
                  <a:pt x="255274" y="101472"/>
                </a:lnTo>
                <a:lnTo>
                  <a:pt x="256546" y="95410"/>
                </a:lnTo>
                <a:lnTo>
                  <a:pt x="258135" y="89347"/>
                </a:lnTo>
                <a:lnTo>
                  <a:pt x="260360" y="83284"/>
                </a:lnTo>
                <a:lnTo>
                  <a:pt x="262586" y="77540"/>
                </a:lnTo>
                <a:lnTo>
                  <a:pt x="265129" y="72116"/>
                </a:lnTo>
                <a:lnTo>
                  <a:pt x="267990" y="66372"/>
                </a:lnTo>
                <a:lnTo>
                  <a:pt x="271169" y="60947"/>
                </a:lnTo>
                <a:lnTo>
                  <a:pt x="274348" y="55842"/>
                </a:lnTo>
                <a:lnTo>
                  <a:pt x="277845" y="51055"/>
                </a:lnTo>
                <a:lnTo>
                  <a:pt x="281342" y="46269"/>
                </a:lnTo>
                <a:lnTo>
                  <a:pt x="285792" y="41802"/>
                </a:lnTo>
                <a:lnTo>
                  <a:pt x="289607" y="37334"/>
                </a:lnTo>
                <a:lnTo>
                  <a:pt x="294376" y="33186"/>
                </a:lnTo>
                <a:lnTo>
                  <a:pt x="298508" y="29038"/>
                </a:lnTo>
                <a:lnTo>
                  <a:pt x="303595" y="25209"/>
                </a:lnTo>
                <a:lnTo>
                  <a:pt x="308681" y="21699"/>
                </a:lnTo>
                <a:lnTo>
                  <a:pt x="313449" y="18508"/>
                </a:lnTo>
                <a:lnTo>
                  <a:pt x="318854" y="15636"/>
                </a:lnTo>
                <a:lnTo>
                  <a:pt x="324258" y="12764"/>
                </a:lnTo>
                <a:lnTo>
                  <a:pt x="329980" y="10211"/>
                </a:lnTo>
                <a:lnTo>
                  <a:pt x="335702" y="7658"/>
                </a:lnTo>
                <a:lnTo>
                  <a:pt x="341425" y="5744"/>
                </a:lnTo>
                <a:lnTo>
                  <a:pt x="347465" y="4148"/>
                </a:lnTo>
                <a:lnTo>
                  <a:pt x="353505" y="2553"/>
                </a:lnTo>
                <a:lnTo>
                  <a:pt x="359863" y="1596"/>
                </a:lnTo>
                <a:lnTo>
                  <a:pt x="366221" y="957"/>
                </a:lnTo>
                <a:lnTo>
                  <a:pt x="3728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KSO_Shape"/>
          <p:cNvSpPr>
            <a:spLocks/>
          </p:cNvSpPr>
          <p:nvPr/>
        </p:nvSpPr>
        <p:spPr bwMode="auto">
          <a:xfrm>
            <a:off x="10146707" y="2746583"/>
            <a:ext cx="781331" cy="781331"/>
          </a:xfrm>
          <a:custGeom>
            <a:avLst/>
            <a:gdLst>
              <a:gd name="T0" fmla="*/ 2013584 w 2019301"/>
              <a:gd name="T1" fmla="*/ 1506294 h 2019300"/>
              <a:gd name="T2" fmla="*/ 2019301 w 2019301"/>
              <a:gd name="T3" fmla="*/ 1584803 h 2019300"/>
              <a:gd name="T4" fmla="*/ 2004690 w 2019301"/>
              <a:gd name="T5" fmla="*/ 1690328 h 2019300"/>
              <a:gd name="T6" fmla="*/ 1945612 w 2019301"/>
              <a:gd name="T7" fmla="*/ 1822235 h 2019300"/>
              <a:gd name="T8" fmla="*/ 1896698 w 2019301"/>
              <a:gd name="T9" fmla="*/ 1883261 h 2019300"/>
              <a:gd name="T10" fmla="*/ 1836666 w 2019301"/>
              <a:gd name="T11" fmla="*/ 1935706 h 2019300"/>
              <a:gd name="T12" fmla="*/ 1765518 w 2019301"/>
              <a:gd name="T13" fmla="*/ 1977344 h 2019300"/>
              <a:gd name="T14" fmla="*/ 1689288 w 2019301"/>
              <a:gd name="T15" fmla="*/ 2005315 h 2019300"/>
              <a:gd name="T16" fmla="*/ 1610835 w 2019301"/>
              <a:gd name="T17" fmla="*/ 2018347 h 2019300"/>
              <a:gd name="T18" fmla="*/ 1523170 w 2019301"/>
              <a:gd name="T19" fmla="*/ 2016122 h 2019300"/>
              <a:gd name="T20" fmla="*/ 1376109 w 2019301"/>
              <a:gd name="T21" fmla="*/ 1970987 h 2019300"/>
              <a:gd name="T22" fmla="*/ 1294797 w 2019301"/>
              <a:gd name="T23" fmla="*/ 1917589 h 2019300"/>
              <a:gd name="T24" fmla="*/ 1238895 w 2019301"/>
              <a:gd name="T25" fmla="*/ 1861330 h 2019300"/>
              <a:gd name="T26" fmla="*/ 1583301 w 2019301"/>
              <a:gd name="T27" fmla="*/ 1135063 h 2019300"/>
              <a:gd name="T28" fmla="*/ 1706931 w 2019301"/>
              <a:gd name="T29" fmla="*/ 1154748 h 2019300"/>
              <a:gd name="T30" fmla="*/ 1828658 w 2019301"/>
              <a:gd name="T31" fmla="*/ 1213485 h 2019300"/>
              <a:gd name="T32" fmla="*/ 1888888 w 2019301"/>
              <a:gd name="T33" fmla="*/ 1263650 h 2019300"/>
              <a:gd name="T34" fmla="*/ 1939925 w 2019301"/>
              <a:gd name="T35" fmla="*/ 1324928 h 2019300"/>
              <a:gd name="T36" fmla="*/ 1142356 w 2019301"/>
              <a:gd name="T37" fmla="*/ 1648143 h 2019300"/>
              <a:gd name="T38" fmla="*/ 1136650 w 2019301"/>
              <a:gd name="T39" fmla="*/ 1569721 h 2019300"/>
              <a:gd name="T40" fmla="*/ 1151232 w 2019301"/>
              <a:gd name="T41" fmla="*/ 1464311 h 2019300"/>
              <a:gd name="T42" fmla="*/ 1210194 w 2019301"/>
              <a:gd name="T43" fmla="*/ 1332230 h 2019300"/>
              <a:gd name="T44" fmla="*/ 1259012 w 2019301"/>
              <a:gd name="T45" fmla="*/ 1271270 h 2019300"/>
              <a:gd name="T46" fmla="*/ 1318924 w 2019301"/>
              <a:gd name="T47" fmla="*/ 1218883 h 2019300"/>
              <a:gd name="T48" fmla="*/ 1389932 w 2019301"/>
              <a:gd name="T49" fmla="*/ 1177290 h 2019300"/>
              <a:gd name="T50" fmla="*/ 1466329 w 2019301"/>
              <a:gd name="T51" fmla="*/ 1149350 h 2019300"/>
              <a:gd name="T52" fmla="*/ 1543993 w 2019301"/>
              <a:gd name="T53" fmla="*/ 1136333 h 2019300"/>
              <a:gd name="T54" fmla="*/ 823090 w 2019301"/>
              <a:gd name="T55" fmla="*/ 1785690 h 2019300"/>
              <a:gd name="T56" fmla="*/ 774542 w 2019301"/>
              <a:gd name="T57" fmla="*/ 1858693 h 2019300"/>
              <a:gd name="T58" fmla="*/ 714889 w 2019301"/>
              <a:gd name="T59" fmla="*/ 1918683 h 2019300"/>
              <a:gd name="T60" fmla="*/ 645082 w 2019301"/>
              <a:gd name="T61" fmla="*/ 1965659 h 2019300"/>
              <a:gd name="T62" fmla="*/ 568294 w 2019301"/>
              <a:gd name="T63" fmla="*/ 1998351 h 2019300"/>
              <a:gd name="T64" fmla="*/ 486112 w 2019301"/>
              <a:gd name="T65" fmla="*/ 2016443 h 2019300"/>
              <a:gd name="T66" fmla="*/ 401391 w 2019301"/>
              <a:gd name="T67" fmla="*/ 2017713 h 2019300"/>
              <a:gd name="T68" fmla="*/ 316353 w 2019301"/>
              <a:gd name="T69" fmla="*/ 2002160 h 2019300"/>
              <a:gd name="T70" fmla="*/ 233219 w 2019301"/>
              <a:gd name="T71" fmla="*/ 1968515 h 2019300"/>
              <a:gd name="T72" fmla="*/ 160557 w 2019301"/>
              <a:gd name="T73" fmla="*/ 1920587 h 2019300"/>
              <a:gd name="T74" fmla="*/ 100268 w 2019301"/>
              <a:gd name="T75" fmla="*/ 1860280 h 2019300"/>
              <a:gd name="T76" fmla="*/ 53307 w 2019301"/>
              <a:gd name="T77" fmla="*/ 1790451 h 2019300"/>
              <a:gd name="T78" fmla="*/ 20308 w 2019301"/>
              <a:gd name="T79" fmla="*/ 1713639 h 2019300"/>
              <a:gd name="T80" fmla="*/ 2856 w 2019301"/>
              <a:gd name="T81" fmla="*/ 1631431 h 2019300"/>
              <a:gd name="T82" fmla="*/ 1587 w 2019301"/>
              <a:gd name="T83" fmla="*/ 1546683 h 2019300"/>
              <a:gd name="T84" fmla="*/ 17134 w 2019301"/>
              <a:gd name="T85" fmla="*/ 1461301 h 2019300"/>
              <a:gd name="T86" fmla="*/ 934986 w 2019301"/>
              <a:gd name="T87" fmla="*/ 0 h 2019300"/>
              <a:gd name="T88" fmla="*/ 1020658 w 2019301"/>
              <a:gd name="T89" fmla="*/ 8887 h 2019300"/>
              <a:gd name="T90" fmla="*/ 1104427 w 2019301"/>
              <a:gd name="T91" fmla="*/ 35549 h 2019300"/>
              <a:gd name="T92" fmla="*/ 1181849 w 2019301"/>
              <a:gd name="T93" fmla="*/ 78717 h 2019300"/>
              <a:gd name="T94" fmla="*/ 1246897 w 2019301"/>
              <a:gd name="T95" fmla="*/ 134580 h 2019300"/>
              <a:gd name="T96" fmla="*/ 1299252 w 2019301"/>
              <a:gd name="T97" fmla="*/ 201235 h 2019300"/>
              <a:gd name="T98" fmla="*/ 1337329 w 2019301"/>
              <a:gd name="T99" fmla="*/ 275508 h 2019300"/>
              <a:gd name="T100" fmla="*/ 1360492 w 2019301"/>
              <a:gd name="T101" fmla="*/ 356129 h 2019300"/>
              <a:gd name="T102" fmla="*/ 1368425 w 2019301"/>
              <a:gd name="T103" fmla="*/ 440242 h 2019300"/>
              <a:gd name="T104" fmla="*/ 1358906 w 2019301"/>
              <a:gd name="T105" fmla="*/ 525624 h 2019300"/>
              <a:gd name="T106" fmla="*/ 1332252 w 2019301"/>
              <a:gd name="T107" fmla="*/ 610053 h 2019300"/>
              <a:gd name="T108" fmla="*/ 556123 w 2019301"/>
              <a:gd name="T109" fmla="*/ 213614 h 2019300"/>
              <a:gd name="T110" fmla="*/ 607209 w 2019301"/>
              <a:gd name="T111" fmla="*/ 143785 h 2019300"/>
              <a:gd name="T112" fmla="*/ 670036 w 2019301"/>
              <a:gd name="T113" fmla="*/ 86969 h 2019300"/>
              <a:gd name="T114" fmla="*/ 741747 w 2019301"/>
              <a:gd name="T115" fmla="*/ 43485 h 2019300"/>
              <a:gd name="T116" fmla="*/ 820439 w 2019301"/>
              <a:gd name="T117" fmla="*/ 14283 h 2019300"/>
              <a:gd name="T118" fmla="*/ 903255 w 2019301"/>
              <a:gd name="T119" fmla="*/ 635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9301" h="2019300">
                <a:moveTo>
                  <a:pt x="1996750" y="1438275"/>
                </a:moveTo>
                <a:lnTo>
                  <a:pt x="1999926" y="1447810"/>
                </a:lnTo>
                <a:lnTo>
                  <a:pt x="2002785" y="1457346"/>
                </a:lnTo>
                <a:lnTo>
                  <a:pt x="2005325" y="1467199"/>
                </a:lnTo>
                <a:lnTo>
                  <a:pt x="2007867" y="1477052"/>
                </a:lnTo>
                <a:lnTo>
                  <a:pt x="2010090" y="1486588"/>
                </a:lnTo>
                <a:lnTo>
                  <a:pt x="2011678" y="1496441"/>
                </a:lnTo>
                <a:lnTo>
                  <a:pt x="2013584" y="1506294"/>
                </a:lnTo>
                <a:lnTo>
                  <a:pt x="2015172" y="1515830"/>
                </a:lnTo>
                <a:lnTo>
                  <a:pt x="2016442" y="1526001"/>
                </a:lnTo>
                <a:lnTo>
                  <a:pt x="2017395" y="1535536"/>
                </a:lnTo>
                <a:lnTo>
                  <a:pt x="2018348" y="1545707"/>
                </a:lnTo>
                <a:lnTo>
                  <a:pt x="2018983" y="1555243"/>
                </a:lnTo>
                <a:lnTo>
                  <a:pt x="2019301" y="1565096"/>
                </a:lnTo>
                <a:lnTo>
                  <a:pt x="2019301" y="1574949"/>
                </a:lnTo>
                <a:lnTo>
                  <a:pt x="2019301" y="1584803"/>
                </a:lnTo>
                <a:lnTo>
                  <a:pt x="2018983" y="1594338"/>
                </a:lnTo>
                <a:lnTo>
                  <a:pt x="2018666" y="1604191"/>
                </a:lnTo>
                <a:lnTo>
                  <a:pt x="2018031" y="1613727"/>
                </a:lnTo>
                <a:lnTo>
                  <a:pt x="2016760" y="1623580"/>
                </a:lnTo>
                <a:lnTo>
                  <a:pt x="2015807" y="1633433"/>
                </a:lnTo>
                <a:lnTo>
                  <a:pt x="2012949" y="1652186"/>
                </a:lnTo>
                <a:lnTo>
                  <a:pt x="2009455" y="1671575"/>
                </a:lnTo>
                <a:lnTo>
                  <a:pt x="2004690" y="1690328"/>
                </a:lnTo>
                <a:lnTo>
                  <a:pt x="1999291" y="1708763"/>
                </a:lnTo>
                <a:lnTo>
                  <a:pt x="1993256" y="1727198"/>
                </a:lnTo>
                <a:lnTo>
                  <a:pt x="1986268" y="1745316"/>
                </a:lnTo>
                <a:lnTo>
                  <a:pt x="1978645" y="1763115"/>
                </a:lnTo>
                <a:lnTo>
                  <a:pt x="1970069" y="1780279"/>
                </a:lnTo>
                <a:lnTo>
                  <a:pt x="1960858" y="1797443"/>
                </a:lnTo>
                <a:lnTo>
                  <a:pt x="1951011" y="1813971"/>
                </a:lnTo>
                <a:lnTo>
                  <a:pt x="1945612" y="1822235"/>
                </a:lnTo>
                <a:lnTo>
                  <a:pt x="1940212" y="1830181"/>
                </a:lnTo>
                <a:lnTo>
                  <a:pt x="1934495" y="1838445"/>
                </a:lnTo>
                <a:lnTo>
                  <a:pt x="1928460" y="1846073"/>
                </a:lnTo>
                <a:lnTo>
                  <a:pt x="1922425" y="1853702"/>
                </a:lnTo>
                <a:lnTo>
                  <a:pt x="1916390" y="1861330"/>
                </a:lnTo>
                <a:lnTo>
                  <a:pt x="1910038" y="1868958"/>
                </a:lnTo>
                <a:lnTo>
                  <a:pt x="1903368" y="1875951"/>
                </a:lnTo>
                <a:lnTo>
                  <a:pt x="1896698" y="1883261"/>
                </a:lnTo>
                <a:lnTo>
                  <a:pt x="1889710" y="1890254"/>
                </a:lnTo>
                <a:lnTo>
                  <a:pt x="1882404" y="1897565"/>
                </a:lnTo>
                <a:lnTo>
                  <a:pt x="1875417" y="1904239"/>
                </a:lnTo>
                <a:lnTo>
                  <a:pt x="1867794" y="1910596"/>
                </a:lnTo>
                <a:lnTo>
                  <a:pt x="1860488" y="1916953"/>
                </a:lnTo>
                <a:lnTo>
                  <a:pt x="1852548" y="1923628"/>
                </a:lnTo>
                <a:lnTo>
                  <a:pt x="1844607" y="1929667"/>
                </a:lnTo>
                <a:lnTo>
                  <a:pt x="1836666" y="1935706"/>
                </a:lnTo>
                <a:lnTo>
                  <a:pt x="1828408" y="1941427"/>
                </a:lnTo>
                <a:lnTo>
                  <a:pt x="1819832" y="1947149"/>
                </a:lnTo>
                <a:lnTo>
                  <a:pt x="1811256" y="1952870"/>
                </a:lnTo>
                <a:lnTo>
                  <a:pt x="1802363" y="1957956"/>
                </a:lnTo>
                <a:lnTo>
                  <a:pt x="1793469" y="1963041"/>
                </a:lnTo>
                <a:lnTo>
                  <a:pt x="1784576" y="1968127"/>
                </a:lnTo>
                <a:lnTo>
                  <a:pt x="1775365" y="1972577"/>
                </a:lnTo>
                <a:lnTo>
                  <a:pt x="1765518" y="1977344"/>
                </a:lnTo>
                <a:lnTo>
                  <a:pt x="1756307" y="1981476"/>
                </a:lnTo>
                <a:lnTo>
                  <a:pt x="1746778" y="1985926"/>
                </a:lnTo>
                <a:lnTo>
                  <a:pt x="1737567" y="1989422"/>
                </a:lnTo>
                <a:lnTo>
                  <a:pt x="1727721" y="1992919"/>
                </a:lnTo>
                <a:lnTo>
                  <a:pt x="1718192" y="1996733"/>
                </a:lnTo>
                <a:lnTo>
                  <a:pt x="1708663" y="1999911"/>
                </a:lnTo>
                <a:lnTo>
                  <a:pt x="1698817" y="2002772"/>
                </a:lnTo>
                <a:lnTo>
                  <a:pt x="1689288" y="2005315"/>
                </a:lnTo>
                <a:lnTo>
                  <a:pt x="1679442" y="2007540"/>
                </a:lnTo>
                <a:lnTo>
                  <a:pt x="1669595" y="2009765"/>
                </a:lnTo>
                <a:lnTo>
                  <a:pt x="1660067" y="2011990"/>
                </a:lnTo>
                <a:lnTo>
                  <a:pt x="1650220" y="2013579"/>
                </a:lnTo>
                <a:lnTo>
                  <a:pt x="1640374" y="2015168"/>
                </a:lnTo>
                <a:lnTo>
                  <a:pt x="1630527" y="2016439"/>
                </a:lnTo>
                <a:lnTo>
                  <a:pt x="1620999" y="2017711"/>
                </a:lnTo>
                <a:lnTo>
                  <a:pt x="1610835" y="2018347"/>
                </a:lnTo>
                <a:lnTo>
                  <a:pt x="1601306" y="2018982"/>
                </a:lnTo>
                <a:lnTo>
                  <a:pt x="1591459" y="2019300"/>
                </a:lnTo>
                <a:lnTo>
                  <a:pt x="1581613" y="2019300"/>
                </a:lnTo>
                <a:lnTo>
                  <a:pt x="1571767" y="2019300"/>
                </a:lnTo>
                <a:lnTo>
                  <a:pt x="1562238" y="2019300"/>
                </a:lnTo>
                <a:lnTo>
                  <a:pt x="1552392" y="2018664"/>
                </a:lnTo>
                <a:lnTo>
                  <a:pt x="1542545" y="2018347"/>
                </a:lnTo>
                <a:lnTo>
                  <a:pt x="1523170" y="2016122"/>
                </a:lnTo>
                <a:lnTo>
                  <a:pt x="1504112" y="2013261"/>
                </a:lnTo>
                <a:lnTo>
                  <a:pt x="1485055" y="2009765"/>
                </a:lnTo>
                <a:lnTo>
                  <a:pt x="1466315" y="2005315"/>
                </a:lnTo>
                <a:lnTo>
                  <a:pt x="1447893" y="1999911"/>
                </a:lnTo>
                <a:lnTo>
                  <a:pt x="1429153" y="1993872"/>
                </a:lnTo>
                <a:lnTo>
                  <a:pt x="1411366" y="1986880"/>
                </a:lnTo>
                <a:lnTo>
                  <a:pt x="1393579" y="1979569"/>
                </a:lnTo>
                <a:lnTo>
                  <a:pt x="1376109" y="1970987"/>
                </a:lnTo>
                <a:lnTo>
                  <a:pt x="1358958" y="1961770"/>
                </a:lnTo>
                <a:lnTo>
                  <a:pt x="1342441" y="1951599"/>
                </a:lnTo>
                <a:lnTo>
                  <a:pt x="1334183" y="1946195"/>
                </a:lnTo>
                <a:lnTo>
                  <a:pt x="1326242" y="1941110"/>
                </a:lnTo>
                <a:lnTo>
                  <a:pt x="1317984" y="1935388"/>
                </a:lnTo>
                <a:lnTo>
                  <a:pt x="1310361" y="1929667"/>
                </a:lnTo>
                <a:lnTo>
                  <a:pt x="1302420" y="1923628"/>
                </a:lnTo>
                <a:lnTo>
                  <a:pt x="1294797" y="1917589"/>
                </a:lnTo>
                <a:lnTo>
                  <a:pt x="1287492" y="1910914"/>
                </a:lnTo>
                <a:lnTo>
                  <a:pt x="1279869" y="1904557"/>
                </a:lnTo>
                <a:lnTo>
                  <a:pt x="1272881" y="1897882"/>
                </a:lnTo>
                <a:lnTo>
                  <a:pt x="1265576" y="1891208"/>
                </a:lnTo>
                <a:lnTo>
                  <a:pt x="1258906" y="1883897"/>
                </a:lnTo>
                <a:lnTo>
                  <a:pt x="1252235" y="1876587"/>
                </a:lnTo>
                <a:lnTo>
                  <a:pt x="1245248" y="1869276"/>
                </a:lnTo>
                <a:lnTo>
                  <a:pt x="1238895" y="1861330"/>
                </a:lnTo>
                <a:lnTo>
                  <a:pt x="1232543" y="1854019"/>
                </a:lnTo>
                <a:lnTo>
                  <a:pt x="1226508" y="1845755"/>
                </a:lnTo>
                <a:lnTo>
                  <a:pt x="1220473" y="1837809"/>
                </a:lnTo>
                <a:lnTo>
                  <a:pt x="1214438" y="1829863"/>
                </a:lnTo>
                <a:lnTo>
                  <a:pt x="1996750" y="1438275"/>
                </a:lnTo>
                <a:close/>
                <a:moveTo>
                  <a:pt x="1563647" y="1135063"/>
                </a:moveTo>
                <a:lnTo>
                  <a:pt x="1573157" y="1135063"/>
                </a:lnTo>
                <a:lnTo>
                  <a:pt x="1583301" y="1135063"/>
                </a:lnTo>
                <a:lnTo>
                  <a:pt x="1592811" y="1135063"/>
                </a:lnTo>
                <a:lnTo>
                  <a:pt x="1602321" y="1136015"/>
                </a:lnTo>
                <a:lnTo>
                  <a:pt x="1612465" y="1136650"/>
                </a:lnTo>
                <a:lnTo>
                  <a:pt x="1631485" y="1138238"/>
                </a:lnTo>
                <a:lnTo>
                  <a:pt x="1650822" y="1141095"/>
                </a:lnTo>
                <a:lnTo>
                  <a:pt x="1669525" y="1144905"/>
                </a:lnTo>
                <a:lnTo>
                  <a:pt x="1688545" y="1149350"/>
                </a:lnTo>
                <a:lnTo>
                  <a:pt x="1706931" y="1154748"/>
                </a:lnTo>
                <a:lnTo>
                  <a:pt x="1725634" y="1160780"/>
                </a:lnTo>
                <a:lnTo>
                  <a:pt x="1743703" y="1167448"/>
                </a:lnTo>
                <a:lnTo>
                  <a:pt x="1761138" y="1175385"/>
                </a:lnTo>
                <a:lnTo>
                  <a:pt x="1778573" y="1183640"/>
                </a:lnTo>
                <a:lnTo>
                  <a:pt x="1795691" y="1192848"/>
                </a:lnTo>
                <a:lnTo>
                  <a:pt x="1812175" y="1203008"/>
                </a:lnTo>
                <a:lnTo>
                  <a:pt x="1820416" y="1208088"/>
                </a:lnTo>
                <a:lnTo>
                  <a:pt x="1828658" y="1213485"/>
                </a:lnTo>
                <a:lnTo>
                  <a:pt x="1836583" y="1219200"/>
                </a:lnTo>
                <a:lnTo>
                  <a:pt x="1844191" y="1224915"/>
                </a:lnTo>
                <a:lnTo>
                  <a:pt x="1852116" y="1230948"/>
                </a:lnTo>
                <a:lnTo>
                  <a:pt x="1859724" y="1236980"/>
                </a:lnTo>
                <a:lnTo>
                  <a:pt x="1867015" y="1243330"/>
                </a:lnTo>
                <a:lnTo>
                  <a:pt x="1874623" y="1250315"/>
                </a:lnTo>
                <a:lnTo>
                  <a:pt x="1881597" y="1256665"/>
                </a:lnTo>
                <a:lnTo>
                  <a:pt x="1888888" y="1263650"/>
                </a:lnTo>
                <a:lnTo>
                  <a:pt x="1895545" y="1270953"/>
                </a:lnTo>
                <a:lnTo>
                  <a:pt x="1902202" y="1277938"/>
                </a:lnTo>
                <a:lnTo>
                  <a:pt x="1908859" y="1285558"/>
                </a:lnTo>
                <a:lnTo>
                  <a:pt x="1915516" y="1292860"/>
                </a:lnTo>
                <a:lnTo>
                  <a:pt x="1921856" y="1300798"/>
                </a:lnTo>
                <a:lnTo>
                  <a:pt x="1927879" y="1308735"/>
                </a:lnTo>
                <a:lnTo>
                  <a:pt x="1933902" y="1316673"/>
                </a:lnTo>
                <a:lnTo>
                  <a:pt x="1939925" y="1324928"/>
                </a:lnTo>
                <a:lnTo>
                  <a:pt x="1159157" y="1716088"/>
                </a:lnTo>
                <a:lnTo>
                  <a:pt x="1156304" y="1706563"/>
                </a:lnTo>
                <a:lnTo>
                  <a:pt x="1153451" y="1696721"/>
                </a:lnTo>
                <a:lnTo>
                  <a:pt x="1150598" y="1686878"/>
                </a:lnTo>
                <a:lnTo>
                  <a:pt x="1148062" y="1677353"/>
                </a:lnTo>
                <a:lnTo>
                  <a:pt x="1145843" y="1667511"/>
                </a:lnTo>
                <a:lnTo>
                  <a:pt x="1143941" y="1657668"/>
                </a:lnTo>
                <a:lnTo>
                  <a:pt x="1142356" y="1648143"/>
                </a:lnTo>
                <a:lnTo>
                  <a:pt x="1140771" y="1637983"/>
                </a:lnTo>
                <a:lnTo>
                  <a:pt x="1139503" y="1628458"/>
                </a:lnTo>
                <a:lnTo>
                  <a:pt x="1138235" y="1618616"/>
                </a:lnTo>
                <a:lnTo>
                  <a:pt x="1137601" y="1608773"/>
                </a:lnTo>
                <a:lnTo>
                  <a:pt x="1136967" y="1598931"/>
                </a:lnTo>
                <a:lnTo>
                  <a:pt x="1136650" y="1589406"/>
                </a:lnTo>
                <a:lnTo>
                  <a:pt x="1136650" y="1579246"/>
                </a:lnTo>
                <a:lnTo>
                  <a:pt x="1136650" y="1569721"/>
                </a:lnTo>
                <a:lnTo>
                  <a:pt x="1136967" y="1560196"/>
                </a:lnTo>
                <a:lnTo>
                  <a:pt x="1137284" y="1550036"/>
                </a:lnTo>
                <a:lnTo>
                  <a:pt x="1137918" y="1540511"/>
                </a:lnTo>
                <a:lnTo>
                  <a:pt x="1139186" y="1530986"/>
                </a:lnTo>
                <a:lnTo>
                  <a:pt x="1140137" y="1521143"/>
                </a:lnTo>
                <a:lnTo>
                  <a:pt x="1142990" y="1502093"/>
                </a:lnTo>
                <a:lnTo>
                  <a:pt x="1146477" y="1483043"/>
                </a:lnTo>
                <a:lnTo>
                  <a:pt x="1151232" y="1464311"/>
                </a:lnTo>
                <a:lnTo>
                  <a:pt x="1156621" y="1445896"/>
                </a:lnTo>
                <a:lnTo>
                  <a:pt x="1162644" y="1427163"/>
                </a:lnTo>
                <a:lnTo>
                  <a:pt x="1169618" y="1409383"/>
                </a:lnTo>
                <a:lnTo>
                  <a:pt x="1177226" y="1391603"/>
                </a:lnTo>
                <a:lnTo>
                  <a:pt x="1185785" y="1374140"/>
                </a:lnTo>
                <a:lnTo>
                  <a:pt x="1194978" y="1356995"/>
                </a:lnTo>
                <a:lnTo>
                  <a:pt x="1204805" y="1340485"/>
                </a:lnTo>
                <a:lnTo>
                  <a:pt x="1210194" y="1332230"/>
                </a:lnTo>
                <a:lnTo>
                  <a:pt x="1215900" y="1324293"/>
                </a:lnTo>
                <a:lnTo>
                  <a:pt x="1221606" y="1316038"/>
                </a:lnTo>
                <a:lnTo>
                  <a:pt x="1227312" y="1308735"/>
                </a:lnTo>
                <a:lnTo>
                  <a:pt x="1233335" y="1300798"/>
                </a:lnTo>
                <a:lnTo>
                  <a:pt x="1239358" y="1293178"/>
                </a:lnTo>
                <a:lnTo>
                  <a:pt x="1245698" y="1285875"/>
                </a:lnTo>
                <a:lnTo>
                  <a:pt x="1252672" y="1278255"/>
                </a:lnTo>
                <a:lnTo>
                  <a:pt x="1259012" y="1271270"/>
                </a:lnTo>
                <a:lnTo>
                  <a:pt x="1265986" y="1263968"/>
                </a:lnTo>
                <a:lnTo>
                  <a:pt x="1273276" y="1257300"/>
                </a:lnTo>
                <a:lnTo>
                  <a:pt x="1280250" y="1250633"/>
                </a:lnTo>
                <a:lnTo>
                  <a:pt x="1287858" y="1243965"/>
                </a:lnTo>
                <a:lnTo>
                  <a:pt x="1295149" y="1237298"/>
                </a:lnTo>
                <a:lnTo>
                  <a:pt x="1303074" y="1230948"/>
                </a:lnTo>
                <a:lnTo>
                  <a:pt x="1310999" y="1224915"/>
                </a:lnTo>
                <a:lnTo>
                  <a:pt x="1318924" y="1218883"/>
                </a:lnTo>
                <a:lnTo>
                  <a:pt x="1327483" y="1213168"/>
                </a:lnTo>
                <a:lnTo>
                  <a:pt x="1335725" y="1207453"/>
                </a:lnTo>
                <a:lnTo>
                  <a:pt x="1344284" y="1201738"/>
                </a:lnTo>
                <a:lnTo>
                  <a:pt x="1353160" y="1196658"/>
                </a:lnTo>
                <a:lnTo>
                  <a:pt x="1362036" y="1191578"/>
                </a:lnTo>
                <a:lnTo>
                  <a:pt x="1371229" y="1186498"/>
                </a:lnTo>
                <a:lnTo>
                  <a:pt x="1380422" y="1181735"/>
                </a:lnTo>
                <a:lnTo>
                  <a:pt x="1389932" y="1177290"/>
                </a:lnTo>
                <a:lnTo>
                  <a:pt x="1399125" y="1172845"/>
                </a:lnTo>
                <a:lnTo>
                  <a:pt x="1408635" y="1169035"/>
                </a:lnTo>
                <a:lnTo>
                  <a:pt x="1418145" y="1165225"/>
                </a:lnTo>
                <a:lnTo>
                  <a:pt x="1427655" y="1161415"/>
                </a:lnTo>
                <a:lnTo>
                  <a:pt x="1437165" y="1157923"/>
                </a:lnTo>
                <a:lnTo>
                  <a:pt x="1446675" y="1155065"/>
                </a:lnTo>
                <a:lnTo>
                  <a:pt x="1456185" y="1151890"/>
                </a:lnTo>
                <a:lnTo>
                  <a:pt x="1466329" y="1149350"/>
                </a:lnTo>
                <a:lnTo>
                  <a:pt x="1475839" y="1146810"/>
                </a:lnTo>
                <a:lnTo>
                  <a:pt x="1485349" y="1144905"/>
                </a:lnTo>
                <a:lnTo>
                  <a:pt x="1495493" y="1142683"/>
                </a:lnTo>
                <a:lnTo>
                  <a:pt x="1505003" y="1141095"/>
                </a:lnTo>
                <a:lnTo>
                  <a:pt x="1514830" y="1139508"/>
                </a:lnTo>
                <a:lnTo>
                  <a:pt x="1524657" y="1138238"/>
                </a:lnTo>
                <a:lnTo>
                  <a:pt x="1534167" y="1137285"/>
                </a:lnTo>
                <a:lnTo>
                  <a:pt x="1543993" y="1136333"/>
                </a:lnTo>
                <a:lnTo>
                  <a:pt x="1553820" y="1135380"/>
                </a:lnTo>
                <a:lnTo>
                  <a:pt x="1563647" y="1135063"/>
                </a:lnTo>
                <a:close/>
                <a:moveTo>
                  <a:pt x="233219" y="952500"/>
                </a:moveTo>
                <a:lnTo>
                  <a:pt x="1035050" y="1298472"/>
                </a:lnTo>
                <a:lnTo>
                  <a:pt x="837369" y="1755219"/>
                </a:lnTo>
                <a:lnTo>
                  <a:pt x="832609" y="1765693"/>
                </a:lnTo>
                <a:lnTo>
                  <a:pt x="828167" y="1775533"/>
                </a:lnTo>
                <a:lnTo>
                  <a:pt x="823090" y="1785690"/>
                </a:lnTo>
                <a:lnTo>
                  <a:pt x="817696" y="1795529"/>
                </a:lnTo>
                <a:lnTo>
                  <a:pt x="811984" y="1805051"/>
                </a:lnTo>
                <a:lnTo>
                  <a:pt x="806273" y="1814574"/>
                </a:lnTo>
                <a:lnTo>
                  <a:pt x="800561" y="1823778"/>
                </a:lnTo>
                <a:lnTo>
                  <a:pt x="794215" y="1832666"/>
                </a:lnTo>
                <a:lnTo>
                  <a:pt x="788186" y="1841553"/>
                </a:lnTo>
                <a:lnTo>
                  <a:pt x="781523" y="1850123"/>
                </a:lnTo>
                <a:lnTo>
                  <a:pt x="774542" y="1858693"/>
                </a:lnTo>
                <a:lnTo>
                  <a:pt x="767879" y="1866628"/>
                </a:lnTo>
                <a:lnTo>
                  <a:pt x="760898" y="1874881"/>
                </a:lnTo>
                <a:lnTo>
                  <a:pt x="753600" y="1882816"/>
                </a:lnTo>
                <a:lnTo>
                  <a:pt x="746302" y="1890116"/>
                </a:lnTo>
                <a:lnTo>
                  <a:pt x="738369" y="1897734"/>
                </a:lnTo>
                <a:lnTo>
                  <a:pt x="730754" y="1904717"/>
                </a:lnTo>
                <a:lnTo>
                  <a:pt x="722822" y="1912017"/>
                </a:lnTo>
                <a:lnTo>
                  <a:pt x="714889" y="1918683"/>
                </a:lnTo>
                <a:lnTo>
                  <a:pt x="706639" y="1925348"/>
                </a:lnTo>
                <a:lnTo>
                  <a:pt x="698072" y="1932014"/>
                </a:lnTo>
                <a:lnTo>
                  <a:pt x="689505" y="1938044"/>
                </a:lnTo>
                <a:lnTo>
                  <a:pt x="680937" y="1944075"/>
                </a:lnTo>
                <a:lnTo>
                  <a:pt x="672053" y="1949788"/>
                </a:lnTo>
                <a:lnTo>
                  <a:pt x="663168" y="1955502"/>
                </a:lnTo>
                <a:lnTo>
                  <a:pt x="654284" y="1960897"/>
                </a:lnTo>
                <a:lnTo>
                  <a:pt x="645082" y="1965659"/>
                </a:lnTo>
                <a:lnTo>
                  <a:pt x="635880" y="1970737"/>
                </a:lnTo>
                <a:lnTo>
                  <a:pt x="626361" y="1975498"/>
                </a:lnTo>
                <a:lnTo>
                  <a:pt x="616842" y="1979942"/>
                </a:lnTo>
                <a:lnTo>
                  <a:pt x="607322" y="1984385"/>
                </a:lnTo>
                <a:lnTo>
                  <a:pt x="597803" y="1988194"/>
                </a:lnTo>
                <a:lnTo>
                  <a:pt x="587649" y="1991686"/>
                </a:lnTo>
                <a:lnTo>
                  <a:pt x="577813" y="1995177"/>
                </a:lnTo>
                <a:lnTo>
                  <a:pt x="568294" y="1998351"/>
                </a:lnTo>
                <a:lnTo>
                  <a:pt x="557823" y="2001843"/>
                </a:lnTo>
                <a:lnTo>
                  <a:pt x="547986" y="2004699"/>
                </a:lnTo>
                <a:lnTo>
                  <a:pt x="537515" y="2006921"/>
                </a:lnTo>
                <a:lnTo>
                  <a:pt x="527679" y="2009143"/>
                </a:lnTo>
                <a:lnTo>
                  <a:pt x="517208" y="2011365"/>
                </a:lnTo>
                <a:lnTo>
                  <a:pt x="507054" y="2012952"/>
                </a:lnTo>
                <a:lnTo>
                  <a:pt x="496266" y="2014856"/>
                </a:lnTo>
                <a:lnTo>
                  <a:pt x="486112" y="2016443"/>
                </a:lnTo>
                <a:lnTo>
                  <a:pt x="475641" y="2017396"/>
                </a:lnTo>
                <a:lnTo>
                  <a:pt x="464852" y="2018030"/>
                </a:lnTo>
                <a:lnTo>
                  <a:pt x="454381" y="2018665"/>
                </a:lnTo>
                <a:lnTo>
                  <a:pt x="443910" y="2018665"/>
                </a:lnTo>
                <a:lnTo>
                  <a:pt x="433439" y="2019300"/>
                </a:lnTo>
                <a:lnTo>
                  <a:pt x="422651" y="2018665"/>
                </a:lnTo>
                <a:lnTo>
                  <a:pt x="411862" y="2018348"/>
                </a:lnTo>
                <a:lnTo>
                  <a:pt x="401391" y="2017713"/>
                </a:lnTo>
                <a:lnTo>
                  <a:pt x="390603" y="2016761"/>
                </a:lnTo>
                <a:lnTo>
                  <a:pt x="379815" y="2015174"/>
                </a:lnTo>
                <a:lnTo>
                  <a:pt x="369343" y="2013904"/>
                </a:lnTo>
                <a:lnTo>
                  <a:pt x="358555" y="2012000"/>
                </a:lnTo>
                <a:lnTo>
                  <a:pt x="347767" y="2009778"/>
                </a:lnTo>
                <a:lnTo>
                  <a:pt x="337296" y="2007556"/>
                </a:lnTo>
                <a:lnTo>
                  <a:pt x="326507" y="2005017"/>
                </a:lnTo>
                <a:lnTo>
                  <a:pt x="316353" y="2002160"/>
                </a:lnTo>
                <a:lnTo>
                  <a:pt x="305565" y="1998986"/>
                </a:lnTo>
                <a:lnTo>
                  <a:pt x="294777" y="1995177"/>
                </a:lnTo>
                <a:lnTo>
                  <a:pt x="284623" y="1991368"/>
                </a:lnTo>
                <a:lnTo>
                  <a:pt x="274152" y="1987560"/>
                </a:lnTo>
                <a:lnTo>
                  <a:pt x="263998" y="1983116"/>
                </a:lnTo>
                <a:lnTo>
                  <a:pt x="253527" y="1978672"/>
                </a:lnTo>
                <a:lnTo>
                  <a:pt x="243373" y="1973594"/>
                </a:lnTo>
                <a:lnTo>
                  <a:pt x="233219" y="1968515"/>
                </a:lnTo>
                <a:lnTo>
                  <a:pt x="223700" y="1963119"/>
                </a:lnTo>
                <a:lnTo>
                  <a:pt x="214181" y="1958041"/>
                </a:lnTo>
                <a:lnTo>
                  <a:pt x="204662" y="1952328"/>
                </a:lnTo>
                <a:lnTo>
                  <a:pt x="195460" y="1946297"/>
                </a:lnTo>
                <a:lnTo>
                  <a:pt x="186258" y="1939949"/>
                </a:lnTo>
                <a:lnTo>
                  <a:pt x="177691" y="1933601"/>
                </a:lnTo>
                <a:lnTo>
                  <a:pt x="168806" y="1927252"/>
                </a:lnTo>
                <a:lnTo>
                  <a:pt x="160557" y="1920587"/>
                </a:lnTo>
                <a:lnTo>
                  <a:pt x="151989" y="1913604"/>
                </a:lnTo>
                <a:lnTo>
                  <a:pt x="144374" y="1906621"/>
                </a:lnTo>
                <a:lnTo>
                  <a:pt x="136441" y="1899003"/>
                </a:lnTo>
                <a:lnTo>
                  <a:pt x="128509" y="1891703"/>
                </a:lnTo>
                <a:lnTo>
                  <a:pt x="121211" y="1884085"/>
                </a:lnTo>
                <a:lnTo>
                  <a:pt x="113913" y="1876468"/>
                </a:lnTo>
                <a:lnTo>
                  <a:pt x="106932" y="1868532"/>
                </a:lnTo>
                <a:lnTo>
                  <a:pt x="100268" y="1860280"/>
                </a:lnTo>
                <a:lnTo>
                  <a:pt x="93288" y="1852027"/>
                </a:lnTo>
                <a:lnTo>
                  <a:pt x="86942" y="1843457"/>
                </a:lnTo>
                <a:lnTo>
                  <a:pt x="80913" y="1835205"/>
                </a:lnTo>
                <a:lnTo>
                  <a:pt x="74884" y="1826635"/>
                </a:lnTo>
                <a:lnTo>
                  <a:pt x="69173" y="1817748"/>
                </a:lnTo>
                <a:lnTo>
                  <a:pt x="63461" y="1808860"/>
                </a:lnTo>
                <a:lnTo>
                  <a:pt x="58067" y="1799973"/>
                </a:lnTo>
                <a:lnTo>
                  <a:pt x="53307" y="1790451"/>
                </a:lnTo>
                <a:lnTo>
                  <a:pt x="48230" y="1781246"/>
                </a:lnTo>
                <a:lnTo>
                  <a:pt x="43471" y="1772041"/>
                </a:lnTo>
                <a:lnTo>
                  <a:pt x="39346" y="1762519"/>
                </a:lnTo>
                <a:lnTo>
                  <a:pt x="34904" y="1752679"/>
                </a:lnTo>
                <a:lnTo>
                  <a:pt x="31096" y="1743157"/>
                </a:lnTo>
                <a:lnTo>
                  <a:pt x="27288" y="1733318"/>
                </a:lnTo>
                <a:lnTo>
                  <a:pt x="23481" y="1723478"/>
                </a:lnTo>
                <a:lnTo>
                  <a:pt x="20308" y="1713639"/>
                </a:lnTo>
                <a:lnTo>
                  <a:pt x="17452" y="1703482"/>
                </a:lnTo>
                <a:lnTo>
                  <a:pt x="14596" y="1693325"/>
                </a:lnTo>
                <a:lnTo>
                  <a:pt x="11740" y="1683168"/>
                </a:lnTo>
                <a:lnTo>
                  <a:pt x="9836" y="1673011"/>
                </a:lnTo>
                <a:lnTo>
                  <a:pt x="7615" y="1662854"/>
                </a:lnTo>
                <a:lnTo>
                  <a:pt x="5711" y="1652379"/>
                </a:lnTo>
                <a:lnTo>
                  <a:pt x="4442" y="1641588"/>
                </a:lnTo>
                <a:lnTo>
                  <a:pt x="2856" y="1631431"/>
                </a:lnTo>
                <a:lnTo>
                  <a:pt x="1904" y="1620956"/>
                </a:lnTo>
                <a:lnTo>
                  <a:pt x="1269" y="1610482"/>
                </a:lnTo>
                <a:lnTo>
                  <a:pt x="317" y="1599690"/>
                </a:lnTo>
                <a:lnTo>
                  <a:pt x="0" y="1588898"/>
                </a:lnTo>
                <a:lnTo>
                  <a:pt x="0" y="1578741"/>
                </a:lnTo>
                <a:lnTo>
                  <a:pt x="317" y="1567949"/>
                </a:lnTo>
                <a:lnTo>
                  <a:pt x="952" y="1557475"/>
                </a:lnTo>
                <a:lnTo>
                  <a:pt x="1587" y="1546683"/>
                </a:lnTo>
                <a:lnTo>
                  <a:pt x="2538" y="1535891"/>
                </a:lnTo>
                <a:lnTo>
                  <a:pt x="3808" y="1525417"/>
                </a:lnTo>
                <a:lnTo>
                  <a:pt x="5394" y="1514625"/>
                </a:lnTo>
                <a:lnTo>
                  <a:pt x="7298" y="1503834"/>
                </a:lnTo>
                <a:lnTo>
                  <a:pt x="9519" y="1493359"/>
                </a:lnTo>
                <a:lnTo>
                  <a:pt x="11423" y="1482567"/>
                </a:lnTo>
                <a:lnTo>
                  <a:pt x="14279" y="1471776"/>
                </a:lnTo>
                <a:lnTo>
                  <a:pt x="17134" y="1461301"/>
                </a:lnTo>
                <a:lnTo>
                  <a:pt x="20308" y="1450827"/>
                </a:lnTo>
                <a:lnTo>
                  <a:pt x="24115" y="1440352"/>
                </a:lnTo>
                <a:lnTo>
                  <a:pt x="27606" y="1429878"/>
                </a:lnTo>
                <a:lnTo>
                  <a:pt x="31731" y="1419086"/>
                </a:lnTo>
                <a:lnTo>
                  <a:pt x="36173" y="1408929"/>
                </a:lnTo>
                <a:lnTo>
                  <a:pt x="233219" y="952500"/>
                </a:lnTo>
                <a:close/>
                <a:moveTo>
                  <a:pt x="924515" y="0"/>
                </a:moveTo>
                <a:lnTo>
                  <a:pt x="934986" y="0"/>
                </a:lnTo>
                <a:lnTo>
                  <a:pt x="945774" y="0"/>
                </a:lnTo>
                <a:lnTo>
                  <a:pt x="956563" y="635"/>
                </a:lnTo>
                <a:lnTo>
                  <a:pt x="967034" y="1270"/>
                </a:lnTo>
                <a:lnTo>
                  <a:pt x="977822" y="2222"/>
                </a:lnTo>
                <a:lnTo>
                  <a:pt x="988611" y="3491"/>
                </a:lnTo>
                <a:lnTo>
                  <a:pt x="999082" y="5079"/>
                </a:lnTo>
                <a:lnTo>
                  <a:pt x="1009870" y="6666"/>
                </a:lnTo>
                <a:lnTo>
                  <a:pt x="1020658" y="8887"/>
                </a:lnTo>
                <a:lnTo>
                  <a:pt x="1030812" y="11427"/>
                </a:lnTo>
                <a:lnTo>
                  <a:pt x="1041601" y="13966"/>
                </a:lnTo>
                <a:lnTo>
                  <a:pt x="1052072" y="16823"/>
                </a:lnTo>
                <a:lnTo>
                  <a:pt x="1062860" y="19997"/>
                </a:lnTo>
                <a:lnTo>
                  <a:pt x="1073331" y="23488"/>
                </a:lnTo>
                <a:lnTo>
                  <a:pt x="1083802" y="27297"/>
                </a:lnTo>
                <a:lnTo>
                  <a:pt x="1094273" y="31423"/>
                </a:lnTo>
                <a:lnTo>
                  <a:pt x="1104427" y="35549"/>
                </a:lnTo>
                <a:lnTo>
                  <a:pt x="1114898" y="40311"/>
                </a:lnTo>
                <a:lnTo>
                  <a:pt x="1125052" y="45072"/>
                </a:lnTo>
                <a:lnTo>
                  <a:pt x="1134888" y="50150"/>
                </a:lnTo>
                <a:lnTo>
                  <a:pt x="1144725" y="55546"/>
                </a:lnTo>
                <a:lnTo>
                  <a:pt x="1154244" y="60942"/>
                </a:lnTo>
                <a:lnTo>
                  <a:pt x="1163446" y="66655"/>
                </a:lnTo>
                <a:lnTo>
                  <a:pt x="1172965" y="72686"/>
                </a:lnTo>
                <a:lnTo>
                  <a:pt x="1181849" y="78717"/>
                </a:lnTo>
                <a:lnTo>
                  <a:pt x="1190734" y="85065"/>
                </a:lnTo>
                <a:lnTo>
                  <a:pt x="1199301" y="91413"/>
                </a:lnTo>
                <a:lnTo>
                  <a:pt x="1207869" y="98396"/>
                </a:lnTo>
                <a:lnTo>
                  <a:pt x="1215801" y="105379"/>
                </a:lnTo>
                <a:lnTo>
                  <a:pt x="1224051" y="112362"/>
                </a:lnTo>
                <a:lnTo>
                  <a:pt x="1231984" y="119662"/>
                </a:lnTo>
                <a:lnTo>
                  <a:pt x="1239282" y="126962"/>
                </a:lnTo>
                <a:lnTo>
                  <a:pt x="1246897" y="134580"/>
                </a:lnTo>
                <a:lnTo>
                  <a:pt x="1254512" y="142515"/>
                </a:lnTo>
                <a:lnTo>
                  <a:pt x="1261176" y="150133"/>
                </a:lnTo>
                <a:lnTo>
                  <a:pt x="1268157" y="158385"/>
                </a:lnTo>
                <a:lnTo>
                  <a:pt x="1274820" y="166638"/>
                </a:lnTo>
                <a:lnTo>
                  <a:pt x="1281166" y="175208"/>
                </a:lnTo>
                <a:lnTo>
                  <a:pt x="1287512" y="183778"/>
                </a:lnTo>
                <a:lnTo>
                  <a:pt x="1293224" y="192348"/>
                </a:lnTo>
                <a:lnTo>
                  <a:pt x="1299252" y="201235"/>
                </a:lnTo>
                <a:lnTo>
                  <a:pt x="1304647" y="210122"/>
                </a:lnTo>
                <a:lnTo>
                  <a:pt x="1310041" y="219010"/>
                </a:lnTo>
                <a:lnTo>
                  <a:pt x="1315118" y="228215"/>
                </a:lnTo>
                <a:lnTo>
                  <a:pt x="1319877" y="237419"/>
                </a:lnTo>
                <a:lnTo>
                  <a:pt x="1324637" y="246624"/>
                </a:lnTo>
                <a:lnTo>
                  <a:pt x="1329079" y="256464"/>
                </a:lnTo>
                <a:lnTo>
                  <a:pt x="1333521" y="265986"/>
                </a:lnTo>
                <a:lnTo>
                  <a:pt x="1337329" y="275508"/>
                </a:lnTo>
                <a:lnTo>
                  <a:pt x="1340819" y="285665"/>
                </a:lnTo>
                <a:lnTo>
                  <a:pt x="1344310" y="295187"/>
                </a:lnTo>
                <a:lnTo>
                  <a:pt x="1347483" y="305027"/>
                </a:lnTo>
                <a:lnTo>
                  <a:pt x="1350973" y="315501"/>
                </a:lnTo>
                <a:lnTo>
                  <a:pt x="1353829" y="325341"/>
                </a:lnTo>
                <a:lnTo>
                  <a:pt x="1356050" y="335815"/>
                </a:lnTo>
                <a:lnTo>
                  <a:pt x="1358589" y="345655"/>
                </a:lnTo>
                <a:lnTo>
                  <a:pt x="1360492" y="356129"/>
                </a:lnTo>
                <a:lnTo>
                  <a:pt x="1362713" y="366286"/>
                </a:lnTo>
                <a:lnTo>
                  <a:pt x="1363983" y="377078"/>
                </a:lnTo>
                <a:lnTo>
                  <a:pt x="1365569" y="387552"/>
                </a:lnTo>
                <a:lnTo>
                  <a:pt x="1366521" y="397709"/>
                </a:lnTo>
                <a:lnTo>
                  <a:pt x="1367156" y="408501"/>
                </a:lnTo>
                <a:lnTo>
                  <a:pt x="1367790" y="418975"/>
                </a:lnTo>
                <a:lnTo>
                  <a:pt x="1367790" y="429450"/>
                </a:lnTo>
                <a:lnTo>
                  <a:pt x="1368425" y="440242"/>
                </a:lnTo>
                <a:lnTo>
                  <a:pt x="1367790" y="450716"/>
                </a:lnTo>
                <a:lnTo>
                  <a:pt x="1367473" y="461508"/>
                </a:lnTo>
                <a:lnTo>
                  <a:pt x="1366839" y="471982"/>
                </a:lnTo>
                <a:lnTo>
                  <a:pt x="1365887" y="482774"/>
                </a:lnTo>
                <a:lnTo>
                  <a:pt x="1364300" y="493566"/>
                </a:lnTo>
                <a:lnTo>
                  <a:pt x="1363031" y="504040"/>
                </a:lnTo>
                <a:lnTo>
                  <a:pt x="1361127" y="514832"/>
                </a:lnTo>
                <a:lnTo>
                  <a:pt x="1358906" y="525624"/>
                </a:lnTo>
                <a:lnTo>
                  <a:pt x="1356685" y="536098"/>
                </a:lnTo>
                <a:lnTo>
                  <a:pt x="1354146" y="546890"/>
                </a:lnTo>
                <a:lnTo>
                  <a:pt x="1351291" y="557364"/>
                </a:lnTo>
                <a:lnTo>
                  <a:pt x="1348117" y="567839"/>
                </a:lnTo>
                <a:lnTo>
                  <a:pt x="1344310" y="578630"/>
                </a:lnTo>
                <a:lnTo>
                  <a:pt x="1340502" y="588787"/>
                </a:lnTo>
                <a:lnTo>
                  <a:pt x="1336694" y="599579"/>
                </a:lnTo>
                <a:lnTo>
                  <a:pt x="1332252" y="610053"/>
                </a:lnTo>
                <a:lnTo>
                  <a:pt x="1134888" y="1066800"/>
                </a:lnTo>
                <a:lnTo>
                  <a:pt x="333375" y="720193"/>
                </a:lnTo>
                <a:lnTo>
                  <a:pt x="530739" y="263447"/>
                </a:lnTo>
                <a:lnTo>
                  <a:pt x="535181" y="253290"/>
                </a:lnTo>
                <a:lnTo>
                  <a:pt x="540258" y="242815"/>
                </a:lnTo>
                <a:lnTo>
                  <a:pt x="545335" y="232976"/>
                </a:lnTo>
                <a:lnTo>
                  <a:pt x="550729" y="223136"/>
                </a:lnTo>
                <a:lnTo>
                  <a:pt x="556123" y="213614"/>
                </a:lnTo>
                <a:lnTo>
                  <a:pt x="561518" y="204409"/>
                </a:lnTo>
                <a:lnTo>
                  <a:pt x="567864" y="195204"/>
                </a:lnTo>
                <a:lnTo>
                  <a:pt x="573892" y="186317"/>
                </a:lnTo>
                <a:lnTo>
                  <a:pt x="580239" y="177430"/>
                </a:lnTo>
                <a:lnTo>
                  <a:pt x="586585" y="168860"/>
                </a:lnTo>
                <a:lnTo>
                  <a:pt x="593248" y="160290"/>
                </a:lnTo>
                <a:lnTo>
                  <a:pt x="600229" y="152037"/>
                </a:lnTo>
                <a:lnTo>
                  <a:pt x="607209" y="143785"/>
                </a:lnTo>
                <a:lnTo>
                  <a:pt x="614825" y="136167"/>
                </a:lnTo>
                <a:lnTo>
                  <a:pt x="622123" y="128549"/>
                </a:lnTo>
                <a:lnTo>
                  <a:pt x="629738" y="120932"/>
                </a:lnTo>
                <a:lnTo>
                  <a:pt x="637353" y="113631"/>
                </a:lnTo>
                <a:lnTo>
                  <a:pt x="645286" y="106966"/>
                </a:lnTo>
                <a:lnTo>
                  <a:pt x="653536" y="99983"/>
                </a:lnTo>
                <a:lnTo>
                  <a:pt x="661786" y="93317"/>
                </a:lnTo>
                <a:lnTo>
                  <a:pt x="670036" y="86969"/>
                </a:lnTo>
                <a:lnTo>
                  <a:pt x="678286" y="80938"/>
                </a:lnTo>
                <a:lnTo>
                  <a:pt x="687170" y="74908"/>
                </a:lnTo>
                <a:lnTo>
                  <a:pt x="695738" y="68877"/>
                </a:lnTo>
                <a:lnTo>
                  <a:pt x="704622" y="63481"/>
                </a:lnTo>
                <a:lnTo>
                  <a:pt x="714141" y="58085"/>
                </a:lnTo>
                <a:lnTo>
                  <a:pt x="723343" y="53007"/>
                </a:lnTo>
                <a:lnTo>
                  <a:pt x="732545" y="47928"/>
                </a:lnTo>
                <a:lnTo>
                  <a:pt x="741747" y="43485"/>
                </a:lnTo>
                <a:lnTo>
                  <a:pt x="751266" y="38723"/>
                </a:lnTo>
                <a:lnTo>
                  <a:pt x="761103" y="34597"/>
                </a:lnTo>
                <a:lnTo>
                  <a:pt x="770622" y="30471"/>
                </a:lnTo>
                <a:lnTo>
                  <a:pt x="780141" y="26979"/>
                </a:lnTo>
                <a:lnTo>
                  <a:pt x="790295" y="23488"/>
                </a:lnTo>
                <a:lnTo>
                  <a:pt x="800131" y="20314"/>
                </a:lnTo>
                <a:lnTo>
                  <a:pt x="810285" y="17140"/>
                </a:lnTo>
                <a:lnTo>
                  <a:pt x="820439" y="14283"/>
                </a:lnTo>
                <a:lnTo>
                  <a:pt x="830275" y="11744"/>
                </a:lnTo>
                <a:lnTo>
                  <a:pt x="840746" y="9522"/>
                </a:lnTo>
                <a:lnTo>
                  <a:pt x="851217" y="7618"/>
                </a:lnTo>
                <a:lnTo>
                  <a:pt x="861371" y="5713"/>
                </a:lnTo>
                <a:lnTo>
                  <a:pt x="871842" y="3809"/>
                </a:lnTo>
                <a:lnTo>
                  <a:pt x="882313" y="2857"/>
                </a:lnTo>
                <a:lnTo>
                  <a:pt x="892784" y="1270"/>
                </a:lnTo>
                <a:lnTo>
                  <a:pt x="903255" y="635"/>
                </a:lnTo>
                <a:lnTo>
                  <a:pt x="913726" y="317"/>
                </a:lnTo>
                <a:lnTo>
                  <a:pt x="9245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2037782755"/>
      </p:ext>
    </p:extLst>
  </p:cSld>
  <p:clrMapOvr>
    <a:masterClrMapping/>
  </p:clrMapOvr>
  <p:transition spd="slow" advTm="3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MH_Entry_1">
            <a:hlinkClick r:id="rId15" action="ppaction://hlinksldjump"/>
          </p:cNvPr>
          <p:cNvSpPr txBox="1"/>
          <p:nvPr>
            <p:custDataLst>
              <p:tags r:id="rId1"/>
            </p:custDataLst>
          </p:nvPr>
        </p:nvSpPr>
        <p:spPr>
          <a:xfrm>
            <a:off x="2205028" y="813677"/>
            <a:ext cx="5072072" cy="824838"/>
          </a:xfrm>
          <a:prstGeom prst="roundRect">
            <a:avLst>
              <a:gd name="adj" fmla="val 50000"/>
            </a:avLst>
          </a:prstGeom>
          <a:solidFill>
            <a:schemeClr val="accent1"/>
          </a:solid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solidFill>
                  <a:srgbClr val="FEFFFF"/>
                </a:solidFill>
              </a:rPr>
              <a:t>请在此输入您的文本</a:t>
            </a:r>
          </a:p>
        </p:txBody>
      </p:sp>
      <p:sp>
        <p:nvSpPr>
          <p:cNvPr id="19" name="MH_Number_1">
            <a:hlinkClick r:id="rId15" action="ppaction://hlinksldjump"/>
          </p:cNvPr>
          <p:cNvSpPr txBox="1"/>
          <p:nvPr>
            <p:custDataLst>
              <p:tags r:id="rId2"/>
            </p:custDataLst>
          </p:nvPr>
        </p:nvSpPr>
        <p:spPr>
          <a:xfrm>
            <a:off x="952500" y="780621"/>
            <a:ext cx="890951" cy="890951"/>
          </a:xfrm>
          <a:prstGeom prst="ellipse">
            <a:avLst/>
          </a:prstGeom>
          <a:solidFill>
            <a:srgbClr val="FEFFFF"/>
          </a:solidFill>
          <a:ln>
            <a:solidFill>
              <a:schemeClr val="accent1"/>
            </a:solidFill>
          </a:ln>
        </p:spPr>
        <p:txBody>
          <a:bodyPr wrap="square" lIns="0" tIns="0" rIns="0" bIns="0" rtlCol="0" anchor="ctr" anchorCtr="0">
            <a:noAutofit/>
          </a:bodyPr>
          <a:lstStyle/>
          <a:p>
            <a:pPr algn="ctr">
              <a:lnSpc>
                <a:spcPct val="130000"/>
              </a:lnSpc>
            </a:pPr>
            <a:r>
              <a:rPr lang="en-US" altLang="zh-CN" sz="2800" dirty="0">
                <a:solidFill>
                  <a:schemeClr val="accent1"/>
                </a:solidFill>
                <a:latin typeface="+mj-ea"/>
                <a:ea typeface="+mj-ea"/>
                <a:cs typeface="Times New Roman" panose="02020603050405020304" pitchFamily="18" charset="0"/>
              </a:rPr>
              <a:t>A</a:t>
            </a:r>
            <a:endParaRPr lang="zh-CN" altLang="en-US" sz="2800" dirty="0">
              <a:solidFill>
                <a:schemeClr val="accent1"/>
              </a:solidFill>
              <a:latin typeface="+mj-ea"/>
              <a:ea typeface="+mj-ea"/>
              <a:cs typeface="Times New Roman" panose="02020603050405020304" pitchFamily="18" charset="0"/>
            </a:endParaRPr>
          </a:p>
        </p:txBody>
      </p:sp>
      <p:sp>
        <p:nvSpPr>
          <p:cNvPr id="15" name="MH_Entry_1">
            <a:hlinkClick r:id="rId15" action="ppaction://hlinksldjump"/>
          </p:cNvPr>
          <p:cNvSpPr txBox="1"/>
          <p:nvPr>
            <p:custDataLst>
              <p:tags r:id="rId3"/>
            </p:custDataLst>
          </p:nvPr>
        </p:nvSpPr>
        <p:spPr>
          <a:xfrm>
            <a:off x="2205028" y="1915129"/>
            <a:ext cx="5072072" cy="824838"/>
          </a:xfrm>
          <a:prstGeom prst="roundRect">
            <a:avLst>
              <a:gd name="adj" fmla="val 50000"/>
            </a:avLst>
          </a:prstGeom>
          <a:solidFill>
            <a:schemeClr val="accent1"/>
          </a:solid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solidFill>
                  <a:srgbClr val="FEFFFF"/>
                </a:solidFill>
              </a:rPr>
              <a:t>请在此输入您的文本</a:t>
            </a:r>
          </a:p>
        </p:txBody>
      </p:sp>
      <p:sp>
        <p:nvSpPr>
          <p:cNvPr id="16" name="MH_Number_1">
            <a:hlinkClick r:id="rId15" action="ppaction://hlinksldjump"/>
          </p:cNvPr>
          <p:cNvSpPr txBox="1"/>
          <p:nvPr>
            <p:custDataLst>
              <p:tags r:id="rId4"/>
            </p:custDataLst>
          </p:nvPr>
        </p:nvSpPr>
        <p:spPr>
          <a:xfrm>
            <a:off x="952500" y="1882073"/>
            <a:ext cx="890951" cy="890951"/>
          </a:xfrm>
          <a:prstGeom prst="ellipse">
            <a:avLst/>
          </a:prstGeom>
          <a:solidFill>
            <a:srgbClr val="FEFFFF"/>
          </a:solidFill>
          <a:ln>
            <a:solidFill>
              <a:schemeClr val="accent1"/>
            </a:solidFill>
          </a:ln>
        </p:spPr>
        <p:txBody>
          <a:bodyPr wrap="square" lIns="0" tIns="0" rIns="0" bIns="0" rtlCol="0" anchor="ctr" anchorCtr="0">
            <a:noAutofit/>
          </a:bodyPr>
          <a:lstStyle/>
          <a:p>
            <a:pPr algn="ctr">
              <a:lnSpc>
                <a:spcPct val="130000"/>
              </a:lnSpc>
            </a:pPr>
            <a:r>
              <a:rPr lang="en-US" altLang="zh-CN" sz="2800" dirty="0">
                <a:solidFill>
                  <a:schemeClr val="accent1"/>
                </a:solidFill>
                <a:latin typeface="+mj-ea"/>
                <a:ea typeface="+mj-ea"/>
                <a:cs typeface="Times New Roman" panose="02020603050405020304" pitchFamily="18" charset="0"/>
              </a:rPr>
              <a:t>B</a:t>
            </a:r>
            <a:endParaRPr lang="zh-CN" altLang="en-US" sz="2800" dirty="0">
              <a:solidFill>
                <a:schemeClr val="accent1"/>
              </a:solidFill>
              <a:latin typeface="+mj-ea"/>
              <a:ea typeface="+mj-ea"/>
              <a:cs typeface="Times New Roman" panose="02020603050405020304" pitchFamily="18" charset="0"/>
            </a:endParaRPr>
          </a:p>
        </p:txBody>
      </p:sp>
      <p:sp>
        <p:nvSpPr>
          <p:cNvPr id="18" name="MH_Entry_1">
            <a:hlinkClick r:id="rId15" action="ppaction://hlinksldjump"/>
          </p:cNvPr>
          <p:cNvSpPr txBox="1"/>
          <p:nvPr>
            <p:custDataLst>
              <p:tags r:id="rId5"/>
            </p:custDataLst>
          </p:nvPr>
        </p:nvSpPr>
        <p:spPr>
          <a:xfrm>
            <a:off x="2205028" y="3016581"/>
            <a:ext cx="5072072" cy="824838"/>
          </a:xfrm>
          <a:prstGeom prst="roundRect">
            <a:avLst>
              <a:gd name="adj" fmla="val 50000"/>
            </a:avLst>
          </a:prstGeom>
          <a:solidFill>
            <a:schemeClr val="accent1"/>
          </a:solid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solidFill>
                  <a:srgbClr val="FEFFFF"/>
                </a:solidFill>
              </a:rPr>
              <a:t>请在此输入您的文本</a:t>
            </a:r>
          </a:p>
        </p:txBody>
      </p:sp>
      <p:sp>
        <p:nvSpPr>
          <p:cNvPr id="20" name="MH_Number_1">
            <a:hlinkClick r:id="rId15" action="ppaction://hlinksldjump"/>
          </p:cNvPr>
          <p:cNvSpPr txBox="1"/>
          <p:nvPr>
            <p:custDataLst>
              <p:tags r:id="rId6"/>
            </p:custDataLst>
          </p:nvPr>
        </p:nvSpPr>
        <p:spPr>
          <a:xfrm>
            <a:off x="952500" y="2983525"/>
            <a:ext cx="890951" cy="890951"/>
          </a:xfrm>
          <a:prstGeom prst="ellipse">
            <a:avLst/>
          </a:prstGeom>
          <a:solidFill>
            <a:srgbClr val="FEFFFF"/>
          </a:solidFill>
          <a:ln>
            <a:solidFill>
              <a:schemeClr val="accent1"/>
            </a:solidFill>
          </a:ln>
        </p:spPr>
        <p:txBody>
          <a:bodyPr wrap="square" lIns="0" tIns="0" rIns="0" bIns="0" rtlCol="0" anchor="ctr" anchorCtr="0">
            <a:noAutofit/>
          </a:bodyPr>
          <a:lstStyle/>
          <a:p>
            <a:pPr algn="ctr">
              <a:lnSpc>
                <a:spcPct val="130000"/>
              </a:lnSpc>
            </a:pPr>
            <a:r>
              <a:rPr lang="en-US" altLang="zh-CN" sz="2800" dirty="0">
                <a:solidFill>
                  <a:schemeClr val="accent1"/>
                </a:solidFill>
                <a:latin typeface="+mj-ea"/>
                <a:ea typeface="+mj-ea"/>
                <a:cs typeface="Times New Roman" panose="02020603050405020304" pitchFamily="18" charset="0"/>
              </a:rPr>
              <a:t>C</a:t>
            </a:r>
            <a:endParaRPr lang="zh-CN" altLang="en-US" sz="2800" dirty="0">
              <a:solidFill>
                <a:schemeClr val="accent1"/>
              </a:solidFill>
              <a:latin typeface="+mj-ea"/>
              <a:ea typeface="+mj-ea"/>
              <a:cs typeface="Times New Roman" panose="02020603050405020304" pitchFamily="18" charset="0"/>
            </a:endParaRPr>
          </a:p>
        </p:txBody>
      </p:sp>
      <p:sp>
        <p:nvSpPr>
          <p:cNvPr id="21" name="MH_Entry_1">
            <a:hlinkClick r:id="rId15" action="ppaction://hlinksldjump"/>
          </p:cNvPr>
          <p:cNvSpPr txBox="1"/>
          <p:nvPr>
            <p:custDataLst>
              <p:tags r:id="rId7"/>
            </p:custDataLst>
          </p:nvPr>
        </p:nvSpPr>
        <p:spPr>
          <a:xfrm>
            <a:off x="2205028" y="4118033"/>
            <a:ext cx="5072072" cy="824838"/>
          </a:xfrm>
          <a:prstGeom prst="roundRect">
            <a:avLst>
              <a:gd name="adj" fmla="val 50000"/>
            </a:avLst>
          </a:prstGeom>
          <a:solidFill>
            <a:schemeClr val="accent1"/>
          </a:solid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solidFill>
                  <a:srgbClr val="FEFFFF"/>
                </a:solidFill>
              </a:rPr>
              <a:t>请在此输入您的文本</a:t>
            </a:r>
          </a:p>
        </p:txBody>
      </p:sp>
      <p:sp>
        <p:nvSpPr>
          <p:cNvPr id="22" name="MH_Number_1">
            <a:hlinkClick r:id="rId15" action="ppaction://hlinksldjump"/>
          </p:cNvPr>
          <p:cNvSpPr txBox="1"/>
          <p:nvPr>
            <p:custDataLst>
              <p:tags r:id="rId8"/>
            </p:custDataLst>
          </p:nvPr>
        </p:nvSpPr>
        <p:spPr>
          <a:xfrm>
            <a:off x="952500" y="4084977"/>
            <a:ext cx="890951" cy="890951"/>
          </a:xfrm>
          <a:prstGeom prst="ellipse">
            <a:avLst/>
          </a:prstGeom>
          <a:solidFill>
            <a:srgbClr val="FEFFFF"/>
          </a:solidFill>
          <a:ln>
            <a:solidFill>
              <a:schemeClr val="accent1"/>
            </a:solidFill>
          </a:ln>
        </p:spPr>
        <p:txBody>
          <a:bodyPr wrap="square" lIns="0" tIns="0" rIns="0" bIns="0" rtlCol="0" anchor="ctr" anchorCtr="0">
            <a:noAutofit/>
          </a:bodyPr>
          <a:lstStyle/>
          <a:p>
            <a:pPr algn="ctr">
              <a:lnSpc>
                <a:spcPct val="130000"/>
              </a:lnSpc>
            </a:pPr>
            <a:r>
              <a:rPr lang="en-US" altLang="zh-CN" sz="2800" dirty="0">
                <a:solidFill>
                  <a:schemeClr val="accent1"/>
                </a:solidFill>
                <a:latin typeface="+mj-ea"/>
                <a:ea typeface="+mj-ea"/>
                <a:cs typeface="Times New Roman" panose="02020603050405020304" pitchFamily="18" charset="0"/>
              </a:rPr>
              <a:t>D</a:t>
            </a:r>
            <a:endParaRPr lang="zh-CN" altLang="en-US" sz="2800" dirty="0">
              <a:solidFill>
                <a:schemeClr val="accent1"/>
              </a:solidFill>
              <a:latin typeface="+mj-ea"/>
              <a:ea typeface="+mj-ea"/>
              <a:cs typeface="Times New Roman" panose="02020603050405020304" pitchFamily="18" charset="0"/>
            </a:endParaRPr>
          </a:p>
        </p:txBody>
      </p:sp>
      <p:sp>
        <p:nvSpPr>
          <p:cNvPr id="23" name="MH_Entry_1">
            <a:hlinkClick r:id="rId15" action="ppaction://hlinksldjump"/>
          </p:cNvPr>
          <p:cNvSpPr txBox="1"/>
          <p:nvPr>
            <p:custDataLst>
              <p:tags r:id="rId9"/>
            </p:custDataLst>
          </p:nvPr>
        </p:nvSpPr>
        <p:spPr>
          <a:xfrm>
            <a:off x="2205028" y="5219485"/>
            <a:ext cx="5072072" cy="824838"/>
          </a:xfrm>
          <a:prstGeom prst="roundRect">
            <a:avLst>
              <a:gd name="adj" fmla="val 50000"/>
            </a:avLst>
          </a:prstGeom>
          <a:solidFill>
            <a:schemeClr val="accent1"/>
          </a:solid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solidFill>
                  <a:srgbClr val="FEFFFF"/>
                </a:solidFill>
              </a:rPr>
              <a:t>请在此输入您的文本</a:t>
            </a:r>
          </a:p>
        </p:txBody>
      </p:sp>
      <p:sp>
        <p:nvSpPr>
          <p:cNvPr id="24" name="MH_Number_1">
            <a:hlinkClick r:id="rId15" action="ppaction://hlinksldjump"/>
          </p:cNvPr>
          <p:cNvSpPr txBox="1"/>
          <p:nvPr>
            <p:custDataLst>
              <p:tags r:id="rId10"/>
            </p:custDataLst>
          </p:nvPr>
        </p:nvSpPr>
        <p:spPr>
          <a:xfrm>
            <a:off x="952500" y="5186429"/>
            <a:ext cx="890951" cy="890951"/>
          </a:xfrm>
          <a:prstGeom prst="ellipse">
            <a:avLst/>
          </a:prstGeom>
          <a:solidFill>
            <a:srgbClr val="FEFFFF"/>
          </a:solidFill>
          <a:ln>
            <a:solidFill>
              <a:schemeClr val="accent1"/>
            </a:solidFill>
          </a:ln>
        </p:spPr>
        <p:txBody>
          <a:bodyPr wrap="square" lIns="0" tIns="0" rIns="0" bIns="0" rtlCol="0" anchor="ctr" anchorCtr="0">
            <a:noAutofit/>
          </a:bodyPr>
          <a:lstStyle/>
          <a:p>
            <a:pPr algn="ctr">
              <a:lnSpc>
                <a:spcPct val="130000"/>
              </a:lnSpc>
            </a:pPr>
            <a:r>
              <a:rPr lang="en-US" altLang="zh-CN" sz="2800" dirty="0">
                <a:solidFill>
                  <a:schemeClr val="accent1"/>
                </a:solidFill>
                <a:latin typeface="+mj-ea"/>
                <a:ea typeface="+mj-ea"/>
                <a:cs typeface="Times New Roman" panose="02020603050405020304" pitchFamily="18" charset="0"/>
              </a:rPr>
              <a:t>E</a:t>
            </a:r>
            <a:endParaRPr lang="zh-CN" altLang="en-US" sz="2800" dirty="0">
              <a:solidFill>
                <a:schemeClr val="accent1"/>
              </a:solidFill>
              <a:latin typeface="+mj-ea"/>
              <a:ea typeface="+mj-ea"/>
              <a:cs typeface="Times New Roman" panose="02020603050405020304" pitchFamily="18" charset="0"/>
            </a:endParaRPr>
          </a:p>
        </p:txBody>
      </p:sp>
      <p:sp>
        <p:nvSpPr>
          <p:cNvPr id="25" name="MH_Number_1">
            <a:hlinkClick r:id="rId15" action="ppaction://hlinksldjump"/>
          </p:cNvPr>
          <p:cNvSpPr txBox="1"/>
          <p:nvPr>
            <p:custDataLst>
              <p:tags r:id="rId11"/>
            </p:custDataLst>
          </p:nvPr>
        </p:nvSpPr>
        <p:spPr>
          <a:xfrm>
            <a:off x="10115765" y="-517087"/>
            <a:ext cx="2661527" cy="2661527"/>
          </a:xfrm>
          <a:prstGeom prst="ellipse">
            <a:avLst/>
          </a:prstGeom>
          <a:solidFill>
            <a:schemeClr val="accent1"/>
          </a:solidFill>
          <a:ln>
            <a:solidFill>
              <a:schemeClr val="accent1"/>
            </a:solidFill>
          </a:ln>
        </p:spPr>
        <p:txBody>
          <a:bodyPr wrap="square" lIns="0" tIns="0" rIns="0" bIns="0" rtlCol="0" anchor="ctr" anchorCtr="0">
            <a:noAutofit/>
          </a:bodyPr>
          <a:lstStyle/>
          <a:p>
            <a:pPr algn="ctr">
              <a:lnSpc>
                <a:spcPct val="130000"/>
              </a:lnSpc>
            </a:pPr>
            <a:r>
              <a:rPr lang="zh-CN" altLang="en-US" sz="7200" dirty="0">
                <a:solidFill>
                  <a:srgbClr val="FEFFFF"/>
                </a:solidFill>
                <a:latin typeface="+mj-ea"/>
                <a:ea typeface="+mj-ea"/>
                <a:cs typeface="Times New Roman" panose="02020603050405020304" pitchFamily="18" charset="0"/>
              </a:rPr>
              <a:t>目</a:t>
            </a:r>
          </a:p>
        </p:txBody>
      </p:sp>
      <p:sp>
        <p:nvSpPr>
          <p:cNvPr id="26" name="MH_Number_1">
            <a:hlinkClick r:id="rId15" action="ppaction://hlinksldjump"/>
          </p:cNvPr>
          <p:cNvSpPr txBox="1"/>
          <p:nvPr>
            <p:custDataLst>
              <p:tags r:id="rId12"/>
            </p:custDataLst>
          </p:nvPr>
        </p:nvSpPr>
        <p:spPr>
          <a:xfrm>
            <a:off x="9249097" y="1969998"/>
            <a:ext cx="1733335" cy="1733335"/>
          </a:xfrm>
          <a:prstGeom prst="ellipse">
            <a:avLst/>
          </a:prstGeom>
          <a:solidFill>
            <a:schemeClr val="accent1"/>
          </a:solidFill>
          <a:ln>
            <a:solidFill>
              <a:schemeClr val="accent1"/>
            </a:solidFill>
          </a:ln>
        </p:spPr>
        <p:txBody>
          <a:bodyPr wrap="square" lIns="0" tIns="0" rIns="0" bIns="0" rtlCol="0" anchor="ctr" anchorCtr="0">
            <a:noAutofit/>
          </a:bodyPr>
          <a:lstStyle/>
          <a:p>
            <a:pPr algn="ctr">
              <a:lnSpc>
                <a:spcPct val="130000"/>
              </a:lnSpc>
            </a:pPr>
            <a:r>
              <a:rPr lang="zh-CN" altLang="en-US" sz="7200" dirty="0">
                <a:solidFill>
                  <a:srgbClr val="FEFFFF"/>
                </a:solidFill>
                <a:latin typeface="+mj-ea"/>
                <a:ea typeface="+mj-ea"/>
                <a:cs typeface="Times New Roman" panose="02020603050405020304" pitchFamily="18" charset="0"/>
              </a:rPr>
              <a:t>录</a:t>
            </a:r>
          </a:p>
        </p:txBody>
      </p:sp>
    </p:spTree>
    <p:extLst>
      <p:ext uri="{BB962C8B-B14F-4D97-AF65-F5344CB8AC3E}">
        <p14:creationId xmlns:p14="http://schemas.microsoft.com/office/powerpoint/2010/main" val="721803813"/>
      </p:ext>
    </p:extLst>
  </p:cSld>
  <p:clrMapOvr>
    <a:masterClrMapping/>
  </p:clrMapOvr>
  <p:transition spd="slow" advTm="300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cxnSp>
        <p:nvCxnSpPr>
          <p:cNvPr id="12" name="直接连接符 11"/>
          <p:cNvCxnSpPr/>
          <p:nvPr/>
        </p:nvCxnSpPr>
        <p:spPr>
          <a:xfrm>
            <a:off x="1056000" y="3924300"/>
            <a:ext cx="1008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MH_Other_23"/>
          <p:cNvSpPr>
            <a:spLocks/>
          </p:cNvSpPr>
          <p:nvPr>
            <p:custDataLst>
              <p:tags r:id="rId1"/>
            </p:custDataLst>
          </p:nvPr>
        </p:nvSpPr>
        <p:spPr bwMode="auto">
          <a:xfrm>
            <a:off x="1817688" y="3665648"/>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21" name="MH_Other_24"/>
          <p:cNvSpPr>
            <a:spLocks/>
          </p:cNvSpPr>
          <p:nvPr>
            <p:custDataLst>
              <p:tags r:id="rId2"/>
            </p:custDataLst>
          </p:nvPr>
        </p:nvSpPr>
        <p:spPr bwMode="auto">
          <a:xfrm>
            <a:off x="1817688" y="1543903"/>
            <a:ext cx="1831974" cy="2121745"/>
          </a:xfrm>
          <a:custGeom>
            <a:avLst/>
            <a:gdLst>
              <a:gd name="T0" fmla="*/ 0 w 642"/>
              <a:gd name="T1" fmla="*/ 1731460 h 746"/>
              <a:gd name="T2" fmla="*/ 0 w 642"/>
              <a:gd name="T3" fmla="*/ 745038 h 746"/>
              <a:gd name="T4" fmla="*/ 747096 w 642"/>
              <a:gd name="T5" fmla="*/ 0 h 746"/>
              <a:gd name="T6" fmla="*/ 1494192 w 642"/>
              <a:gd name="T7" fmla="*/ 745038 h 746"/>
              <a:gd name="T8" fmla="*/ 1494192 w 642"/>
              <a:gd name="T9" fmla="*/ 1731460 h 746"/>
              <a:gd name="T10" fmla="*/ 0 w 642"/>
              <a:gd name="T11" fmla="*/ 1731460 h 7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2" h="746">
                <a:moveTo>
                  <a:pt x="0" y="746"/>
                </a:moveTo>
                <a:cubicBezTo>
                  <a:pt x="0" y="321"/>
                  <a:pt x="0" y="321"/>
                  <a:pt x="0" y="321"/>
                </a:cubicBezTo>
                <a:cubicBezTo>
                  <a:pt x="0" y="144"/>
                  <a:pt x="144" y="0"/>
                  <a:pt x="321" y="0"/>
                </a:cubicBezTo>
                <a:cubicBezTo>
                  <a:pt x="498" y="0"/>
                  <a:pt x="642" y="144"/>
                  <a:pt x="642" y="321"/>
                </a:cubicBezTo>
                <a:cubicBezTo>
                  <a:pt x="642" y="746"/>
                  <a:pt x="642" y="746"/>
                  <a:pt x="642" y="746"/>
                </a:cubicBezTo>
                <a:lnTo>
                  <a:pt x="0" y="746"/>
                </a:lnTo>
                <a:close/>
              </a:path>
            </a:pathLst>
          </a:custGeom>
          <a:solidFill>
            <a:schemeClr val="accent1"/>
          </a:solidFill>
          <a:ln>
            <a:noFill/>
          </a:ln>
        </p:spPr>
        <p:txBody>
          <a:bodyPr/>
          <a:lstStyle/>
          <a:p>
            <a:pPr>
              <a:defRPr/>
            </a:pPr>
            <a:endParaRPr lang="zh-CN" altLang="en-US"/>
          </a:p>
        </p:txBody>
      </p:sp>
      <p:sp>
        <p:nvSpPr>
          <p:cNvPr id="22" name="MH_SubTitle_4"/>
          <p:cNvSpPr>
            <a:spLocks/>
          </p:cNvSpPr>
          <p:nvPr>
            <p:custDataLst>
              <p:tags r:id="rId3"/>
            </p:custDataLst>
          </p:nvPr>
        </p:nvSpPr>
        <p:spPr bwMode="auto">
          <a:xfrm>
            <a:off x="1979105" y="1701430"/>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252000" rIns="3600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rgbClr val="4C4D4D"/>
                </a:solidFill>
                <a:latin typeface="+mn-lt"/>
                <a:ea typeface="+mn-ea"/>
              </a:rPr>
              <a:t>请输入文本</a:t>
            </a:r>
          </a:p>
        </p:txBody>
      </p:sp>
      <p:sp>
        <p:nvSpPr>
          <p:cNvPr id="23" name="MH_Other_27"/>
          <p:cNvSpPr>
            <a:spLocks/>
          </p:cNvSpPr>
          <p:nvPr>
            <p:custDataLst>
              <p:tags r:id="rId4"/>
            </p:custDataLst>
          </p:nvPr>
        </p:nvSpPr>
        <p:spPr bwMode="auto">
          <a:xfrm>
            <a:off x="1979105" y="3665648"/>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a:extLst/>
        </p:spPr>
        <p:txBody>
          <a:bodyPr bIns="36000"/>
          <a:lstStyle/>
          <a:p>
            <a:endParaRPr lang="zh-CN" altLang="en-US"/>
          </a:p>
        </p:txBody>
      </p:sp>
      <p:sp>
        <p:nvSpPr>
          <p:cNvPr id="24" name="MH_Other_23"/>
          <p:cNvSpPr>
            <a:spLocks/>
          </p:cNvSpPr>
          <p:nvPr>
            <p:custDataLst>
              <p:tags r:id="rId5"/>
            </p:custDataLst>
          </p:nvPr>
        </p:nvSpPr>
        <p:spPr bwMode="auto">
          <a:xfrm>
            <a:off x="4059238" y="3665648"/>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26" name="MH_Other_24"/>
          <p:cNvSpPr>
            <a:spLocks/>
          </p:cNvSpPr>
          <p:nvPr>
            <p:custDataLst>
              <p:tags r:id="rId6"/>
            </p:custDataLst>
          </p:nvPr>
        </p:nvSpPr>
        <p:spPr bwMode="auto">
          <a:xfrm>
            <a:off x="4059238" y="1543903"/>
            <a:ext cx="1831974" cy="2121745"/>
          </a:xfrm>
          <a:custGeom>
            <a:avLst/>
            <a:gdLst>
              <a:gd name="T0" fmla="*/ 0 w 642"/>
              <a:gd name="T1" fmla="*/ 1731460 h 746"/>
              <a:gd name="T2" fmla="*/ 0 w 642"/>
              <a:gd name="T3" fmla="*/ 745038 h 746"/>
              <a:gd name="T4" fmla="*/ 747096 w 642"/>
              <a:gd name="T5" fmla="*/ 0 h 746"/>
              <a:gd name="T6" fmla="*/ 1494192 w 642"/>
              <a:gd name="T7" fmla="*/ 745038 h 746"/>
              <a:gd name="T8" fmla="*/ 1494192 w 642"/>
              <a:gd name="T9" fmla="*/ 1731460 h 746"/>
              <a:gd name="T10" fmla="*/ 0 w 642"/>
              <a:gd name="T11" fmla="*/ 1731460 h 7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2" h="746">
                <a:moveTo>
                  <a:pt x="0" y="746"/>
                </a:moveTo>
                <a:cubicBezTo>
                  <a:pt x="0" y="321"/>
                  <a:pt x="0" y="321"/>
                  <a:pt x="0" y="321"/>
                </a:cubicBezTo>
                <a:cubicBezTo>
                  <a:pt x="0" y="144"/>
                  <a:pt x="144" y="0"/>
                  <a:pt x="321" y="0"/>
                </a:cubicBezTo>
                <a:cubicBezTo>
                  <a:pt x="498" y="0"/>
                  <a:pt x="642" y="144"/>
                  <a:pt x="642" y="321"/>
                </a:cubicBezTo>
                <a:cubicBezTo>
                  <a:pt x="642" y="746"/>
                  <a:pt x="642" y="746"/>
                  <a:pt x="642" y="746"/>
                </a:cubicBezTo>
                <a:lnTo>
                  <a:pt x="0" y="746"/>
                </a:lnTo>
                <a:close/>
              </a:path>
            </a:pathLst>
          </a:custGeom>
          <a:solidFill>
            <a:schemeClr val="accent1"/>
          </a:solidFill>
          <a:ln>
            <a:noFill/>
          </a:ln>
        </p:spPr>
        <p:txBody>
          <a:bodyPr/>
          <a:lstStyle/>
          <a:p>
            <a:pPr>
              <a:defRPr/>
            </a:pPr>
            <a:endParaRPr lang="zh-CN" altLang="en-US"/>
          </a:p>
        </p:txBody>
      </p:sp>
      <p:sp>
        <p:nvSpPr>
          <p:cNvPr id="27" name="MH_SubTitle_4"/>
          <p:cNvSpPr>
            <a:spLocks/>
          </p:cNvSpPr>
          <p:nvPr>
            <p:custDataLst>
              <p:tags r:id="rId7"/>
            </p:custDataLst>
          </p:nvPr>
        </p:nvSpPr>
        <p:spPr bwMode="auto">
          <a:xfrm>
            <a:off x="4220655" y="1701430"/>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252000" rIns="3600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rgbClr val="4C4D4D"/>
                </a:solidFill>
                <a:latin typeface="+mn-lt"/>
                <a:ea typeface="+mn-ea"/>
              </a:rPr>
              <a:t>请输入文本</a:t>
            </a:r>
          </a:p>
        </p:txBody>
      </p:sp>
      <p:sp>
        <p:nvSpPr>
          <p:cNvPr id="28" name="MH_Other_27"/>
          <p:cNvSpPr>
            <a:spLocks/>
          </p:cNvSpPr>
          <p:nvPr>
            <p:custDataLst>
              <p:tags r:id="rId8"/>
            </p:custDataLst>
          </p:nvPr>
        </p:nvSpPr>
        <p:spPr bwMode="auto">
          <a:xfrm>
            <a:off x="4220655" y="3665648"/>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a:extLst/>
        </p:spPr>
        <p:txBody>
          <a:bodyPr bIns="36000"/>
          <a:lstStyle/>
          <a:p>
            <a:endParaRPr lang="zh-CN" altLang="en-US"/>
          </a:p>
        </p:txBody>
      </p:sp>
      <p:sp>
        <p:nvSpPr>
          <p:cNvPr id="29" name="MH_Other_23"/>
          <p:cNvSpPr>
            <a:spLocks/>
          </p:cNvSpPr>
          <p:nvPr>
            <p:custDataLst>
              <p:tags r:id="rId9"/>
            </p:custDataLst>
          </p:nvPr>
        </p:nvSpPr>
        <p:spPr bwMode="auto">
          <a:xfrm>
            <a:off x="6300788" y="3665648"/>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30" name="MH_Other_24"/>
          <p:cNvSpPr>
            <a:spLocks/>
          </p:cNvSpPr>
          <p:nvPr>
            <p:custDataLst>
              <p:tags r:id="rId10"/>
            </p:custDataLst>
          </p:nvPr>
        </p:nvSpPr>
        <p:spPr bwMode="auto">
          <a:xfrm>
            <a:off x="6300788" y="1543903"/>
            <a:ext cx="1831974" cy="2121745"/>
          </a:xfrm>
          <a:custGeom>
            <a:avLst/>
            <a:gdLst>
              <a:gd name="T0" fmla="*/ 0 w 642"/>
              <a:gd name="T1" fmla="*/ 1731460 h 746"/>
              <a:gd name="T2" fmla="*/ 0 w 642"/>
              <a:gd name="T3" fmla="*/ 745038 h 746"/>
              <a:gd name="T4" fmla="*/ 747096 w 642"/>
              <a:gd name="T5" fmla="*/ 0 h 746"/>
              <a:gd name="T6" fmla="*/ 1494192 w 642"/>
              <a:gd name="T7" fmla="*/ 745038 h 746"/>
              <a:gd name="T8" fmla="*/ 1494192 w 642"/>
              <a:gd name="T9" fmla="*/ 1731460 h 746"/>
              <a:gd name="T10" fmla="*/ 0 w 642"/>
              <a:gd name="T11" fmla="*/ 1731460 h 7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2" h="746">
                <a:moveTo>
                  <a:pt x="0" y="746"/>
                </a:moveTo>
                <a:cubicBezTo>
                  <a:pt x="0" y="321"/>
                  <a:pt x="0" y="321"/>
                  <a:pt x="0" y="321"/>
                </a:cubicBezTo>
                <a:cubicBezTo>
                  <a:pt x="0" y="144"/>
                  <a:pt x="144" y="0"/>
                  <a:pt x="321" y="0"/>
                </a:cubicBezTo>
                <a:cubicBezTo>
                  <a:pt x="498" y="0"/>
                  <a:pt x="642" y="144"/>
                  <a:pt x="642" y="321"/>
                </a:cubicBezTo>
                <a:cubicBezTo>
                  <a:pt x="642" y="746"/>
                  <a:pt x="642" y="746"/>
                  <a:pt x="642" y="746"/>
                </a:cubicBezTo>
                <a:lnTo>
                  <a:pt x="0" y="746"/>
                </a:lnTo>
                <a:close/>
              </a:path>
            </a:pathLst>
          </a:custGeom>
          <a:solidFill>
            <a:schemeClr val="accent1"/>
          </a:solidFill>
          <a:ln>
            <a:noFill/>
          </a:ln>
        </p:spPr>
        <p:txBody>
          <a:bodyPr/>
          <a:lstStyle/>
          <a:p>
            <a:pPr>
              <a:defRPr/>
            </a:pPr>
            <a:endParaRPr lang="zh-CN" altLang="en-US"/>
          </a:p>
        </p:txBody>
      </p:sp>
      <p:sp>
        <p:nvSpPr>
          <p:cNvPr id="31" name="MH_SubTitle_4"/>
          <p:cNvSpPr>
            <a:spLocks/>
          </p:cNvSpPr>
          <p:nvPr>
            <p:custDataLst>
              <p:tags r:id="rId11"/>
            </p:custDataLst>
          </p:nvPr>
        </p:nvSpPr>
        <p:spPr bwMode="auto">
          <a:xfrm>
            <a:off x="6462205" y="1701430"/>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252000" rIns="3600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rgbClr val="4C4D4D"/>
                </a:solidFill>
                <a:latin typeface="+mn-lt"/>
                <a:ea typeface="+mn-ea"/>
              </a:rPr>
              <a:t>请输入文本</a:t>
            </a:r>
          </a:p>
        </p:txBody>
      </p:sp>
      <p:sp>
        <p:nvSpPr>
          <p:cNvPr id="32" name="MH_Other_27"/>
          <p:cNvSpPr>
            <a:spLocks/>
          </p:cNvSpPr>
          <p:nvPr>
            <p:custDataLst>
              <p:tags r:id="rId12"/>
            </p:custDataLst>
          </p:nvPr>
        </p:nvSpPr>
        <p:spPr bwMode="auto">
          <a:xfrm>
            <a:off x="6462205" y="3665648"/>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a:extLst/>
        </p:spPr>
        <p:txBody>
          <a:bodyPr bIns="36000"/>
          <a:lstStyle/>
          <a:p>
            <a:endParaRPr lang="zh-CN" altLang="en-US"/>
          </a:p>
        </p:txBody>
      </p:sp>
      <p:sp>
        <p:nvSpPr>
          <p:cNvPr id="33" name="MH_Other_23"/>
          <p:cNvSpPr>
            <a:spLocks/>
          </p:cNvSpPr>
          <p:nvPr>
            <p:custDataLst>
              <p:tags r:id="rId13"/>
            </p:custDataLst>
          </p:nvPr>
        </p:nvSpPr>
        <p:spPr bwMode="auto">
          <a:xfrm>
            <a:off x="8542338" y="3665648"/>
            <a:ext cx="1831974" cy="258653"/>
          </a:xfrm>
          <a:custGeom>
            <a:avLst/>
            <a:gdLst>
              <a:gd name="T0" fmla="*/ 1333400 w 1524"/>
              <a:gd name="T1" fmla="*/ 67651 h 69"/>
              <a:gd name="T2" fmla="*/ 1494192 w 1524"/>
              <a:gd name="T3" fmla="*/ 0 h 69"/>
              <a:gd name="T4" fmla="*/ 0 w 1524"/>
              <a:gd name="T5" fmla="*/ 0 h 69"/>
              <a:gd name="T6" fmla="*/ 162753 w 1524"/>
              <a:gd name="T7" fmla="*/ 67651 h 69"/>
              <a:gd name="T8" fmla="*/ 1333400 w 1524"/>
              <a:gd name="T9" fmla="*/ 67651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69">
                <a:moveTo>
                  <a:pt x="1360" y="69"/>
                </a:moveTo>
                <a:lnTo>
                  <a:pt x="1524" y="0"/>
                </a:lnTo>
                <a:lnTo>
                  <a:pt x="0" y="0"/>
                </a:lnTo>
                <a:lnTo>
                  <a:pt x="166" y="69"/>
                </a:lnTo>
                <a:lnTo>
                  <a:pt x="1360" y="69"/>
                </a:lnTo>
                <a:close/>
              </a:path>
            </a:pathLst>
          </a:custGeom>
          <a:solidFill>
            <a:schemeClr val="accent1">
              <a:lumMod val="50000"/>
            </a:schemeClr>
          </a:solidFill>
          <a:ln>
            <a:noFill/>
          </a:ln>
        </p:spPr>
        <p:txBody>
          <a:bodyPr bIns="36000"/>
          <a:lstStyle/>
          <a:p>
            <a:pPr>
              <a:defRPr/>
            </a:pPr>
            <a:endParaRPr lang="zh-CN" altLang="en-US"/>
          </a:p>
        </p:txBody>
      </p:sp>
      <p:sp>
        <p:nvSpPr>
          <p:cNvPr id="34" name="MH_Other_24"/>
          <p:cNvSpPr>
            <a:spLocks/>
          </p:cNvSpPr>
          <p:nvPr>
            <p:custDataLst>
              <p:tags r:id="rId14"/>
            </p:custDataLst>
          </p:nvPr>
        </p:nvSpPr>
        <p:spPr bwMode="auto">
          <a:xfrm>
            <a:off x="8542338" y="1543903"/>
            <a:ext cx="1831974" cy="2121745"/>
          </a:xfrm>
          <a:custGeom>
            <a:avLst/>
            <a:gdLst>
              <a:gd name="T0" fmla="*/ 0 w 642"/>
              <a:gd name="T1" fmla="*/ 1731460 h 746"/>
              <a:gd name="T2" fmla="*/ 0 w 642"/>
              <a:gd name="T3" fmla="*/ 745038 h 746"/>
              <a:gd name="T4" fmla="*/ 747096 w 642"/>
              <a:gd name="T5" fmla="*/ 0 h 746"/>
              <a:gd name="T6" fmla="*/ 1494192 w 642"/>
              <a:gd name="T7" fmla="*/ 745038 h 746"/>
              <a:gd name="T8" fmla="*/ 1494192 w 642"/>
              <a:gd name="T9" fmla="*/ 1731460 h 746"/>
              <a:gd name="T10" fmla="*/ 0 w 642"/>
              <a:gd name="T11" fmla="*/ 1731460 h 7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2" h="746">
                <a:moveTo>
                  <a:pt x="0" y="746"/>
                </a:moveTo>
                <a:cubicBezTo>
                  <a:pt x="0" y="321"/>
                  <a:pt x="0" y="321"/>
                  <a:pt x="0" y="321"/>
                </a:cubicBezTo>
                <a:cubicBezTo>
                  <a:pt x="0" y="144"/>
                  <a:pt x="144" y="0"/>
                  <a:pt x="321" y="0"/>
                </a:cubicBezTo>
                <a:cubicBezTo>
                  <a:pt x="498" y="0"/>
                  <a:pt x="642" y="144"/>
                  <a:pt x="642" y="321"/>
                </a:cubicBezTo>
                <a:cubicBezTo>
                  <a:pt x="642" y="746"/>
                  <a:pt x="642" y="746"/>
                  <a:pt x="642" y="746"/>
                </a:cubicBezTo>
                <a:lnTo>
                  <a:pt x="0" y="746"/>
                </a:lnTo>
                <a:close/>
              </a:path>
            </a:pathLst>
          </a:custGeom>
          <a:solidFill>
            <a:schemeClr val="accent1"/>
          </a:solidFill>
          <a:ln>
            <a:noFill/>
          </a:ln>
        </p:spPr>
        <p:txBody>
          <a:bodyPr/>
          <a:lstStyle/>
          <a:p>
            <a:pPr>
              <a:defRPr/>
            </a:pPr>
            <a:endParaRPr lang="zh-CN" altLang="en-US"/>
          </a:p>
        </p:txBody>
      </p:sp>
      <p:sp>
        <p:nvSpPr>
          <p:cNvPr id="35" name="MH_SubTitle_4"/>
          <p:cNvSpPr>
            <a:spLocks/>
          </p:cNvSpPr>
          <p:nvPr>
            <p:custDataLst>
              <p:tags r:id="rId15"/>
            </p:custDataLst>
          </p:nvPr>
        </p:nvSpPr>
        <p:spPr bwMode="auto">
          <a:xfrm>
            <a:off x="8703755" y="1701430"/>
            <a:ext cx="1513032" cy="1964218"/>
          </a:xfrm>
          <a:custGeom>
            <a:avLst/>
            <a:gdLst>
              <a:gd name="T0" fmla="*/ 0 w 531"/>
              <a:gd name="T1" fmla="*/ 1603022 h 691"/>
              <a:gd name="T2" fmla="*/ 0 w 531"/>
              <a:gd name="T3" fmla="*/ 617082 h 691"/>
              <a:gd name="T4" fmla="*/ 616515 w 531"/>
              <a:gd name="T5" fmla="*/ 0 h 691"/>
              <a:gd name="T6" fmla="*/ 1235356 w 531"/>
              <a:gd name="T7" fmla="*/ 617082 h 691"/>
              <a:gd name="T8" fmla="*/ 1235356 w 531"/>
              <a:gd name="T9" fmla="*/ 1603022 h 691"/>
              <a:gd name="T10" fmla="*/ 0 w 531"/>
              <a:gd name="T11" fmla="*/ 1603022 h 691"/>
              <a:gd name="T12" fmla="*/ 0 60000 65536"/>
              <a:gd name="T13" fmla="*/ 0 60000 65536"/>
              <a:gd name="T14" fmla="*/ 0 60000 65536"/>
              <a:gd name="T15" fmla="*/ 0 60000 65536"/>
              <a:gd name="T16" fmla="*/ 0 60000 65536"/>
              <a:gd name="T17" fmla="*/ 0 60000 65536"/>
              <a:gd name="T18" fmla="*/ 0 w 531"/>
              <a:gd name="T19" fmla="*/ 0 h 691"/>
              <a:gd name="T20" fmla="*/ 531 w 531"/>
              <a:gd name="T21" fmla="*/ 691 h 691"/>
            </a:gdLst>
            <a:ahLst/>
            <a:cxnLst>
              <a:cxn ang="T12">
                <a:pos x="T0" y="T1"/>
              </a:cxn>
              <a:cxn ang="T13">
                <a:pos x="T2" y="T3"/>
              </a:cxn>
              <a:cxn ang="T14">
                <a:pos x="T4" y="T5"/>
              </a:cxn>
              <a:cxn ang="T15">
                <a:pos x="T6" y="T7"/>
              </a:cxn>
              <a:cxn ang="T16">
                <a:pos x="T8" y="T9"/>
              </a:cxn>
              <a:cxn ang="T17">
                <a:pos x="T10" y="T11"/>
              </a:cxn>
            </a:cxnLst>
            <a:rect l="T18" t="T19" r="T20" b="T21"/>
            <a:pathLst>
              <a:path w="531" h="691">
                <a:moveTo>
                  <a:pt x="0" y="691"/>
                </a:moveTo>
                <a:cubicBezTo>
                  <a:pt x="0" y="266"/>
                  <a:pt x="0" y="266"/>
                  <a:pt x="0" y="266"/>
                </a:cubicBezTo>
                <a:cubicBezTo>
                  <a:pt x="0" y="119"/>
                  <a:pt x="119" y="0"/>
                  <a:pt x="265" y="0"/>
                </a:cubicBezTo>
                <a:cubicBezTo>
                  <a:pt x="412" y="0"/>
                  <a:pt x="531" y="119"/>
                  <a:pt x="531" y="266"/>
                </a:cubicBezTo>
                <a:cubicBezTo>
                  <a:pt x="531" y="691"/>
                  <a:pt x="531" y="691"/>
                  <a:pt x="531" y="691"/>
                </a:cubicBezTo>
                <a:lnTo>
                  <a:pt x="0" y="6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252000" rIns="3600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10000"/>
              </a:lnSpc>
              <a:defRPr/>
            </a:pPr>
            <a:r>
              <a:rPr lang="zh-CN" altLang="en-US" sz="1800" dirty="0">
                <a:solidFill>
                  <a:srgbClr val="4C4D4D"/>
                </a:solidFill>
                <a:latin typeface="+mn-lt"/>
                <a:ea typeface="+mn-ea"/>
              </a:rPr>
              <a:t>请输入文本</a:t>
            </a:r>
          </a:p>
        </p:txBody>
      </p:sp>
      <p:sp>
        <p:nvSpPr>
          <p:cNvPr id="36" name="MH_Other_27"/>
          <p:cNvSpPr>
            <a:spLocks/>
          </p:cNvSpPr>
          <p:nvPr>
            <p:custDataLst>
              <p:tags r:id="rId16"/>
            </p:custDataLst>
          </p:nvPr>
        </p:nvSpPr>
        <p:spPr bwMode="auto">
          <a:xfrm>
            <a:off x="8703755" y="3665648"/>
            <a:ext cx="1513032" cy="258653"/>
          </a:xfrm>
          <a:custGeom>
            <a:avLst/>
            <a:gdLst>
              <a:gd name="T0" fmla="*/ 2147483646 w 1260"/>
              <a:gd name="T1" fmla="*/ 2147483646 h 69"/>
              <a:gd name="T2" fmla="*/ 0 w 1260"/>
              <a:gd name="T3" fmla="*/ 0 h 69"/>
              <a:gd name="T4" fmla="*/ 2147483646 w 1260"/>
              <a:gd name="T5" fmla="*/ 0 h 69"/>
              <a:gd name="T6" fmla="*/ 2147483646 w 1260"/>
              <a:gd name="T7" fmla="*/ 2147483646 h 69"/>
              <a:gd name="T8" fmla="*/ 2147483646 w 1260"/>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0" h="69">
                <a:moveTo>
                  <a:pt x="135" y="69"/>
                </a:moveTo>
                <a:lnTo>
                  <a:pt x="0" y="0"/>
                </a:lnTo>
                <a:lnTo>
                  <a:pt x="1260" y="0"/>
                </a:lnTo>
                <a:lnTo>
                  <a:pt x="1122" y="69"/>
                </a:lnTo>
                <a:lnTo>
                  <a:pt x="135" y="69"/>
                </a:lnTo>
                <a:close/>
              </a:path>
            </a:pathLst>
          </a:custGeom>
          <a:solidFill>
            <a:srgbClr val="E0E0E0"/>
          </a:solidFill>
          <a:ln>
            <a:noFill/>
          </a:ln>
          <a:extLst/>
        </p:spPr>
        <p:txBody>
          <a:bodyPr bIns="36000"/>
          <a:lstStyle/>
          <a:p>
            <a:endParaRPr lang="zh-CN" altLang="en-US"/>
          </a:p>
        </p:txBody>
      </p:sp>
      <p:sp>
        <p:nvSpPr>
          <p:cNvPr id="37" name="椭圆 36"/>
          <p:cNvSpPr/>
          <p:nvPr/>
        </p:nvSpPr>
        <p:spPr>
          <a:xfrm>
            <a:off x="2285565" y="4057650"/>
            <a:ext cx="900113" cy="9001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800" dirty="0">
                <a:solidFill>
                  <a:srgbClr val="FFFFFF"/>
                </a:solidFill>
                <a:latin typeface="+mj-ea"/>
                <a:ea typeface="+mj-ea"/>
              </a:rPr>
              <a:t>2014</a:t>
            </a:r>
            <a:endParaRPr lang="zh-CN" altLang="en-US" sz="1800" dirty="0">
              <a:solidFill>
                <a:srgbClr val="FFFFFF"/>
              </a:solidFill>
              <a:latin typeface="+mj-ea"/>
              <a:ea typeface="+mj-ea"/>
            </a:endParaRPr>
          </a:p>
        </p:txBody>
      </p:sp>
      <p:sp>
        <p:nvSpPr>
          <p:cNvPr id="38" name="椭圆 37"/>
          <p:cNvSpPr/>
          <p:nvPr/>
        </p:nvSpPr>
        <p:spPr>
          <a:xfrm>
            <a:off x="4525168" y="4057650"/>
            <a:ext cx="900113" cy="9001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800" dirty="0">
                <a:solidFill>
                  <a:srgbClr val="FFFFFF"/>
                </a:solidFill>
                <a:latin typeface="+mj-ea"/>
                <a:ea typeface="+mj-ea"/>
              </a:rPr>
              <a:t>2015</a:t>
            </a:r>
            <a:endParaRPr lang="zh-CN" altLang="en-US" sz="1800" dirty="0">
              <a:solidFill>
                <a:srgbClr val="FFFFFF"/>
              </a:solidFill>
              <a:latin typeface="+mj-ea"/>
              <a:ea typeface="+mj-ea"/>
            </a:endParaRPr>
          </a:p>
        </p:txBody>
      </p:sp>
      <p:sp>
        <p:nvSpPr>
          <p:cNvPr id="39" name="椭圆 38"/>
          <p:cNvSpPr/>
          <p:nvPr/>
        </p:nvSpPr>
        <p:spPr>
          <a:xfrm>
            <a:off x="6764771" y="4057650"/>
            <a:ext cx="900113" cy="9001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800" dirty="0">
                <a:solidFill>
                  <a:srgbClr val="FFFFFF"/>
                </a:solidFill>
                <a:latin typeface="+mj-ea"/>
                <a:ea typeface="+mj-ea"/>
              </a:rPr>
              <a:t>2016</a:t>
            </a:r>
            <a:endParaRPr lang="zh-CN" altLang="en-US" sz="1800" dirty="0">
              <a:solidFill>
                <a:srgbClr val="FFFFFF"/>
              </a:solidFill>
              <a:latin typeface="+mj-ea"/>
              <a:ea typeface="+mj-ea"/>
            </a:endParaRPr>
          </a:p>
        </p:txBody>
      </p:sp>
      <p:sp>
        <p:nvSpPr>
          <p:cNvPr id="40" name="椭圆 39"/>
          <p:cNvSpPr/>
          <p:nvPr/>
        </p:nvSpPr>
        <p:spPr>
          <a:xfrm>
            <a:off x="9004374" y="4057650"/>
            <a:ext cx="900113" cy="9001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800" dirty="0">
                <a:solidFill>
                  <a:srgbClr val="FFFFFF"/>
                </a:solidFill>
                <a:latin typeface="+mj-ea"/>
                <a:ea typeface="+mj-ea"/>
              </a:rPr>
              <a:t>2017</a:t>
            </a:r>
            <a:endParaRPr lang="zh-CN" altLang="en-US" sz="1800" dirty="0">
              <a:solidFill>
                <a:srgbClr val="FFFFFF"/>
              </a:solidFill>
              <a:latin typeface="+mj-ea"/>
              <a:ea typeface="+mj-ea"/>
            </a:endParaRPr>
          </a:p>
        </p:txBody>
      </p:sp>
      <p:sp>
        <p:nvSpPr>
          <p:cNvPr id="41" name="KSO_Shape"/>
          <p:cNvSpPr/>
          <p:nvPr/>
        </p:nvSpPr>
        <p:spPr>
          <a:xfrm>
            <a:off x="3432438" y="4346972"/>
            <a:ext cx="845971" cy="321469"/>
          </a:xfrm>
          <a:custGeom>
            <a:avLst/>
            <a:gdLst>
              <a:gd name="connsiteX0" fmla="*/ 4381875 w 6516714"/>
              <a:gd name="connsiteY0" fmla="*/ 0 h 2476413"/>
              <a:gd name="connsiteX1" fmla="*/ 6516714 w 6516714"/>
              <a:gd name="connsiteY1" fmla="*/ 1238208 h 2476413"/>
              <a:gd name="connsiteX2" fmla="*/ 4381875 w 6516714"/>
              <a:gd name="connsiteY2" fmla="*/ 2476413 h 2476413"/>
              <a:gd name="connsiteX3" fmla="*/ 4381875 w 6516714"/>
              <a:gd name="connsiteY3" fmla="*/ 2456682 h 2476413"/>
              <a:gd name="connsiteX4" fmla="*/ 4855462 w 6516714"/>
              <a:gd name="connsiteY4" fmla="*/ 1644997 h 2476413"/>
              <a:gd name="connsiteX5" fmla="*/ 0 w 6516714"/>
              <a:gd name="connsiteY5" fmla="*/ 1238206 h 2476413"/>
              <a:gd name="connsiteX6" fmla="*/ 4855461 w 6516714"/>
              <a:gd name="connsiteY6" fmla="*/ 831415 h 2476413"/>
              <a:gd name="connsiteX7" fmla="*/ 4381875 w 6516714"/>
              <a:gd name="connsiteY7" fmla="*/ 19731 h 247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6714" h="2476413">
                <a:moveTo>
                  <a:pt x="4381875" y="0"/>
                </a:moveTo>
                <a:lnTo>
                  <a:pt x="6516714" y="1238208"/>
                </a:lnTo>
                <a:lnTo>
                  <a:pt x="4381875" y="2476413"/>
                </a:lnTo>
                <a:lnTo>
                  <a:pt x="4381875" y="2456682"/>
                </a:lnTo>
                <a:lnTo>
                  <a:pt x="4855462" y="1644997"/>
                </a:lnTo>
                <a:lnTo>
                  <a:pt x="0" y="1238206"/>
                </a:lnTo>
                <a:lnTo>
                  <a:pt x="4855461" y="831415"/>
                </a:lnTo>
                <a:lnTo>
                  <a:pt x="4381875" y="1973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2" name="KSO_Shape"/>
          <p:cNvSpPr/>
          <p:nvPr/>
        </p:nvSpPr>
        <p:spPr>
          <a:xfrm>
            <a:off x="5673014" y="4346972"/>
            <a:ext cx="845971" cy="321469"/>
          </a:xfrm>
          <a:custGeom>
            <a:avLst/>
            <a:gdLst>
              <a:gd name="connsiteX0" fmla="*/ 4381875 w 6516714"/>
              <a:gd name="connsiteY0" fmla="*/ 0 h 2476413"/>
              <a:gd name="connsiteX1" fmla="*/ 6516714 w 6516714"/>
              <a:gd name="connsiteY1" fmla="*/ 1238208 h 2476413"/>
              <a:gd name="connsiteX2" fmla="*/ 4381875 w 6516714"/>
              <a:gd name="connsiteY2" fmla="*/ 2476413 h 2476413"/>
              <a:gd name="connsiteX3" fmla="*/ 4381875 w 6516714"/>
              <a:gd name="connsiteY3" fmla="*/ 2456682 h 2476413"/>
              <a:gd name="connsiteX4" fmla="*/ 4855462 w 6516714"/>
              <a:gd name="connsiteY4" fmla="*/ 1644997 h 2476413"/>
              <a:gd name="connsiteX5" fmla="*/ 0 w 6516714"/>
              <a:gd name="connsiteY5" fmla="*/ 1238206 h 2476413"/>
              <a:gd name="connsiteX6" fmla="*/ 4855461 w 6516714"/>
              <a:gd name="connsiteY6" fmla="*/ 831415 h 2476413"/>
              <a:gd name="connsiteX7" fmla="*/ 4381875 w 6516714"/>
              <a:gd name="connsiteY7" fmla="*/ 19731 h 247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6714" h="2476413">
                <a:moveTo>
                  <a:pt x="4381875" y="0"/>
                </a:moveTo>
                <a:lnTo>
                  <a:pt x="6516714" y="1238208"/>
                </a:lnTo>
                <a:lnTo>
                  <a:pt x="4381875" y="2476413"/>
                </a:lnTo>
                <a:lnTo>
                  <a:pt x="4381875" y="2456682"/>
                </a:lnTo>
                <a:lnTo>
                  <a:pt x="4855462" y="1644997"/>
                </a:lnTo>
                <a:lnTo>
                  <a:pt x="0" y="1238206"/>
                </a:lnTo>
                <a:lnTo>
                  <a:pt x="4855461" y="831415"/>
                </a:lnTo>
                <a:lnTo>
                  <a:pt x="4381875" y="1973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3" name="KSO_Shape"/>
          <p:cNvSpPr/>
          <p:nvPr/>
        </p:nvSpPr>
        <p:spPr>
          <a:xfrm>
            <a:off x="7913590" y="4346972"/>
            <a:ext cx="845971" cy="321469"/>
          </a:xfrm>
          <a:custGeom>
            <a:avLst/>
            <a:gdLst>
              <a:gd name="connsiteX0" fmla="*/ 4381875 w 6516714"/>
              <a:gd name="connsiteY0" fmla="*/ 0 h 2476413"/>
              <a:gd name="connsiteX1" fmla="*/ 6516714 w 6516714"/>
              <a:gd name="connsiteY1" fmla="*/ 1238208 h 2476413"/>
              <a:gd name="connsiteX2" fmla="*/ 4381875 w 6516714"/>
              <a:gd name="connsiteY2" fmla="*/ 2476413 h 2476413"/>
              <a:gd name="connsiteX3" fmla="*/ 4381875 w 6516714"/>
              <a:gd name="connsiteY3" fmla="*/ 2456682 h 2476413"/>
              <a:gd name="connsiteX4" fmla="*/ 4855462 w 6516714"/>
              <a:gd name="connsiteY4" fmla="*/ 1644997 h 2476413"/>
              <a:gd name="connsiteX5" fmla="*/ 0 w 6516714"/>
              <a:gd name="connsiteY5" fmla="*/ 1238206 h 2476413"/>
              <a:gd name="connsiteX6" fmla="*/ 4855461 w 6516714"/>
              <a:gd name="connsiteY6" fmla="*/ 831415 h 2476413"/>
              <a:gd name="connsiteX7" fmla="*/ 4381875 w 6516714"/>
              <a:gd name="connsiteY7" fmla="*/ 19731 h 247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6714" h="2476413">
                <a:moveTo>
                  <a:pt x="4381875" y="0"/>
                </a:moveTo>
                <a:lnTo>
                  <a:pt x="6516714" y="1238208"/>
                </a:lnTo>
                <a:lnTo>
                  <a:pt x="4381875" y="2476413"/>
                </a:lnTo>
                <a:lnTo>
                  <a:pt x="4381875" y="2456682"/>
                </a:lnTo>
                <a:lnTo>
                  <a:pt x="4855462" y="1644997"/>
                </a:lnTo>
                <a:lnTo>
                  <a:pt x="0" y="1238206"/>
                </a:lnTo>
                <a:lnTo>
                  <a:pt x="4855461" y="831415"/>
                </a:lnTo>
                <a:lnTo>
                  <a:pt x="4381875" y="1973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4" name="矩形 43"/>
          <p:cNvSpPr/>
          <p:nvPr/>
        </p:nvSpPr>
        <p:spPr>
          <a:xfrm>
            <a:off x="1136129" y="5212489"/>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943927869"/>
      </p:ext>
    </p:extLst>
  </p:cSld>
  <p:clrMapOvr>
    <a:masterClrMapping/>
  </p:clrMapOvr>
  <p:transition spd="slow" advTm="300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请输入第四章大标题</a:t>
            </a:r>
            <a:endParaRPr lang="zh-CN" altLang="en-US" dirty="0"/>
          </a:p>
        </p:txBody>
      </p:sp>
      <p:sp>
        <p:nvSpPr>
          <p:cNvPr id="9219" name="文本占位符 2"/>
          <p:cNvSpPr>
            <a:spLocks noGrp="1"/>
          </p:cNvSpPr>
          <p:nvPr>
            <p:ph type="body" idx="1"/>
          </p:nvPr>
        </p:nvSpPr>
        <p:spPr/>
        <p:txBody>
          <a:bodyPr/>
          <a:lstStyle/>
          <a:p>
            <a:r>
              <a:rPr lang="zh-CN" altLang="en-US"/>
              <a:t>请输入第四章说明小标题</a:t>
            </a:r>
            <a:endParaRPr lang="zh-CN" altLang="en-US" dirty="0"/>
          </a:p>
        </p:txBody>
      </p:sp>
      <p:sp>
        <p:nvSpPr>
          <p:cNvPr id="4" name="文本框 3"/>
          <p:cNvSpPr txBox="1"/>
          <p:nvPr/>
        </p:nvSpPr>
        <p:spPr>
          <a:xfrm>
            <a:off x="8858250" y="4821510"/>
            <a:ext cx="1885950" cy="1200329"/>
          </a:xfrm>
          <a:prstGeom prst="rect">
            <a:avLst/>
          </a:prstGeom>
          <a:noFill/>
        </p:spPr>
        <p:txBody>
          <a:bodyPr wrap="square" rtlCol="0">
            <a:spAutoFit/>
          </a:bodyPr>
          <a:lstStyle/>
          <a:p>
            <a:pPr algn="ctr"/>
            <a:r>
              <a:rPr lang="en-US" altLang="zh-CN" sz="7200" b="1" dirty="0">
                <a:solidFill>
                  <a:schemeClr val="accent1">
                    <a:lumMod val="75000"/>
                  </a:schemeClr>
                </a:solidFill>
                <a:latin typeface="微软雅黑" panose="020B0503020204020204" pitchFamily="34" charset="-122"/>
                <a:ea typeface="微软雅黑" panose="020B0503020204020204" pitchFamily="34" charset="-122"/>
              </a:rPr>
              <a:t>04</a:t>
            </a:r>
            <a:endParaRPr lang="zh-CN" altLang="en-US" sz="7200" b="1" dirty="0">
              <a:solidFill>
                <a:schemeClr val="accent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27673603"/>
      </p:ext>
    </p:extLst>
  </p:cSld>
  <p:clrMapOvr>
    <a:masterClrMapping/>
  </p:clrMapOvr>
  <p:transition spd="slow" advTm="300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0" name="矩形 19"/>
          <p:cNvSpPr/>
          <p:nvPr/>
        </p:nvSpPr>
        <p:spPr>
          <a:xfrm>
            <a:off x="1345824" y="4572702"/>
            <a:ext cx="3538311" cy="158684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zh-CN" altLang="en-US" sz="1600" dirty="0">
                <a:ln w="3175">
                  <a:noFill/>
                </a:ln>
                <a:solidFill>
                  <a:srgbClr val="FEFFFF"/>
                </a:solidFill>
              </a:rPr>
              <a:t>请输入文本请输入文本请输入文本请输入文本请输入文本请输入文本</a:t>
            </a:r>
            <a:endParaRPr lang="zh-CN" altLang="en-US" sz="1600" dirty="0">
              <a:solidFill>
                <a:srgbClr val="FEFFFF"/>
              </a:solidFill>
            </a:endParaRPr>
          </a:p>
        </p:txBody>
      </p:sp>
      <p:sp>
        <p:nvSpPr>
          <p:cNvPr id="21" name="椭圆 20"/>
          <p:cNvSpPr/>
          <p:nvPr/>
        </p:nvSpPr>
        <p:spPr>
          <a:xfrm>
            <a:off x="1327978" y="1832090"/>
            <a:ext cx="3556158" cy="2193540"/>
          </a:xfrm>
          <a:prstGeom prst="ellipse">
            <a:avLst/>
          </a:prstGeom>
          <a:solidFill>
            <a:srgbClr val="FFFEFF"/>
          </a:solidFill>
          <a:ln w="571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45824" y="4310980"/>
            <a:ext cx="3538311"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345824" y="6385264"/>
            <a:ext cx="3538311"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325710" y="4572702"/>
            <a:ext cx="3538311" cy="158684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zh-CN" altLang="en-US" sz="1600" dirty="0">
                <a:ln w="3175">
                  <a:noFill/>
                </a:ln>
                <a:solidFill>
                  <a:srgbClr val="FEFFFF"/>
                </a:solidFill>
              </a:rPr>
              <a:t>请输入文本请输入文本请输入文本请输入文本请输入文本请输入文本</a:t>
            </a:r>
            <a:endParaRPr lang="zh-CN" altLang="en-US" sz="1600" dirty="0">
              <a:solidFill>
                <a:srgbClr val="FEFFFF"/>
              </a:solidFill>
            </a:endParaRPr>
          </a:p>
        </p:txBody>
      </p:sp>
      <p:sp>
        <p:nvSpPr>
          <p:cNvPr id="26" name="椭圆 25"/>
          <p:cNvSpPr/>
          <p:nvPr/>
        </p:nvSpPr>
        <p:spPr>
          <a:xfrm>
            <a:off x="7307864" y="1832090"/>
            <a:ext cx="3556158" cy="2193540"/>
          </a:xfrm>
          <a:prstGeom prst="ellipse">
            <a:avLst/>
          </a:prstGeom>
          <a:solidFill>
            <a:srgbClr val="FFFEFF"/>
          </a:solidFill>
          <a:ln w="571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325710" y="4310980"/>
            <a:ext cx="3538311"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7325710" y="6385264"/>
            <a:ext cx="3538311"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KSO_Shape"/>
          <p:cNvSpPr>
            <a:spLocks/>
          </p:cNvSpPr>
          <p:nvPr/>
        </p:nvSpPr>
        <p:spPr bwMode="auto">
          <a:xfrm>
            <a:off x="2532449" y="2117151"/>
            <a:ext cx="1147215" cy="1623418"/>
          </a:xfrm>
          <a:custGeom>
            <a:avLst/>
            <a:gdLst>
              <a:gd name="T0" fmla="*/ 680720 w 1423988"/>
              <a:gd name="T1" fmla="*/ 1626019 h 2012950"/>
              <a:gd name="T2" fmla="*/ 730568 w 1423988"/>
              <a:gd name="T3" fmla="*/ 1631101 h 2012950"/>
              <a:gd name="T4" fmla="*/ 769303 w 1423988"/>
              <a:gd name="T5" fmla="*/ 1599016 h 2012950"/>
              <a:gd name="T6" fmla="*/ 1190626 w 1423988"/>
              <a:gd name="T7" fmla="*/ 934116 h 2012950"/>
              <a:gd name="T8" fmla="*/ 1300481 w 1423988"/>
              <a:gd name="T9" fmla="*/ 1061505 h 2012950"/>
              <a:gd name="T10" fmla="*/ 1364616 w 1423988"/>
              <a:gd name="T11" fmla="*/ 1232416 h 2012950"/>
              <a:gd name="T12" fmla="*/ 1420178 w 1423988"/>
              <a:gd name="T13" fmla="*/ 1723228 h 2012950"/>
              <a:gd name="T14" fmla="*/ 1388111 w 1423988"/>
              <a:gd name="T15" fmla="*/ 1816625 h 2012950"/>
              <a:gd name="T16" fmla="*/ 1329056 w 1423988"/>
              <a:gd name="T17" fmla="*/ 1896045 h 2012950"/>
              <a:gd name="T18" fmla="*/ 1248093 w 1423988"/>
              <a:gd name="T19" fmla="*/ 1957992 h 2012950"/>
              <a:gd name="T20" fmla="*/ 1152843 w 1423988"/>
              <a:gd name="T21" fmla="*/ 1998337 h 2012950"/>
              <a:gd name="T22" fmla="*/ 1049021 w 1423988"/>
              <a:gd name="T23" fmla="*/ 2012633 h 2012950"/>
              <a:gd name="T24" fmla="*/ 289560 w 1423988"/>
              <a:gd name="T25" fmla="*/ 2002784 h 2012950"/>
              <a:gd name="T26" fmla="*/ 192405 w 1423988"/>
              <a:gd name="T27" fmla="*/ 1966569 h 2012950"/>
              <a:gd name="T28" fmla="*/ 108585 w 1423988"/>
              <a:gd name="T29" fmla="*/ 1907481 h 2012950"/>
              <a:gd name="T30" fmla="*/ 44767 w 1423988"/>
              <a:gd name="T31" fmla="*/ 1829650 h 2012950"/>
              <a:gd name="T32" fmla="*/ 7620 w 1423988"/>
              <a:gd name="T33" fmla="*/ 1737206 h 2012950"/>
              <a:gd name="T34" fmla="*/ 2540 w 1423988"/>
              <a:gd name="T35" fmla="*/ 1633643 h 2012950"/>
              <a:gd name="T36" fmla="*/ 108267 w 1423988"/>
              <a:gd name="T37" fmla="*/ 1085013 h 2012950"/>
              <a:gd name="T38" fmla="*/ 209867 w 1423988"/>
              <a:gd name="T39" fmla="*/ 950953 h 2012950"/>
              <a:gd name="T40" fmla="*/ 355600 w 1423988"/>
              <a:gd name="T41" fmla="*/ 877887 h 2012950"/>
              <a:gd name="T42" fmla="*/ 649738 w 1423988"/>
              <a:gd name="T43" fmla="*/ 93946 h 2012950"/>
              <a:gd name="T44" fmla="*/ 594788 w 1423988"/>
              <a:gd name="T45" fmla="*/ 154249 h 2012950"/>
              <a:gd name="T46" fmla="*/ 560802 w 1423988"/>
              <a:gd name="T47" fmla="*/ 183449 h 2012950"/>
              <a:gd name="T48" fmla="*/ 574142 w 1423988"/>
              <a:gd name="T49" fmla="*/ 273903 h 2012950"/>
              <a:gd name="T50" fmla="*/ 645609 w 1423988"/>
              <a:gd name="T51" fmla="*/ 325955 h 2012950"/>
              <a:gd name="T52" fmla="*/ 668478 w 1423988"/>
              <a:gd name="T53" fmla="*/ 366580 h 2012950"/>
              <a:gd name="T54" fmla="*/ 760591 w 1423988"/>
              <a:gd name="T55" fmla="*/ 361819 h 2012950"/>
              <a:gd name="T56" fmla="*/ 777743 w 1423988"/>
              <a:gd name="T57" fmla="*/ 285012 h 2012950"/>
              <a:gd name="T58" fmla="*/ 854292 w 1423988"/>
              <a:gd name="T59" fmla="*/ 268191 h 2012950"/>
              <a:gd name="T60" fmla="*/ 859057 w 1423988"/>
              <a:gd name="T61" fmla="*/ 176466 h 2012950"/>
              <a:gd name="T62" fmla="*/ 818400 w 1423988"/>
              <a:gd name="T63" fmla="*/ 152980 h 2012950"/>
              <a:gd name="T64" fmla="*/ 768850 w 1423988"/>
              <a:gd name="T65" fmla="*/ 85694 h 2012950"/>
              <a:gd name="T66" fmla="*/ 679595 w 1423988"/>
              <a:gd name="T67" fmla="*/ 67921 h 2012950"/>
              <a:gd name="T68" fmla="*/ 808554 w 1423988"/>
              <a:gd name="T69" fmla="*/ 19043 h 2012950"/>
              <a:gd name="T70" fmla="*/ 867315 w 1423988"/>
              <a:gd name="T71" fmla="*/ 70777 h 2012950"/>
              <a:gd name="T72" fmla="*/ 960381 w 1423988"/>
              <a:gd name="T73" fmla="*/ 98072 h 2012950"/>
              <a:gd name="T74" fmla="*/ 1052494 w 1423988"/>
              <a:gd name="T75" fmla="*/ 155202 h 2012950"/>
              <a:gd name="T76" fmla="*/ 1096009 w 1423988"/>
              <a:gd name="T77" fmla="*/ 243117 h 2012950"/>
              <a:gd name="T78" fmla="*/ 1085845 w 1423988"/>
              <a:gd name="T79" fmla="*/ 316433 h 2012950"/>
              <a:gd name="T80" fmla="*/ 1075046 w 1423988"/>
              <a:gd name="T81" fmla="*/ 388162 h 2012950"/>
              <a:gd name="T82" fmla="*/ 1091245 w 1423988"/>
              <a:gd name="T83" fmla="*/ 488773 h 2012950"/>
              <a:gd name="T84" fmla="*/ 1079493 w 1423988"/>
              <a:gd name="T85" fmla="*/ 592558 h 2012950"/>
              <a:gd name="T86" fmla="*/ 1041377 w 1423988"/>
              <a:gd name="T87" fmla="*/ 686187 h 2012950"/>
              <a:gd name="T88" fmla="*/ 980392 w 1423988"/>
              <a:gd name="T89" fmla="*/ 765850 h 2012950"/>
              <a:gd name="T90" fmla="*/ 901302 w 1423988"/>
              <a:gd name="T91" fmla="*/ 826153 h 2012950"/>
              <a:gd name="T92" fmla="*/ 807283 w 1423988"/>
              <a:gd name="T93" fmla="*/ 864557 h 2012950"/>
              <a:gd name="T94" fmla="*/ 702783 w 1423988"/>
              <a:gd name="T95" fmla="*/ 876300 h 2012950"/>
              <a:gd name="T96" fmla="*/ 600188 w 1423988"/>
              <a:gd name="T97" fmla="*/ 859796 h 2012950"/>
              <a:gd name="T98" fmla="*/ 508710 w 1423988"/>
              <a:gd name="T99" fmla="*/ 816949 h 2012950"/>
              <a:gd name="T100" fmla="*/ 432479 w 1423988"/>
              <a:gd name="T101" fmla="*/ 752520 h 2012950"/>
              <a:gd name="T102" fmla="*/ 375305 w 1423988"/>
              <a:gd name="T103" fmla="*/ 670317 h 2012950"/>
              <a:gd name="T104" fmla="*/ 341636 w 1423988"/>
              <a:gd name="T105" fmla="*/ 574150 h 2012950"/>
              <a:gd name="T106" fmla="*/ 334966 w 1423988"/>
              <a:gd name="T107" fmla="*/ 470047 h 2012950"/>
              <a:gd name="T108" fmla="*/ 357200 w 1423988"/>
              <a:gd name="T109" fmla="*/ 351663 h 2012950"/>
              <a:gd name="T110" fmla="*/ 327978 w 1423988"/>
              <a:gd name="T111" fmla="*/ 287234 h 2012950"/>
              <a:gd name="T112" fmla="*/ 339095 w 1423988"/>
              <a:gd name="T113" fmla="*/ 200270 h 2012950"/>
              <a:gd name="T114" fmla="*/ 406751 w 1423988"/>
              <a:gd name="T115" fmla="*/ 124415 h 2012950"/>
              <a:gd name="T116" fmla="*/ 514745 w 1423988"/>
              <a:gd name="T117" fmla="*/ 86012 h 2012950"/>
              <a:gd name="T118" fmla="*/ 579859 w 1423988"/>
              <a:gd name="T119" fmla="*/ 41895 h 2012950"/>
              <a:gd name="T120" fmla="*/ 656091 w 1423988"/>
              <a:gd name="T121" fmla="*/ 5396 h 201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3988" h="2012950">
                <a:moveTo>
                  <a:pt x="355600" y="877887"/>
                </a:moveTo>
                <a:lnTo>
                  <a:pt x="652463" y="1594886"/>
                </a:lnTo>
                <a:lnTo>
                  <a:pt x="654368" y="1599016"/>
                </a:lnTo>
                <a:lnTo>
                  <a:pt x="656908" y="1603463"/>
                </a:lnTo>
                <a:lnTo>
                  <a:pt x="659765" y="1607276"/>
                </a:lnTo>
                <a:lnTo>
                  <a:pt x="662623" y="1611405"/>
                </a:lnTo>
                <a:lnTo>
                  <a:pt x="665798" y="1614900"/>
                </a:lnTo>
                <a:lnTo>
                  <a:pt x="668973" y="1618077"/>
                </a:lnTo>
                <a:lnTo>
                  <a:pt x="672783" y="1620936"/>
                </a:lnTo>
                <a:lnTo>
                  <a:pt x="676275" y="1623795"/>
                </a:lnTo>
                <a:lnTo>
                  <a:pt x="680720" y="1626019"/>
                </a:lnTo>
                <a:lnTo>
                  <a:pt x="684530" y="1627925"/>
                </a:lnTo>
                <a:lnTo>
                  <a:pt x="688975" y="1629831"/>
                </a:lnTo>
                <a:lnTo>
                  <a:pt x="693420" y="1631101"/>
                </a:lnTo>
                <a:lnTo>
                  <a:pt x="698183" y="1632372"/>
                </a:lnTo>
                <a:lnTo>
                  <a:pt x="702628" y="1633007"/>
                </a:lnTo>
                <a:lnTo>
                  <a:pt x="707390" y="1633325"/>
                </a:lnTo>
                <a:lnTo>
                  <a:pt x="712153" y="1633325"/>
                </a:lnTo>
                <a:lnTo>
                  <a:pt x="716598" y="1633325"/>
                </a:lnTo>
                <a:lnTo>
                  <a:pt x="721360" y="1633007"/>
                </a:lnTo>
                <a:lnTo>
                  <a:pt x="725805" y="1632372"/>
                </a:lnTo>
                <a:lnTo>
                  <a:pt x="730568" y="1631101"/>
                </a:lnTo>
                <a:lnTo>
                  <a:pt x="734695" y="1629831"/>
                </a:lnTo>
                <a:lnTo>
                  <a:pt x="739140" y="1627925"/>
                </a:lnTo>
                <a:lnTo>
                  <a:pt x="743268" y="1626019"/>
                </a:lnTo>
                <a:lnTo>
                  <a:pt x="747395" y="1623795"/>
                </a:lnTo>
                <a:lnTo>
                  <a:pt x="751205" y="1620936"/>
                </a:lnTo>
                <a:lnTo>
                  <a:pt x="754698" y="1618077"/>
                </a:lnTo>
                <a:lnTo>
                  <a:pt x="758190" y="1614900"/>
                </a:lnTo>
                <a:lnTo>
                  <a:pt x="761683" y="1611405"/>
                </a:lnTo>
                <a:lnTo>
                  <a:pt x="764223" y="1607276"/>
                </a:lnTo>
                <a:lnTo>
                  <a:pt x="767080" y="1603463"/>
                </a:lnTo>
                <a:lnTo>
                  <a:pt x="769303" y="1599016"/>
                </a:lnTo>
                <a:lnTo>
                  <a:pt x="771525" y="1594886"/>
                </a:lnTo>
                <a:lnTo>
                  <a:pt x="1068071" y="878205"/>
                </a:lnTo>
                <a:lnTo>
                  <a:pt x="1083311" y="881699"/>
                </a:lnTo>
                <a:lnTo>
                  <a:pt x="1098233" y="886147"/>
                </a:lnTo>
                <a:lnTo>
                  <a:pt x="1112521" y="891230"/>
                </a:lnTo>
                <a:lnTo>
                  <a:pt x="1126173" y="896630"/>
                </a:lnTo>
                <a:lnTo>
                  <a:pt x="1140143" y="903301"/>
                </a:lnTo>
                <a:lnTo>
                  <a:pt x="1153478" y="909973"/>
                </a:lnTo>
                <a:lnTo>
                  <a:pt x="1166178" y="917597"/>
                </a:lnTo>
                <a:lnTo>
                  <a:pt x="1178561" y="925539"/>
                </a:lnTo>
                <a:lnTo>
                  <a:pt x="1190626" y="934116"/>
                </a:lnTo>
                <a:lnTo>
                  <a:pt x="1202373" y="943329"/>
                </a:lnTo>
                <a:lnTo>
                  <a:pt x="1214121" y="953177"/>
                </a:lnTo>
                <a:lnTo>
                  <a:pt x="1225233" y="963343"/>
                </a:lnTo>
                <a:lnTo>
                  <a:pt x="1236028" y="974144"/>
                </a:lnTo>
                <a:lnTo>
                  <a:pt x="1246188" y="985262"/>
                </a:lnTo>
                <a:lnTo>
                  <a:pt x="1256348" y="997016"/>
                </a:lnTo>
                <a:lnTo>
                  <a:pt x="1265556" y="1009088"/>
                </a:lnTo>
                <a:lnTo>
                  <a:pt x="1274763" y="1021478"/>
                </a:lnTo>
                <a:lnTo>
                  <a:pt x="1283653" y="1034185"/>
                </a:lnTo>
                <a:lnTo>
                  <a:pt x="1292226" y="1047845"/>
                </a:lnTo>
                <a:lnTo>
                  <a:pt x="1300481" y="1061505"/>
                </a:lnTo>
                <a:lnTo>
                  <a:pt x="1307783" y="1075801"/>
                </a:lnTo>
                <a:lnTo>
                  <a:pt x="1315403" y="1089778"/>
                </a:lnTo>
                <a:lnTo>
                  <a:pt x="1322071" y="1104392"/>
                </a:lnTo>
                <a:lnTo>
                  <a:pt x="1329056" y="1119958"/>
                </a:lnTo>
                <a:lnTo>
                  <a:pt x="1335088" y="1135206"/>
                </a:lnTo>
                <a:lnTo>
                  <a:pt x="1341121" y="1150773"/>
                </a:lnTo>
                <a:lnTo>
                  <a:pt x="1346518" y="1166656"/>
                </a:lnTo>
                <a:lnTo>
                  <a:pt x="1351598" y="1182540"/>
                </a:lnTo>
                <a:lnTo>
                  <a:pt x="1356361" y="1199060"/>
                </a:lnTo>
                <a:lnTo>
                  <a:pt x="1360488" y="1215579"/>
                </a:lnTo>
                <a:lnTo>
                  <a:pt x="1364616" y="1232416"/>
                </a:lnTo>
                <a:lnTo>
                  <a:pt x="1368108" y="1249253"/>
                </a:lnTo>
                <a:lnTo>
                  <a:pt x="1421448" y="1639679"/>
                </a:lnTo>
                <a:lnTo>
                  <a:pt x="1422718" y="1649209"/>
                </a:lnTo>
                <a:lnTo>
                  <a:pt x="1423353" y="1658739"/>
                </a:lnTo>
                <a:lnTo>
                  <a:pt x="1423671" y="1667952"/>
                </a:lnTo>
                <a:lnTo>
                  <a:pt x="1423988" y="1677482"/>
                </a:lnTo>
                <a:lnTo>
                  <a:pt x="1423671" y="1686695"/>
                </a:lnTo>
                <a:lnTo>
                  <a:pt x="1423353" y="1696225"/>
                </a:lnTo>
                <a:lnTo>
                  <a:pt x="1422718" y="1705120"/>
                </a:lnTo>
                <a:lnTo>
                  <a:pt x="1421448" y="1714333"/>
                </a:lnTo>
                <a:lnTo>
                  <a:pt x="1420178" y="1723228"/>
                </a:lnTo>
                <a:lnTo>
                  <a:pt x="1418591" y="1732123"/>
                </a:lnTo>
                <a:lnTo>
                  <a:pt x="1416686" y="1741018"/>
                </a:lnTo>
                <a:lnTo>
                  <a:pt x="1414463" y="1749913"/>
                </a:lnTo>
                <a:lnTo>
                  <a:pt x="1411923" y="1758490"/>
                </a:lnTo>
                <a:lnTo>
                  <a:pt x="1409383" y="1767068"/>
                </a:lnTo>
                <a:lnTo>
                  <a:pt x="1406526" y="1775645"/>
                </a:lnTo>
                <a:lnTo>
                  <a:pt x="1403351" y="1784222"/>
                </a:lnTo>
                <a:lnTo>
                  <a:pt x="1399858" y="1792482"/>
                </a:lnTo>
                <a:lnTo>
                  <a:pt x="1396366" y="1800424"/>
                </a:lnTo>
                <a:lnTo>
                  <a:pt x="1392238" y="1808683"/>
                </a:lnTo>
                <a:lnTo>
                  <a:pt x="1388111" y="1816625"/>
                </a:lnTo>
                <a:lnTo>
                  <a:pt x="1383666" y="1824250"/>
                </a:lnTo>
                <a:lnTo>
                  <a:pt x="1379221" y="1832192"/>
                </a:lnTo>
                <a:lnTo>
                  <a:pt x="1374458" y="1839816"/>
                </a:lnTo>
                <a:lnTo>
                  <a:pt x="1369378" y="1847122"/>
                </a:lnTo>
                <a:lnTo>
                  <a:pt x="1364298" y="1854747"/>
                </a:lnTo>
                <a:lnTo>
                  <a:pt x="1358901" y="1861736"/>
                </a:lnTo>
                <a:lnTo>
                  <a:pt x="1353186" y="1869042"/>
                </a:lnTo>
                <a:lnTo>
                  <a:pt x="1347471" y="1876031"/>
                </a:lnTo>
                <a:lnTo>
                  <a:pt x="1341438" y="1882702"/>
                </a:lnTo>
                <a:lnTo>
                  <a:pt x="1335088" y="1889691"/>
                </a:lnTo>
                <a:lnTo>
                  <a:pt x="1329056" y="1896045"/>
                </a:lnTo>
                <a:lnTo>
                  <a:pt x="1322071" y="1902398"/>
                </a:lnTo>
                <a:lnTo>
                  <a:pt x="1315403" y="1908752"/>
                </a:lnTo>
                <a:lnTo>
                  <a:pt x="1308736" y="1914788"/>
                </a:lnTo>
                <a:lnTo>
                  <a:pt x="1301433" y="1920824"/>
                </a:lnTo>
                <a:lnTo>
                  <a:pt x="1294448" y="1926542"/>
                </a:lnTo>
                <a:lnTo>
                  <a:pt x="1286828" y="1932260"/>
                </a:lnTo>
                <a:lnTo>
                  <a:pt x="1279526" y="1937978"/>
                </a:lnTo>
                <a:lnTo>
                  <a:pt x="1271906" y="1943061"/>
                </a:lnTo>
                <a:lnTo>
                  <a:pt x="1263968" y="1948462"/>
                </a:lnTo>
                <a:lnTo>
                  <a:pt x="1256348" y="1953544"/>
                </a:lnTo>
                <a:lnTo>
                  <a:pt x="1248093" y="1957992"/>
                </a:lnTo>
                <a:lnTo>
                  <a:pt x="1239838" y="1962757"/>
                </a:lnTo>
                <a:lnTo>
                  <a:pt x="1231583" y="1967205"/>
                </a:lnTo>
                <a:lnTo>
                  <a:pt x="1223646" y="1971652"/>
                </a:lnTo>
                <a:lnTo>
                  <a:pt x="1215073" y="1975464"/>
                </a:lnTo>
                <a:lnTo>
                  <a:pt x="1206501" y="1979276"/>
                </a:lnTo>
                <a:lnTo>
                  <a:pt x="1197611" y="1983088"/>
                </a:lnTo>
                <a:lnTo>
                  <a:pt x="1189038" y="1986583"/>
                </a:lnTo>
                <a:lnTo>
                  <a:pt x="1180148" y="1989760"/>
                </a:lnTo>
                <a:lnTo>
                  <a:pt x="1171258" y="1992936"/>
                </a:lnTo>
                <a:lnTo>
                  <a:pt x="1161733" y="1995796"/>
                </a:lnTo>
                <a:lnTo>
                  <a:pt x="1152843" y="1998337"/>
                </a:lnTo>
                <a:lnTo>
                  <a:pt x="1143636" y="2000878"/>
                </a:lnTo>
                <a:lnTo>
                  <a:pt x="1134428" y="2002784"/>
                </a:lnTo>
                <a:lnTo>
                  <a:pt x="1125221" y="2005008"/>
                </a:lnTo>
                <a:lnTo>
                  <a:pt x="1115696" y="2006914"/>
                </a:lnTo>
                <a:lnTo>
                  <a:pt x="1106171" y="2008185"/>
                </a:lnTo>
                <a:lnTo>
                  <a:pt x="1096646" y="2009773"/>
                </a:lnTo>
                <a:lnTo>
                  <a:pt x="1087438" y="2010726"/>
                </a:lnTo>
                <a:lnTo>
                  <a:pt x="1077913" y="2011362"/>
                </a:lnTo>
                <a:lnTo>
                  <a:pt x="1068071" y="2012315"/>
                </a:lnTo>
                <a:lnTo>
                  <a:pt x="1058546" y="2012633"/>
                </a:lnTo>
                <a:lnTo>
                  <a:pt x="1049021" y="2012633"/>
                </a:lnTo>
                <a:lnTo>
                  <a:pt x="374968" y="2012633"/>
                </a:lnTo>
                <a:lnTo>
                  <a:pt x="374968" y="2012950"/>
                </a:lnTo>
                <a:lnTo>
                  <a:pt x="365125" y="2012633"/>
                </a:lnTo>
                <a:lnTo>
                  <a:pt x="355600" y="2012315"/>
                </a:lnTo>
                <a:lnTo>
                  <a:pt x="346075" y="2011362"/>
                </a:lnTo>
                <a:lnTo>
                  <a:pt x="336550" y="2010726"/>
                </a:lnTo>
                <a:lnTo>
                  <a:pt x="327025" y="2009773"/>
                </a:lnTo>
                <a:lnTo>
                  <a:pt x="317817" y="2008185"/>
                </a:lnTo>
                <a:lnTo>
                  <a:pt x="307975" y="2006914"/>
                </a:lnTo>
                <a:lnTo>
                  <a:pt x="298767" y="2005008"/>
                </a:lnTo>
                <a:lnTo>
                  <a:pt x="289560" y="2002784"/>
                </a:lnTo>
                <a:lnTo>
                  <a:pt x="280352" y="2000878"/>
                </a:lnTo>
                <a:lnTo>
                  <a:pt x="271145" y="1998337"/>
                </a:lnTo>
                <a:lnTo>
                  <a:pt x="261937" y="1995478"/>
                </a:lnTo>
                <a:lnTo>
                  <a:pt x="253047" y="1992619"/>
                </a:lnTo>
                <a:lnTo>
                  <a:pt x="243840" y="1989442"/>
                </a:lnTo>
                <a:lnTo>
                  <a:pt x="234950" y="1986265"/>
                </a:lnTo>
                <a:lnTo>
                  <a:pt x="226060" y="1982771"/>
                </a:lnTo>
                <a:lnTo>
                  <a:pt x="217487" y="1978959"/>
                </a:lnTo>
                <a:lnTo>
                  <a:pt x="209232" y="1975147"/>
                </a:lnTo>
                <a:lnTo>
                  <a:pt x="200660" y="1971017"/>
                </a:lnTo>
                <a:lnTo>
                  <a:pt x="192405" y="1966569"/>
                </a:lnTo>
                <a:lnTo>
                  <a:pt x="183832" y="1962439"/>
                </a:lnTo>
                <a:lnTo>
                  <a:pt x="175577" y="1957674"/>
                </a:lnTo>
                <a:lnTo>
                  <a:pt x="167640" y="1952591"/>
                </a:lnTo>
                <a:lnTo>
                  <a:pt x="160020" y="1947826"/>
                </a:lnTo>
                <a:lnTo>
                  <a:pt x="152082" y="1942426"/>
                </a:lnTo>
                <a:lnTo>
                  <a:pt x="144780" y="1937025"/>
                </a:lnTo>
                <a:lnTo>
                  <a:pt x="137160" y="1931307"/>
                </a:lnTo>
                <a:lnTo>
                  <a:pt x="129540" y="1925589"/>
                </a:lnTo>
                <a:lnTo>
                  <a:pt x="122555" y="1919871"/>
                </a:lnTo>
                <a:lnTo>
                  <a:pt x="115570" y="1913835"/>
                </a:lnTo>
                <a:lnTo>
                  <a:pt x="108585" y="1907481"/>
                </a:lnTo>
                <a:lnTo>
                  <a:pt x="101917" y="1901128"/>
                </a:lnTo>
                <a:lnTo>
                  <a:pt x="95567" y="1894456"/>
                </a:lnTo>
                <a:lnTo>
                  <a:pt x="89217" y="1887785"/>
                </a:lnTo>
                <a:lnTo>
                  <a:pt x="82550" y="1881114"/>
                </a:lnTo>
                <a:lnTo>
                  <a:pt x="76835" y="1874443"/>
                </a:lnTo>
                <a:lnTo>
                  <a:pt x="70802" y="1867136"/>
                </a:lnTo>
                <a:lnTo>
                  <a:pt x="65405" y="1859829"/>
                </a:lnTo>
                <a:lnTo>
                  <a:pt x="60007" y="1852523"/>
                </a:lnTo>
                <a:lnTo>
                  <a:pt x="54927" y="1845216"/>
                </a:lnTo>
                <a:lnTo>
                  <a:pt x="49847" y="1837274"/>
                </a:lnTo>
                <a:lnTo>
                  <a:pt x="44767" y="1829650"/>
                </a:lnTo>
                <a:lnTo>
                  <a:pt x="40322" y="1821390"/>
                </a:lnTo>
                <a:lnTo>
                  <a:pt x="35877" y="1813766"/>
                </a:lnTo>
                <a:lnTo>
                  <a:pt x="31750" y="1805507"/>
                </a:lnTo>
                <a:lnTo>
                  <a:pt x="27940" y="1797247"/>
                </a:lnTo>
                <a:lnTo>
                  <a:pt x="24130" y="1788987"/>
                </a:lnTo>
                <a:lnTo>
                  <a:pt x="20637" y="1780410"/>
                </a:lnTo>
                <a:lnTo>
                  <a:pt x="17780" y="1772150"/>
                </a:lnTo>
                <a:lnTo>
                  <a:pt x="14605" y="1763573"/>
                </a:lnTo>
                <a:lnTo>
                  <a:pt x="12065" y="1754996"/>
                </a:lnTo>
                <a:lnTo>
                  <a:pt x="9525" y="1746101"/>
                </a:lnTo>
                <a:lnTo>
                  <a:pt x="7620" y="1737206"/>
                </a:lnTo>
                <a:lnTo>
                  <a:pt x="5715" y="1727675"/>
                </a:lnTo>
                <a:lnTo>
                  <a:pt x="3810" y="1718781"/>
                </a:lnTo>
                <a:lnTo>
                  <a:pt x="2540" y="1709568"/>
                </a:lnTo>
                <a:lnTo>
                  <a:pt x="1587" y="1700355"/>
                </a:lnTo>
                <a:lnTo>
                  <a:pt x="635" y="1691143"/>
                </a:lnTo>
                <a:lnTo>
                  <a:pt x="317" y="1681930"/>
                </a:lnTo>
                <a:lnTo>
                  <a:pt x="0" y="1672082"/>
                </a:lnTo>
                <a:lnTo>
                  <a:pt x="317" y="1662869"/>
                </a:lnTo>
                <a:lnTo>
                  <a:pt x="635" y="1653339"/>
                </a:lnTo>
                <a:lnTo>
                  <a:pt x="1587" y="1643809"/>
                </a:lnTo>
                <a:lnTo>
                  <a:pt x="2540" y="1633643"/>
                </a:lnTo>
                <a:lnTo>
                  <a:pt x="55562" y="1243534"/>
                </a:lnTo>
                <a:lnTo>
                  <a:pt x="59055" y="1226380"/>
                </a:lnTo>
                <a:lnTo>
                  <a:pt x="63182" y="1209543"/>
                </a:lnTo>
                <a:lnTo>
                  <a:pt x="67310" y="1193341"/>
                </a:lnTo>
                <a:lnTo>
                  <a:pt x="72390" y="1176822"/>
                </a:lnTo>
                <a:lnTo>
                  <a:pt x="77152" y="1160938"/>
                </a:lnTo>
                <a:lnTo>
                  <a:pt x="82550" y="1145054"/>
                </a:lnTo>
                <a:lnTo>
                  <a:pt x="88582" y="1129806"/>
                </a:lnTo>
                <a:lnTo>
                  <a:pt x="94615" y="1114557"/>
                </a:lnTo>
                <a:lnTo>
                  <a:pt x="101600" y="1099626"/>
                </a:lnTo>
                <a:lnTo>
                  <a:pt x="108267" y="1085013"/>
                </a:lnTo>
                <a:lnTo>
                  <a:pt x="115887" y="1071035"/>
                </a:lnTo>
                <a:lnTo>
                  <a:pt x="123507" y="1057058"/>
                </a:lnTo>
                <a:lnTo>
                  <a:pt x="131445" y="1043715"/>
                </a:lnTo>
                <a:lnTo>
                  <a:pt x="140017" y="1030373"/>
                </a:lnTo>
                <a:lnTo>
                  <a:pt x="148907" y="1017666"/>
                </a:lnTo>
                <a:lnTo>
                  <a:pt x="158115" y="1005594"/>
                </a:lnTo>
                <a:lnTo>
                  <a:pt x="167640" y="993840"/>
                </a:lnTo>
                <a:lnTo>
                  <a:pt x="177800" y="982403"/>
                </a:lnTo>
                <a:lnTo>
                  <a:pt x="187960" y="971285"/>
                </a:lnTo>
                <a:lnTo>
                  <a:pt x="198755" y="960801"/>
                </a:lnTo>
                <a:lnTo>
                  <a:pt x="209867" y="950953"/>
                </a:lnTo>
                <a:lnTo>
                  <a:pt x="221297" y="941423"/>
                </a:lnTo>
                <a:lnTo>
                  <a:pt x="233045" y="932528"/>
                </a:lnTo>
                <a:lnTo>
                  <a:pt x="245110" y="923951"/>
                </a:lnTo>
                <a:lnTo>
                  <a:pt x="257492" y="916009"/>
                </a:lnTo>
                <a:lnTo>
                  <a:pt x="270827" y="909020"/>
                </a:lnTo>
                <a:lnTo>
                  <a:pt x="283845" y="902031"/>
                </a:lnTo>
                <a:lnTo>
                  <a:pt x="297497" y="895995"/>
                </a:lnTo>
                <a:lnTo>
                  <a:pt x="311467" y="890594"/>
                </a:lnTo>
                <a:lnTo>
                  <a:pt x="326073" y="885829"/>
                </a:lnTo>
                <a:lnTo>
                  <a:pt x="340678" y="881382"/>
                </a:lnTo>
                <a:lnTo>
                  <a:pt x="355600" y="877887"/>
                </a:lnTo>
                <a:close/>
                <a:moveTo>
                  <a:pt x="679595" y="67921"/>
                </a:moveTo>
                <a:lnTo>
                  <a:pt x="675784" y="68555"/>
                </a:lnTo>
                <a:lnTo>
                  <a:pt x="672290" y="70142"/>
                </a:lnTo>
                <a:lnTo>
                  <a:pt x="668478" y="71412"/>
                </a:lnTo>
                <a:lnTo>
                  <a:pt x="665302" y="73634"/>
                </a:lnTo>
                <a:lnTo>
                  <a:pt x="662126" y="76173"/>
                </a:lnTo>
                <a:lnTo>
                  <a:pt x="658949" y="79029"/>
                </a:lnTo>
                <a:lnTo>
                  <a:pt x="656408" y="82203"/>
                </a:lnTo>
                <a:lnTo>
                  <a:pt x="653867" y="85694"/>
                </a:lnTo>
                <a:lnTo>
                  <a:pt x="651644" y="89503"/>
                </a:lnTo>
                <a:lnTo>
                  <a:pt x="649738" y="93946"/>
                </a:lnTo>
                <a:lnTo>
                  <a:pt x="647832" y="98072"/>
                </a:lnTo>
                <a:lnTo>
                  <a:pt x="646880" y="102833"/>
                </a:lnTo>
                <a:lnTo>
                  <a:pt x="645927" y="107276"/>
                </a:lnTo>
                <a:lnTo>
                  <a:pt x="645609" y="112355"/>
                </a:lnTo>
                <a:lnTo>
                  <a:pt x="644974" y="117433"/>
                </a:lnTo>
                <a:lnTo>
                  <a:pt x="644974" y="125685"/>
                </a:lnTo>
                <a:lnTo>
                  <a:pt x="644974" y="152662"/>
                </a:lnTo>
                <a:lnTo>
                  <a:pt x="609399" y="152662"/>
                </a:lnTo>
                <a:lnTo>
                  <a:pt x="604635" y="152980"/>
                </a:lnTo>
                <a:lnTo>
                  <a:pt x="599553" y="153297"/>
                </a:lnTo>
                <a:lnTo>
                  <a:pt x="594788" y="154249"/>
                </a:lnTo>
                <a:lnTo>
                  <a:pt x="590341" y="155836"/>
                </a:lnTo>
                <a:lnTo>
                  <a:pt x="585894" y="157106"/>
                </a:lnTo>
                <a:lnTo>
                  <a:pt x="581765" y="159328"/>
                </a:lnTo>
                <a:lnTo>
                  <a:pt x="577636" y="161549"/>
                </a:lnTo>
                <a:lnTo>
                  <a:pt x="574142" y="164088"/>
                </a:lnTo>
                <a:lnTo>
                  <a:pt x="570966" y="166945"/>
                </a:lnTo>
                <a:lnTo>
                  <a:pt x="568107" y="169801"/>
                </a:lnTo>
                <a:lnTo>
                  <a:pt x="565566" y="172975"/>
                </a:lnTo>
                <a:lnTo>
                  <a:pt x="563660" y="176466"/>
                </a:lnTo>
                <a:lnTo>
                  <a:pt x="562072" y="179958"/>
                </a:lnTo>
                <a:lnTo>
                  <a:pt x="560802" y="183449"/>
                </a:lnTo>
                <a:lnTo>
                  <a:pt x="559849" y="187575"/>
                </a:lnTo>
                <a:lnTo>
                  <a:pt x="559849" y="191383"/>
                </a:lnTo>
                <a:lnTo>
                  <a:pt x="559849" y="246608"/>
                </a:lnTo>
                <a:lnTo>
                  <a:pt x="559849" y="250417"/>
                </a:lnTo>
                <a:lnTo>
                  <a:pt x="560802" y="254543"/>
                </a:lnTo>
                <a:lnTo>
                  <a:pt x="562072" y="258034"/>
                </a:lnTo>
                <a:lnTo>
                  <a:pt x="563660" y="261525"/>
                </a:lnTo>
                <a:lnTo>
                  <a:pt x="565566" y="265017"/>
                </a:lnTo>
                <a:lnTo>
                  <a:pt x="568107" y="268191"/>
                </a:lnTo>
                <a:lnTo>
                  <a:pt x="570966" y="271047"/>
                </a:lnTo>
                <a:lnTo>
                  <a:pt x="574142" y="273903"/>
                </a:lnTo>
                <a:lnTo>
                  <a:pt x="577636" y="276443"/>
                </a:lnTo>
                <a:lnTo>
                  <a:pt x="581765" y="278664"/>
                </a:lnTo>
                <a:lnTo>
                  <a:pt x="585894" y="280569"/>
                </a:lnTo>
                <a:lnTo>
                  <a:pt x="590341" y="282156"/>
                </a:lnTo>
                <a:lnTo>
                  <a:pt x="594788" y="283742"/>
                </a:lnTo>
                <a:lnTo>
                  <a:pt x="599553" y="284377"/>
                </a:lnTo>
                <a:lnTo>
                  <a:pt x="604635" y="285012"/>
                </a:lnTo>
                <a:lnTo>
                  <a:pt x="609399" y="285012"/>
                </a:lnTo>
                <a:lnTo>
                  <a:pt x="644974" y="285012"/>
                </a:lnTo>
                <a:lnTo>
                  <a:pt x="644974" y="320876"/>
                </a:lnTo>
                <a:lnTo>
                  <a:pt x="645609" y="325955"/>
                </a:lnTo>
                <a:lnTo>
                  <a:pt x="645927" y="331033"/>
                </a:lnTo>
                <a:lnTo>
                  <a:pt x="646880" y="335476"/>
                </a:lnTo>
                <a:lnTo>
                  <a:pt x="647832" y="340237"/>
                </a:lnTo>
                <a:lnTo>
                  <a:pt x="649738" y="344363"/>
                </a:lnTo>
                <a:lnTo>
                  <a:pt x="651644" y="348489"/>
                </a:lnTo>
                <a:lnTo>
                  <a:pt x="653867" y="352298"/>
                </a:lnTo>
                <a:lnTo>
                  <a:pt x="656408" y="355789"/>
                </a:lnTo>
                <a:lnTo>
                  <a:pt x="658949" y="358963"/>
                </a:lnTo>
                <a:lnTo>
                  <a:pt x="662126" y="361819"/>
                </a:lnTo>
                <a:lnTo>
                  <a:pt x="665302" y="364358"/>
                </a:lnTo>
                <a:lnTo>
                  <a:pt x="668478" y="366580"/>
                </a:lnTo>
                <a:lnTo>
                  <a:pt x="672290" y="368484"/>
                </a:lnTo>
                <a:lnTo>
                  <a:pt x="675784" y="369436"/>
                </a:lnTo>
                <a:lnTo>
                  <a:pt x="679595" y="370071"/>
                </a:lnTo>
                <a:lnTo>
                  <a:pt x="683725" y="370389"/>
                </a:lnTo>
                <a:lnTo>
                  <a:pt x="738675" y="370389"/>
                </a:lnTo>
                <a:lnTo>
                  <a:pt x="742804" y="370071"/>
                </a:lnTo>
                <a:lnTo>
                  <a:pt x="746616" y="369436"/>
                </a:lnTo>
                <a:lnTo>
                  <a:pt x="750427" y="368484"/>
                </a:lnTo>
                <a:lnTo>
                  <a:pt x="754239" y="366580"/>
                </a:lnTo>
                <a:lnTo>
                  <a:pt x="757415" y="364358"/>
                </a:lnTo>
                <a:lnTo>
                  <a:pt x="760591" y="361819"/>
                </a:lnTo>
                <a:lnTo>
                  <a:pt x="763450" y="358963"/>
                </a:lnTo>
                <a:lnTo>
                  <a:pt x="766309" y="355789"/>
                </a:lnTo>
                <a:lnTo>
                  <a:pt x="768850" y="352298"/>
                </a:lnTo>
                <a:lnTo>
                  <a:pt x="770755" y="348489"/>
                </a:lnTo>
                <a:lnTo>
                  <a:pt x="772979" y="344363"/>
                </a:lnTo>
                <a:lnTo>
                  <a:pt x="774567" y="340237"/>
                </a:lnTo>
                <a:lnTo>
                  <a:pt x="775838" y="335476"/>
                </a:lnTo>
                <a:lnTo>
                  <a:pt x="777108" y="331033"/>
                </a:lnTo>
                <a:lnTo>
                  <a:pt x="777426" y="325955"/>
                </a:lnTo>
                <a:lnTo>
                  <a:pt x="777743" y="320876"/>
                </a:lnTo>
                <a:lnTo>
                  <a:pt x="777743" y="285012"/>
                </a:lnTo>
                <a:lnTo>
                  <a:pt x="813000" y="285012"/>
                </a:lnTo>
                <a:lnTo>
                  <a:pt x="818400" y="285012"/>
                </a:lnTo>
                <a:lnTo>
                  <a:pt x="823165" y="284377"/>
                </a:lnTo>
                <a:lnTo>
                  <a:pt x="827929" y="283742"/>
                </a:lnTo>
                <a:lnTo>
                  <a:pt x="832693" y="282156"/>
                </a:lnTo>
                <a:lnTo>
                  <a:pt x="836823" y="280569"/>
                </a:lnTo>
                <a:lnTo>
                  <a:pt x="840634" y="278664"/>
                </a:lnTo>
                <a:lnTo>
                  <a:pt x="844763" y="276443"/>
                </a:lnTo>
                <a:lnTo>
                  <a:pt x="848257" y="273903"/>
                </a:lnTo>
                <a:lnTo>
                  <a:pt x="851434" y="271047"/>
                </a:lnTo>
                <a:lnTo>
                  <a:pt x="854292" y="268191"/>
                </a:lnTo>
                <a:lnTo>
                  <a:pt x="856833" y="265017"/>
                </a:lnTo>
                <a:lnTo>
                  <a:pt x="859057" y="261525"/>
                </a:lnTo>
                <a:lnTo>
                  <a:pt x="860327" y="258034"/>
                </a:lnTo>
                <a:lnTo>
                  <a:pt x="861915" y="254543"/>
                </a:lnTo>
                <a:lnTo>
                  <a:pt x="862551" y="250417"/>
                </a:lnTo>
                <a:lnTo>
                  <a:pt x="862868" y="246608"/>
                </a:lnTo>
                <a:lnTo>
                  <a:pt x="862868" y="191383"/>
                </a:lnTo>
                <a:lnTo>
                  <a:pt x="862551" y="187575"/>
                </a:lnTo>
                <a:lnTo>
                  <a:pt x="861915" y="183449"/>
                </a:lnTo>
                <a:lnTo>
                  <a:pt x="860327" y="179958"/>
                </a:lnTo>
                <a:lnTo>
                  <a:pt x="859057" y="176466"/>
                </a:lnTo>
                <a:lnTo>
                  <a:pt x="856833" y="172975"/>
                </a:lnTo>
                <a:lnTo>
                  <a:pt x="854292" y="169801"/>
                </a:lnTo>
                <a:lnTo>
                  <a:pt x="851434" y="166945"/>
                </a:lnTo>
                <a:lnTo>
                  <a:pt x="848257" y="164088"/>
                </a:lnTo>
                <a:lnTo>
                  <a:pt x="844763" y="161549"/>
                </a:lnTo>
                <a:lnTo>
                  <a:pt x="840634" y="159328"/>
                </a:lnTo>
                <a:lnTo>
                  <a:pt x="836823" y="157106"/>
                </a:lnTo>
                <a:lnTo>
                  <a:pt x="832693" y="155836"/>
                </a:lnTo>
                <a:lnTo>
                  <a:pt x="827929" y="154249"/>
                </a:lnTo>
                <a:lnTo>
                  <a:pt x="823165" y="153297"/>
                </a:lnTo>
                <a:lnTo>
                  <a:pt x="818400" y="152980"/>
                </a:lnTo>
                <a:lnTo>
                  <a:pt x="813000" y="152662"/>
                </a:lnTo>
                <a:lnTo>
                  <a:pt x="777743" y="152662"/>
                </a:lnTo>
                <a:lnTo>
                  <a:pt x="777743" y="125050"/>
                </a:lnTo>
                <a:lnTo>
                  <a:pt x="777743" y="117433"/>
                </a:lnTo>
                <a:lnTo>
                  <a:pt x="777426" y="112355"/>
                </a:lnTo>
                <a:lnTo>
                  <a:pt x="777108" y="107276"/>
                </a:lnTo>
                <a:lnTo>
                  <a:pt x="775838" y="102833"/>
                </a:lnTo>
                <a:lnTo>
                  <a:pt x="774567" y="98072"/>
                </a:lnTo>
                <a:lnTo>
                  <a:pt x="772979" y="93946"/>
                </a:lnTo>
                <a:lnTo>
                  <a:pt x="770755" y="89503"/>
                </a:lnTo>
                <a:lnTo>
                  <a:pt x="768850" y="85694"/>
                </a:lnTo>
                <a:lnTo>
                  <a:pt x="766309" y="82203"/>
                </a:lnTo>
                <a:lnTo>
                  <a:pt x="763450" y="79029"/>
                </a:lnTo>
                <a:lnTo>
                  <a:pt x="760591" y="76173"/>
                </a:lnTo>
                <a:lnTo>
                  <a:pt x="757415" y="73634"/>
                </a:lnTo>
                <a:lnTo>
                  <a:pt x="754239" y="71412"/>
                </a:lnTo>
                <a:lnTo>
                  <a:pt x="750427" y="70142"/>
                </a:lnTo>
                <a:lnTo>
                  <a:pt x="746616" y="68555"/>
                </a:lnTo>
                <a:lnTo>
                  <a:pt x="742804" y="67921"/>
                </a:lnTo>
                <a:lnTo>
                  <a:pt x="738675" y="67921"/>
                </a:lnTo>
                <a:lnTo>
                  <a:pt x="683725" y="67921"/>
                </a:lnTo>
                <a:lnTo>
                  <a:pt x="679595" y="67921"/>
                </a:lnTo>
                <a:close/>
                <a:moveTo>
                  <a:pt x="711359" y="0"/>
                </a:moveTo>
                <a:lnTo>
                  <a:pt x="723429" y="0"/>
                </a:lnTo>
                <a:lnTo>
                  <a:pt x="735181" y="635"/>
                </a:lnTo>
                <a:lnTo>
                  <a:pt x="746298" y="1905"/>
                </a:lnTo>
                <a:lnTo>
                  <a:pt x="757097" y="3491"/>
                </a:lnTo>
                <a:lnTo>
                  <a:pt x="766944" y="5078"/>
                </a:lnTo>
                <a:lnTo>
                  <a:pt x="776155" y="7300"/>
                </a:lnTo>
                <a:lnTo>
                  <a:pt x="785049" y="10157"/>
                </a:lnTo>
                <a:lnTo>
                  <a:pt x="793307" y="12696"/>
                </a:lnTo>
                <a:lnTo>
                  <a:pt x="801248" y="15869"/>
                </a:lnTo>
                <a:lnTo>
                  <a:pt x="808554" y="19043"/>
                </a:lnTo>
                <a:lnTo>
                  <a:pt x="815541" y="22535"/>
                </a:lnTo>
                <a:lnTo>
                  <a:pt x="821894" y="26343"/>
                </a:lnTo>
                <a:lnTo>
                  <a:pt x="827929" y="30152"/>
                </a:lnTo>
                <a:lnTo>
                  <a:pt x="833329" y="33960"/>
                </a:lnTo>
                <a:lnTo>
                  <a:pt x="838093" y="38086"/>
                </a:lnTo>
                <a:lnTo>
                  <a:pt x="842858" y="41895"/>
                </a:lnTo>
                <a:lnTo>
                  <a:pt x="847304" y="45704"/>
                </a:lnTo>
                <a:lnTo>
                  <a:pt x="851116" y="49830"/>
                </a:lnTo>
                <a:lnTo>
                  <a:pt x="857786" y="57130"/>
                </a:lnTo>
                <a:lnTo>
                  <a:pt x="863186" y="64429"/>
                </a:lnTo>
                <a:lnTo>
                  <a:pt x="867315" y="70777"/>
                </a:lnTo>
                <a:lnTo>
                  <a:pt x="870174" y="76490"/>
                </a:lnTo>
                <a:lnTo>
                  <a:pt x="872397" y="80299"/>
                </a:lnTo>
                <a:lnTo>
                  <a:pt x="873985" y="83790"/>
                </a:lnTo>
                <a:lnTo>
                  <a:pt x="885420" y="84107"/>
                </a:lnTo>
                <a:lnTo>
                  <a:pt x="896537" y="85059"/>
                </a:lnTo>
                <a:lnTo>
                  <a:pt x="907654" y="86012"/>
                </a:lnTo>
                <a:lnTo>
                  <a:pt x="918771" y="87916"/>
                </a:lnTo>
                <a:lnTo>
                  <a:pt x="929571" y="89503"/>
                </a:lnTo>
                <a:lnTo>
                  <a:pt x="940053" y="92042"/>
                </a:lnTo>
                <a:lnTo>
                  <a:pt x="950534" y="94898"/>
                </a:lnTo>
                <a:lnTo>
                  <a:pt x="960381" y="98072"/>
                </a:lnTo>
                <a:lnTo>
                  <a:pt x="970545" y="101563"/>
                </a:lnTo>
                <a:lnTo>
                  <a:pt x="980074" y="105689"/>
                </a:lnTo>
                <a:lnTo>
                  <a:pt x="989285" y="109815"/>
                </a:lnTo>
                <a:lnTo>
                  <a:pt x="998497" y="114259"/>
                </a:lnTo>
                <a:lnTo>
                  <a:pt x="1007073" y="119020"/>
                </a:lnTo>
                <a:lnTo>
                  <a:pt x="1015649" y="124415"/>
                </a:lnTo>
                <a:lnTo>
                  <a:pt x="1023907" y="130128"/>
                </a:lnTo>
                <a:lnTo>
                  <a:pt x="1031213" y="135841"/>
                </a:lnTo>
                <a:lnTo>
                  <a:pt x="1038836" y="142189"/>
                </a:lnTo>
                <a:lnTo>
                  <a:pt x="1045824" y="148536"/>
                </a:lnTo>
                <a:lnTo>
                  <a:pt x="1052494" y="155202"/>
                </a:lnTo>
                <a:lnTo>
                  <a:pt x="1058847" y="162184"/>
                </a:lnTo>
                <a:lnTo>
                  <a:pt x="1064564" y="169484"/>
                </a:lnTo>
                <a:lnTo>
                  <a:pt x="1069964" y="176784"/>
                </a:lnTo>
                <a:lnTo>
                  <a:pt x="1074728" y="184401"/>
                </a:lnTo>
                <a:lnTo>
                  <a:pt x="1079493" y="192018"/>
                </a:lnTo>
                <a:lnTo>
                  <a:pt x="1083304" y="200270"/>
                </a:lnTo>
                <a:lnTo>
                  <a:pt x="1086798" y="208522"/>
                </a:lnTo>
                <a:lnTo>
                  <a:pt x="1089657" y="217092"/>
                </a:lnTo>
                <a:lnTo>
                  <a:pt x="1092198" y="225661"/>
                </a:lnTo>
                <a:lnTo>
                  <a:pt x="1094421" y="234230"/>
                </a:lnTo>
                <a:lnTo>
                  <a:pt x="1096009" y="243117"/>
                </a:lnTo>
                <a:lnTo>
                  <a:pt x="1096645" y="252321"/>
                </a:lnTo>
                <a:lnTo>
                  <a:pt x="1096962" y="261208"/>
                </a:lnTo>
                <a:lnTo>
                  <a:pt x="1096962" y="267556"/>
                </a:lnTo>
                <a:lnTo>
                  <a:pt x="1096327" y="273903"/>
                </a:lnTo>
                <a:lnTo>
                  <a:pt x="1095374" y="280569"/>
                </a:lnTo>
                <a:lnTo>
                  <a:pt x="1094739" y="286599"/>
                </a:lnTo>
                <a:lnTo>
                  <a:pt x="1093468" y="292629"/>
                </a:lnTo>
                <a:lnTo>
                  <a:pt x="1091880" y="298660"/>
                </a:lnTo>
                <a:lnTo>
                  <a:pt x="1090292" y="304690"/>
                </a:lnTo>
                <a:lnTo>
                  <a:pt x="1088069" y="310720"/>
                </a:lnTo>
                <a:lnTo>
                  <a:pt x="1085845" y="316433"/>
                </a:lnTo>
                <a:lnTo>
                  <a:pt x="1083304" y="322146"/>
                </a:lnTo>
                <a:lnTo>
                  <a:pt x="1080445" y="327859"/>
                </a:lnTo>
                <a:lnTo>
                  <a:pt x="1077269" y="333572"/>
                </a:lnTo>
                <a:lnTo>
                  <a:pt x="1074093" y="338650"/>
                </a:lnTo>
                <a:lnTo>
                  <a:pt x="1070917" y="344046"/>
                </a:lnTo>
                <a:lnTo>
                  <a:pt x="1067105" y="349441"/>
                </a:lnTo>
                <a:lnTo>
                  <a:pt x="1062976" y="354519"/>
                </a:lnTo>
                <a:lnTo>
                  <a:pt x="1066787" y="362771"/>
                </a:lnTo>
                <a:lnTo>
                  <a:pt x="1069646" y="371341"/>
                </a:lnTo>
                <a:lnTo>
                  <a:pt x="1072822" y="379593"/>
                </a:lnTo>
                <a:lnTo>
                  <a:pt x="1075046" y="388162"/>
                </a:lnTo>
                <a:lnTo>
                  <a:pt x="1077587" y="397049"/>
                </a:lnTo>
                <a:lnTo>
                  <a:pt x="1080128" y="406253"/>
                </a:lnTo>
                <a:lnTo>
                  <a:pt x="1082351" y="415140"/>
                </a:lnTo>
                <a:lnTo>
                  <a:pt x="1084257" y="424027"/>
                </a:lnTo>
                <a:lnTo>
                  <a:pt x="1085845" y="432913"/>
                </a:lnTo>
                <a:lnTo>
                  <a:pt x="1087433" y="442118"/>
                </a:lnTo>
                <a:lnTo>
                  <a:pt x="1088704" y="451322"/>
                </a:lnTo>
                <a:lnTo>
                  <a:pt x="1089339" y="460526"/>
                </a:lnTo>
                <a:lnTo>
                  <a:pt x="1090610" y="469730"/>
                </a:lnTo>
                <a:lnTo>
                  <a:pt x="1090927" y="478934"/>
                </a:lnTo>
                <a:lnTo>
                  <a:pt x="1091245" y="488773"/>
                </a:lnTo>
                <a:lnTo>
                  <a:pt x="1091562" y="497977"/>
                </a:lnTo>
                <a:lnTo>
                  <a:pt x="1091245" y="507816"/>
                </a:lnTo>
                <a:lnTo>
                  <a:pt x="1090927" y="517655"/>
                </a:lnTo>
                <a:lnTo>
                  <a:pt x="1090610" y="527177"/>
                </a:lnTo>
                <a:lnTo>
                  <a:pt x="1089339" y="536698"/>
                </a:lnTo>
                <a:lnTo>
                  <a:pt x="1088386" y="546220"/>
                </a:lnTo>
                <a:lnTo>
                  <a:pt x="1086798" y="555741"/>
                </a:lnTo>
                <a:lnTo>
                  <a:pt x="1085528" y="564946"/>
                </a:lnTo>
                <a:lnTo>
                  <a:pt x="1083622" y="574150"/>
                </a:lnTo>
                <a:lnTo>
                  <a:pt x="1081716" y="583354"/>
                </a:lnTo>
                <a:lnTo>
                  <a:pt x="1079493" y="592558"/>
                </a:lnTo>
                <a:lnTo>
                  <a:pt x="1076951" y="601445"/>
                </a:lnTo>
                <a:lnTo>
                  <a:pt x="1074410" y="610332"/>
                </a:lnTo>
                <a:lnTo>
                  <a:pt x="1071552" y="619218"/>
                </a:lnTo>
                <a:lnTo>
                  <a:pt x="1068375" y="628423"/>
                </a:lnTo>
                <a:lnTo>
                  <a:pt x="1065199" y="636675"/>
                </a:lnTo>
                <a:lnTo>
                  <a:pt x="1061705" y="645244"/>
                </a:lnTo>
                <a:lnTo>
                  <a:pt x="1058211" y="653813"/>
                </a:lnTo>
                <a:lnTo>
                  <a:pt x="1054082" y="662065"/>
                </a:lnTo>
                <a:lnTo>
                  <a:pt x="1049953" y="670317"/>
                </a:lnTo>
                <a:lnTo>
                  <a:pt x="1045506" y="678569"/>
                </a:lnTo>
                <a:lnTo>
                  <a:pt x="1041377" y="686187"/>
                </a:lnTo>
                <a:lnTo>
                  <a:pt x="1036612" y="694121"/>
                </a:lnTo>
                <a:lnTo>
                  <a:pt x="1031848" y="702056"/>
                </a:lnTo>
                <a:lnTo>
                  <a:pt x="1026766" y="709673"/>
                </a:lnTo>
                <a:lnTo>
                  <a:pt x="1021366" y="717290"/>
                </a:lnTo>
                <a:lnTo>
                  <a:pt x="1015966" y="724273"/>
                </a:lnTo>
                <a:lnTo>
                  <a:pt x="1010567" y="731890"/>
                </a:lnTo>
                <a:lnTo>
                  <a:pt x="1004849" y="738555"/>
                </a:lnTo>
                <a:lnTo>
                  <a:pt x="998814" y="745855"/>
                </a:lnTo>
                <a:lnTo>
                  <a:pt x="992779" y="752520"/>
                </a:lnTo>
                <a:lnTo>
                  <a:pt x="986744" y="759185"/>
                </a:lnTo>
                <a:lnTo>
                  <a:pt x="980392" y="765850"/>
                </a:lnTo>
                <a:lnTo>
                  <a:pt x="974039" y="772198"/>
                </a:lnTo>
                <a:lnTo>
                  <a:pt x="967369" y="778228"/>
                </a:lnTo>
                <a:lnTo>
                  <a:pt x="960381" y="784259"/>
                </a:lnTo>
                <a:lnTo>
                  <a:pt x="953711" y="790289"/>
                </a:lnTo>
                <a:lnTo>
                  <a:pt x="946405" y="796002"/>
                </a:lnTo>
                <a:lnTo>
                  <a:pt x="939417" y="801397"/>
                </a:lnTo>
                <a:lnTo>
                  <a:pt x="932112" y="806793"/>
                </a:lnTo>
                <a:lnTo>
                  <a:pt x="924489" y="811871"/>
                </a:lnTo>
                <a:lnTo>
                  <a:pt x="916866" y="816949"/>
                </a:lnTo>
                <a:lnTo>
                  <a:pt x="909242" y="821710"/>
                </a:lnTo>
                <a:lnTo>
                  <a:pt x="901302" y="826153"/>
                </a:lnTo>
                <a:lnTo>
                  <a:pt x="893043" y="830914"/>
                </a:lnTo>
                <a:lnTo>
                  <a:pt x="885420" y="835040"/>
                </a:lnTo>
                <a:lnTo>
                  <a:pt x="876844" y="839166"/>
                </a:lnTo>
                <a:lnTo>
                  <a:pt x="868586" y="842975"/>
                </a:lnTo>
                <a:lnTo>
                  <a:pt x="860010" y="846783"/>
                </a:lnTo>
                <a:lnTo>
                  <a:pt x="851434" y="850275"/>
                </a:lnTo>
                <a:lnTo>
                  <a:pt x="842858" y="853766"/>
                </a:lnTo>
                <a:lnTo>
                  <a:pt x="834282" y="856622"/>
                </a:lnTo>
                <a:lnTo>
                  <a:pt x="825388" y="859796"/>
                </a:lnTo>
                <a:lnTo>
                  <a:pt x="816494" y="862335"/>
                </a:lnTo>
                <a:lnTo>
                  <a:pt x="807283" y="864557"/>
                </a:lnTo>
                <a:lnTo>
                  <a:pt x="798389" y="866779"/>
                </a:lnTo>
                <a:lnTo>
                  <a:pt x="789178" y="869000"/>
                </a:lnTo>
                <a:lnTo>
                  <a:pt x="779649" y="870587"/>
                </a:lnTo>
                <a:lnTo>
                  <a:pt x="770438" y="872174"/>
                </a:lnTo>
                <a:lnTo>
                  <a:pt x="760909" y="873444"/>
                </a:lnTo>
                <a:lnTo>
                  <a:pt x="751380" y="874713"/>
                </a:lnTo>
                <a:lnTo>
                  <a:pt x="741533" y="875348"/>
                </a:lnTo>
                <a:lnTo>
                  <a:pt x="732005" y="875983"/>
                </a:lnTo>
                <a:lnTo>
                  <a:pt x="722476" y="876300"/>
                </a:lnTo>
                <a:lnTo>
                  <a:pt x="712947" y="876300"/>
                </a:lnTo>
                <a:lnTo>
                  <a:pt x="702783" y="876300"/>
                </a:lnTo>
                <a:lnTo>
                  <a:pt x="693254" y="875983"/>
                </a:lnTo>
                <a:lnTo>
                  <a:pt x="683725" y="875348"/>
                </a:lnTo>
                <a:lnTo>
                  <a:pt x="673878" y="874713"/>
                </a:lnTo>
                <a:lnTo>
                  <a:pt x="664349" y="873444"/>
                </a:lnTo>
                <a:lnTo>
                  <a:pt x="655138" y="872174"/>
                </a:lnTo>
                <a:lnTo>
                  <a:pt x="645609" y="870587"/>
                </a:lnTo>
                <a:lnTo>
                  <a:pt x="636080" y="869000"/>
                </a:lnTo>
                <a:lnTo>
                  <a:pt x="627186" y="866779"/>
                </a:lnTo>
                <a:lnTo>
                  <a:pt x="617975" y="864557"/>
                </a:lnTo>
                <a:lnTo>
                  <a:pt x="609081" y="862335"/>
                </a:lnTo>
                <a:lnTo>
                  <a:pt x="600188" y="859796"/>
                </a:lnTo>
                <a:lnTo>
                  <a:pt x="591294" y="856622"/>
                </a:lnTo>
                <a:lnTo>
                  <a:pt x="582400" y="853766"/>
                </a:lnTo>
                <a:lnTo>
                  <a:pt x="573824" y="850275"/>
                </a:lnTo>
                <a:lnTo>
                  <a:pt x="565248" y="846783"/>
                </a:lnTo>
                <a:lnTo>
                  <a:pt x="556672" y="842975"/>
                </a:lnTo>
                <a:lnTo>
                  <a:pt x="548414" y="839166"/>
                </a:lnTo>
                <a:lnTo>
                  <a:pt x="540473" y="835040"/>
                </a:lnTo>
                <a:lnTo>
                  <a:pt x="532215" y="830914"/>
                </a:lnTo>
                <a:lnTo>
                  <a:pt x="524274" y="826153"/>
                </a:lnTo>
                <a:lnTo>
                  <a:pt x="516016" y="821710"/>
                </a:lnTo>
                <a:lnTo>
                  <a:pt x="508710" y="816949"/>
                </a:lnTo>
                <a:lnTo>
                  <a:pt x="500769" y="811871"/>
                </a:lnTo>
                <a:lnTo>
                  <a:pt x="493464" y="806793"/>
                </a:lnTo>
                <a:lnTo>
                  <a:pt x="486158" y="801397"/>
                </a:lnTo>
                <a:lnTo>
                  <a:pt x="478853" y="796002"/>
                </a:lnTo>
                <a:lnTo>
                  <a:pt x="471547" y="790289"/>
                </a:lnTo>
                <a:lnTo>
                  <a:pt x="464877" y="784259"/>
                </a:lnTo>
                <a:lnTo>
                  <a:pt x="457889" y="778228"/>
                </a:lnTo>
                <a:lnTo>
                  <a:pt x="451219" y="772198"/>
                </a:lnTo>
                <a:lnTo>
                  <a:pt x="444866" y="765850"/>
                </a:lnTo>
                <a:lnTo>
                  <a:pt x="438514" y="759185"/>
                </a:lnTo>
                <a:lnTo>
                  <a:pt x="432479" y="752520"/>
                </a:lnTo>
                <a:lnTo>
                  <a:pt x="426444" y="745855"/>
                </a:lnTo>
                <a:lnTo>
                  <a:pt x="420409" y="738555"/>
                </a:lnTo>
                <a:lnTo>
                  <a:pt x="414691" y="731890"/>
                </a:lnTo>
                <a:lnTo>
                  <a:pt x="409292" y="724273"/>
                </a:lnTo>
                <a:lnTo>
                  <a:pt x="403892" y="717290"/>
                </a:lnTo>
                <a:lnTo>
                  <a:pt x="398492" y="709673"/>
                </a:lnTo>
                <a:lnTo>
                  <a:pt x="393410" y="702056"/>
                </a:lnTo>
                <a:lnTo>
                  <a:pt x="388963" y="694121"/>
                </a:lnTo>
                <a:lnTo>
                  <a:pt x="383881" y="686187"/>
                </a:lnTo>
                <a:lnTo>
                  <a:pt x="379752" y="678569"/>
                </a:lnTo>
                <a:lnTo>
                  <a:pt x="375305" y="670317"/>
                </a:lnTo>
                <a:lnTo>
                  <a:pt x="371176" y="662065"/>
                </a:lnTo>
                <a:lnTo>
                  <a:pt x="367682" y="653813"/>
                </a:lnTo>
                <a:lnTo>
                  <a:pt x="363553" y="645244"/>
                </a:lnTo>
                <a:lnTo>
                  <a:pt x="360059" y="636675"/>
                </a:lnTo>
                <a:lnTo>
                  <a:pt x="356883" y="628423"/>
                </a:lnTo>
                <a:lnTo>
                  <a:pt x="354024" y="619218"/>
                </a:lnTo>
                <a:lnTo>
                  <a:pt x="350848" y="610332"/>
                </a:lnTo>
                <a:lnTo>
                  <a:pt x="348307" y="601445"/>
                </a:lnTo>
                <a:lnTo>
                  <a:pt x="345766" y="592558"/>
                </a:lnTo>
                <a:lnTo>
                  <a:pt x="343542" y="583354"/>
                </a:lnTo>
                <a:lnTo>
                  <a:pt x="341636" y="574150"/>
                </a:lnTo>
                <a:lnTo>
                  <a:pt x="339731" y="564946"/>
                </a:lnTo>
                <a:lnTo>
                  <a:pt x="338460" y="555741"/>
                </a:lnTo>
                <a:lnTo>
                  <a:pt x="336872" y="546220"/>
                </a:lnTo>
                <a:lnTo>
                  <a:pt x="335919" y="536698"/>
                </a:lnTo>
                <a:lnTo>
                  <a:pt x="334966" y="527177"/>
                </a:lnTo>
                <a:lnTo>
                  <a:pt x="334331" y="517655"/>
                </a:lnTo>
                <a:lnTo>
                  <a:pt x="334013" y="507816"/>
                </a:lnTo>
                <a:lnTo>
                  <a:pt x="334013" y="497977"/>
                </a:lnTo>
                <a:lnTo>
                  <a:pt x="334013" y="488773"/>
                </a:lnTo>
                <a:lnTo>
                  <a:pt x="334331" y="479569"/>
                </a:lnTo>
                <a:lnTo>
                  <a:pt x="334966" y="470047"/>
                </a:lnTo>
                <a:lnTo>
                  <a:pt x="335919" y="460843"/>
                </a:lnTo>
                <a:lnTo>
                  <a:pt x="336872" y="451956"/>
                </a:lnTo>
                <a:lnTo>
                  <a:pt x="337825" y="443070"/>
                </a:lnTo>
                <a:lnTo>
                  <a:pt x="339413" y="433866"/>
                </a:lnTo>
                <a:lnTo>
                  <a:pt x="341319" y="424979"/>
                </a:lnTo>
                <a:lnTo>
                  <a:pt x="342907" y="416409"/>
                </a:lnTo>
                <a:lnTo>
                  <a:pt x="345130" y="407523"/>
                </a:lnTo>
                <a:lnTo>
                  <a:pt x="349577" y="390384"/>
                </a:lnTo>
                <a:lnTo>
                  <a:pt x="354977" y="373245"/>
                </a:lnTo>
                <a:lnTo>
                  <a:pt x="361330" y="357058"/>
                </a:lnTo>
                <a:lnTo>
                  <a:pt x="357200" y="351663"/>
                </a:lnTo>
                <a:lnTo>
                  <a:pt x="353389" y="346267"/>
                </a:lnTo>
                <a:lnTo>
                  <a:pt x="349577" y="340872"/>
                </a:lnTo>
                <a:lnTo>
                  <a:pt x="346083" y="335159"/>
                </a:lnTo>
                <a:lnTo>
                  <a:pt x="342907" y="329446"/>
                </a:lnTo>
                <a:lnTo>
                  <a:pt x="340048" y="323733"/>
                </a:lnTo>
                <a:lnTo>
                  <a:pt x="337507" y="317703"/>
                </a:lnTo>
                <a:lnTo>
                  <a:pt x="334966" y="311990"/>
                </a:lnTo>
                <a:lnTo>
                  <a:pt x="333060" y="305959"/>
                </a:lnTo>
                <a:lnTo>
                  <a:pt x="330837" y="299612"/>
                </a:lnTo>
                <a:lnTo>
                  <a:pt x="329249" y="293581"/>
                </a:lnTo>
                <a:lnTo>
                  <a:pt x="327978" y="287234"/>
                </a:lnTo>
                <a:lnTo>
                  <a:pt x="327025" y="280886"/>
                </a:lnTo>
                <a:lnTo>
                  <a:pt x="326073" y="274221"/>
                </a:lnTo>
                <a:lnTo>
                  <a:pt x="325755" y="267873"/>
                </a:lnTo>
                <a:lnTo>
                  <a:pt x="325437" y="261208"/>
                </a:lnTo>
                <a:lnTo>
                  <a:pt x="325755" y="252321"/>
                </a:lnTo>
                <a:lnTo>
                  <a:pt x="327025" y="243117"/>
                </a:lnTo>
                <a:lnTo>
                  <a:pt x="328296" y="234230"/>
                </a:lnTo>
                <a:lnTo>
                  <a:pt x="330202" y="225661"/>
                </a:lnTo>
                <a:lnTo>
                  <a:pt x="332743" y="217092"/>
                </a:lnTo>
                <a:lnTo>
                  <a:pt x="335919" y="208522"/>
                </a:lnTo>
                <a:lnTo>
                  <a:pt x="339095" y="200270"/>
                </a:lnTo>
                <a:lnTo>
                  <a:pt x="343225" y="192018"/>
                </a:lnTo>
                <a:lnTo>
                  <a:pt x="347671" y="184401"/>
                </a:lnTo>
                <a:lnTo>
                  <a:pt x="352436" y="176784"/>
                </a:lnTo>
                <a:lnTo>
                  <a:pt x="357836" y="169484"/>
                </a:lnTo>
                <a:lnTo>
                  <a:pt x="363553" y="162184"/>
                </a:lnTo>
                <a:lnTo>
                  <a:pt x="369906" y="155202"/>
                </a:lnTo>
                <a:lnTo>
                  <a:pt x="376576" y="148536"/>
                </a:lnTo>
                <a:lnTo>
                  <a:pt x="383564" y="142189"/>
                </a:lnTo>
                <a:lnTo>
                  <a:pt x="391187" y="135841"/>
                </a:lnTo>
                <a:lnTo>
                  <a:pt x="398810" y="130128"/>
                </a:lnTo>
                <a:lnTo>
                  <a:pt x="406751" y="124415"/>
                </a:lnTo>
                <a:lnTo>
                  <a:pt x="415327" y="119020"/>
                </a:lnTo>
                <a:lnTo>
                  <a:pt x="423903" y="114259"/>
                </a:lnTo>
                <a:lnTo>
                  <a:pt x="433114" y="109815"/>
                </a:lnTo>
                <a:lnTo>
                  <a:pt x="442325" y="105689"/>
                </a:lnTo>
                <a:lnTo>
                  <a:pt x="451854" y="101563"/>
                </a:lnTo>
                <a:lnTo>
                  <a:pt x="462018" y="98072"/>
                </a:lnTo>
                <a:lnTo>
                  <a:pt x="471865" y="94898"/>
                </a:lnTo>
                <a:lnTo>
                  <a:pt x="482347" y="92042"/>
                </a:lnTo>
                <a:lnTo>
                  <a:pt x="492829" y="89503"/>
                </a:lnTo>
                <a:lnTo>
                  <a:pt x="503946" y="87916"/>
                </a:lnTo>
                <a:lnTo>
                  <a:pt x="514745" y="86012"/>
                </a:lnTo>
                <a:lnTo>
                  <a:pt x="526180" y="85059"/>
                </a:lnTo>
                <a:lnTo>
                  <a:pt x="537615" y="84107"/>
                </a:lnTo>
                <a:lnTo>
                  <a:pt x="549049" y="83790"/>
                </a:lnTo>
                <a:lnTo>
                  <a:pt x="550320" y="80299"/>
                </a:lnTo>
                <a:lnTo>
                  <a:pt x="552543" y="76490"/>
                </a:lnTo>
                <a:lnTo>
                  <a:pt x="555402" y="71094"/>
                </a:lnTo>
                <a:lnTo>
                  <a:pt x="559531" y="64747"/>
                </a:lnTo>
                <a:lnTo>
                  <a:pt x="564931" y="57447"/>
                </a:lnTo>
                <a:lnTo>
                  <a:pt x="571601" y="49830"/>
                </a:lnTo>
                <a:lnTo>
                  <a:pt x="575730" y="45704"/>
                </a:lnTo>
                <a:lnTo>
                  <a:pt x="579859" y="41895"/>
                </a:lnTo>
                <a:lnTo>
                  <a:pt x="584624" y="38086"/>
                </a:lnTo>
                <a:lnTo>
                  <a:pt x="589388" y="33960"/>
                </a:lnTo>
                <a:lnTo>
                  <a:pt x="595106" y="30152"/>
                </a:lnTo>
                <a:lnTo>
                  <a:pt x="601141" y="26661"/>
                </a:lnTo>
                <a:lnTo>
                  <a:pt x="607493" y="22852"/>
                </a:lnTo>
                <a:lnTo>
                  <a:pt x="614481" y="19361"/>
                </a:lnTo>
                <a:lnTo>
                  <a:pt x="621469" y="16187"/>
                </a:lnTo>
                <a:lnTo>
                  <a:pt x="629410" y="13013"/>
                </a:lnTo>
                <a:lnTo>
                  <a:pt x="637986" y="10157"/>
                </a:lnTo>
                <a:lnTo>
                  <a:pt x="646562" y="7617"/>
                </a:lnTo>
                <a:lnTo>
                  <a:pt x="656091" y="5396"/>
                </a:lnTo>
                <a:lnTo>
                  <a:pt x="665620" y="3491"/>
                </a:lnTo>
                <a:lnTo>
                  <a:pt x="676419" y="1905"/>
                </a:lnTo>
                <a:lnTo>
                  <a:pt x="687536" y="952"/>
                </a:lnTo>
                <a:lnTo>
                  <a:pt x="699289" y="318"/>
                </a:lnTo>
                <a:lnTo>
                  <a:pt x="711359" y="0"/>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14" name="KSO_Shape"/>
          <p:cNvSpPr>
            <a:spLocks/>
          </p:cNvSpPr>
          <p:nvPr/>
        </p:nvSpPr>
        <p:spPr bwMode="auto">
          <a:xfrm>
            <a:off x="8480002" y="2442087"/>
            <a:ext cx="1211883" cy="973546"/>
          </a:xfrm>
          <a:custGeom>
            <a:avLst/>
            <a:gdLst>
              <a:gd name="T0" fmla="*/ 315496 w 2527301"/>
              <a:gd name="T1" fmla="*/ 1805623 h 2032001"/>
              <a:gd name="T2" fmla="*/ 664156 w 2527301"/>
              <a:gd name="T3" fmla="*/ 1875791 h 2032001"/>
              <a:gd name="T4" fmla="*/ 1113885 w 2527301"/>
              <a:gd name="T5" fmla="*/ 1739901 h 2032001"/>
              <a:gd name="T6" fmla="*/ 903802 w 2527301"/>
              <a:gd name="T7" fmla="*/ 1771259 h 2032001"/>
              <a:gd name="T8" fmla="*/ 414416 w 2527301"/>
              <a:gd name="T9" fmla="*/ 1769384 h 2032001"/>
              <a:gd name="T10" fmla="*/ 714423 w 2527301"/>
              <a:gd name="T11" fmla="*/ 1640116 h 2032001"/>
              <a:gd name="T12" fmla="*/ 1084327 w 2527301"/>
              <a:gd name="T13" fmla="*/ 1529398 h 2032001"/>
              <a:gd name="T14" fmla="*/ 1155535 w 2527301"/>
              <a:gd name="T15" fmla="*/ 1341242 h 2032001"/>
              <a:gd name="T16" fmla="*/ 884448 w 2527301"/>
              <a:gd name="T17" fmla="*/ 1180212 h 2032001"/>
              <a:gd name="T18" fmla="*/ 214200 w 2527301"/>
              <a:gd name="T19" fmla="*/ 1291059 h 2032001"/>
              <a:gd name="T20" fmla="*/ 177653 w 2527301"/>
              <a:gd name="T21" fmla="*/ 1462888 h 2032001"/>
              <a:gd name="T22" fmla="*/ 457002 w 2527301"/>
              <a:gd name="T23" fmla="*/ 1619153 h 2032001"/>
              <a:gd name="T24" fmla="*/ 2030731 w 2527301"/>
              <a:gd name="T25" fmla="*/ 1231495 h 2032001"/>
              <a:gd name="T26" fmla="*/ 1632347 w 2527301"/>
              <a:gd name="T27" fmla="*/ 1182626 h 2032001"/>
              <a:gd name="T28" fmla="*/ 1604646 w 2527301"/>
              <a:gd name="T29" fmla="*/ 1210850 h 2032001"/>
              <a:gd name="T30" fmla="*/ 2072006 w 2527301"/>
              <a:gd name="T31" fmla="*/ 1285174 h 2032001"/>
              <a:gd name="T32" fmla="*/ 2352676 w 2527301"/>
              <a:gd name="T33" fmla="*/ 1134619 h 2032001"/>
              <a:gd name="T34" fmla="*/ 997586 w 2527301"/>
              <a:gd name="T35" fmla="*/ 1050944 h 2032001"/>
              <a:gd name="T36" fmla="*/ 1257232 w 2527301"/>
              <a:gd name="T37" fmla="*/ 1214832 h 2032001"/>
              <a:gd name="T38" fmla="*/ 1328738 w 2527301"/>
              <a:gd name="T39" fmla="*/ 1643063 h 2032001"/>
              <a:gd name="T40" fmla="*/ 1207645 w 2527301"/>
              <a:gd name="T41" fmla="*/ 1865313 h 2032001"/>
              <a:gd name="T42" fmla="*/ 910474 w 2527301"/>
              <a:gd name="T43" fmla="*/ 2004696 h 2032001"/>
              <a:gd name="T44" fmla="*/ 491256 w 2527301"/>
              <a:gd name="T45" fmla="*/ 2018984 h 2032001"/>
              <a:gd name="T46" fmla="*/ 141423 w 2527301"/>
              <a:gd name="T47" fmla="*/ 1883407 h 2032001"/>
              <a:gd name="T48" fmla="*/ 3178 w 2527301"/>
              <a:gd name="T49" fmla="*/ 1675688 h 2032001"/>
              <a:gd name="T50" fmla="*/ 51484 w 2527301"/>
              <a:gd name="T51" fmla="*/ 1241194 h 2032001"/>
              <a:gd name="T52" fmla="*/ 290473 w 2527301"/>
              <a:gd name="T53" fmla="*/ 1065872 h 2032001"/>
              <a:gd name="T54" fmla="*/ 2257046 w 2527301"/>
              <a:gd name="T55" fmla="*/ 717318 h 2032001"/>
              <a:gd name="T56" fmla="*/ 2235836 w 2527301"/>
              <a:gd name="T57" fmla="*/ 1015827 h 2032001"/>
              <a:gd name="T58" fmla="*/ 2368551 w 2527301"/>
              <a:gd name="T59" fmla="*/ 839863 h 2032001"/>
              <a:gd name="T60" fmla="*/ 1826712 w 2527301"/>
              <a:gd name="T61" fmla="*/ 650618 h 2032001"/>
              <a:gd name="T62" fmla="*/ 1513568 w 2527301"/>
              <a:gd name="T63" fmla="*/ 831660 h 2032001"/>
              <a:gd name="T64" fmla="*/ 1591060 w 2527301"/>
              <a:gd name="T65" fmla="*/ 984751 h 2032001"/>
              <a:gd name="T66" fmla="*/ 393661 w 2527301"/>
              <a:gd name="T67" fmla="*/ 693657 h 2032001"/>
              <a:gd name="T68" fmla="*/ 728488 w 2527301"/>
              <a:gd name="T69" fmla="*/ 772958 h 2032001"/>
              <a:gd name="T70" fmla="*/ 1056635 w 2527301"/>
              <a:gd name="T71" fmla="*/ 671894 h 2032001"/>
              <a:gd name="T72" fmla="*/ 852648 w 2527301"/>
              <a:gd name="T73" fmla="*/ 711443 h 2032001"/>
              <a:gd name="T74" fmla="*/ 1960100 w 2527301"/>
              <a:gd name="T75" fmla="*/ 486093 h 2032001"/>
              <a:gd name="T76" fmla="*/ 2377095 w 2527301"/>
              <a:gd name="T77" fmla="*/ 607740 h 2032001"/>
              <a:gd name="T78" fmla="*/ 2526984 w 2527301"/>
              <a:gd name="T79" fmla="*/ 848438 h 2032001"/>
              <a:gd name="T80" fmla="*/ 2457451 w 2527301"/>
              <a:gd name="T81" fmla="*/ 1257541 h 2032001"/>
              <a:gd name="T82" fmla="*/ 2222184 w 2527301"/>
              <a:gd name="T83" fmla="*/ 1408095 h 2032001"/>
              <a:gd name="T84" fmla="*/ 1759903 w 2527301"/>
              <a:gd name="T85" fmla="*/ 1435094 h 2032001"/>
              <a:gd name="T86" fmla="*/ 1481174 w 2527301"/>
              <a:gd name="T87" fmla="*/ 1315390 h 2032001"/>
              <a:gd name="T88" fmla="*/ 1356361 w 2527301"/>
              <a:gd name="T89" fmla="*/ 1123232 h 2032001"/>
              <a:gd name="T90" fmla="*/ 1398283 w 2527301"/>
              <a:gd name="T91" fmla="*/ 713506 h 2032001"/>
              <a:gd name="T92" fmla="*/ 1609163 w 2527301"/>
              <a:gd name="T93" fmla="*/ 548981 h 2032001"/>
              <a:gd name="T94" fmla="*/ 457233 w 2527301"/>
              <a:gd name="T95" fmla="*/ 203269 h 2032001"/>
              <a:gd name="T96" fmla="*/ 302754 w 2527301"/>
              <a:gd name="T97" fmla="*/ 361438 h 2032001"/>
              <a:gd name="T98" fmla="*/ 537015 w 2527301"/>
              <a:gd name="T99" fmla="*/ 545651 h 2032001"/>
              <a:gd name="T100" fmla="*/ 1004266 w 2527301"/>
              <a:gd name="T101" fmla="*/ 499916 h 2032001"/>
              <a:gd name="T102" fmla="*/ 1117715 w 2527301"/>
              <a:gd name="T103" fmla="*/ 360702 h 2032001"/>
              <a:gd name="T104" fmla="*/ 885387 w 2527301"/>
              <a:gd name="T105" fmla="*/ 177543 h 2032001"/>
              <a:gd name="T106" fmla="*/ 1071334 w 2527301"/>
              <a:gd name="T107" fmla="*/ 81308 h 2032001"/>
              <a:gd name="T108" fmla="*/ 1249652 w 2527301"/>
              <a:gd name="T109" fmla="*/ 252816 h 2032001"/>
              <a:gd name="T110" fmla="*/ 1268403 w 2527301"/>
              <a:gd name="T111" fmla="*/ 623905 h 2032001"/>
              <a:gd name="T112" fmla="*/ 1129768 w 2527301"/>
              <a:gd name="T113" fmla="*/ 812685 h 2032001"/>
              <a:gd name="T114" fmla="*/ 710046 w 2527301"/>
              <a:gd name="T115" fmla="*/ 930275 h 2032001"/>
              <a:gd name="T116" fmla="*/ 273193 w 2527301"/>
              <a:gd name="T117" fmla="*/ 799738 h 2032001"/>
              <a:gd name="T118" fmla="*/ 148911 w 2527301"/>
              <a:gd name="T119" fmla="*/ 605997 h 2032001"/>
              <a:gd name="T120" fmla="*/ 195000 w 2527301"/>
              <a:gd name="T121" fmla="*/ 211210 h 2032001"/>
              <a:gd name="T122" fmla="*/ 439433 w 2527301"/>
              <a:gd name="T123" fmla="*/ 42877 h 2032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27301" h="2032001">
                <a:moveTo>
                  <a:pt x="161127" y="1661396"/>
                </a:moveTo>
                <a:lnTo>
                  <a:pt x="163351" y="1668701"/>
                </a:lnTo>
                <a:lnTo>
                  <a:pt x="166212" y="1675688"/>
                </a:lnTo>
                <a:lnTo>
                  <a:pt x="169390" y="1682993"/>
                </a:lnTo>
                <a:lnTo>
                  <a:pt x="172885" y="1689663"/>
                </a:lnTo>
                <a:lnTo>
                  <a:pt x="177017" y="1696333"/>
                </a:lnTo>
                <a:lnTo>
                  <a:pt x="180831" y="1702685"/>
                </a:lnTo>
                <a:lnTo>
                  <a:pt x="185598" y="1709037"/>
                </a:lnTo>
                <a:lnTo>
                  <a:pt x="190047" y="1715072"/>
                </a:lnTo>
                <a:lnTo>
                  <a:pt x="195132" y="1721107"/>
                </a:lnTo>
                <a:lnTo>
                  <a:pt x="200216" y="1726506"/>
                </a:lnTo>
                <a:lnTo>
                  <a:pt x="210704" y="1737305"/>
                </a:lnTo>
                <a:lnTo>
                  <a:pt x="221192" y="1746833"/>
                </a:lnTo>
                <a:lnTo>
                  <a:pt x="224842" y="1749838"/>
                </a:lnTo>
                <a:lnTo>
                  <a:pt x="225233" y="1750061"/>
                </a:lnTo>
                <a:lnTo>
                  <a:pt x="231907" y="1754823"/>
                </a:lnTo>
                <a:lnTo>
                  <a:pt x="241124" y="1761808"/>
                </a:lnTo>
                <a:lnTo>
                  <a:pt x="250659" y="1768476"/>
                </a:lnTo>
                <a:lnTo>
                  <a:pt x="260512" y="1775461"/>
                </a:lnTo>
                <a:lnTo>
                  <a:pt x="271000" y="1781811"/>
                </a:lnTo>
                <a:lnTo>
                  <a:pt x="281488" y="1788161"/>
                </a:lnTo>
                <a:lnTo>
                  <a:pt x="292295" y="1793876"/>
                </a:lnTo>
                <a:lnTo>
                  <a:pt x="303737" y="1799908"/>
                </a:lnTo>
                <a:lnTo>
                  <a:pt x="315496" y="1805623"/>
                </a:lnTo>
                <a:lnTo>
                  <a:pt x="327256" y="1811021"/>
                </a:lnTo>
                <a:lnTo>
                  <a:pt x="339651" y="1816101"/>
                </a:lnTo>
                <a:lnTo>
                  <a:pt x="352365" y="1821498"/>
                </a:lnTo>
                <a:lnTo>
                  <a:pt x="365078" y="1826261"/>
                </a:lnTo>
                <a:lnTo>
                  <a:pt x="378109" y="1831023"/>
                </a:lnTo>
                <a:lnTo>
                  <a:pt x="391140" y="1835151"/>
                </a:lnTo>
                <a:lnTo>
                  <a:pt x="404807" y="1839596"/>
                </a:lnTo>
                <a:lnTo>
                  <a:pt x="418791" y="1843723"/>
                </a:lnTo>
                <a:lnTo>
                  <a:pt x="433094" y="1847216"/>
                </a:lnTo>
                <a:lnTo>
                  <a:pt x="446760" y="1850708"/>
                </a:lnTo>
                <a:lnTo>
                  <a:pt x="461698" y="1854201"/>
                </a:lnTo>
                <a:lnTo>
                  <a:pt x="476318" y="1857058"/>
                </a:lnTo>
                <a:lnTo>
                  <a:pt x="490939" y="1860233"/>
                </a:lnTo>
                <a:lnTo>
                  <a:pt x="506194" y="1862773"/>
                </a:lnTo>
                <a:lnTo>
                  <a:pt x="521132" y="1864996"/>
                </a:lnTo>
                <a:lnTo>
                  <a:pt x="536706" y="1867536"/>
                </a:lnTo>
                <a:lnTo>
                  <a:pt x="552280" y="1869441"/>
                </a:lnTo>
                <a:lnTo>
                  <a:pt x="568171" y="1871028"/>
                </a:lnTo>
                <a:lnTo>
                  <a:pt x="583427" y="1872298"/>
                </a:lnTo>
                <a:lnTo>
                  <a:pt x="599319" y="1873251"/>
                </a:lnTo>
                <a:lnTo>
                  <a:pt x="615846" y="1874521"/>
                </a:lnTo>
                <a:lnTo>
                  <a:pt x="631737" y="1874838"/>
                </a:lnTo>
                <a:lnTo>
                  <a:pt x="647946" y="1875473"/>
                </a:lnTo>
                <a:lnTo>
                  <a:pt x="664156" y="1875791"/>
                </a:lnTo>
                <a:lnTo>
                  <a:pt x="689900" y="1875473"/>
                </a:lnTo>
                <a:lnTo>
                  <a:pt x="714691" y="1874203"/>
                </a:lnTo>
                <a:lnTo>
                  <a:pt x="739163" y="1872933"/>
                </a:lnTo>
                <a:lnTo>
                  <a:pt x="763636" y="1870711"/>
                </a:lnTo>
                <a:lnTo>
                  <a:pt x="786838" y="1868171"/>
                </a:lnTo>
                <a:lnTo>
                  <a:pt x="810039" y="1864996"/>
                </a:lnTo>
                <a:lnTo>
                  <a:pt x="832288" y="1861503"/>
                </a:lnTo>
                <a:lnTo>
                  <a:pt x="854218" y="1857058"/>
                </a:lnTo>
                <a:lnTo>
                  <a:pt x="875512" y="1852296"/>
                </a:lnTo>
                <a:lnTo>
                  <a:pt x="896171" y="1847533"/>
                </a:lnTo>
                <a:lnTo>
                  <a:pt x="915877" y="1842136"/>
                </a:lnTo>
                <a:lnTo>
                  <a:pt x="935582" y="1836103"/>
                </a:lnTo>
                <a:lnTo>
                  <a:pt x="954652" y="1829753"/>
                </a:lnTo>
                <a:lnTo>
                  <a:pt x="972451" y="1823086"/>
                </a:lnTo>
                <a:lnTo>
                  <a:pt x="989931" y="1815783"/>
                </a:lnTo>
                <a:lnTo>
                  <a:pt x="1006458" y="1808798"/>
                </a:lnTo>
                <a:lnTo>
                  <a:pt x="1022986" y="1800861"/>
                </a:lnTo>
                <a:lnTo>
                  <a:pt x="1037924" y="1792923"/>
                </a:lnTo>
                <a:lnTo>
                  <a:pt x="1052544" y="1784351"/>
                </a:lnTo>
                <a:lnTo>
                  <a:pt x="1066528" y="1776096"/>
                </a:lnTo>
                <a:lnTo>
                  <a:pt x="1079559" y="1767523"/>
                </a:lnTo>
                <a:lnTo>
                  <a:pt x="1091955" y="1758633"/>
                </a:lnTo>
                <a:lnTo>
                  <a:pt x="1103079" y="1749108"/>
                </a:lnTo>
                <a:lnTo>
                  <a:pt x="1113885" y="1739901"/>
                </a:lnTo>
                <a:lnTo>
                  <a:pt x="1123738" y="1730376"/>
                </a:lnTo>
                <a:lnTo>
                  <a:pt x="1132637" y="1720851"/>
                </a:lnTo>
                <a:lnTo>
                  <a:pt x="1140583" y="1711326"/>
                </a:lnTo>
                <a:lnTo>
                  <a:pt x="1147575" y="1701483"/>
                </a:lnTo>
                <a:lnTo>
                  <a:pt x="1153931" y="1691641"/>
                </a:lnTo>
                <a:lnTo>
                  <a:pt x="1159652" y="1681798"/>
                </a:lnTo>
                <a:lnTo>
                  <a:pt x="1163784" y="1671638"/>
                </a:lnTo>
                <a:lnTo>
                  <a:pt x="1166963" y="1661796"/>
                </a:lnTo>
                <a:lnTo>
                  <a:pt x="1153296" y="1671003"/>
                </a:lnTo>
                <a:lnTo>
                  <a:pt x="1138993" y="1680211"/>
                </a:lnTo>
                <a:lnTo>
                  <a:pt x="1124055" y="1688783"/>
                </a:lnTo>
                <a:lnTo>
                  <a:pt x="1109117" y="1697038"/>
                </a:lnTo>
                <a:lnTo>
                  <a:pt x="1093226" y="1704976"/>
                </a:lnTo>
                <a:lnTo>
                  <a:pt x="1077017" y="1712913"/>
                </a:lnTo>
                <a:lnTo>
                  <a:pt x="1060172" y="1720533"/>
                </a:lnTo>
                <a:lnTo>
                  <a:pt x="1043009" y="1728153"/>
                </a:lnTo>
                <a:lnTo>
                  <a:pt x="1025528" y="1734821"/>
                </a:lnTo>
                <a:lnTo>
                  <a:pt x="1007730" y="1741488"/>
                </a:lnTo>
                <a:lnTo>
                  <a:pt x="989613" y="1747838"/>
                </a:lnTo>
                <a:lnTo>
                  <a:pt x="970544" y="1753871"/>
                </a:lnTo>
                <a:lnTo>
                  <a:pt x="951474" y="1759586"/>
                </a:lnTo>
                <a:lnTo>
                  <a:pt x="931451" y="1764666"/>
                </a:lnTo>
                <a:lnTo>
                  <a:pt x="911745" y="1769428"/>
                </a:lnTo>
                <a:lnTo>
                  <a:pt x="903802" y="1771259"/>
                </a:lnTo>
                <a:lnTo>
                  <a:pt x="899067" y="1773195"/>
                </a:lnTo>
                <a:lnTo>
                  <a:pt x="891122" y="1775101"/>
                </a:lnTo>
                <a:lnTo>
                  <a:pt x="864109" y="1780183"/>
                </a:lnTo>
                <a:lnTo>
                  <a:pt x="836142" y="1784947"/>
                </a:lnTo>
                <a:lnTo>
                  <a:pt x="808175" y="1789076"/>
                </a:lnTo>
                <a:lnTo>
                  <a:pt x="779891" y="1792252"/>
                </a:lnTo>
                <a:lnTo>
                  <a:pt x="751288" y="1794793"/>
                </a:lnTo>
                <a:lnTo>
                  <a:pt x="722686" y="1796381"/>
                </a:lnTo>
                <a:lnTo>
                  <a:pt x="693766" y="1797651"/>
                </a:lnTo>
                <a:lnTo>
                  <a:pt x="664210" y="1797969"/>
                </a:lnTo>
                <a:lnTo>
                  <a:pt x="645460" y="1797651"/>
                </a:lnTo>
                <a:lnTo>
                  <a:pt x="626392" y="1797334"/>
                </a:lnTo>
                <a:lnTo>
                  <a:pt x="607959" y="1796381"/>
                </a:lnTo>
                <a:lnTo>
                  <a:pt x="589209" y="1795746"/>
                </a:lnTo>
                <a:lnTo>
                  <a:pt x="570776" y="1794158"/>
                </a:lnTo>
                <a:lnTo>
                  <a:pt x="552661" y="1792570"/>
                </a:lnTo>
                <a:lnTo>
                  <a:pt x="534864" y="1790664"/>
                </a:lnTo>
                <a:lnTo>
                  <a:pt x="516749" y="1788441"/>
                </a:lnTo>
                <a:lnTo>
                  <a:pt x="499270" y="1786217"/>
                </a:lnTo>
                <a:lnTo>
                  <a:pt x="481791" y="1783359"/>
                </a:lnTo>
                <a:lnTo>
                  <a:pt x="464312" y="1780183"/>
                </a:lnTo>
                <a:lnTo>
                  <a:pt x="447786" y="1777007"/>
                </a:lnTo>
                <a:lnTo>
                  <a:pt x="430624" y="1773513"/>
                </a:lnTo>
                <a:lnTo>
                  <a:pt x="414416" y="1769384"/>
                </a:lnTo>
                <a:lnTo>
                  <a:pt x="397573" y="1765573"/>
                </a:lnTo>
                <a:lnTo>
                  <a:pt x="381683" y="1761126"/>
                </a:lnTo>
                <a:lnTo>
                  <a:pt x="365792" y="1756679"/>
                </a:lnTo>
                <a:lnTo>
                  <a:pt x="350538" y="1751915"/>
                </a:lnTo>
                <a:lnTo>
                  <a:pt x="334965" y="1746833"/>
                </a:lnTo>
                <a:lnTo>
                  <a:pt x="319711" y="1741752"/>
                </a:lnTo>
                <a:lnTo>
                  <a:pt x="305092" y="1736035"/>
                </a:lnTo>
                <a:lnTo>
                  <a:pt x="290473" y="1730318"/>
                </a:lnTo>
                <a:lnTo>
                  <a:pt x="276172" y="1724283"/>
                </a:lnTo>
                <a:lnTo>
                  <a:pt x="262188" y="1718248"/>
                </a:lnTo>
                <a:lnTo>
                  <a:pt x="248205" y="1711896"/>
                </a:lnTo>
                <a:lnTo>
                  <a:pt x="234857" y="1705226"/>
                </a:lnTo>
                <a:lnTo>
                  <a:pt x="221827" y="1698556"/>
                </a:lnTo>
                <a:lnTo>
                  <a:pt x="209115" y="1691251"/>
                </a:lnTo>
                <a:lnTo>
                  <a:pt x="196721" y="1684264"/>
                </a:lnTo>
                <a:lnTo>
                  <a:pt x="184326" y="1676641"/>
                </a:lnTo>
                <a:lnTo>
                  <a:pt x="172568" y="1669018"/>
                </a:lnTo>
                <a:lnTo>
                  <a:pt x="161127" y="1661396"/>
                </a:lnTo>
                <a:close/>
                <a:moveTo>
                  <a:pt x="867287" y="1176401"/>
                </a:moveTo>
                <a:lnTo>
                  <a:pt x="622896" y="1640116"/>
                </a:lnTo>
                <a:lnTo>
                  <a:pt x="643553" y="1640751"/>
                </a:lnTo>
                <a:lnTo>
                  <a:pt x="664210" y="1641386"/>
                </a:lnTo>
                <a:lnTo>
                  <a:pt x="689634" y="1640751"/>
                </a:lnTo>
                <a:lnTo>
                  <a:pt x="714423" y="1640116"/>
                </a:lnTo>
                <a:lnTo>
                  <a:pt x="739212" y="1638527"/>
                </a:lnTo>
                <a:lnTo>
                  <a:pt x="763683" y="1636622"/>
                </a:lnTo>
                <a:lnTo>
                  <a:pt x="787836" y="1633763"/>
                </a:lnTo>
                <a:lnTo>
                  <a:pt x="811671" y="1630270"/>
                </a:lnTo>
                <a:lnTo>
                  <a:pt x="835506" y="1626141"/>
                </a:lnTo>
                <a:lnTo>
                  <a:pt x="850138" y="1623374"/>
                </a:lnTo>
                <a:lnTo>
                  <a:pt x="851040" y="1623061"/>
                </a:lnTo>
                <a:lnTo>
                  <a:pt x="858985" y="1620838"/>
                </a:lnTo>
                <a:lnTo>
                  <a:pt x="875830" y="1617028"/>
                </a:lnTo>
                <a:lnTo>
                  <a:pt x="892675" y="1612901"/>
                </a:lnTo>
                <a:lnTo>
                  <a:pt x="908885" y="1608773"/>
                </a:lnTo>
                <a:lnTo>
                  <a:pt x="925094" y="1604011"/>
                </a:lnTo>
                <a:lnTo>
                  <a:pt x="940668" y="1598613"/>
                </a:lnTo>
                <a:lnTo>
                  <a:pt x="956241" y="1593533"/>
                </a:lnTo>
                <a:lnTo>
                  <a:pt x="970861" y="1588453"/>
                </a:lnTo>
                <a:lnTo>
                  <a:pt x="985482" y="1582421"/>
                </a:lnTo>
                <a:lnTo>
                  <a:pt x="999466" y="1576388"/>
                </a:lnTo>
                <a:lnTo>
                  <a:pt x="1012815" y="1570673"/>
                </a:lnTo>
                <a:lnTo>
                  <a:pt x="1026164" y="1564323"/>
                </a:lnTo>
                <a:lnTo>
                  <a:pt x="1038877" y="1557338"/>
                </a:lnTo>
                <a:lnTo>
                  <a:pt x="1050955" y="1550671"/>
                </a:lnTo>
                <a:lnTo>
                  <a:pt x="1062714" y="1543686"/>
                </a:lnTo>
                <a:lnTo>
                  <a:pt x="1073838" y="1536383"/>
                </a:lnTo>
                <a:lnTo>
                  <a:pt x="1084327" y="1529398"/>
                </a:lnTo>
                <a:lnTo>
                  <a:pt x="1094815" y="1521778"/>
                </a:lnTo>
                <a:lnTo>
                  <a:pt x="1104350" y="1514158"/>
                </a:lnTo>
                <a:lnTo>
                  <a:pt x="1112931" y="1506538"/>
                </a:lnTo>
                <a:lnTo>
                  <a:pt x="1121513" y="1498601"/>
                </a:lnTo>
                <a:lnTo>
                  <a:pt x="1129459" y="1490663"/>
                </a:lnTo>
                <a:lnTo>
                  <a:pt x="1136451" y="1482408"/>
                </a:lnTo>
                <a:lnTo>
                  <a:pt x="1143125" y="1474153"/>
                </a:lnTo>
                <a:lnTo>
                  <a:pt x="1148846" y="1466216"/>
                </a:lnTo>
                <a:lnTo>
                  <a:pt x="1154249" y="1457326"/>
                </a:lnTo>
                <a:lnTo>
                  <a:pt x="1158699" y="1449071"/>
                </a:lnTo>
                <a:lnTo>
                  <a:pt x="1162831" y="1440816"/>
                </a:lnTo>
                <a:lnTo>
                  <a:pt x="1166327" y="1431926"/>
                </a:lnTo>
                <a:lnTo>
                  <a:pt x="1168552" y="1423353"/>
                </a:lnTo>
                <a:lnTo>
                  <a:pt x="1170776" y="1415098"/>
                </a:lnTo>
                <a:lnTo>
                  <a:pt x="1171412" y="1406208"/>
                </a:lnTo>
                <a:lnTo>
                  <a:pt x="1171730" y="1397636"/>
                </a:lnTo>
                <a:lnTo>
                  <a:pt x="1171743" y="1397475"/>
                </a:lnTo>
                <a:lnTo>
                  <a:pt x="1171743" y="1390472"/>
                </a:lnTo>
                <a:lnTo>
                  <a:pt x="1170789" y="1381896"/>
                </a:lnTo>
                <a:lnTo>
                  <a:pt x="1169200" y="1373639"/>
                </a:lnTo>
                <a:lnTo>
                  <a:pt x="1166658" y="1365698"/>
                </a:lnTo>
                <a:lnTo>
                  <a:pt x="1163480" y="1357440"/>
                </a:lnTo>
                <a:lnTo>
                  <a:pt x="1159984" y="1349182"/>
                </a:lnTo>
                <a:lnTo>
                  <a:pt x="1155535" y="1341242"/>
                </a:lnTo>
                <a:lnTo>
                  <a:pt x="1150450" y="1332667"/>
                </a:lnTo>
                <a:lnTo>
                  <a:pt x="1144729" y="1324726"/>
                </a:lnTo>
                <a:lnTo>
                  <a:pt x="1139009" y="1316786"/>
                </a:lnTo>
                <a:lnTo>
                  <a:pt x="1132017" y="1308846"/>
                </a:lnTo>
                <a:lnTo>
                  <a:pt x="1124708" y="1300905"/>
                </a:lnTo>
                <a:lnTo>
                  <a:pt x="1116763" y="1292965"/>
                </a:lnTo>
                <a:lnTo>
                  <a:pt x="1108182" y="1285660"/>
                </a:lnTo>
                <a:lnTo>
                  <a:pt x="1099284" y="1277720"/>
                </a:lnTo>
                <a:lnTo>
                  <a:pt x="1089749" y="1270414"/>
                </a:lnTo>
                <a:lnTo>
                  <a:pt x="1079262" y="1262792"/>
                </a:lnTo>
                <a:lnTo>
                  <a:pt x="1068457" y="1255804"/>
                </a:lnTo>
                <a:lnTo>
                  <a:pt x="1057333" y="1248499"/>
                </a:lnTo>
                <a:lnTo>
                  <a:pt x="1045575" y="1241829"/>
                </a:lnTo>
                <a:lnTo>
                  <a:pt x="1033180" y="1235159"/>
                </a:lnTo>
                <a:lnTo>
                  <a:pt x="1020468" y="1228807"/>
                </a:lnTo>
                <a:lnTo>
                  <a:pt x="1007120" y="1222455"/>
                </a:lnTo>
                <a:lnTo>
                  <a:pt x="993455" y="1216420"/>
                </a:lnTo>
                <a:lnTo>
                  <a:pt x="979154" y="1210386"/>
                </a:lnTo>
                <a:lnTo>
                  <a:pt x="964535" y="1204986"/>
                </a:lnTo>
                <a:lnTo>
                  <a:pt x="949280" y="1199269"/>
                </a:lnTo>
                <a:lnTo>
                  <a:pt x="934025" y="1194187"/>
                </a:lnTo>
                <a:lnTo>
                  <a:pt x="917500" y="1189423"/>
                </a:lnTo>
                <a:lnTo>
                  <a:pt x="901292" y="1184659"/>
                </a:lnTo>
                <a:lnTo>
                  <a:pt x="884448" y="1180212"/>
                </a:lnTo>
                <a:lnTo>
                  <a:pt x="867287" y="1176401"/>
                </a:lnTo>
                <a:close/>
                <a:moveTo>
                  <a:pt x="664210" y="1155439"/>
                </a:moveTo>
                <a:lnTo>
                  <a:pt x="636561" y="1155756"/>
                </a:lnTo>
                <a:lnTo>
                  <a:pt x="609548" y="1156392"/>
                </a:lnTo>
                <a:lnTo>
                  <a:pt x="582853" y="1158615"/>
                </a:lnTo>
                <a:lnTo>
                  <a:pt x="556475" y="1160838"/>
                </a:lnTo>
                <a:lnTo>
                  <a:pt x="531051" y="1164014"/>
                </a:lnTo>
                <a:lnTo>
                  <a:pt x="506580" y="1167508"/>
                </a:lnTo>
                <a:lnTo>
                  <a:pt x="482426" y="1171955"/>
                </a:lnTo>
                <a:lnTo>
                  <a:pt x="458909" y="1177036"/>
                </a:lnTo>
                <a:lnTo>
                  <a:pt x="436345" y="1182436"/>
                </a:lnTo>
                <a:lnTo>
                  <a:pt x="414099" y="1188153"/>
                </a:lnTo>
                <a:lnTo>
                  <a:pt x="392806" y="1195140"/>
                </a:lnTo>
                <a:lnTo>
                  <a:pt x="372149" y="1201810"/>
                </a:lnTo>
                <a:lnTo>
                  <a:pt x="352445" y="1209433"/>
                </a:lnTo>
                <a:lnTo>
                  <a:pt x="333694" y="1216738"/>
                </a:lnTo>
                <a:lnTo>
                  <a:pt x="315579" y="1225313"/>
                </a:lnTo>
                <a:lnTo>
                  <a:pt x="298418" y="1233571"/>
                </a:lnTo>
                <a:lnTo>
                  <a:pt x="282210" y="1242782"/>
                </a:lnTo>
                <a:lnTo>
                  <a:pt x="266638" y="1251675"/>
                </a:lnTo>
                <a:lnTo>
                  <a:pt x="252019" y="1261204"/>
                </a:lnTo>
                <a:lnTo>
                  <a:pt x="238353" y="1270732"/>
                </a:lnTo>
                <a:lnTo>
                  <a:pt x="225641" y="1280896"/>
                </a:lnTo>
                <a:lnTo>
                  <a:pt x="214200" y="1291059"/>
                </a:lnTo>
                <a:lnTo>
                  <a:pt x="203395" y="1301541"/>
                </a:lnTo>
                <a:lnTo>
                  <a:pt x="193861" y="1311704"/>
                </a:lnTo>
                <a:lnTo>
                  <a:pt x="185598" y="1322503"/>
                </a:lnTo>
                <a:lnTo>
                  <a:pt x="177970" y="1333302"/>
                </a:lnTo>
                <a:lnTo>
                  <a:pt x="174474" y="1338701"/>
                </a:lnTo>
                <a:lnTo>
                  <a:pt x="171614" y="1343783"/>
                </a:lnTo>
                <a:lnTo>
                  <a:pt x="169072" y="1349500"/>
                </a:lnTo>
                <a:lnTo>
                  <a:pt x="166212" y="1354899"/>
                </a:lnTo>
                <a:lnTo>
                  <a:pt x="164305" y="1360299"/>
                </a:lnTo>
                <a:lnTo>
                  <a:pt x="162080" y="1365698"/>
                </a:lnTo>
                <a:lnTo>
                  <a:pt x="160491" y="1371415"/>
                </a:lnTo>
                <a:lnTo>
                  <a:pt x="158902" y="1376497"/>
                </a:lnTo>
                <a:lnTo>
                  <a:pt x="158266" y="1381896"/>
                </a:lnTo>
                <a:lnTo>
                  <a:pt x="157313" y="1387614"/>
                </a:lnTo>
                <a:lnTo>
                  <a:pt x="156995" y="1392695"/>
                </a:lnTo>
                <a:lnTo>
                  <a:pt x="156677" y="1398412"/>
                </a:lnTo>
                <a:lnTo>
                  <a:pt x="156995" y="1406353"/>
                </a:lnTo>
                <a:lnTo>
                  <a:pt x="158266" y="1414611"/>
                </a:lnTo>
                <a:lnTo>
                  <a:pt x="159855" y="1422551"/>
                </a:lnTo>
                <a:lnTo>
                  <a:pt x="162080" y="1430809"/>
                </a:lnTo>
                <a:lnTo>
                  <a:pt x="164940" y="1438749"/>
                </a:lnTo>
                <a:lnTo>
                  <a:pt x="168436" y="1447007"/>
                </a:lnTo>
                <a:lnTo>
                  <a:pt x="172885" y="1454947"/>
                </a:lnTo>
                <a:lnTo>
                  <a:pt x="177653" y="1462888"/>
                </a:lnTo>
                <a:lnTo>
                  <a:pt x="183373" y="1471463"/>
                </a:lnTo>
                <a:lnTo>
                  <a:pt x="189411" y="1479404"/>
                </a:lnTo>
                <a:lnTo>
                  <a:pt x="195767" y="1487344"/>
                </a:lnTo>
                <a:lnTo>
                  <a:pt x="203395" y="1494649"/>
                </a:lnTo>
                <a:lnTo>
                  <a:pt x="211022" y="1502589"/>
                </a:lnTo>
                <a:lnTo>
                  <a:pt x="219285" y="1510212"/>
                </a:lnTo>
                <a:lnTo>
                  <a:pt x="228501" y="1517835"/>
                </a:lnTo>
                <a:lnTo>
                  <a:pt x="238035" y="1525457"/>
                </a:lnTo>
                <a:lnTo>
                  <a:pt x="247887" y="1532445"/>
                </a:lnTo>
                <a:lnTo>
                  <a:pt x="258692" y="1539750"/>
                </a:lnTo>
                <a:lnTo>
                  <a:pt x="269816" y="1546737"/>
                </a:lnTo>
                <a:lnTo>
                  <a:pt x="281257" y="1553407"/>
                </a:lnTo>
                <a:lnTo>
                  <a:pt x="293333" y="1560395"/>
                </a:lnTo>
                <a:lnTo>
                  <a:pt x="306045" y="1566747"/>
                </a:lnTo>
                <a:lnTo>
                  <a:pt x="319075" y="1573099"/>
                </a:lnTo>
                <a:lnTo>
                  <a:pt x="332423" y="1578816"/>
                </a:lnTo>
                <a:lnTo>
                  <a:pt x="346406" y="1584851"/>
                </a:lnTo>
                <a:lnTo>
                  <a:pt x="361025" y="1590568"/>
                </a:lnTo>
                <a:lnTo>
                  <a:pt x="375962" y="1595967"/>
                </a:lnTo>
                <a:lnTo>
                  <a:pt x="391217" y="1601049"/>
                </a:lnTo>
                <a:lnTo>
                  <a:pt x="407107" y="1605813"/>
                </a:lnTo>
                <a:lnTo>
                  <a:pt x="422997" y="1610578"/>
                </a:lnTo>
                <a:lnTo>
                  <a:pt x="439841" y="1615024"/>
                </a:lnTo>
                <a:lnTo>
                  <a:pt x="457002" y="1619153"/>
                </a:lnTo>
                <a:lnTo>
                  <a:pt x="700757" y="1156074"/>
                </a:lnTo>
                <a:lnTo>
                  <a:pt x="682643" y="1155439"/>
                </a:lnTo>
                <a:lnTo>
                  <a:pt x="664210" y="1155439"/>
                </a:lnTo>
                <a:close/>
                <a:moveTo>
                  <a:pt x="2357439" y="1126679"/>
                </a:moveTo>
                <a:lnTo>
                  <a:pt x="2347596" y="1133031"/>
                </a:lnTo>
                <a:lnTo>
                  <a:pt x="2337436" y="1139066"/>
                </a:lnTo>
                <a:lnTo>
                  <a:pt x="2326641" y="1144783"/>
                </a:lnTo>
                <a:lnTo>
                  <a:pt x="2315846" y="1150818"/>
                </a:lnTo>
                <a:lnTo>
                  <a:pt x="2305051" y="1156536"/>
                </a:lnTo>
                <a:lnTo>
                  <a:pt x="2293621" y="1161618"/>
                </a:lnTo>
                <a:lnTo>
                  <a:pt x="2282509" y="1167017"/>
                </a:lnTo>
                <a:lnTo>
                  <a:pt x="2271079" y="1172417"/>
                </a:lnTo>
                <a:lnTo>
                  <a:pt x="2259331" y="1177181"/>
                </a:lnTo>
                <a:lnTo>
                  <a:pt x="2247266" y="1181946"/>
                </a:lnTo>
                <a:lnTo>
                  <a:pt x="2234884" y="1186710"/>
                </a:lnTo>
                <a:lnTo>
                  <a:pt x="2222184" y="1190839"/>
                </a:lnTo>
                <a:lnTo>
                  <a:pt x="2210119" y="1194968"/>
                </a:lnTo>
                <a:lnTo>
                  <a:pt x="2197418" y="1198780"/>
                </a:lnTo>
                <a:lnTo>
                  <a:pt x="2171066" y="1206403"/>
                </a:lnTo>
                <a:lnTo>
                  <a:pt x="2144078" y="1213073"/>
                </a:lnTo>
                <a:lnTo>
                  <a:pt x="2116773" y="1218790"/>
                </a:lnTo>
                <a:lnTo>
                  <a:pt x="2088516" y="1223872"/>
                </a:lnTo>
                <a:lnTo>
                  <a:pt x="2059941" y="1228002"/>
                </a:lnTo>
                <a:lnTo>
                  <a:pt x="2030731" y="1231495"/>
                </a:lnTo>
                <a:lnTo>
                  <a:pt x="2015808" y="1232766"/>
                </a:lnTo>
                <a:lnTo>
                  <a:pt x="2000886" y="1233719"/>
                </a:lnTo>
                <a:lnTo>
                  <a:pt x="1986281" y="1234672"/>
                </a:lnTo>
                <a:lnTo>
                  <a:pt x="1970723" y="1234989"/>
                </a:lnTo>
                <a:lnTo>
                  <a:pt x="1955483" y="1235307"/>
                </a:lnTo>
                <a:lnTo>
                  <a:pt x="1950291" y="1235307"/>
                </a:lnTo>
                <a:lnTo>
                  <a:pt x="1948031" y="1235668"/>
                </a:lnTo>
                <a:lnTo>
                  <a:pt x="1940092" y="1235986"/>
                </a:lnTo>
                <a:lnTo>
                  <a:pt x="1924530" y="1235986"/>
                </a:lnTo>
                <a:lnTo>
                  <a:pt x="1908968" y="1235668"/>
                </a:lnTo>
                <a:lnTo>
                  <a:pt x="1894041" y="1235351"/>
                </a:lnTo>
                <a:lnTo>
                  <a:pt x="1878797" y="1234080"/>
                </a:lnTo>
                <a:lnTo>
                  <a:pt x="1863870" y="1233445"/>
                </a:lnTo>
                <a:lnTo>
                  <a:pt x="1848943" y="1232175"/>
                </a:lnTo>
                <a:lnTo>
                  <a:pt x="1819725" y="1228681"/>
                </a:lnTo>
                <a:lnTo>
                  <a:pt x="1791142" y="1224552"/>
                </a:lnTo>
                <a:lnTo>
                  <a:pt x="1762876" y="1219470"/>
                </a:lnTo>
                <a:lnTo>
                  <a:pt x="1735564" y="1213753"/>
                </a:lnTo>
                <a:lnTo>
                  <a:pt x="1708568" y="1207083"/>
                </a:lnTo>
                <a:lnTo>
                  <a:pt x="1682208" y="1199460"/>
                </a:lnTo>
                <a:lnTo>
                  <a:pt x="1669505" y="1195649"/>
                </a:lnTo>
                <a:lnTo>
                  <a:pt x="1656801" y="1191202"/>
                </a:lnTo>
                <a:lnTo>
                  <a:pt x="1644733" y="1186755"/>
                </a:lnTo>
                <a:lnTo>
                  <a:pt x="1632347" y="1182626"/>
                </a:lnTo>
                <a:lnTo>
                  <a:pt x="1620278" y="1177862"/>
                </a:lnTo>
                <a:lnTo>
                  <a:pt x="1608528" y="1172463"/>
                </a:lnTo>
                <a:lnTo>
                  <a:pt x="1597094" y="1167381"/>
                </a:lnTo>
                <a:lnTo>
                  <a:pt x="1585344" y="1162299"/>
                </a:lnTo>
                <a:lnTo>
                  <a:pt x="1574545" y="1156582"/>
                </a:lnTo>
                <a:lnTo>
                  <a:pt x="1563747" y="1151182"/>
                </a:lnTo>
                <a:lnTo>
                  <a:pt x="1552632" y="1145148"/>
                </a:lnTo>
                <a:lnTo>
                  <a:pt x="1542151" y="1139113"/>
                </a:lnTo>
                <a:lnTo>
                  <a:pt x="1531988" y="1133396"/>
                </a:lnTo>
                <a:lnTo>
                  <a:pt x="1522143" y="1127043"/>
                </a:lnTo>
                <a:lnTo>
                  <a:pt x="1525637" y="1133713"/>
                </a:lnTo>
                <a:lnTo>
                  <a:pt x="1529448" y="1140066"/>
                </a:lnTo>
                <a:lnTo>
                  <a:pt x="1533576" y="1146100"/>
                </a:lnTo>
                <a:lnTo>
                  <a:pt x="1538023" y="1152453"/>
                </a:lnTo>
                <a:lnTo>
                  <a:pt x="1542786" y="1157852"/>
                </a:lnTo>
                <a:lnTo>
                  <a:pt x="1547550" y="1163569"/>
                </a:lnTo>
                <a:lnTo>
                  <a:pt x="1557396" y="1174051"/>
                </a:lnTo>
                <a:lnTo>
                  <a:pt x="1567558" y="1183579"/>
                </a:lnTo>
                <a:lnTo>
                  <a:pt x="1578039" y="1192155"/>
                </a:lnTo>
                <a:lnTo>
                  <a:pt x="1587567" y="1199460"/>
                </a:lnTo>
                <a:lnTo>
                  <a:pt x="1589750" y="1201175"/>
                </a:lnTo>
                <a:lnTo>
                  <a:pt x="1590041" y="1201321"/>
                </a:lnTo>
                <a:lnTo>
                  <a:pt x="1596708" y="1205768"/>
                </a:lnTo>
                <a:lnTo>
                  <a:pt x="1604646" y="1210850"/>
                </a:lnTo>
                <a:lnTo>
                  <a:pt x="1613218" y="1215932"/>
                </a:lnTo>
                <a:lnTo>
                  <a:pt x="1621791" y="1221014"/>
                </a:lnTo>
                <a:lnTo>
                  <a:pt x="1630046" y="1225778"/>
                </a:lnTo>
                <a:lnTo>
                  <a:pt x="1648461" y="1234989"/>
                </a:lnTo>
                <a:lnTo>
                  <a:pt x="1667193" y="1243883"/>
                </a:lnTo>
                <a:lnTo>
                  <a:pt x="1686878" y="1252141"/>
                </a:lnTo>
                <a:lnTo>
                  <a:pt x="1707198" y="1259129"/>
                </a:lnTo>
                <a:lnTo>
                  <a:pt x="1728153" y="1266434"/>
                </a:lnTo>
                <a:lnTo>
                  <a:pt x="1750061" y="1272469"/>
                </a:lnTo>
                <a:lnTo>
                  <a:pt x="1772286" y="1277869"/>
                </a:lnTo>
                <a:lnTo>
                  <a:pt x="1794828" y="1282633"/>
                </a:lnTo>
                <a:lnTo>
                  <a:pt x="1818323" y="1286762"/>
                </a:lnTo>
                <a:lnTo>
                  <a:pt x="1841818" y="1289939"/>
                </a:lnTo>
                <a:lnTo>
                  <a:pt x="1865948" y="1292480"/>
                </a:lnTo>
                <a:lnTo>
                  <a:pt x="1890396" y="1294703"/>
                </a:lnTo>
                <a:lnTo>
                  <a:pt x="1915161" y="1295656"/>
                </a:lnTo>
                <a:lnTo>
                  <a:pt x="1940243" y="1296291"/>
                </a:lnTo>
                <a:lnTo>
                  <a:pt x="1959928" y="1295656"/>
                </a:lnTo>
                <a:lnTo>
                  <a:pt x="1979296" y="1295021"/>
                </a:lnTo>
                <a:lnTo>
                  <a:pt x="1998981" y="1293750"/>
                </a:lnTo>
                <a:lnTo>
                  <a:pt x="2017396" y="1292162"/>
                </a:lnTo>
                <a:lnTo>
                  <a:pt x="2036128" y="1290256"/>
                </a:lnTo>
                <a:lnTo>
                  <a:pt x="2054543" y="1287715"/>
                </a:lnTo>
                <a:lnTo>
                  <a:pt x="2072006" y="1285174"/>
                </a:lnTo>
                <a:lnTo>
                  <a:pt x="2089468" y="1281998"/>
                </a:lnTo>
                <a:lnTo>
                  <a:pt x="2105978" y="1278186"/>
                </a:lnTo>
                <a:lnTo>
                  <a:pt x="2122806" y="1274375"/>
                </a:lnTo>
                <a:lnTo>
                  <a:pt x="2138998" y="1269928"/>
                </a:lnTo>
                <a:lnTo>
                  <a:pt x="2154556" y="1265481"/>
                </a:lnTo>
                <a:lnTo>
                  <a:pt x="2169478" y="1260399"/>
                </a:lnTo>
                <a:lnTo>
                  <a:pt x="2184083" y="1255317"/>
                </a:lnTo>
                <a:lnTo>
                  <a:pt x="2198371" y="1250235"/>
                </a:lnTo>
                <a:lnTo>
                  <a:pt x="2212341" y="1244200"/>
                </a:lnTo>
                <a:lnTo>
                  <a:pt x="2225359" y="1238166"/>
                </a:lnTo>
                <a:lnTo>
                  <a:pt x="2238059" y="1231813"/>
                </a:lnTo>
                <a:lnTo>
                  <a:pt x="2250441" y="1225461"/>
                </a:lnTo>
                <a:lnTo>
                  <a:pt x="2262506" y="1218790"/>
                </a:lnTo>
                <a:lnTo>
                  <a:pt x="2273619" y="1211485"/>
                </a:lnTo>
                <a:lnTo>
                  <a:pt x="2284096" y="1204815"/>
                </a:lnTo>
                <a:lnTo>
                  <a:pt x="2293939" y="1197192"/>
                </a:lnTo>
                <a:lnTo>
                  <a:pt x="2303464" y="1190204"/>
                </a:lnTo>
                <a:lnTo>
                  <a:pt x="2312354" y="1182581"/>
                </a:lnTo>
                <a:lnTo>
                  <a:pt x="2320609" y="1174640"/>
                </a:lnTo>
                <a:lnTo>
                  <a:pt x="2328546" y="1166700"/>
                </a:lnTo>
                <a:lnTo>
                  <a:pt x="2335214" y="1159077"/>
                </a:lnTo>
                <a:lnTo>
                  <a:pt x="2342199" y="1150818"/>
                </a:lnTo>
                <a:lnTo>
                  <a:pt x="2347596" y="1142878"/>
                </a:lnTo>
                <a:lnTo>
                  <a:pt x="2352676" y="1134619"/>
                </a:lnTo>
                <a:lnTo>
                  <a:pt x="2357439" y="1126679"/>
                </a:lnTo>
                <a:close/>
                <a:moveTo>
                  <a:pt x="647049" y="998538"/>
                </a:moveTo>
                <a:lnTo>
                  <a:pt x="664210" y="998538"/>
                </a:lnTo>
                <a:lnTo>
                  <a:pt x="681690" y="998538"/>
                </a:lnTo>
                <a:lnTo>
                  <a:pt x="699168" y="998856"/>
                </a:lnTo>
                <a:lnTo>
                  <a:pt x="716330" y="999809"/>
                </a:lnTo>
                <a:lnTo>
                  <a:pt x="733491" y="1000444"/>
                </a:lnTo>
                <a:lnTo>
                  <a:pt x="750017" y="1001714"/>
                </a:lnTo>
                <a:lnTo>
                  <a:pt x="766861" y="1002985"/>
                </a:lnTo>
                <a:lnTo>
                  <a:pt x="783386" y="1004573"/>
                </a:lnTo>
                <a:lnTo>
                  <a:pt x="800230" y="1006478"/>
                </a:lnTo>
                <a:lnTo>
                  <a:pt x="816438" y="1008384"/>
                </a:lnTo>
                <a:lnTo>
                  <a:pt x="832328" y="1010925"/>
                </a:lnTo>
                <a:lnTo>
                  <a:pt x="848218" y="1013466"/>
                </a:lnTo>
                <a:lnTo>
                  <a:pt x="864109" y="1016324"/>
                </a:lnTo>
                <a:lnTo>
                  <a:pt x="879681" y="1019183"/>
                </a:lnTo>
                <a:lnTo>
                  <a:pt x="894936" y="1022359"/>
                </a:lnTo>
                <a:lnTo>
                  <a:pt x="910508" y="1025853"/>
                </a:lnTo>
                <a:lnTo>
                  <a:pt x="925127" y="1029346"/>
                </a:lnTo>
                <a:lnTo>
                  <a:pt x="940382" y="1033475"/>
                </a:lnTo>
                <a:lnTo>
                  <a:pt x="955001" y="1037287"/>
                </a:lnTo>
                <a:lnTo>
                  <a:pt x="969302" y="1041733"/>
                </a:lnTo>
                <a:lnTo>
                  <a:pt x="983603" y="1046180"/>
                </a:lnTo>
                <a:lnTo>
                  <a:pt x="997586" y="1050944"/>
                </a:lnTo>
                <a:lnTo>
                  <a:pt x="1011252" y="1055708"/>
                </a:lnTo>
                <a:lnTo>
                  <a:pt x="1024917" y="1060790"/>
                </a:lnTo>
                <a:lnTo>
                  <a:pt x="1038265" y="1065872"/>
                </a:lnTo>
                <a:lnTo>
                  <a:pt x="1051613" y="1071271"/>
                </a:lnTo>
                <a:lnTo>
                  <a:pt x="1064325" y="1076988"/>
                </a:lnTo>
                <a:lnTo>
                  <a:pt x="1077037" y="1082705"/>
                </a:lnTo>
                <a:lnTo>
                  <a:pt x="1089114" y="1088740"/>
                </a:lnTo>
                <a:lnTo>
                  <a:pt x="1101508" y="1095092"/>
                </a:lnTo>
                <a:lnTo>
                  <a:pt x="1113585" y="1101445"/>
                </a:lnTo>
                <a:lnTo>
                  <a:pt x="1125026" y="1107797"/>
                </a:lnTo>
                <a:lnTo>
                  <a:pt x="1136149" y="1114467"/>
                </a:lnTo>
                <a:lnTo>
                  <a:pt x="1147272" y="1121137"/>
                </a:lnTo>
                <a:lnTo>
                  <a:pt x="1158077" y="1128442"/>
                </a:lnTo>
                <a:lnTo>
                  <a:pt x="1168565" y="1135429"/>
                </a:lnTo>
                <a:lnTo>
                  <a:pt x="1179052" y="1142734"/>
                </a:lnTo>
                <a:lnTo>
                  <a:pt x="1188904" y="1150039"/>
                </a:lnTo>
                <a:lnTo>
                  <a:pt x="1198438" y="1157662"/>
                </a:lnTo>
                <a:lnTo>
                  <a:pt x="1207655" y="1165285"/>
                </a:lnTo>
                <a:lnTo>
                  <a:pt x="1216871" y="1173225"/>
                </a:lnTo>
                <a:lnTo>
                  <a:pt x="1225452" y="1181483"/>
                </a:lnTo>
                <a:lnTo>
                  <a:pt x="1233715" y="1189423"/>
                </a:lnTo>
                <a:lnTo>
                  <a:pt x="1242295" y="1197681"/>
                </a:lnTo>
                <a:lnTo>
                  <a:pt x="1249605" y="1206257"/>
                </a:lnTo>
                <a:lnTo>
                  <a:pt x="1257232" y="1214832"/>
                </a:lnTo>
                <a:lnTo>
                  <a:pt x="1264542" y="1223725"/>
                </a:lnTo>
                <a:lnTo>
                  <a:pt x="1271215" y="1232301"/>
                </a:lnTo>
                <a:lnTo>
                  <a:pt x="1277572" y="1241194"/>
                </a:lnTo>
                <a:lnTo>
                  <a:pt x="1283610" y="1250087"/>
                </a:lnTo>
                <a:lnTo>
                  <a:pt x="1289012" y="1259298"/>
                </a:lnTo>
                <a:lnTo>
                  <a:pt x="1294733" y="1268826"/>
                </a:lnTo>
                <a:lnTo>
                  <a:pt x="1299500" y="1278037"/>
                </a:lnTo>
                <a:lnTo>
                  <a:pt x="1304267" y="1287566"/>
                </a:lnTo>
                <a:lnTo>
                  <a:pt x="1308081" y="1297412"/>
                </a:lnTo>
                <a:lnTo>
                  <a:pt x="1312212" y="1306940"/>
                </a:lnTo>
                <a:lnTo>
                  <a:pt x="1315708" y="1316786"/>
                </a:lnTo>
                <a:lnTo>
                  <a:pt x="1318568" y="1326950"/>
                </a:lnTo>
                <a:lnTo>
                  <a:pt x="1321111" y="1336796"/>
                </a:lnTo>
                <a:lnTo>
                  <a:pt x="1323653" y="1346641"/>
                </a:lnTo>
                <a:lnTo>
                  <a:pt x="1325560" y="1357123"/>
                </a:lnTo>
                <a:lnTo>
                  <a:pt x="1326831" y="1366969"/>
                </a:lnTo>
                <a:lnTo>
                  <a:pt x="1328102" y="1377132"/>
                </a:lnTo>
                <a:lnTo>
                  <a:pt x="1328738" y="1387931"/>
                </a:lnTo>
                <a:lnTo>
                  <a:pt x="1328738" y="1397636"/>
                </a:lnTo>
                <a:lnTo>
                  <a:pt x="1328738" y="1398412"/>
                </a:lnTo>
                <a:lnTo>
                  <a:pt x="1328738" y="1399541"/>
                </a:lnTo>
                <a:lnTo>
                  <a:pt x="1328738" y="1401128"/>
                </a:lnTo>
                <a:lnTo>
                  <a:pt x="1328738" y="1632586"/>
                </a:lnTo>
                <a:lnTo>
                  <a:pt x="1328738" y="1643063"/>
                </a:lnTo>
                <a:lnTo>
                  <a:pt x="1328102" y="1653541"/>
                </a:lnTo>
                <a:lnTo>
                  <a:pt x="1326831" y="1663701"/>
                </a:lnTo>
                <a:lnTo>
                  <a:pt x="1325560" y="1674178"/>
                </a:lnTo>
                <a:lnTo>
                  <a:pt x="1323653" y="1684021"/>
                </a:lnTo>
                <a:lnTo>
                  <a:pt x="1321110" y="1694498"/>
                </a:lnTo>
                <a:lnTo>
                  <a:pt x="1318567" y="1704341"/>
                </a:lnTo>
                <a:lnTo>
                  <a:pt x="1315707" y="1714183"/>
                </a:lnTo>
                <a:lnTo>
                  <a:pt x="1312211" y="1723708"/>
                </a:lnTo>
                <a:lnTo>
                  <a:pt x="1308079" y="1733551"/>
                </a:lnTo>
                <a:lnTo>
                  <a:pt x="1304265" y="1743076"/>
                </a:lnTo>
                <a:lnTo>
                  <a:pt x="1299498" y="1752601"/>
                </a:lnTo>
                <a:lnTo>
                  <a:pt x="1294730" y="1762126"/>
                </a:lnTo>
                <a:lnTo>
                  <a:pt x="1289009" y="1771333"/>
                </a:lnTo>
                <a:lnTo>
                  <a:pt x="1283606" y="1780541"/>
                </a:lnTo>
                <a:lnTo>
                  <a:pt x="1277567" y="1789748"/>
                </a:lnTo>
                <a:lnTo>
                  <a:pt x="1271211" y="1798321"/>
                </a:lnTo>
                <a:lnTo>
                  <a:pt x="1264536" y="1807528"/>
                </a:lnTo>
                <a:lnTo>
                  <a:pt x="1257226" y="1815783"/>
                </a:lnTo>
                <a:lnTo>
                  <a:pt x="1249598" y="1824673"/>
                </a:lnTo>
                <a:lnTo>
                  <a:pt x="1242288" y="1832928"/>
                </a:lnTo>
                <a:lnTo>
                  <a:pt x="1233707" y="1841183"/>
                </a:lnTo>
                <a:lnTo>
                  <a:pt x="1225443" y="1849438"/>
                </a:lnTo>
                <a:lnTo>
                  <a:pt x="1216862" y="1857376"/>
                </a:lnTo>
                <a:lnTo>
                  <a:pt x="1207645" y="1865313"/>
                </a:lnTo>
                <a:lnTo>
                  <a:pt x="1198428" y="1872933"/>
                </a:lnTo>
                <a:lnTo>
                  <a:pt x="1188893" y="1880871"/>
                </a:lnTo>
                <a:lnTo>
                  <a:pt x="1179040" y="1888173"/>
                </a:lnTo>
                <a:lnTo>
                  <a:pt x="1168552" y="1895476"/>
                </a:lnTo>
                <a:lnTo>
                  <a:pt x="1158063" y="1902779"/>
                </a:lnTo>
                <a:lnTo>
                  <a:pt x="1147257" y="1909446"/>
                </a:lnTo>
                <a:lnTo>
                  <a:pt x="1136133" y="1916114"/>
                </a:lnTo>
                <a:lnTo>
                  <a:pt x="1125009" y="1923099"/>
                </a:lnTo>
                <a:lnTo>
                  <a:pt x="1113567" y="1929766"/>
                </a:lnTo>
                <a:lnTo>
                  <a:pt x="1101490" y="1936116"/>
                </a:lnTo>
                <a:lnTo>
                  <a:pt x="1089094" y="1942149"/>
                </a:lnTo>
                <a:lnTo>
                  <a:pt x="1077017" y="1947864"/>
                </a:lnTo>
                <a:lnTo>
                  <a:pt x="1064303" y="1953896"/>
                </a:lnTo>
                <a:lnTo>
                  <a:pt x="1051590" y="1959611"/>
                </a:lnTo>
                <a:lnTo>
                  <a:pt x="1038241" y="1964691"/>
                </a:lnTo>
                <a:lnTo>
                  <a:pt x="1024893" y="1970089"/>
                </a:lnTo>
                <a:lnTo>
                  <a:pt x="1011226" y="1974851"/>
                </a:lnTo>
                <a:lnTo>
                  <a:pt x="997559" y="1980249"/>
                </a:lnTo>
                <a:lnTo>
                  <a:pt x="983575" y="1984376"/>
                </a:lnTo>
                <a:lnTo>
                  <a:pt x="969272" y="1989139"/>
                </a:lnTo>
                <a:lnTo>
                  <a:pt x="954970" y="1993266"/>
                </a:lnTo>
                <a:lnTo>
                  <a:pt x="940350" y="1997711"/>
                </a:lnTo>
                <a:lnTo>
                  <a:pt x="925094" y="2001204"/>
                </a:lnTo>
                <a:lnTo>
                  <a:pt x="910474" y="2004696"/>
                </a:lnTo>
                <a:lnTo>
                  <a:pt x="894900" y="2008189"/>
                </a:lnTo>
                <a:lnTo>
                  <a:pt x="879644" y="2011364"/>
                </a:lnTo>
                <a:lnTo>
                  <a:pt x="864071" y="2014539"/>
                </a:lnTo>
                <a:lnTo>
                  <a:pt x="848179" y="2017396"/>
                </a:lnTo>
                <a:lnTo>
                  <a:pt x="832288" y="2019936"/>
                </a:lnTo>
                <a:lnTo>
                  <a:pt x="816396" y="2022159"/>
                </a:lnTo>
                <a:lnTo>
                  <a:pt x="800187" y="2024064"/>
                </a:lnTo>
                <a:lnTo>
                  <a:pt x="783342" y="2026286"/>
                </a:lnTo>
                <a:lnTo>
                  <a:pt x="766815" y="2027874"/>
                </a:lnTo>
                <a:lnTo>
                  <a:pt x="749970" y="2028826"/>
                </a:lnTo>
                <a:lnTo>
                  <a:pt x="733442" y="2030096"/>
                </a:lnTo>
                <a:lnTo>
                  <a:pt x="716280" y="2031049"/>
                </a:lnTo>
                <a:lnTo>
                  <a:pt x="699117" y="2031684"/>
                </a:lnTo>
                <a:lnTo>
                  <a:pt x="681637" y="2032001"/>
                </a:lnTo>
                <a:lnTo>
                  <a:pt x="664156" y="2032001"/>
                </a:lnTo>
                <a:lnTo>
                  <a:pt x="644768" y="2032001"/>
                </a:lnTo>
                <a:lnTo>
                  <a:pt x="624745" y="2031684"/>
                </a:lnTo>
                <a:lnTo>
                  <a:pt x="605357" y="2030414"/>
                </a:lnTo>
                <a:lnTo>
                  <a:pt x="585970" y="2029779"/>
                </a:lnTo>
                <a:lnTo>
                  <a:pt x="566900" y="2028191"/>
                </a:lnTo>
                <a:lnTo>
                  <a:pt x="547830" y="2026286"/>
                </a:lnTo>
                <a:lnTo>
                  <a:pt x="528760" y="2024064"/>
                </a:lnTo>
                <a:lnTo>
                  <a:pt x="510008" y="2021841"/>
                </a:lnTo>
                <a:lnTo>
                  <a:pt x="491256" y="2018984"/>
                </a:lnTo>
                <a:lnTo>
                  <a:pt x="473140" y="2016126"/>
                </a:lnTo>
                <a:lnTo>
                  <a:pt x="454706" y="2012634"/>
                </a:lnTo>
                <a:lnTo>
                  <a:pt x="436907" y="2009141"/>
                </a:lnTo>
                <a:lnTo>
                  <a:pt x="419109" y="2005014"/>
                </a:lnTo>
                <a:lnTo>
                  <a:pt x="401628" y="2001204"/>
                </a:lnTo>
                <a:lnTo>
                  <a:pt x="384148" y="1996441"/>
                </a:lnTo>
                <a:lnTo>
                  <a:pt x="366985" y="1991679"/>
                </a:lnTo>
                <a:lnTo>
                  <a:pt x="350458" y="1986916"/>
                </a:lnTo>
                <a:lnTo>
                  <a:pt x="333613" y="1981201"/>
                </a:lnTo>
                <a:lnTo>
                  <a:pt x="317403" y="1975804"/>
                </a:lnTo>
                <a:lnTo>
                  <a:pt x="301512" y="1969771"/>
                </a:lnTo>
                <a:lnTo>
                  <a:pt x="285938" y="1963421"/>
                </a:lnTo>
                <a:lnTo>
                  <a:pt x="270364" y="1957071"/>
                </a:lnTo>
                <a:lnTo>
                  <a:pt x="255426" y="1950404"/>
                </a:lnTo>
                <a:lnTo>
                  <a:pt x="240806" y="1943101"/>
                </a:lnTo>
                <a:lnTo>
                  <a:pt x="225868" y="1936116"/>
                </a:lnTo>
                <a:lnTo>
                  <a:pt x="212202" y="1928496"/>
                </a:lnTo>
                <a:lnTo>
                  <a:pt x="198217" y="1920559"/>
                </a:lnTo>
                <a:lnTo>
                  <a:pt x="184868" y="1912621"/>
                </a:lnTo>
                <a:lnTo>
                  <a:pt x="172155" y="1904366"/>
                </a:lnTo>
                <a:lnTo>
                  <a:pt x="159442" y="1895476"/>
                </a:lnTo>
                <a:lnTo>
                  <a:pt x="147046" y="1886903"/>
                </a:lnTo>
                <a:lnTo>
                  <a:pt x="146025" y="1886125"/>
                </a:lnTo>
                <a:lnTo>
                  <a:pt x="141423" y="1883407"/>
                </a:lnTo>
                <a:lnTo>
                  <a:pt x="135067" y="1878643"/>
                </a:lnTo>
                <a:lnTo>
                  <a:pt x="118859" y="1865621"/>
                </a:lnTo>
                <a:lnTo>
                  <a:pt x="103922" y="1851963"/>
                </a:lnTo>
                <a:lnTo>
                  <a:pt x="89939" y="1838306"/>
                </a:lnTo>
                <a:lnTo>
                  <a:pt x="76909" y="1824013"/>
                </a:lnTo>
                <a:lnTo>
                  <a:pt x="70553" y="1816708"/>
                </a:lnTo>
                <a:lnTo>
                  <a:pt x="64514" y="1809721"/>
                </a:lnTo>
                <a:lnTo>
                  <a:pt x="58794" y="1802098"/>
                </a:lnTo>
                <a:lnTo>
                  <a:pt x="53391" y="1794475"/>
                </a:lnTo>
                <a:lnTo>
                  <a:pt x="48306" y="1786853"/>
                </a:lnTo>
                <a:lnTo>
                  <a:pt x="43539" y="1779547"/>
                </a:lnTo>
                <a:lnTo>
                  <a:pt x="38772" y="1771925"/>
                </a:lnTo>
                <a:lnTo>
                  <a:pt x="34323" y="1764302"/>
                </a:lnTo>
                <a:lnTo>
                  <a:pt x="30191" y="1756362"/>
                </a:lnTo>
                <a:lnTo>
                  <a:pt x="26378" y="1748421"/>
                </a:lnTo>
                <a:lnTo>
                  <a:pt x="22882" y="1740481"/>
                </a:lnTo>
                <a:lnTo>
                  <a:pt x="19704" y="1732541"/>
                </a:lnTo>
                <a:lnTo>
                  <a:pt x="16526" y="1724601"/>
                </a:lnTo>
                <a:lnTo>
                  <a:pt x="13666" y="1716660"/>
                </a:lnTo>
                <a:lnTo>
                  <a:pt x="10805" y="1708720"/>
                </a:lnTo>
                <a:lnTo>
                  <a:pt x="8899" y="1700462"/>
                </a:lnTo>
                <a:lnTo>
                  <a:pt x="6356" y="1692204"/>
                </a:lnTo>
                <a:lnTo>
                  <a:pt x="4767" y="1683628"/>
                </a:lnTo>
                <a:lnTo>
                  <a:pt x="3178" y="1675688"/>
                </a:lnTo>
                <a:lnTo>
                  <a:pt x="2225" y="1667430"/>
                </a:lnTo>
                <a:lnTo>
                  <a:pt x="1271" y="1658855"/>
                </a:lnTo>
                <a:lnTo>
                  <a:pt x="636" y="1650279"/>
                </a:lnTo>
                <a:lnTo>
                  <a:pt x="0" y="1642021"/>
                </a:lnTo>
                <a:lnTo>
                  <a:pt x="0" y="1633446"/>
                </a:lnTo>
                <a:lnTo>
                  <a:pt x="0" y="1400318"/>
                </a:lnTo>
                <a:lnTo>
                  <a:pt x="0" y="1399365"/>
                </a:lnTo>
                <a:lnTo>
                  <a:pt x="0" y="1398412"/>
                </a:lnTo>
                <a:lnTo>
                  <a:pt x="0" y="1387931"/>
                </a:lnTo>
                <a:lnTo>
                  <a:pt x="953" y="1377132"/>
                </a:lnTo>
                <a:lnTo>
                  <a:pt x="2225" y="1366969"/>
                </a:lnTo>
                <a:lnTo>
                  <a:pt x="3178" y="1357123"/>
                </a:lnTo>
                <a:lnTo>
                  <a:pt x="5403" y="1346641"/>
                </a:lnTo>
                <a:lnTo>
                  <a:pt x="7627" y="1336796"/>
                </a:lnTo>
                <a:lnTo>
                  <a:pt x="10170" y="1326950"/>
                </a:lnTo>
                <a:lnTo>
                  <a:pt x="13348" y="1316786"/>
                </a:lnTo>
                <a:lnTo>
                  <a:pt x="16844" y="1306940"/>
                </a:lnTo>
                <a:lnTo>
                  <a:pt x="20657" y="1297412"/>
                </a:lnTo>
                <a:lnTo>
                  <a:pt x="24789" y="1287566"/>
                </a:lnTo>
                <a:lnTo>
                  <a:pt x="29556" y="1278037"/>
                </a:lnTo>
                <a:lnTo>
                  <a:pt x="34323" y="1268826"/>
                </a:lnTo>
                <a:lnTo>
                  <a:pt x="39726" y="1259298"/>
                </a:lnTo>
                <a:lnTo>
                  <a:pt x="45446" y="1250087"/>
                </a:lnTo>
                <a:lnTo>
                  <a:pt x="51484" y="1241194"/>
                </a:lnTo>
                <a:lnTo>
                  <a:pt x="57840" y="1232301"/>
                </a:lnTo>
                <a:lnTo>
                  <a:pt x="64514" y="1223725"/>
                </a:lnTo>
                <a:lnTo>
                  <a:pt x="71506" y="1214832"/>
                </a:lnTo>
                <a:lnTo>
                  <a:pt x="79133" y="1206257"/>
                </a:lnTo>
                <a:lnTo>
                  <a:pt x="86761" y="1197681"/>
                </a:lnTo>
                <a:lnTo>
                  <a:pt x="95023" y="1189423"/>
                </a:lnTo>
                <a:lnTo>
                  <a:pt x="103286" y="1181483"/>
                </a:lnTo>
                <a:lnTo>
                  <a:pt x="112185" y="1173225"/>
                </a:lnTo>
                <a:lnTo>
                  <a:pt x="120766" y="1165285"/>
                </a:lnTo>
                <a:lnTo>
                  <a:pt x="130300" y="1157662"/>
                </a:lnTo>
                <a:lnTo>
                  <a:pt x="139834" y="1150039"/>
                </a:lnTo>
                <a:lnTo>
                  <a:pt x="150004" y="1142734"/>
                </a:lnTo>
                <a:lnTo>
                  <a:pt x="160173" y="1135429"/>
                </a:lnTo>
                <a:lnTo>
                  <a:pt x="170661" y="1128442"/>
                </a:lnTo>
                <a:lnTo>
                  <a:pt x="181148" y="1121137"/>
                </a:lnTo>
                <a:lnTo>
                  <a:pt x="192271" y="1114467"/>
                </a:lnTo>
                <a:lnTo>
                  <a:pt x="203712" y="1107797"/>
                </a:lnTo>
                <a:lnTo>
                  <a:pt x="215471" y="1101445"/>
                </a:lnTo>
                <a:lnTo>
                  <a:pt x="227230" y="1095092"/>
                </a:lnTo>
                <a:lnTo>
                  <a:pt x="239624" y="1088740"/>
                </a:lnTo>
                <a:lnTo>
                  <a:pt x="252019" y="1082705"/>
                </a:lnTo>
                <a:lnTo>
                  <a:pt x="264731" y="1076988"/>
                </a:lnTo>
                <a:lnTo>
                  <a:pt x="277443" y="1071271"/>
                </a:lnTo>
                <a:lnTo>
                  <a:pt x="290473" y="1065872"/>
                </a:lnTo>
                <a:lnTo>
                  <a:pt x="303821" y="1060790"/>
                </a:lnTo>
                <a:lnTo>
                  <a:pt x="317486" y="1055708"/>
                </a:lnTo>
                <a:lnTo>
                  <a:pt x="331470" y="1050944"/>
                </a:lnTo>
                <a:lnTo>
                  <a:pt x="345135" y="1046180"/>
                </a:lnTo>
                <a:lnTo>
                  <a:pt x="359436" y="1041733"/>
                </a:lnTo>
                <a:lnTo>
                  <a:pt x="373738" y="1037287"/>
                </a:lnTo>
                <a:lnTo>
                  <a:pt x="388674" y="1033475"/>
                </a:lnTo>
                <a:lnTo>
                  <a:pt x="403293" y="1029346"/>
                </a:lnTo>
                <a:lnTo>
                  <a:pt x="418230" y="1025853"/>
                </a:lnTo>
                <a:lnTo>
                  <a:pt x="433802" y="1022359"/>
                </a:lnTo>
                <a:lnTo>
                  <a:pt x="449057" y="1019183"/>
                </a:lnTo>
                <a:lnTo>
                  <a:pt x="464947" y="1016324"/>
                </a:lnTo>
                <a:lnTo>
                  <a:pt x="480837" y="1013466"/>
                </a:lnTo>
                <a:lnTo>
                  <a:pt x="496728" y="1010925"/>
                </a:lnTo>
                <a:lnTo>
                  <a:pt x="512618" y="1008384"/>
                </a:lnTo>
                <a:lnTo>
                  <a:pt x="528826" y="1006478"/>
                </a:lnTo>
                <a:lnTo>
                  <a:pt x="545352" y="1004573"/>
                </a:lnTo>
                <a:lnTo>
                  <a:pt x="561878" y="1002985"/>
                </a:lnTo>
                <a:lnTo>
                  <a:pt x="578721" y="1001714"/>
                </a:lnTo>
                <a:lnTo>
                  <a:pt x="595565" y="1000444"/>
                </a:lnTo>
                <a:lnTo>
                  <a:pt x="612726" y="999809"/>
                </a:lnTo>
                <a:lnTo>
                  <a:pt x="629570" y="998856"/>
                </a:lnTo>
                <a:lnTo>
                  <a:pt x="647049" y="998538"/>
                </a:lnTo>
                <a:close/>
                <a:moveTo>
                  <a:pt x="2257046" y="717318"/>
                </a:moveTo>
                <a:lnTo>
                  <a:pt x="1832429" y="1072096"/>
                </a:lnTo>
                <a:lnTo>
                  <a:pt x="1858153" y="1075272"/>
                </a:lnTo>
                <a:lnTo>
                  <a:pt x="1884831" y="1077813"/>
                </a:lnTo>
                <a:lnTo>
                  <a:pt x="1898170" y="1078448"/>
                </a:lnTo>
                <a:lnTo>
                  <a:pt x="1912144" y="1078766"/>
                </a:lnTo>
                <a:lnTo>
                  <a:pt x="1926118" y="1079401"/>
                </a:lnTo>
                <a:lnTo>
                  <a:pt x="1931272" y="1079518"/>
                </a:lnTo>
                <a:lnTo>
                  <a:pt x="1932306" y="1079353"/>
                </a:lnTo>
                <a:lnTo>
                  <a:pt x="1940243" y="1079035"/>
                </a:lnTo>
                <a:lnTo>
                  <a:pt x="1963421" y="1078717"/>
                </a:lnTo>
                <a:lnTo>
                  <a:pt x="1986598" y="1077447"/>
                </a:lnTo>
                <a:lnTo>
                  <a:pt x="2009141" y="1075859"/>
                </a:lnTo>
                <a:lnTo>
                  <a:pt x="2031366" y="1073953"/>
                </a:lnTo>
                <a:lnTo>
                  <a:pt x="2053273" y="1071094"/>
                </a:lnTo>
                <a:lnTo>
                  <a:pt x="2074228" y="1067600"/>
                </a:lnTo>
                <a:lnTo>
                  <a:pt x="2094548" y="1063471"/>
                </a:lnTo>
                <a:lnTo>
                  <a:pt x="2114233" y="1059024"/>
                </a:lnTo>
                <a:lnTo>
                  <a:pt x="2133918" y="1054260"/>
                </a:lnTo>
                <a:lnTo>
                  <a:pt x="2152333" y="1048860"/>
                </a:lnTo>
                <a:lnTo>
                  <a:pt x="2170431" y="1043143"/>
                </a:lnTo>
                <a:lnTo>
                  <a:pt x="2187893" y="1036791"/>
                </a:lnTo>
                <a:lnTo>
                  <a:pt x="2204404" y="1030120"/>
                </a:lnTo>
                <a:lnTo>
                  <a:pt x="2220596" y="1023450"/>
                </a:lnTo>
                <a:lnTo>
                  <a:pt x="2235836" y="1015827"/>
                </a:lnTo>
                <a:lnTo>
                  <a:pt x="2250441" y="1008204"/>
                </a:lnTo>
                <a:lnTo>
                  <a:pt x="2264411" y="1000264"/>
                </a:lnTo>
                <a:lnTo>
                  <a:pt x="2277429" y="992005"/>
                </a:lnTo>
                <a:lnTo>
                  <a:pt x="2289811" y="983747"/>
                </a:lnTo>
                <a:lnTo>
                  <a:pt x="2301241" y="974854"/>
                </a:lnTo>
                <a:lnTo>
                  <a:pt x="2312036" y="965960"/>
                </a:lnTo>
                <a:lnTo>
                  <a:pt x="2321879" y="956749"/>
                </a:lnTo>
                <a:lnTo>
                  <a:pt x="2331086" y="947538"/>
                </a:lnTo>
                <a:lnTo>
                  <a:pt x="2339024" y="938009"/>
                </a:lnTo>
                <a:lnTo>
                  <a:pt x="2346326" y="928480"/>
                </a:lnTo>
                <a:lnTo>
                  <a:pt x="2352676" y="918952"/>
                </a:lnTo>
                <a:lnTo>
                  <a:pt x="2358074" y="909105"/>
                </a:lnTo>
                <a:lnTo>
                  <a:pt x="2362836" y="899576"/>
                </a:lnTo>
                <a:lnTo>
                  <a:pt x="2366011" y="889730"/>
                </a:lnTo>
                <a:lnTo>
                  <a:pt x="2367599" y="884965"/>
                </a:lnTo>
                <a:lnTo>
                  <a:pt x="2368551" y="879566"/>
                </a:lnTo>
                <a:lnTo>
                  <a:pt x="2369504" y="874801"/>
                </a:lnTo>
                <a:lnTo>
                  <a:pt x="2370139" y="870037"/>
                </a:lnTo>
                <a:lnTo>
                  <a:pt x="2370774" y="864955"/>
                </a:lnTo>
                <a:lnTo>
                  <a:pt x="2370774" y="860191"/>
                </a:lnTo>
                <a:lnTo>
                  <a:pt x="2370774" y="855109"/>
                </a:lnTo>
                <a:lnTo>
                  <a:pt x="2370139" y="850344"/>
                </a:lnTo>
                <a:lnTo>
                  <a:pt x="2369504" y="845262"/>
                </a:lnTo>
                <a:lnTo>
                  <a:pt x="2368551" y="839863"/>
                </a:lnTo>
                <a:lnTo>
                  <a:pt x="2367599" y="834781"/>
                </a:lnTo>
                <a:lnTo>
                  <a:pt x="2366011" y="830016"/>
                </a:lnTo>
                <a:lnTo>
                  <a:pt x="2364424" y="824934"/>
                </a:lnTo>
                <a:lnTo>
                  <a:pt x="2362201" y="819852"/>
                </a:lnTo>
                <a:lnTo>
                  <a:pt x="2359979" y="815088"/>
                </a:lnTo>
                <a:lnTo>
                  <a:pt x="2357439" y="809688"/>
                </a:lnTo>
                <a:lnTo>
                  <a:pt x="2351724" y="799842"/>
                </a:lnTo>
                <a:lnTo>
                  <a:pt x="2344739" y="789678"/>
                </a:lnTo>
                <a:lnTo>
                  <a:pt x="2340065" y="783693"/>
                </a:lnTo>
                <a:lnTo>
                  <a:pt x="2336762" y="780206"/>
                </a:lnTo>
                <a:lnTo>
                  <a:pt x="2328822" y="771630"/>
                </a:lnTo>
                <a:lnTo>
                  <a:pt x="2320564" y="763372"/>
                </a:lnTo>
                <a:lnTo>
                  <a:pt x="2311354" y="754796"/>
                </a:lnTo>
                <a:lnTo>
                  <a:pt x="2301509" y="746856"/>
                </a:lnTo>
                <a:lnTo>
                  <a:pt x="2291346" y="738916"/>
                </a:lnTo>
                <a:lnTo>
                  <a:pt x="2280548" y="731610"/>
                </a:lnTo>
                <a:lnTo>
                  <a:pt x="2269115" y="724305"/>
                </a:lnTo>
                <a:lnTo>
                  <a:pt x="2257046" y="717318"/>
                </a:lnTo>
                <a:close/>
                <a:moveTo>
                  <a:pt x="1940092" y="642678"/>
                </a:moveTo>
                <a:lnTo>
                  <a:pt x="1916590" y="642995"/>
                </a:lnTo>
                <a:lnTo>
                  <a:pt x="1893088" y="643630"/>
                </a:lnTo>
                <a:lnTo>
                  <a:pt x="1870539" y="645219"/>
                </a:lnTo>
                <a:lnTo>
                  <a:pt x="1848626" y="647760"/>
                </a:lnTo>
                <a:lnTo>
                  <a:pt x="1826712" y="650618"/>
                </a:lnTo>
                <a:lnTo>
                  <a:pt x="1805751" y="653794"/>
                </a:lnTo>
                <a:lnTo>
                  <a:pt x="1785425" y="657606"/>
                </a:lnTo>
                <a:lnTo>
                  <a:pt x="1765735" y="662052"/>
                </a:lnTo>
                <a:lnTo>
                  <a:pt x="1746362" y="666817"/>
                </a:lnTo>
                <a:lnTo>
                  <a:pt x="1727624" y="672216"/>
                </a:lnTo>
                <a:lnTo>
                  <a:pt x="1709204" y="678251"/>
                </a:lnTo>
                <a:lnTo>
                  <a:pt x="1692371" y="684286"/>
                </a:lnTo>
                <a:lnTo>
                  <a:pt x="1675222" y="690956"/>
                </a:lnTo>
                <a:lnTo>
                  <a:pt x="1659342" y="697625"/>
                </a:lnTo>
                <a:lnTo>
                  <a:pt x="1643780" y="705248"/>
                </a:lnTo>
                <a:lnTo>
                  <a:pt x="1629489" y="712871"/>
                </a:lnTo>
                <a:lnTo>
                  <a:pt x="1615515" y="720811"/>
                </a:lnTo>
                <a:lnTo>
                  <a:pt x="1602493" y="729070"/>
                </a:lnTo>
                <a:lnTo>
                  <a:pt x="1590107" y="737963"/>
                </a:lnTo>
                <a:lnTo>
                  <a:pt x="1578357" y="746538"/>
                </a:lnTo>
                <a:lnTo>
                  <a:pt x="1568194" y="755432"/>
                </a:lnTo>
                <a:lnTo>
                  <a:pt x="1558031" y="764325"/>
                </a:lnTo>
                <a:lnTo>
                  <a:pt x="1549138" y="773853"/>
                </a:lnTo>
                <a:lnTo>
                  <a:pt x="1540563" y="783064"/>
                </a:lnTo>
                <a:lnTo>
                  <a:pt x="1533576" y="792593"/>
                </a:lnTo>
                <a:lnTo>
                  <a:pt x="1527225" y="802439"/>
                </a:lnTo>
                <a:lnTo>
                  <a:pt x="1521508" y="811967"/>
                </a:lnTo>
                <a:lnTo>
                  <a:pt x="1517379" y="822131"/>
                </a:lnTo>
                <a:lnTo>
                  <a:pt x="1513568" y="831660"/>
                </a:lnTo>
                <a:lnTo>
                  <a:pt x="1512615" y="836742"/>
                </a:lnTo>
                <a:lnTo>
                  <a:pt x="1511345" y="841506"/>
                </a:lnTo>
                <a:lnTo>
                  <a:pt x="1510392" y="846270"/>
                </a:lnTo>
                <a:lnTo>
                  <a:pt x="1509757" y="851352"/>
                </a:lnTo>
                <a:lnTo>
                  <a:pt x="1509440" y="856116"/>
                </a:lnTo>
                <a:lnTo>
                  <a:pt x="1509440" y="860880"/>
                </a:lnTo>
                <a:lnTo>
                  <a:pt x="1509440" y="865962"/>
                </a:lnTo>
                <a:lnTo>
                  <a:pt x="1509757" y="871679"/>
                </a:lnTo>
                <a:lnTo>
                  <a:pt x="1510392" y="876761"/>
                </a:lnTo>
                <a:lnTo>
                  <a:pt x="1511663" y="882478"/>
                </a:lnTo>
                <a:lnTo>
                  <a:pt x="1512933" y="887560"/>
                </a:lnTo>
                <a:lnTo>
                  <a:pt x="1514839" y="892642"/>
                </a:lnTo>
                <a:lnTo>
                  <a:pt x="1516427" y="898359"/>
                </a:lnTo>
                <a:lnTo>
                  <a:pt x="1518967" y="903441"/>
                </a:lnTo>
                <a:lnTo>
                  <a:pt x="1521190" y="908841"/>
                </a:lnTo>
                <a:lnTo>
                  <a:pt x="1524049" y="914240"/>
                </a:lnTo>
                <a:lnTo>
                  <a:pt x="1527225" y="919322"/>
                </a:lnTo>
                <a:lnTo>
                  <a:pt x="1530718" y="924721"/>
                </a:lnTo>
                <a:lnTo>
                  <a:pt x="1538340" y="935203"/>
                </a:lnTo>
                <a:lnTo>
                  <a:pt x="1546598" y="945367"/>
                </a:lnTo>
                <a:lnTo>
                  <a:pt x="1556125" y="955530"/>
                </a:lnTo>
                <a:lnTo>
                  <a:pt x="1566923" y="965694"/>
                </a:lnTo>
                <a:lnTo>
                  <a:pt x="1578674" y="975223"/>
                </a:lnTo>
                <a:lnTo>
                  <a:pt x="1591060" y="984751"/>
                </a:lnTo>
                <a:lnTo>
                  <a:pt x="1604399" y="993962"/>
                </a:lnTo>
                <a:lnTo>
                  <a:pt x="1619326" y="1003173"/>
                </a:lnTo>
                <a:lnTo>
                  <a:pt x="1634252" y="1011431"/>
                </a:lnTo>
                <a:lnTo>
                  <a:pt x="1650449" y="1019689"/>
                </a:lnTo>
                <a:lnTo>
                  <a:pt x="2085230" y="656335"/>
                </a:lnTo>
                <a:lnTo>
                  <a:pt x="2067763" y="653159"/>
                </a:lnTo>
                <a:lnTo>
                  <a:pt x="2050295" y="650618"/>
                </a:lnTo>
                <a:lnTo>
                  <a:pt x="2032510" y="648077"/>
                </a:lnTo>
                <a:lnTo>
                  <a:pt x="2014090" y="646171"/>
                </a:lnTo>
                <a:lnTo>
                  <a:pt x="1995987" y="644583"/>
                </a:lnTo>
                <a:lnTo>
                  <a:pt x="1977250" y="643313"/>
                </a:lnTo>
                <a:lnTo>
                  <a:pt x="1958512" y="642678"/>
                </a:lnTo>
                <a:lnTo>
                  <a:pt x="1940092" y="642678"/>
                </a:lnTo>
                <a:close/>
                <a:moveTo>
                  <a:pt x="320554" y="624418"/>
                </a:moveTo>
                <a:lnTo>
                  <a:pt x="325322" y="632041"/>
                </a:lnTo>
                <a:lnTo>
                  <a:pt x="330725" y="639346"/>
                </a:lnTo>
                <a:lnTo>
                  <a:pt x="336765" y="646333"/>
                </a:lnTo>
                <a:lnTo>
                  <a:pt x="343440" y="653638"/>
                </a:lnTo>
                <a:lnTo>
                  <a:pt x="350751" y="660626"/>
                </a:lnTo>
                <a:lnTo>
                  <a:pt x="358379" y="667295"/>
                </a:lnTo>
                <a:lnTo>
                  <a:pt x="366326" y="674283"/>
                </a:lnTo>
                <a:lnTo>
                  <a:pt x="374908" y="680953"/>
                </a:lnTo>
                <a:lnTo>
                  <a:pt x="384126" y="687305"/>
                </a:lnTo>
                <a:lnTo>
                  <a:pt x="393661" y="693657"/>
                </a:lnTo>
                <a:lnTo>
                  <a:pt x="403515" y="700009"/>
                </a:lnTo>
                <a:lnTo>
                  <a:pt x="414322" y="706044"/>
                </a:lnTo>
                <a:lnTo>
                  <a:pt x="425447" y="711761"/>
                </a:lnTo>
                <a:lnTo>
                  <a:pt x="436890" y="717477"/>
                </a:lnTo>
                <a:lnTo>
                  <a:pt x="448969" y="722877"/>
                </a:lnTo>
                <a:lnTo>
                  <a:pt x="461047" y="728276"/>
                </a:lnTo>
                <a:lnTo>
                  <a:pt x="473761" y="733358"/>
                </a:lnTo>
                <a:lnTo>
                  <a:pt x="487112" y="738122"/>
                </a:lnTo>
                <a:lnTo>
                  <a:pt x="500462" y="742886"/>
                </a:lnTo>
                <a:lnTo>
                  <a:pt x="514765" y="746698"/>
                </a:lnTo>
                <a:lnTo>
                  <a:pt x="529069" y="750826"/>
                </a:lnTo>
                <a:lnTo>
                  <a:pt x="543690" y="754638"/>
                </a:lnTo>
                <a:lnTo>
                  <a:pt x="558947" y="757814"/>
                </a:lnTo>
                <a:lnTo>
                  <a:pt x="574522" y="760990"/>
                </a:lnTo>
                <a:lnTo>
                  <a:pt x="590415" y="763848"/>
                </a:lnTo>
                <a:lnTo>
                  <a:pt x="606626" y="766389"/>
                </a:lnTo>
                <a:lnTo>
                  <a:pt x="622837" y="768295"/>
                </a:lnTo>
                <a:lnTo>
                  <a:pt x="640001" y="770200"/>
                </a:lnTo>
                <a:lnTo>
                  <a:pt x="657165" y="771471"/>
                </a:lnTo>
                <a:lnTo>
                  <a:pt x="674648" y="772741"/>
                </a:lnTo>
                <a:lnTo>
                  <a:pt x="692447" y="773059"/>
                </a:lnTo>
                <a:lnTo>
                  <a:pt x="708372" y="773343"/>
                </a:lnTo>
                <a:lnTo>
                  <a:pt x="710046" y="773276"/>
                </a:lnTo>
                <a:lnTo>
                  <a:pt x="728488" y="772958"/>
                </a:lnTo>
                <a:lnTo>
                  <a:pt x="746295" y="772641"/>
                </a:lnTo>
                <a:lnTo>
                  <a:pt x="764101" y="771369"/>
                </a:lnTo>
                <a:lnTo>
                  <a:pt x="781589" y="770098"/>
                </a:lnTo>
                <a:lnTo>
                  <a:pt x="798442" y="768191"/>
                </a:lnTo>
                <a:lnTo>
                  <a:pt x="815294" y="766284"/>
                </a:lnTo>
                <a:lnTo>
                  <a:pt x="831829" y="763424"/>
                </a:lnTo>
                <a:lnTo>
                  <a:pt x="847727" y="760564"/>
                </a:lnTo>
                <a:lnTo>
                  <a:pt x="862990" y="757386"/>
                </a:lnTo>
                <a:lnTo>
                  <a:pt x="878571" y="754207"/>
                </a:lnTo>
                <a:lnTo>
                  <a:pt x="893197" y="750394"/>
                </a:lnTo>
                <a:lnTo>
                  <a:pt x="907824" y="746262"/>
                </a:lnTo>
                <a:lnTo>
                  <a:pt x="921815" y="741813"/>
                </a:lnTo>
                <a:lnTo>
                  <a:pt x="935805" y="737046"/>
                </a:lnTo>
                <a:lnTo>
                  <a:pt x="948842" y="732278"/>
                </a:lnTo>
                <a:lnTo>
                  <a:pt x="961879" y="727193"/>
                </a:lnTo>
                <a:lnTo>
                  <a:pt x="974280" y="721791"/>
                </a:lnTo>
                <a:lnTo>
                  <a:pt x="986363" y="716070"/>
                </a:lnTo>
                <a:lnTo>
                  <a:pt x="997810" y="710667"/>
                </a:lnTo>
                <a:lnTo>
                  <a:pt x="1008939" y="704629"/>
                </a:lnTo>
                <a:lnTo>
                  <a:pt x="1019114" y="698273"/>
                </a:lnTo>
                <a:lnTo>
                  <a:pt x="1029607" y="691916"/>
                </a:lnTo>
                <a:lnTo>
                  <a:pt x="1039146" y="685560"/>
                </a:lnTo>
                <a:lnTo>
                  <a:pt x="1048367" y="678886"/>
                </a:lnTo>
                <a:lnTo>
                  <a:pt x="1056635" y="671894"/>
                </a:lnTo>
                <a:lnTo>
                  <a:pt x="1064902" y="665220"/>
                </a:lnTo>
                <a:lnTo>
                  <a:pt x="1072215" y="658228"/>
                </a:lnTo>
                <a:lnTo>
                  <a:pt x="1079211" y="650919"/>
                </a:lnTo>
                <a:lnTo>
                  <a:pt x="1085570" y="643927"/>
                </a:lnTo>
                <a:lnTo>
                  <a:pt x="1091611" y="636299"/>
                </a:lnTo>
                <a:lnTo>
                  <a:pt x="1096699" y="628990"/>
                </a:lnTo>
                <a:lnTo>
                  <a:pt x="1098808" y="625758"/>
                </a:lnTo>
                <a:lnTo>
                  <a:pt x="1098352" y="626006"/>
                </a:lnTo>
                <a:lnTo>
                  <a:pt x="1088180" y="632358"/>
                </a:lnTo>
                <a:lnTo>
                  <a:pt x="1077373" y="638075"/>
                </a:lnTo>
                <a:lnTo>
                  <a:pt x="1066566" y="644110"/>
                </a:lnTo>
                <a:lnTo>
                  <a:pt x="1055441" y="649509"/>
                </a:lnTo>
                <a:lnTo>
                  <a:pt x="1043998" y="654591"/>
                </a:lnTo>
                <a:lnTo>
                  <a:pt x="1032555" y="659990"/>
                </a:lnTo>
                <a:lnTo>
                  <a:pt x="1020477" y="665072"/>
                </a:lnTo>
                <a:lnTo>
                  <a:pt x="1008716" y="669836"/>
                </a:lnTo>
                <a:lnTo>
                  <a:pt x="996637" y="674283"/>
                </a:lnTo>
                <a:lnTo>
                  <a:pt x="984241" y="678412"/>
                </a:lnTo>
                <a:lnTo>
                  <a:pt x="971527" y="682858"/>
                </a:lnTo>
                <a:lnTo>
                  <a:pt x="958812" y="686987"/>
                </a:lnTo>
                <a:lnTo>
                  <a:pt x="933066" y="694292"/>
                </a:lnTo>
                <a:lnTo>
                  <a:pt x="907001" y="700644"/>
                </a:lnTo>
                <a:lnTo>
                  <a:pt x="879984" y="706679"/>
                </a:lnTo>
                <a:lnTo>
                  <a:pt x="852648" y="711443"/>
                </a:lnTo>
                <a:lnTo>
                  <a:pt x="824676" y="715572"/>
                </a:lnTo>
                <a:lnTo>
                  <a:pt x="796387" y="718748"/>
                </a:lnTo>
                <a:lnTo>
                  <a:pt x="767780" y="720971"/>
                </a:lnTo>
                <a:lnTo>
                  <a:pt x="739173" y="722559"/>
                </a:lnTo>
                <a:lnTo>
                  <a:pt x="710247" y="722877"/>
                </a:lnTo>
                <a:lnTo>
                  <a:pt x="681958" y="722559"/>
                </a:lnTo>
                <a:lnTo>
                  <a:pt x="653987" y="720971"/>
                </a:lnTo>
                <a:lnTo>
                  <a:pt x="626333" y="719066"/>
                </a:lnTo>
                <a:lnTo>
                  <a:pt x="598997" y="716207"/>
                </a:lnTo>
                <a:lnTo>
                  <a:pt x="572297" y="712396"/>
                </a:lnTo>
                <a:lnTo>
                  <a:pt x="546551" y="707949"/>
                </a:lnTo>
                <a:lnTo>
                  <a:pt x="520805" y="702867"/>
                </a:lnTo>
                <a:lnTo>
                  <a:pt x="495694" y="696833"/>
                </a:lnTo>
                <a:lnTo>
                  <a:pt x="471537" y="690163"/>
                </a:lnTo>
                <a:lnTo>
                  <a:pt x="448015" y="682541"/>
                </a:lnTo>
                <a:lnTo>
                  <a:pt x="425129" y="674600"/>
                </a:lnTo>
                <a:lnTo>
                  <a:pt x="402243" y="665707"/>
                </a:lnTo>
                <a:lnTo>
                  <a:pt x="380947" y="656179"/>
                </a:lnTo>
                <a:lnTo>
                  <a:pt x="359968" y="646333"/>
                </a:lnTo>
                <a:lnTo>
                  <a:pt x="339943" y="635534"/>
                </a:lnTo>
                <a:lnTo>
                  <a:pt x="320554" y="624418"/>
                </a:lnTo>
                <a:close/>
                <a:moveTo>
                  <a:pt x="1924530" y="485775"/>
                </a:moveTo>
                <a:lnTo>
                  <a:pt x="1940092" y="485775"/>
                </a:lnTo>
                <a:lnTo>
                  <a:pt x="1960100" y="486093"/>
                </a:lnTo>
                <a:lnTo>
                  <a:pt x="1980426" y="486410"/>
                </a:lnTo>
                <a:lnTo>
                  <a:pt x="2000751" y="487681"/>
                </a:lnTo>
                <a:lnTo>
                  <a:pt x="2020442" y="489269"/>
                </a:lnTo>
                <a:lnTo>
                  <a:pt x="2040450" y="490857"/>
                </a:lnTo>
                <a:lnTo>
                  <a:pt x="2059823" y="493398"/>
                </a:lnTo>
                <a:lnTo>
                  <a:pt x="2079196" y="495939"/>
                </a:lnTo>
                <a:lnTo>
                  <a:pt x="2098251" y="499115"/>
                </a:lnTo>
                <a:lnTo>
                  <a:pt x="2117307" y="502926"/>
                </a:lnTo>
                <a:lnTo>
                  <a:pt x="2136045" y="506738"/>
                </a:lnTo>
                <a:lnTo>
                  <a:pt x="2154465" y="510867"/>
                </a:lnTo>
                <a:lnTo>
                  <a:pt x="2172567" y="515631"/>
                </a:lnTo>
                <a:lnTo>
                  <a:pt x="2190353" y="520713"/>
                </a:lnTo>
                <a:lnTo>
                  <a:pt x="2207820" y="525795"/>
                </a:lnTo>
                <a:lnTo>
                  <a:pt x="2224970" y="531829"/>
                </a:lnTo>
                <a:lnTo>
                  <a:pt x="2242120" y="537864"/>
                </a:lnTo>
                <a:lnTo>
                  <a:pt x="2258634" y="544217"/>
                </a:lnTo>
                <a:lnTo>
                  <a:pt x="2275149" y="550886"/>
                </a:lnTo>
                <a:lnTo>
                  <a:pt x="2290393" y="557874"/>
                </a:lnTo>
                <a:lnTo>
                  <a:pt x="2305955" y="565497"/>
                </a:lnTo>
                <a:lnTo>
                  <a:pt x="2320882" y="573437"/>
                </a:lnTo>
                <a:lnTo>
                  <a:pt x="2335809" y="581378"/>
                </a:lnTo>
                <a:lnTo>
                  <a:pt x="2350100" y="589636"/>
                </a:lnTo>
                <a:lnTo>
                  <a:pt x="2363757" y="598847"/>
                </a:lnTo>
                <a:lnTo>
                  <a:pt x="2377095" y="607740"/>
                </a:lnTo>
                <a:lnTo>
                  <a:pt x="2390117" y="617268"/>
                </a:lnTo>
                <a:lnTo>
                  <a:pt x="2402503" y="626797"/>
                </a:lnTo>
                <a:lnTo>
                  <a:pt x="2414254" y="636643"/>
                </a:lnTo>
                <a:lnTo>
                  <a:pt x="2425687" y="646807"/>
                </a:lnTo>
                <a:lnTo>
                  <a:pt x="2436485" y="657606"/>
                </a:lnTo>
                <a:lnTo>
                  <a:pt x="2446965" y="668405"/>
                </a:lnTo>
                <a:lnTo>
                  <a:pt x="2449519" y="671384"/>
                </a:lnTo>
                <a:lnTo>
                  <a:pt x="2451101" y="672791"/>
                </a:lnTo>
                <a:lnTo>
                  <a:pt x="2456499" y="678826"/>
                </a:lnTo>
                <a:lnTo>
                  <a:pt x="2465071" y="688990"/>
                </a:lnTo>
                <a:lnTo>
                  <a:pt x="2473009" y="699472"/>
                </a:lnTo>
                <a:lnTo>
                  <a:pt x="2480311" y="710271"/>
                </a:lnTo>
                <a:lnTo>
                  <a:pt x="2486979" y="720753"/>
                </a:lnTo>
                <a:lnTo>
                  <a:pt x="2493329" y="731870"/>
                </a:lnTo>
                <a:lnTo>
                  <a:pt x="2499361" y="742987"/>
                </a:lnTo>
                <a:lnTo>
                  <a:pt x="2504441" y="754739"/>
                </a:lnTo>
                <a:lnTo>
                  <a:pt x="2509204" y="765856"/>
                </a:lnTo>
                <a:lnTo>
                  <a:pt x="2513649" y="777290"/>
                </a:lnTo>
                <a:lnTo>
                  <a:pt x="2517141" y="789042"/>
                </a:lnTo>
                <a:lnTo>
                  <a:pt x="2520316" y="800795"/>
                </a:lnTo>
                <a:lnTo>
                  <a:pt x="2522539" y="812547"/>
                </a:lnTo>
                <a:lnTo>
                  <a:pt x="2524761" y="824617"/>
                </a:lnTo>
                <a:lnTo>
                  <a:pt x="2526349" y="836369"/>
                </a:lnTo>
                <a:lnTo>
                  <a:pt x="2526984" y="848438"/>
                </a:lnTo>
                <a:lnTo>
                  <a:pt x="2527301" y="860191"/>
                </a:lnTo>
                <a:lnTo>
                  <a:pt x="2526984" y="862096"/>
                </a:lnTo>
                <a:lnTo>
                  <a:pt x="2527301" y="863367"/>
                </a:lnTo>
                <a:lnTo>
                  <a:pt x="2527301" y="1077447"/>
                </a:lnTo>
                <a:lnTo>
                  <a:pt x="2526984" y="1087293"/>
                </a:lnTo>
                <a:lnTo>
                  <a:pt x="2526666" y="1097140"/>
                </a:lnTo>
                <a:lnTo>
                  <a:pt x="2525396" y="1106668"/>
                </a:lnTo>
                <a:lnTo>
                  <a:pt x="2524126" y="1116197"/>
                </a:lnTo>
                <a:lnTo>
                  <a:pt x="2522539" y="1125726"/>
                </a:lnTo>
                <a:lnTo>
                  <a:pt x="2520634" y="1135255"/>
                </a:lnTo>
                <a:lnTo>
                  <a:pt x="2518411" y="1144783"/>
                </a:lnTo>
                <a:lnTo>
                  <a:pt x="2515554" y="1153995"/>
                </a:lnTo>
                <a:lnTo>
                  <a:pt x="2512379" y="1163206"/>
                </a:lnTo>
                <a:lnTo>
                  <a:pt x="2509204" y="1172417"/>
                </a:lnTo>
                <a:lnTo>
                  <a:pt x="2505076" y="1181310"/>
                </a:lnTo>
                <a:lnTo>
                  <a:pt x="2501266" y="1190204"/>
                </a:lnTo>
                <a:lnTo>
                  <a:pt x="2496821" y="1199415"/>
                </a:lnTo>
                <a:lnTo>
                  <a:pt x="2492059" y="1207673"/>
                </a:lnTo>
                <a:lnTo>
                  <a:pt x="2487296" y="1216249"/>
                </a:lnTo>
                <a:lnTo>
                  <a:pt x="2481899" y="1225143"/>
                </a:lnTo>
                <a:lnTo>
                  <a:pt x="2476184" y="1233401"/>
                </a:lnTo>
                <a:lnTo>
                  <a:pt x="2470151" y="1241659"/>
                </a:lnTo>
                <a:lnTo>
                  <a:pt x="2463801" y="1249600"/>
                </a:lnTo>
                <a:lnTo>
                  <a:pt x="2457451" y="1257541"/>
                </a:lnTo>
                <a:lnTo>
                  <a:pt x="2450466" y="1265481"/>
                </a:lnTo>
                <a:lnTo>
                  <a:pt x="2443164" y="1273422"/>
                </a:lnTo>
                <a:lnTo>
                  <a:pt x="2436179" y="1281045"/>
                </a:lnTo>
                <a:lnTo>
                  <a:pt x="2428241" y="1288668"/>
                </a:lnTo>
                <a:lnTo>
                  <a:pt x="2420304" y="1296291"/>
                </a:lnTo>
                <a:lnTo>
                  <a:pt x="2412049" y="1303279"/>
                </a:lnTo>
                <a:lnTo>
                  <a:pt x="2403476" y="1310584"/>
                </a:lnTo>
                <a:lnTo>
                  <a:pt x="2394904" y="1317572"/>
                </a:lnTo>
                <a:lnTo>
                  <a:pt x="2385696" y="1324242"/>
                </a:lnTo>
                <a:lnTo>
                  <a:pt x="2376489" y="1331230"/>
                </a:lnTo>
                <a:lnTo>
                  <a:pt x="2366964" y="1337582"/>
                </a:lnTo>
                <a:lnTo>
                  <a:pt x="2357121" y="1344253"/>
                </a:lnTo>
                <a:lnTo>
                  <a:pt x="2347279" y="1350288"/>
                </a:lnTo>
                <a:lnTo>
                  <a:pt x="2336801" y="1356640"/>
                </a:lnTo>
                <a:lnTo>
                  <a:pt x="2326324" y="1362357"/>
                </a:lnTo>
                <a:lnTo>
                  <a:pt x="2315529" y="1368075"/>
                </a:lnTo>
                <a:lnTo>
                  <a:pt x="2304734" y="1373474"/>
                </a:lnTo>
                <a:lnTo>
                  <a:pt x="2293621" y="1379191"/>
                </a:lnTo>
                <a:lnTo>
                  <a:pt x="2282191" y="1384274"/>
                </a:lnTo>
                <a:lnTo>
                  <a:pt x="2270761" y="1389356"/>
                </a:lnTo>
                <a:lnTo>
                  <a:pt x="2258696" y="1394120"/>
                </a:lnTo>
                <a:lnTo>
                  <a:pt x="2246949" y="1398884"/>
                </a:lnTo>
                <a:lnTo>
                  <a:pt x="2234566" y="1403649"/>
                </a:lnTo>
                <a:lnTo>
                  <a:pt x="2222184" y="1408095"/>
                </a:lnTo>
                <a:lnTo>
                  <a:pt x="2196783" y="1416354"/>
                </a:lnTo>
                <a:lnTo>
                  <a:pt x="2170748" y="1423659"/>
                </a:lnTo>
                <a:lnTo>
                  <a:pt x="2144078" y="1430329"/>
                </a:lnTo>
                <a:lnTo>
                  <a:pt x="2116773" y="1436364"/>
                </a:lnTo>
                <a:lnTo>
                  <a:pt x="2088516" y="1441129"/>
                </a:lnTo>
                <a:lnTo>
                  <a:pt x="2059941" y="1444940"/>
                </a:lnTo>
                <a:lnTo>
                  <a:pt x="2030731" y="1448752"/>
                </a:lnTo>
                <a:lnTo>
                  <a:pt x="2000886" y="1450975"/>
                </a:lnTo>
                <a:lnTo>
                  <a:pt x="1985646" y="1451928"/>
                </a:lnTo>
                <a:lnTo>
                  <a:pt x="1970723" y="1452245"/>
                </a:lnTo>
                <a:lnTo>
                  <a:pt x="1955483" y="1452563"/>
                </a:lnTo>
                <a:lnTo>
                  <a:pt x="1940243" y="1452563"/>
                </a:lnTo>
                <a:lnTo>
                  <a:pt x="1924686" y="1452563"/>
                </a:lnTo>
                <a:lnTo>
                  <a:pt x="1909128" y="1452245"/>
                </a:lnTo>
                <a:lnTo>
                  <a:pt x="1894206" y="1451928"/>
                </a:lnTo>
                <a:lnTo>
                  <a:pt x="1878648" y="1450657"/>
                </a:lnTo>
                <a:lnTo>
                  <a:pt x="1863408" y="1449704"/>
                </a:lnTo>
                <a:lnTo>
                  <a:pt x="1848486" y="1448116"/>
                </a:lnTo>
                <a:lnTo>
                  <a:pt x="1833246" y="1446528"/>
                </a:lnTo>
                <a:lnTo>
                  <a:pt x="1818641" y="1444622"/>
                </a:lnTo>
                <a:lnTo>
                  <a:pt x="1804036" y="1442717"/>
                </a:lnTo>
                <a:lnTo>
                  <a:pt x="1789431" y="1440176"/>
                </a:lnTo>
                <a:lnTo>
                  <a:pt x="1774508" y="1437952"/>
                </a:lnTo>
                <a:lnTo>
                  <a:pt x="1759903" y="1435094"/>
                </a:lnTo>
                <a:lnTo>
                  <a:pt x="1745616" y="1432235"/>
                </a:lnTo>
                <a:lnTo>
                  <a:pt x="1731646" y="1429059"/>
                </a:lnTo>
                <a:lnTo>
                  <a:pt x="1717358" y="1425565"/>
                </a:lnTo>
                <a:lnTo>
                  <a:pt x="1703706" y="1422071"/>
                </a:lnTo>
                <a:lnTo>
                  <a:pt x="1690053" y="1417942"/>
                </a:lnTo>
                <a:lnTo>
                  <a:pt x="1676718" y="1414130"/>
                </a:lnTo>
                <a:lnTo>
                  <a:pt x="1663066" y="1409684"/>
                </a:lnTo>
                <a:lnTo>
                  <a:pt x="1650048" y="1404919"/>
                </a:lnTo>
                <a:lnTo>
                  <a:pt x="1637031" y="1400155"/>
                </a:lnTo>
                <a:lnTo>
                  <a:pt x="1624331" y="1395390"/>
                </a:lnTo>
                <a:lnTo>
                  <a:pt x="1611631" y="1390308"/>
                </a:lnTo>
                <a:lnTo>
                  <a:pt x="1599248" y="1384591"/>
                </a:lnTo>
                <a:lnTo>
                  <a:pt x="1586866" y="1379191"/>
                </a:lnTo>
                <a:lnTo>
                  <a:pt x="1575118" y="1373474"/>
                </a:lnTo>
                <a:lnTo>
                  <a:pt x="1563688" y="1367757"/>
                </a:lnTo>
                <a:lnTo>
                  <a:pt x="1551941" y="1361404"/>
                </a:lnTo>
                <a:lnTo>
                  <a:pt x="1540511" y="1355052"/>
                </a:lnTo>
                <a:lnTo>
                  <a:pt x="1529716" y="1348699"/>
                </a:lnTo>
                <a:lnTo>
                  <a:pt x="1519701" y="1342020"/>
                </a:lnTo>
                <a:lnTo>
                  <a:pt x="1515156" y="1339847"/>
                </a:lnTo>
                <a:lnTo>
                  <a:pt x="1508487" y="1335400"/>
                </a:lnTo>
                <a:lnTo>
                  <a:pt x="1498959" y="1329048"/>
                </a:lnTo>
                <a:lnTo>
                  <a:pt x="1489749" y="1322378"/>
                </a:lnTo>
                <a:lnTo>
                  <a:pt x="1481174" y="1315390"/>
                </a:lnTo>
                <a:lnTo>
                  <a:pt x="1472917" y="1308720"/>
                </a:lnTo>
                <a:lnTo>
                  <a:pt x="1464342" y="1301733"/>
                </a:lnTo>
                <a:lnTo>
                  <a:pt x="1456402" y="1294427"/>
                </a:lnTo>
                <a:lnTo>
                  <a:pt x="1449097" y="1287440"/>
                </a:lnTo>
                <a:lnTo>
                  <a:pt x="1441793" y="1280135"/>
                </a:lnTo>
                <a:lnTo>
                  <a:pt x="1434806" y="1272512"/>
                </a:lnTo>
                <a:lnTo>
                  <a:pt x="1427501" y="1265207"/>
                </a:lnTo>
                <a:lnTo>
                  <a:pt x="1421149" y="1257266"/>
                </a:lnTo>
                <a:lnTo>
                  <a:pt x="1414798" y="1249643"/>
                </a:lnTo>
                <a:lnTo>
                  <a:pt x="1408763" y="1241703"/>
                </a:lnTo>
                <a:lnTo>
                  <a:pt x="1403364" y="1233763"/>
                </a:lnTo>
                <a:lnTo>
                  <a:pt x="1397648" y="1225822"/>
                </a:lnTo>
                <a:lnTo>
                  <a:pt x="1392566" y="1217564"/>
                </a:lnTo>
                <a:lnTo>
                  <a:pt x="1387802" y="1209624"/>
                </a:lnTo>
                <a:lnTo>
                  <a:pt x="1383356" y="1201048"/>
                </a:lnTo>
                <a:lnTo>
                  <a:pt x="1379227" y="1192790"/>
                </a:lnTo>
                <a:lnTo>
                  <a:pt x="1375416" y="1184214"/>
                </a:lnTo>
                <a:lnTo>
                  <a:pt x="1371605" y="1175639"/>
                </a:lnTo>
                <a:lnTo>
                  <a:pt x="1368429" y="1167063"/>
                </a:lnTo>
                <a:lnTo>
                  <a:pt x="1365571" y="1158805"/>
                </a:lnTo>
                <a:lnTo>
                  <a:pt x="1362713" y="1149912"/>
                </a:lnTo>
                <a:lnTo>
                  <a:pt x="1360490" y="1141336"/>
                </a:lnTo>
                <a:lnTo>
                  <a:pt x="1358584" y="1132125"/>
                </a:lnTo>
                <a:lnTo>
                  <a:pt x="1356361" y="1123232"/>
                </a:lnTo>
                <a:lnTo>
                  <a:pt x="1355408" y="1114339"/>
                </a:lnTo>
                <a:lnTo>
                  <a:pt x="1354138" y="1105445"/>
                </a:lnTo>
                <a:lnTo>
                  <a:pt x="1353185" y="1096235"/>
                </a:lnTo>
                <a:lnTo>
                  <a:pt x="1352868" y="1087341"/>
                </a:lnTo>
                <a:lnTo>
                  <a:pt x="1352550" y="1078130"/>
                </a:lnTo>
                <a:lnTo>
                  <a:pt x="1352550" y="862786"/>
                </a:lnTo>
                <a:lnTo>
                  <a:pt x="1352550" y="862151"/>
                </a:lnTo>
                <a:lnTo>
                  <a:pt x="1352550" y="860880"/>
                </a:lnTo>
                <a:lnTo>
                  <a:pt x="1352868" y="851034"/>
                </a:lnTo>
                <a:lnTo>
                  <a:pt x="1353185" y="841506"/>
                </a:lnTo>
                <a:lnTo>
                  <a:pt x="1354138" y="831660"/>
                </a:lnTo>
                <a:lnTo>
                  <a:pt x="1355726" y="822131"/>
                </a:lnTo>
                <a:lnTo>
                  <a:pt x="1357314" y="812603"/>
                </a:lnTo>
                <a:lnTo>
                  <a:pt x="1359219" y="803074"/>
                </a:lnTo>
                <a:lnTo>
                  <a:pt x="1361760" y="793863"/>
                </a:lnTo>
                <a:lnTo>
                  <a:pt x="1364301" y="784335"/>
                </a:lnTo>
                <a:lnTo>
                  <a:pt x="1367159" y="775124"/>
                </a:lnTo>
                <a:lnTo>
                  <a:pt x="1370653" y="765913"/>
                </a:lnTo>
                <a:lnTo>
                  <a:pt x="1374464" y="757337"/>
                </a:lnTo>
                <a:lnTo>
                  <a:pt x="1378592" y="748126"/>
                </a:lnTo>
                <a:lnTo>
                  <a:pt x="1383039" y="739551"/>
                </a:lnTo>
                <a:lnTo>
                  <a:pt x="1387802" y="730658"/>
                </a:lnTo>
                <a:lnTo>
                  <a:pt x="1392566" y="722082"/>
                </a:lnTo>
                <a:lnTo>
                  <a:pt x="1398283" y="713506"/>
                </a:lnTo>
                <a:lnTo>
                  <a:pt x="1403682" y="705248"/>
                </a:lnTo>
                <a:lnTo>
                  <a:pt x="1409716" y="696990"/>
                </a:lnTo>
                <a:lnTo>
                  <a:pt x="1416068" y="688732"/>
                </a:lnTo>
                <a:lnTo>
                  <a:pt x="1422420" y="680792"/>
                </a:lnTo>
                <a:lnTo>
                  <a:pt x="1429089" y="672851"/>
                </a:lnTo>
                <a:lnTo>
                  <a:pt x="1436394" y="665229"/>
                </a:lnTo>
                <a:lnTo>
                  <a:pt x="1443698" y="657288"/>
                </a:lnTo>
                <a:lnTo>
                  <a:pt x="1451638" y="649665"/>
                </a:lnTo>
                <a:lnTo>
                  <a:pt x="1459578" y="642678"/>
                </a:lnTo>
                <a:lnTo>
                  <a:pt x="1467518" y="635055"/>
                </a:lnTo>
                <a:lnTo>
                  <a:pt x="1476410" y="627750"/>
                </a:lnTo>
                <a:lnTo>
                  <a:pt x="1484985" y="621080"/>
                </a:lnTo>
                <a:lnTo>
                  <a:pt x="1494195" y="614092"/>
                </a:lnTo>
                <a:lnTo>
                  <a:pt x="1503405" y="607740"/>
                </a:lnTo>
                <a:lnTo>
                  <a:pt x="1512933" y="600752"/>
                </a:lnTo>
                <a:lnTo>
                  <a:pt x="1522778" y="594400"/>
                </a:lnTo>
                <a:lnTo>
                  <a:pt x="1532624" y="588048"/>
                </a:lnTo>
                <a:lnTo>
                  <a:pt x="1543104" y="582330"/>
                </a:lnTo>
                <a:lnTo>
                  <a:pt x="1553267" y="576296"/>
                </a:lnTo>
                <a:lnTo>
                  <a:pt x="1564065" y="570261"/>
                </a:lnTo>
                <a:lnTo>
                  <a:pt x="1575181" y="564862"/>
                </a:lnTo>
                <a:lnTo>
                  <a:pt x="1586296" y="559145"/>
                </a:lnTo>
                <a:lnTo>
                  <a:pt x="1597730" y="554063"/>
                </a:lnTo>
                <a:lnTo>
                  <a:pt x="1609163" y="548981"/>
                </a:lnTo>
                <a:lnTo>
                  <a:pt x="1621231" y="544217"/>
                </a:lnTo>
                <a:lnTo>
                  <a:pt x="1632982" y="539452"/>
                </a:lnTo>
                <a:lnTo>
                  <a:pt x="1645368" y="535006"/>
                </a:lnTo>
                <a:lnTo>
                  <a:pt x="1657754" y="530559"/>
                </a:lnTo>
                <a:lnTo>
                  <a:pt x="1683161" y="522301"/>
                </a:lnTo>
                <a:lnTo>
                  <a:pt x="1709204" y="514678"/>
                </a:lnTo>
                <a:lnTo>
                  <a:pt x="1735881" y="508008"/>
                </a:lnTo>
                <a:lnTo>
                  <a:pt x="1763194" y="502291"/>
                </a:lnTo>
                <a:lnTo>
                  <a:pt x="1791459" y="497209"/>
                </a:lnTo>
                <a:lnTo>
                  <a:pt x="1820043" y="493398"/>
                </a:lnTo>
                <a:lnTo>
                  <a:pt x="1849578" y="490222"/>
                </a:lnTo>
                <a:lnTo>
                  <a:pt x="1879114" y="487681"/>
                </a:lnTo>
                <a:lnTo>
                  <a:pt x="1894041" y="487045"/>
                </a:lnTo>
                <a:lnTo>
                  <a:pt x="1909285" y="486093"/>
                </a:lnTo>
                <a:lnTo>
                  <a:pt x="1924530" y="485775"/>
                </a:lnTo>
                <a:close/>
                <a:moveTo>
                  <a:pt x="565940" y="170873"/>
                </a:moveTo>
                <a:lnTo>
                  <a:pt x="551319" y="174049"/>
                </a:lnTo>
                <a:lnTo>
                  <a:pt x="536697" y="177543"/>
                </a:lnTo>
                <a:lnTo>
                  <a:pt x="522394" y="181037"/>
                </a:lnTo>
                <a:lnTo>
                  <a:pt x="508726" y="185166"/>
                </a:lnTo>
                <a:lnTo>
                  <a:pt x="495376" y="189295"/>
                </a:lnTo>
                <a:lnTo>
                  <a:pt x="482344" y="193741"/>
                </a:lnTo>
                <a:lnTo>
                  <a:pt x="469629" y="198505"/>
                </a:lnTo>
                <a:lnTo>
                  <a:pt x="457233" y="203269"/>
                </a:lnTo>
                <a:lnTo>
                  <a:pt x="445154" y="208351"/>
                </a:lnTo>
                <a:lnTo>
                  <a:pt x="434029" y="214068"/>
                </a:lnTo>
                <a:lnTo>
                  <a:pt x="422904" y="219467"/>
                </a:lnTo>
                <a:lnTo>
                  <a:pt x="412415" y="225184"/>
                </a:lnTo>
                <a:lnTo>
                  <a:pt x="401926" y="231219"/>
                </a:lnTo>
                <a:lnTo>
                  <a:pt x="392390" y="236936"/>
                </a:lnTo>
                <a:lnTo>
                  <a:pt x="383172" y="243288"/>
                </a:lnTo>
                <a:lnTo>
                  <a:pt x="374272" y="249640"/>
                </a:lnTo>
                <a:lnTo>
                  <a:pt x="365690" y="255992"/>
                </a:lnTo>
                <a:lnTo>
                  <a:pt x="358379" y="262980"/>
                </a:lnTo>
                <a:lnTo>
                  <a:pt x="350751" y="269332"/>
                </a:lnTo>
                <a:lnTo>
                  <a:pt x="344075" y="276319"/>
                </a:lnTo>
                <a:lnTo>
                  <a:pt x="337082" y="282989"/>
                </a:lnTo>
                <a:lnTo>
                  <a:pt x="331679" y="289977"/>
                </a:lnTo>
                <a:lnTo>
                  <a:pt x="325958" y="296964"/>
                </a:lnTo>
                <a:lnTo>
                  <a:pt x="321190" y="304269"/>
                </a:lnTo>
                <a:lnTo>
                  <a:pt x="317058" y="311256"/>
                </a:lnTo>
                <a:lnTo>
                  <a:pt x="313243" y="318561"/>
                </a:lnTo>
                <a:lnTo>
                  <a:pt x="310065" y="325549"/>
                </a:lnTo>
                <a:lnTo>
                  <a:pt x="307522" y="332854"/>
                </a:lnTo>
                <a:lnTo>
                  <a:pt x="305297" y="339841"/>
                </a:lnTo>
                <a:lnTo>
                  <a:pt x="303708" y="347146"/>
                </a:lnTo>
                <a:lnTo>
                  <a:pt x="303072" y="354133"/>
                </a:lnTo>
                <a:lnTo>
                  <a:pt x="302754" y="361438"/>
                </a:lnTo>
                <a:lnTo>
                  <a:pt x="303072" y="370331"/>
                </a:lnTo>
                <a:lnTo>
                  <a:pt x="304661" y="379225"/>
                </a:lnTo>
                <a:lnTo>
                  <a:pt x="306886" y="388435"/>
                </a:lnTo>
                <a:lnTo>
                  <a:pt x="310065" y="397328"/>
                </a:lnTo>
                <a:lnTo>
                  <a:pt x="314197" y="406221"/>
                </a:lnTo>
                <a:lnTo>
                  <a:pt x="319283" y="415432"/>
                </a:lnTo>
                <a:lnTo>
                  <a:pt x="325004" y="424007"/>
                </a:lnTo>
                <a:lnTo>
                  <a:pt x="331679" y="432900"/>
                </a:lnTo>
                <a:lnTo>
                  <a:pt x="339308" y="441476"/>
                </a:lnTo>
                <a:lnTo>
                  <a:pt x="347254" y="450369"/>
                </a:lnTo>
                <a:lnTo>
                  <a:pt x="356154" y="458627"/>
                </a:lnTo>
                <a:lnTo>
                  <a:pt x="366326" y="466884"/>
                </a:lnTo>
                <a:lnTo>
                  <a:pt x="376497" y="474825"/>
                </a:lnTo>
                <a:lnTo>
                  <a:pt x="387940" y="482765"/>
                </a:lnTo>
                <a:lnTo>
                  <a:pt x="400018" y="490387"/>
                </a:lnTo>
                <a:lnTo>
                  <a:pt x="412733" y="498010"/>
                </a:lnTo>
                <a:lnTo>
                  <a:pt x="425765" y="504997"/>
                </a:lnTo>
                <a:lnTo>
                  <a:pt x="440069" y="511667"/>
                </a:lnTo>
                <a:lnTo>
                  <a:pt x="454690" y="518019"/>
                </a:lnTo>
                <a:lnTo>
                  <a:pt x="469947" y="524372"/>
                </a:lnTo>
                <a:lnTo>
                  <a:pt x="485840" y="530406"/>
                </a:lnTo>
                <a:lnTo>
                  <a:pt x="502369" y="536123"/>
                </a:lnTo>
                <a:lnTo>
                  <a:pt x="519533" y="540887"/>
                </a:lnTo>
                <a:lnTo>
                  <a:pt x="537015" y="545651"/>
                </a:lnTo>
                <a:lnTo>
                  <a:pt x="555451" y="549780"/>
                </a:lnTo>
                <a:lnTo>
                  <a:pt x="574522" y="553909"/>
                </a:lnTo>
                <a:lnTo>
                  <a:pt x="593594" y="557085"/>
                </a:lnTo>
                <a:lnTo>
                  <a:pt x="613301" y="559944"/>
                </a:lnTo>
                <a:lnTo>
                  <a:pt x="633644" y="562167"/>
                </a:lnTo>
                <a:lnTo>
                  <a:pt x="654305" y="563755"/>
                </a:lnTo>
                <a:lnTo>
                  <a:pt x="675601" y="565343"/>
                </a:lnTo>
                <a:lnTo>
                  <a:pt x="697215" y="565661"/>
                </a:lnTo>
                <a:lnTo>
                  <a:pt x="565940" y="170873"/>
                </a:lnTo>
                <a:close/>
                <a:moveTo>
                  <a:pt x="726458" y="156899"/>
                </a:moveTo>
                <a:lnTo>
                  <a:pt x="857733" y="551051"/>
                </a:lnTo>
                <a:lnTo>
                  <a:pt x="870130" y="548827"/>
                </a:lnTo>
                <a:lnTo>
                  <a:pt x="882209" y="545651"/>
                </a:lnTo>
                <a:lnTo>
                  <a:pt x="894605" y="542475"/>
                </a:lnTo>
                <a:lnTo>
                  <a:pt x="906366" y="539299"/>
                </a:lnTo>
                <a:lnTo>
                  <a:pt x="918126" y="535488"/>
                </a:lnTo>
                <a:lnTo>
                  <a:pt x="929887" y="531677"/>
                </a:lnTo>
                <a:lnTo>
                  <a:pt x="941012" y="527548"/>
                </a:lnTo>
                <a:lnTo>
                  <a:pt x="952137" y="523736"/>
                </a:lnTo>
                <a:lnTo>
                  <a:pt x="962944" y="519290"/>
                </a:lnTo>
                <a:lnTo>
                  <a:pt x="973752" y="514526"/>
                </a:lnTo>
                <a:lnTo>
                  <a:pt x="983923" y="509762"/>
                </a:lnTo>
                <a:lnTo>
                  <a:pt x="994412" y="504997"/>
                </a:lnTo>
                <a:lnTo>
                  <a:pt x="1004266" y="499916"/>
                </a:lnTo>
                <a:lnTo>
                  <a:pt x="1013802" y="494199"/>
                </a:lnTo>
                <a:lnTo>
                  <a:pt x="1023020" y="488799"/>
                </a:lnTo>
                <a:lnTo>
                  <a:pt x="1028646" y="485185"/>
                </a:lnTo>
                <a:lnTo>
                  <a:pt x="1031833" y="482796"/>
                </a:lnTo>
                <a:lnTo>
                  <a:pt x="1044552" y="473898"/>
                </a:lnTo>
                <a:lnTo>
                  <a:pt x="1051865" y="468495"/>
                </a:lnTo>
                <a:lnTo>
                  <a:pt x="1058860" y="462774"/>
                </a:lnTo>
                <a:lnTo>
                  <a:pt x="1066174" y="456418"/>
                </a:lnTo>
                <a:lnTo>
                  <a:pt x="1073169" y="450062"/>
                </a:lnTo>
                <a:lnTo>
                  <a:pt x="1080164" y="442752"/>
                </a:lnTo>
                <a:lnTo>
                  <a:pt x="1086842" y="435125"/>
                </a:lnTo>
                <a:lnTo>
                  <a:pt x="1093201" y="426861"/>
                </a:lnTo>
                <a:lnTo>
                  <a:pt x="1099243" y="418598"/>
                </a:lnTo>
                <a:lnTo>
                  <a:pt x="1104330" y="409700"/>
                </a:lnTo>
                <a:lnTo>
                  <a:pt x="1109100" y="400801"/>
                </a:lnTo>
                <a:lnTo>
                  <a:pt x="1111008" y="396352"/>
                </a:lnTo>
                <a:lnTo>
                  <a:pt x="1112598" y="391584"/>
                </a:lnTo>
                <a:lnTo>
                  <a:pt x="1114187" y="386499"/>
                </a:lnTo>
                <a:lnTo>
                  <a:pt x="1115459" y="381732"/>
                </a:lnTo>
                <a:lnTo>
                  <a:pt x="1116731" y="376329"/>
                </a:lnTo>
                <a:lnTo>
                  <a:pt x="1117049" y="371244"/>
                </a:lnTo>
                <a:lnTo>
                  <a:pt x="1117685" y="366159"/>
                </a:lnTo>
                <a:lnTo>
                  <a:pt x="1117685" y="361075"/>
                </a:lnTo>
                <a:lnTo>
                  <a:pt x="1117715" y="360702"/>
                </a:lnTo>
                <a:lnTo>
                  <a:pt x="1117423" y="352545"/>
                </a:lnTo>
                <a:lnTo>
                  <a:pt x="1115834" y="343335"/>
                </a:lnTo>
                <a:lnTo>
                  <a:pt x="1113927" y="334759"/>
                </a:lnTo>
                <a:lnTo>
                  <a:pt x="1110748" y="325549"/>
                </a:lnTo>
                <a:lnTo>
                  <a:pt x="1106298" y="316973"/>
                </a:lnTo>
                <a:lnTo>
                  <a:pt x="1101530" y="307763"/>
                </a:lnTo>
                <a:lnTo>
                  <a:pt x="1096127" y="298870"/>
                </a:lnTo>
                <a:lnTo>
                  <a:pt x="1089134" y="290294"/>
                </a:lnTo>
                <a:lnTo>
                  <a:pt x="1081823" y="281401"/>
                </a:lnTo>
                <a:lnTo>
                  <a:pt x="1073877" y="273143"/>
                </a:lnTo>
                <a:lnTo>
                  <a:pt x="1064659" y="264568"/>
                </a:lnTo>
                <a:lnTo>
                  <a:pt x="1055123" y="256628"/>
                </a:lnTo>
                <a:lnTo>
                  <a:pt x="1044634" y="248052"/>
                </a:lnTo>
                <a:lnTo>
                  <a:pt x="1033509" y="240747"/>
                </a:lnTo>
                <a:lnTo>
                  <a:pt x="1021748" y="232807"/>
                </a:lnTo>
                <a:lnTo>
                  <a:pt x="1009034" y="225502"/>
                </a:lnTo>
                <a:lnTo>
                  <a:pt x="996002" y="218515"/>
                </a:lnTo>
                <a:lnTo>
                  <a:pt x="982016" y="211527"/>
                </a:lnTo>
                <a:lnTo>
                  <a:pt x="967394" y="204857"/>
                </a:lnTo>
                <a:lnTo>
                  <a:pt x="952137" y="198823"/>
                </a:lnTo>
                <a:lnTo>
                  <a:pt x="936244" y="193106"/>
                </a:lnTo>
                <a:lnTo>
                  <a:pt x="920034" y="187389"/>
                </a:lnTo>
                <a:lnTo>
                  <a:pt x="902869" y="182307"/>
                </a:lnTo>
                <a:lnTo>
                  <a:pt x="885387" y="177543"/>
                </a:lnTo>
                <a:lnTo>
                  <a:pt x="867269" y="173414"/>
                </a:lnTo>
                <a:lnTo>
                  <a:pt x="848516" y="169603"/>
                </a:lnTo>
                <a:lnTo>
                  <a:pt x="829444" y="166109"/>
                </a:lnTo>
                <a:lnTo>
                  <a:pt x="810055" y="163251"/>
                </a:lnTo>
                <a:lnTo>
                  <a:pt x="789712" y="160710"/>
                </a:lnTo>
                <a:lnTo>
                  <a:pt x="769051" y="159122"/>
                </a:lnTo>
                <a:lnTo>
                  <a:pt x="748073" y="157534"/>
                </a:lnTo>
                <a:lnTo>
                  <a:pt x="726458" y="156899"/>
                </a:lnTo>
                <a:close/>
                <a:moveTo>
                  <a:pt x="710247" y="0"/>
                </a:moveTo>
                <a:lnTo>
                  <a:pt x="739808" y="318"/>
                </a:lnTo>
                <a:lnTo>
                  <a:pt x="768733" y="1588"/>
                </a:lnTo>
                <a:lnTo>
                  <a:pt x="797341" y="4129"/>
                </a:lnTo>
                <a:lnTo>
                  <a:pt x="825630" y="7305"/>
                </a:lnTo>
                <a:lnTo>
                  <a:pt x="852966" y="11116"/>
                </a:lnTo>
                <a:lnTo>
                  <a:pt x="879984" y="15880"/>
                </a:lnTo>
                <a:lnTo>
                  <a:pt x="906048" y="21597"/>
                </a:lnTo>
                <a:lnTo>
                  <a:pt x="931794" y="27950"/>
                </a:lnTo>
                <a:lnTo>
                  <a:pt x="956905" y="34937"/>
                </a:lnTo>
                <a:lnTo>
                  <a:pt x="981698" y="42877"/>
                </a:lnTo>
                <a:lnTo>
                  <a:pt x="1004902" y="51770"/>
                </a:lnTo>
                <a:lnTo>
                  <a:pt x="1028105" y="60663"/>
                </a:lnTo>
                <a:lnTo>
                  <a:pt x="1050037" y="70827"/>
                </a:lnTo>
                <a:lnTo>
                  <a:pt x="1060527" y="75908"/>
                </a:lnTo>
                <a:lnTo>
                  <a:pt x="1071334" y="81308"/>
                </a:lnTo>
                <a:lnTo>
                  <a:pt x="1081823" y="87025"/>
                </a:lnTo>
                <a:lnTo>
                  <a:pt x="1091677" y="92424"/>
                </a:lnTo>
                <a:lnTo>
                  <a:pt x="1101530" y="98459"/>
                </a:lnTo>
                <a:lnTo>
                  <a:pt x="1111066" y="104493"/>
                </a:lnTo>
                <a:lnTo>
                  <a:pt x="1120602" y="110845"/>
                </a:lnTo>
                <a:lnTo>
                  <a:pt x="1129820" y="117198"/>
                </a:lnTo>
                <a:lnTo>
                  <a:pt x="1138402" y="123550"/>
                </a:lnTo>
                <a:lnTo>
                  <a:pt x="1147302" y="130220"/>
                </a:lnTo>
                <a:lnTo>
                  <a:pt x="1155566" y="136889"/>
                </a:lnTo>
                <a:lnTo>
                  <a:pt x="1163831" y="143877"/>
                </a:lnTo>
                <a:lnTo>
                  <a:pt x="1171777" y="150864"/>
                </a:lnTo>
                <a:lnTo>
                  <a:pt x="1179406" y="158169"/>
                </a:lnTo>
                <a:lnTo>
                  <a:pt x="1187034" y="165156"/>
                </a:lnTo>
                <a:lnTo>
                  <a:pt x="1194027" y="172779"/>
                </a:lnTo>
                <a:lnTo>
                  <a:pt x="1201020" y="179766"/>
                </a:lnTo>
                <a:lnTo>
                  <a:pt x="1207695" y="187707"/>
                </a:lnTo>
                <a:lnTo>
                  <a:pt x="1213734" y="195329"/>
                </a:lnTo>
                <a:lnTo>
                  <a:pt x="1220091" y="203269"/>
                </a:lnTo>
                <a:lnTo>
                  <a:pt x="1225495" y="211210"/>
                </a:lnTo>
                <a:lnTo>
                  <a:pt x="1231216" y="219150"/>
                </a:lnTo>
                <a:lnTo>
                  <a:pt x="1236302" y="227408"/>
                </a:lnTo>
                <a:lnTo>
                  <a:pt x="1241070" y="235983"/>
                </a:lnTo>
                <a:lnTo>
                  <a:pt x="1245520" y="244241"/>
                </a:lnTo>
                <a:lnTo>
                  <a:pt x="1249652" y="252816"/>
                </a:lnTo>
                <a:lnTo>
                  <a:pt x="1253784" y="261392"/>
                </a:lnTo>
                <a:lnTo>
                  <a:pt x="1257281" y="269967"/>
                </a:lnTo>
                <a:lnTo>
                  <a:pt x="1260459" y="278860"/>
                </a:lnTo>
                <a:lnTo>
                  <a:pt x="1263320" y="287436"/>
                </a:lnTo>
                <a:lnTo>
                  <a:pt x="1266181" y="296646"/>
                </a:lnTo>
                <a:lnTo>
                  <a:pt x="1268406" y="305857"/>
                </a:lnTo>
                <a:lnTo>
                  <a:pt x="1269995" y="314750"/>
                </a:lnTo>
                <a:lnTo>
                  <a:pt x="1271584" y="323961"/>
                </a:lnTo>
                <a:lnTo>
                  <a:pt x="1273174" y="333171"/>
                </a:lnTo>
                <a:lnTo>
                  <a:pt x="1274127" y="342700"/>
                </a:lnTo>
                <a:lnTo>
                  <a:pt x="1274445" y="351910"/>
                </a:lnTo>
                <a:lnTo>
                  <a:pt x="1274690" y="359253"/>
                </a:lnTo>
                <a:lnTo>
                  <a:pt x="1274763" y="361075"/>
                </a:lnTo>
                <a:lnTo>
                  <a:pt x="1274753" y="361135"/>
                </a:lnTo>
                <a:lnTo>
                  <a:pt x="1274763" y="361438"/>
                </a:lnTo>
                <a:lnTo>
                  <a:pt x="1274666" y="363864"/>
                </a:lnTo>
                <a:lnTo>
                  <a:pt x="1274763" y="364253"/>
                </a:lnTo>
                <a:lnTo>
                  <a:pt x="1274763" y="568288"/>
                </a:lnTo>
                <a:lnTo>
                  <a:pt x="1274445" y="577822"/>
                </a:lnTo>
                <a:lnTo>
                  <a:pt x="1274127" y="587356"/>
                </a:lnTo>
                <a:lnTo>
                  <a:pt x="1273173" y="596573"/>
                </a:lnTo>
                <a:lnTo>
                  <a:pt x="1271583" y="605789"/>
                </a:lnTo>
                <a:lnTo>
                  <a:pt x="1269993" y="615324"/>
                </a:lnTo>
                <a:lnTo>
                  <a:pt x="1268403" y="623905"/>
                </a:lnTo>
                <a:lnTo>
                  <a:pt x="1266178" y="633121"/>
                </a:lnTo>
                <a:lnTo>
                  <a:pt x="1263316" y="642338"/>
                </a:lnTo>
                <a:lnTo>
                  <a:pt x="1260454" y="650919"/>
                </a:lnTo>
                <a:lnTo>
                  <a:pt x="1257274" y="659817"/>
                </a:lnTo>
                <a:lnTo>
                  <a:pt x="1253777" y="668398"/>
                </a:lnTo>
                <a:lnTo>
                  <a:pt x="1249643" y="677297"/>
                </a:lnTo>
                <a:lnTo>
                  <a:pt x="1245510" y="685560"/>
                </a:lnTo>
                <a:lnTo>
                  <a:pt x="1241058" y="693823"/>
                </a:lnTo>
                <a:lnTo>
                  <a:pt x="1236288" y="702086"/>
                </a:lnTo>
                <a:lnTo>
                  <a:pt x="1231201" y="710667"/>
                </a:lnTo>
                <a:lnTo>
                  <a:pt x="1225477" y="718613"/>
                </a:lnTo>
                <a:lnTo>
                  <a:pt x="1220072" y="726558"/>
                </a:lnTo>
                <a:lnTo>
                  <a:pt x="1213712" y="734503"/>
                </a:lnTo>
                <a:lnTo>
                  <a:pt x="1207671" y="741813"/>
                </a:lnTo>
                <a:lnTo>
                  <a:pt x="1200994" y="749758"/>
                </a:lnTo>
                <a:lnTo>
                  <a:pt x="1193998" y="757386"/>
                </a:lnTo>
                <a:lnTo>
                  <a:pt x="1187003" y="764695"/>
                </a:lnTo>
                <a:lnTo>
                  <a:pt x="1179372" y="771687"/>
                </a:lnTo>
                <a:lnTo>
                  <a:pt x="1171740" y="778997"/>
                </a:lnTo>
                <a:lnTo>
                  <a:pt x="1163791" y="785989"/>
                </a:lnTo>
                <a:lnTo>
                  <a:pt x="1155524" y="792663"/>
                </a:lnTo>
                <a:lnTo>
                  <a:pt x="1147256" y="799655"/>
                </a:lnTo>
                <a:lnTo>
                  <a:pt x="1138353" y="806329"/>
                </a:lnTo>
                <a:lnTo>
                  <a:pt x="1129768" y="812685"/>
                </a:lnTo>
                <a:lnTo>
                  <a:pt x="1120547" y="819041"/>
                </a:lnTo>
                <a:lnTo>
                  <a:pt x="1111008" y="825397"/>
                </a:lnTo>
                <a:lnTo>
                  <a:pt x="1101469" y="831436"/>
                </a:lnTo>
                <a:lnTo>
                  <a:pt x="1091611" y="837156"/>
                </a:lnTo>
                <a:lnTo>
                  <a:pt x="1081754" y="842877"/>
                </a:lnTo>
                <a:lnTo>
                  <a:pt x="1071261" y="848280"/>
                </a:lnTo>
                <a:lnTo>
                  <a:pt x="1060450" y="854000"/>
                </a:lnTo>
                <a:lnTo>
                  <a:pt x="1049957" y="859085"/>
                </a:lnTo>
                <a:lnTo>
                  <a:pt x="1028017" y="868937"/>
                </a:lnTo>
                <a:lnTo>
                  <a:pt x="1004805" y="878472"/>
                </a:lnTo>
                <a:lnTo>
                  <a:pt x="981593" y="887053"/>
                </a:lnTo>
                <a:lnTo>
                  <a:pt x="956792" y="894998"/>
                </a:lnTo>
                <a:lnTo>
                  <a:pt x="931672" y="901990"/>
                </a:lnTo>
                <a:lnTo>
                  <a:pt x="905916" y="908346"/>
                </a:lnTo>
                <a:lnTo>
                  <a:pt x="879843" y="914067"/>
                </a:lnTo>
                <a:lnTo>
                  <a:pt x="852815" y="918834"/>
                </a:lnTo>
                <a:lnTo>
                  <a:pt x="825469" y="922648"/>
                </a:lnTo>
                <a:lnTo>
                  <a:pt x="797170" y="925826"/>
                </a:lnTo>
                <a:lnTo>
                  <a:pt x="768553" y="928368"/>
                </a:lnTo>
                <a:lnTo>
                  <a:pt x="739617" y="929322"/>
                </a:lnTo>
                <a:lnTo>
                  <a:pt x="711096" y="930241"/>
                </a:lnTo>
                <a:lnTo>
                  <a:pt x="710247" y="930275"/>
                </a:lnTo>
                <a:lnTo>
                  <a:pt x="710146" y="930272"/>
                </a:lnTo>
                <a:lnTo>
                  <a:pt x="710046" y="930275"/>
                </a:lnTo>
                <a:lnTo>
                  <a:pt x="709166" y="930240"/>
                </a:lnTo>
                <a:lnTo>
                  <a:pt x="681005" y="929322"/>
                </a:lnTo>
                <a:lnTo>
                  <a:pt x="651762" y="928369"/>
                </a:lnTo>
                <a:lnTo>
                  <a:pt x="623155" y="925829"/>
                </a:lnTo>
                <a:lnTo>
                  <a:pt x="595183" y="922653"/>
                </a:lnTo>
                <a:lnTo>
                  <a:pt x="567530" y="918841"/>
                </a:lnTo>
                <a:lnTo>
                  <a:pt x="540512" y="914077"/>
                </a:lnTo>
                <a:lnTo>
                  <a:pt x="514447" y="908360"/>
                </a:lnTo>
                <a:lnTo>
                  <a:pt x="488701" y="902008"/>
                </a:lnTo>
                <a:lnTo>
                  <a:pt x="463590" y="895021"/>
                </a:lnTo>
                <a:lnTo>
                  <a:pt x="439433" y="887080"/>
                </a:lnTo>
                <a:lnTo>
                  <a:pt x="415593" y="878505"/>
                </a:lnTo>
                <a:lnTo>
                  <a:pt x="392708" y="868977"/>
                </a:lnTo>
                <a:lnTo>
                  <a:pt x="370458" y="859131"/>
                </a:lnTo>
                <a:lnTo>
                  <a:pt x="359968" y="854049"/>
                </a:lnTo>
                <a:lnTo>
                  <a:pt x="349479" y="848332"/>
                </a:lnTo>
                <a:lnTo>
                  <a:pt x="339308" y="842933"/>
                </a:lnTo>
                <a:lnTo>
                  <a:pt x="328818" y="837216"/>
                </a:lnTo>
                <a:lnTo>
                  <a:pt x="318965" y="831499"/>
                </a:lnTo>
                <a:lnTo>
                  <a:pt x="309429" y="825464"/>
                </a:lnTo>
                <a:lnTo>
                  <a:pt x="299893" y="819112"/>
                </a:lnTo>
                <a:lnTo>
                  <a:pt x="290675" y="812760"/>
                </a:lnTo>
                <a:lnTo>
                  <a:pt x="282093" y="806408"/>
                </a:lnTo>
                <a:lnTo>
                  <a:pt x="273193" y="799738"/>
                </a:lnTo>
                <a:lnTo>
                  <a:pt x="264929" y="792751"/>
                </a:lnTo>
                <a:lnTo>
                  <a:pt x="256664" y="786081"/>
                </a:lnTo>
                <a:lnTo>
                  <a:pt x="248718" y="779093"/>
                </a:lnTo>
                <a:lnTo>
                  <a:pt x="241089" y="771789"/>
                </a:lnTo>
                <a:lnTo>
                  <a:pt x="233461" y="764801"/>
                </a:lnTo>
                <a:lnTo>
                  <a:pt x="226468" y="757496"/>
                </a:lnTo>
                <a:lnTo>
                  <a:pt x="219475" y="749874"/>
                </a:lnTo>
                <a:lnTo>
                  <a:pt x="213118" y="741933"/>
                </a:lnTo>
                <a:lnTo>
                  <a:pt x="206761" y="734628"/>
                </a:lnTo>
                <a:lnTo>
                  <a:pt x="201039" y="726688"/>
                </a:lnTo>
                <a:lnTo>
                  <a:pt x="195000" y="718748"/>
                </a:lnTo>
                <a:lnTo>
                  <a:pt x="189279" y="710808"/>
                </a:lnTo>
                <a:lnTo>
                  <a:pt x="184829" y="702232"/>
                </a:lnTo>
                <a:lnTo>
                  <a:pt x="179425" y="693974"/>
                </a:lnTo>
                <a:lnTo>
                  <a:pt x="175293" y="685717"/>
                </a:lnTo>
                <a:lnTo>
                  <a:pt x="170843" y="677459"/>
                </a:lnTo>
                <a:lnTo>
                  <a:pt x="167346" y="668566"/>
                </a:lnTo>
                <a:lnTo>
                  <a:pt x="163532" y="659990"/>
                </a:lnTo>
                <a:lnTo>
                  <a:pt x="160036" y="651097"/>
                </a:lnTo>
                <a:lnTo>
                  <a:pt x="157175" y="642522"/>
                </a:lnTo>
                <a:lnTo>
                  <a:pt x="154632" y="633311"/>
                </a:lnTo>
                <a:lnTo>
                  <a:pt x="152407" y="624101"/>
                </a:lnTo>
                <a:lnTo>
                  <a:pt x="150500" y="615525"/>
                </a:lnTo>
                <a:lnTo>
                  <a:pt x="148911" y="605997"/>
                </a:lnTo>
                <a:lnTo>
                  <a:pt x="147639" y="596786"/>
                </a:lnTo>
                <a:lnTo>
                  <a:pt x="146686" y="587576"/>
                </a:lnTo>
                <a:lnTo>
                  <a:pt x="146050" y="578047"/>
                </a:lnTo>
                <a:lnTo>
                  <a:pt x="146050" y="568519"/>
                </a:lnTo>
                <a:lnTo>
                  <a:pt x="146050" y="363344"/>
                </a:lnTo>
                <a:lnTo>
                  <a:pt x="146050" y="362391"/>
                </a:lnTo>
                <a:lnTo>
                  <a:pt x="146050" y="361438"/>
                </a:lnTo>
                <a:lnTo>
                  <a:pt x="146050" y="351910"/>
                </a:lnTo>
                <a:lnTo>
                  <a:pt x="146686" y="342700"/>
                </a:lnTo>
                <a:lnTo>
                  <a:pt x="147639" y="333171"/>
                </a:lnTo>
                <a:lnTo>
                  <a:pt x="148911" y="323961"/>
                </a:lnTo>
                <a:lnTo>
                  <a:pt x="150500" y="314750"/>
                </a:lnTo>
                <a:lnTo>
                  <a:pt x="152407" y="305857"/>
                </a:lnTo>
                <a:lnTo>
                  <a:pt x="154632" y="296646"/>
                </a:lnTo>
                <a:lnTo>
                  <a:pt x="157175" y="287436"/>
                </a:lnTo>
                <a:lnTo>
                  <a:pt x="160036" y="278860"/>
                </a:lnTo>
                <a:lnTo>
                  <a:pt x="163532" y="269967"/>
                </a:lnTo>
                <a:lnTo>
                  <a:pt x="167346" y="261392"/>
                </a:lnTo>
                <a:lnTo>
                  <a:pt x="170843" y="252816"/>
                </a:lnTo>
                <a:lnTo>
                  <a:pt x="175293" y="244241"/>
                </a:lnTo>
                <a:lnTo>
                  <a:pt x="179425" y="235983"/>
                </a:lnTo>
                <a:lnTo>
                  <a:pt x="184829" y="227408"/>
                </a:lnTo>
                <a:lnTo>
                  <a:pt x="189279" y="219150"/>
                </a:lnTo>
                <a:lnTo>
                  <a:pt x="195000" y="211210"/>
                </a:lnTo>
                <a:lnTo>
                  <a:pt x="201039" y="203269"/>
                </a:lnTo>
                <a:lnTo>
                  <a:pt x="206761" y="195329"/>
                </a:lnTo>
                <a:lnTo>
                  <a:pt x="213118" y="187707"/>
                </a:lnTo>
                <a:lnTo>
                  <a:pt x="219475" y="179766"/>
                </a:lnTo>
                <a:lnTo>
                  <a:pt x="226468" y="172779"/>
                </a:lnTo>
                <a:lnTo>
                  <a:pt x="233461" y="165156"/>
                </a:lnTo>
                <a:lnTo>
                  <a:pt x="241089" y="158169"/>
                </a:lnTo>
                <a:lnTo>
                  <a:pt x="248718" y="150864"/>
                </a:lnTo>
                <a:lnTo>
                  <a:pt x="256664" y="143877"/>
                </a:lnTo>
                <a:lnTo>
                  <a:pt x="264929" y="136889"/>
                </a:lnTo>
                <a:lnTo>
                  <a:pt x="273193" y="130220"/>
                </a:lnTo>
                <a:lnTo>
                  <a:pt x="282093" y="123550"/>
                </a:lnTo>
                <a:lnTo>
                  <a:pt x="290675" y="117198"/>
                </a:lnTo>
                <a:lnTo>
                  <a:pt x="299893" y="110845"/>
                </a:lnTo>
                <a:lnTo>
                  <a:pt x="309429" y="104493"/>
                </a:lnTo>
                <a:lnTo>
                  <a:pt x="318965" y="98459"/>
                </a:lnTo>
                <a:lnTo>
                  <a:pt x="328818" y="92424"/>
                </a:lnTo>
                <a:lnTo>
                  <a:pt x="339308" y="87025"/>
                </a:lnTo>
                <a:lnTo>
                  <a:pt x="349479" y="81308"/>
                </a:lnTo>
                <a:lnTo>
                  <a:pt x="359968" y="75908"/>
                </a:lnTo>
                <a:lnTo>
                  <a:pt x="370458" y="70827"/>
                </a:lnTo>
                <a:lnTo>
                  <a:pt x="392708" y="60663"/>
                </a:lnTo>
                <a:lnTo>
                  <a:pt x="415593" y="51770"/>
                </a:lnTo>
                <a:lnTo>
                  <a:pt x="439433" y="42877"/>
                </a:lnTo>
                <a:lnTo>
                  <a:pt x="463590" y="34937"/>
                </a:lnTo>
                <a:lnTo>
                  <a:pt x="488701" y="27950"/>
                </a:lnTo>
                <a:lnTo>
                  <a:pt x="514447" y="21597"/>
                </a:lnTo>
                <a:lnTo>
                  <a:pt x="540512" y="15880"/>
                </a:lnTo>
                <a:lnTo>
                  <a:pt x="567530" y="11116"/>
                </a:lnTo>
                <a:lnTo>
                  <a:pt x="595183" y="7305"/>
                </a:lnTo>
                <a:lnTo>
                  <a:pt x="623155" y="4129"/>
                </a:lnTo>
                <a:lnTo>
                  <a:pt x="651762" y="1588"/>
                </a:lnTo>
                <a:lnTo>
                  <a:pt x="681005" y="318"/>
                </a:lnTo>
                <a:lnTo>
                  <a:pt x="710247" y="0"/>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extLst>
      <p:ext uri="{BB962C8B-B14F-4D97-AF65-F5344CB8AC3E}">
        <p14:creationId xmlns:p14="http://schemas.microsoft.com/office/powerpoint/2010/main" val="858242663"/>
      </p:ext>
    </p:extLst>
  </p:cSld>
  <p:clrMapOvr>
    <a:masterClrMapping/>
  </p:clrMapOvr>
  <p:transition spd="slow" advTm="300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9" name="Freeform 5"/>
          <p:cNvSpPr>
            <a:spLocks/>
          </p:cNvSpPr>
          <p:nvPr/>
        </p:nvSpPr>
        <p:spPr bwMode="auto">
          <a:xfrm>
            <a:off x="6404184" y="3203132"/>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p:spPr>
        <p:txBody>
          <a:bodyPr/>
          <a:lstStyle/>
          <a:p>
            <a:endParaRPr lang="zh-CN" altLang="en-US"/>
          </a:p>
        </p:txBody>
      </p:sp>
      <p:sp>
        <p:nvSpPr>
          <p:cNvPr id="10" name="Freeform 10"/>
          <p:cNvSpPr>
            <a:spLocks/>
          </p:cNvSpPr>
          <p:nvPr/>
        </p:nvSpPr>
        <p:spPr bwMode="auto">
          <a:xfrm>
            <a:off x="5966489" y="4786096"/>
            <a:ext cx="1079500" cy="1244600"/>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1"/>
          </a:solidFill>
          <a:ln>
            <a:noFill/>
          </a:ln>
        </p:spPr>
        <p:txBody>
          <a:bodyPr/>
          <a:lstStyle/>
          <a:p>
            <a:endParaRPr lang="zh-CN" altLang="en-US"/>
          </a:p>
        </p:txBody>
      </p:sp>
      <p:sp>
        <p:nvSpPr>
          <p:cNvPr id="11" name="Freeform 8"/>
          <p:cNvSpPr>
            <a:spLocks/>
          </p:cNvSpPr>
          <p:nvPr/>
        </p:nvSpPr>
        <p:spPr bwMode="auto">
          <a:xfrm>
            <a:off x="4225717" y="2984226"/>
            <a:ext cx="2047158" cy="2365603"/>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0"/>
          <p:cNvSpPr>
            <a:spLocks/>
          </p:cNvSpPr>
          <p:nvPr/>
        </p:nvSpPr>
        <p:spPr bwMode="auto">
          <a:xfrm>
            <a:off x="562659" y="2526940"/>
            <a:ext cx="522515" cy="602429"/>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4">
              <a:lumMod val="60000"/>
              <a:lumOff val="40000"/>
            </a:schemeClr>
          </a:solidFill>
          <a:ln>
            <a:noFill/>
          </a:ln>
        </p:spPr>
        <p:txBody>
          <a:bodyPr/>
          <a:lstStyle/>
          <a:p>
            <a:endParaRPr lang="zh-CN" altLang="en-US"/>
          </a:p>
        </p:txBody>
      </p:sp>
      <p:sp>
        <p:nvSpPr>
          <p:cNvPr id="16" name="Freeform 10"/>
          <p:cNvSpPr>
            <a:spLocks/>
          </p:cNvSpPr>
          <p:nvPr/>
        </p:nvSpPr>
        <p:spPr bwMode="auto">
          <a:xfrm>
            <a:off x="792163" y="2003118"/>
            <a:ext cx="522515" cy="602429"/>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1">
              <a:lumMod val="40000"/>
              <a:lumOff val="60000"/>
            </a:schemeClr>
          </a:solidFill>
          <a:ln>
            <a:noFill/>
          </a:ln>
        </p:spPr>
        <p:txBody>
          <a:bodyPr/>
          <a:lstStyle/>
          <a:p>
            <a:endParaRPr lang="zh-CN" altLang="en-US"/>
          </a:p>
        </p:txBody>
      </p:sp>
      <p:sp>
        <p:nvSpPr>
          <p:cNvPr id="17" name="Freeform 10"/>
          <p:cNvSpPr>
            <a:spLocks/>
          </p:cNvSpPr>
          <p:nvPr/>
        </p:nvSpPr>
        <p:spPr bwMode="auto">
          <a:xfrm>
            <a:off x="2134053" y="2591682"/>
            <a:ext cx="361732" cy="417056"/>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5">
              <a:lumMod val="60000"/>
              <a:lumOff val="40000"/>
            </a:schemeClr>
          </a:solidFill>
          <a:ln>
            <a:noFill/>
          </a:ln>
        </p:spPr>
        <p:txBody>
          <a:bodyPr/>
          <a:lstStyle/>
          <a:p>
            <a:endParaRPr lang="zh-CN" altLang="en-US"/>
          </a:p>
        </p:txBody>
      </p:sp>
      <p:sp>
        <p:nvSpPr>
          <p:cNvPr id="18" name="矩形 17"/>
          <p:cNvSpPr/>
          <p:nvPr/>
        </p:nvSpPr>
        <p:spPr>
          <a:xfrm>
            <a:off x="8360227" y="3609024"/>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a:t>
            </a:r>
            <a:r>
              <a:rPr lang="zh-CN" altLang="en-US" sz="1800" dirty="0">
                <a:solidFill>
                  <a:schemeClr val="tx1"/>
                </a:solidFill>
                <a:latin typeface="+mj-ea"/>
              </a:rPr>
              <a:t>请输入文本</a:t>
            </a:r>
            <a:endParaRPr lang="zh-CN" altLang="zh-CN" sz="1800" dirty="0">
              <a:solidFill>
                <a:schemeClr val="tx1"/>
              </a:solidFill>
              <a:latin typeface="+mj-ea"/>
              <a:ea typeface="+mj-ea"/>
            </a:endParaRPr>
          </a:p>
        </p:txBody>
      </p:sp>
      <p:sp>
        <p:nvSpPr>
          <p:cNvPr id="19" name="矩形 18"/>
          <p:cNvSpPr/>
          <p:nvPr/>
        </p:nvSpPr>
        <p:spPr>
          <a:xfrm>
            <a:off x="692588" y="3609024"/>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a:t>
            </a:r>
            <a:r>
              <a:rPr lang="zh-CN" altLang="en-US" sz="1800" dirty="0">
                <a:solidFill>
                  <a:schemeClr val="tx1"/>
                </a:solidFill>
                <a:latin typeface="+mj-ea"/>
              </a:rPr>
              <a:t>请输入文本</a:t>
            </a:r>
            <a:endParaRPr lang="zh-CN" altLang="zh-CN" sz="1800" dirty="0">
              <a:solidFill>
                <a:schemeClr val="tx1"/>
              </a:solidFill>
              <a:latin typeface="+mj-ea"/>
              <a:ea typeface="+mj-ea"/>
            </a:endParaRPr>
          </a:p>
        </p:txBody>
      </p:sp>
      <p:sp>
        <p:nvSpPr>
          <p:cNvPr id="20" name="矩形 19"/>
          <p:cNvSpPr/>
          <p:nvPr/>
        </p:nvSpPr>
        <p:spPr>
          <a:xfrm>
            <a:off x="2547333" y="5608692"/>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a:t>
            </a:r>
            <a:r>
              <a:rPr lang="zh-CN" altLang="en-US" sz="1800" dirty="0">
                <a:solidFill>
                  <a:schemeClr val="tx1"/>
                </a:solidFill>
                <a:latin typeface="+mj-ea"/>
              </a:rPr>
              <a:t>请输入文本</a:t>
            </a:r>
            <a:endParaRPr lang="zh-CN" altLang="zh-CN" sz="1800" dirty="0">
              <a:solidFill>
                <a:schemeClr val="tx1"/>
              </a:solidFill>
              <a:latin typeface="+mj-ea"/>
              <a:ea typeface="+mj-ea"/>
            </a:endParaRPr>
          </a:p>
        </p:txBody>
      </p:sp>
      <p:sp>
        <p:nvSpPr>
          <p:cNvPr id="21" name="KSO_Shape"/>
          <p:cNvSpPr>
            <a:spLocks/>
          </p:cNvSpPr>
          <p:nvPr/>
        </p:nvSpPr>
        <p:spPr bwMode="auto">
          <a:xfrm>
            <a:off x="4556767" y="3459163"/>
            <a:ext cx="1385057" cy="1415731"/>
          </a:xfrm>
          <a:custGeom>
            <a:avLst/>
            <a:gdLst>
              <a:gd name="T0" fmla="*/ 1693248 w 2376488"/>
              <a:gd name="T1" fmla="*/ 1122987 h 2427288"/>
              <a:gd name="T2" fmla="*/ 1907772 w 2376488"/>
              <a:gd name="T3" fmla="*/ 1606108 h 2427288"/>
              <a:gd name="T4" fmla="*/ 1988695 w 2376488"/>
              <a:gd name="T5" fmla="*/ 1598807 h 2427288"/>
              <a:gd name="T6" fmla="*/ 2142606 w 2376488"/>
              <a:gd name="T7" fmla="*/ 1628328 h 2427288"/>
              <a:gd name="T8" fmla="*/ 2206392 w 2376488"/>
              <a:gd name="T9" fmla="*/ 1617536 h 2427288"/>
              <a:gd name="T10" fmla="*/ 2371093 w 2376488"/>
              <a:gd name="T11" fmla="*/ 1799738 h 2427288"/>
              <a:gd name="T12" fmla="*/ 2334916 w 2376488"/>
              <a:gd name="T13" fmla="*/ 1898457 h 2427288"/>
              <a:gd name="T14" fmla="*/ 2189573 w 2376488"/>
              <a:gd name="T15" fmla="*/ 1820688 h 2427288"/>
              <a:gd name="T16" fmla="*/ 2082311 w 2376488"/>
              <a:gd name="T17" fmla="*/ 1923534 h 2427288"/>
              <a:gd name="T18" fmla="*/ 2018208 w 2376488"/>
              <a:gd name="T19" fmla="*/ 1900362 h 2427288"/>
              <a:gd name="T20" fmla="*/ 1844938 w 2376488"/>
              <a:gd name="T21" fmla="*/ 2417765 h 2427288"/>
              <a:gd name="T22" fmla="*/ 1751322 w 2376488"/>
              <a:gd name="T23" fmla="*/ 2403164 h 2427288"/>
              <a:gd name="T24" fmla="*/ 1468887 w 2376488"/>
              <a:gd name="T25" fmla="*/ 1960038 h 2427288"/>
              <a:gd name="T26" fmla="*/ 1394311 w 2376488"/>
              <a:gd name="T27" fmla="*/ 1986384 h 2427288"/>
              <a:gd name="T28" fmla="*/ 1148053 w 2376488"/>
              <a:gd name="T29" fmla="*/ 2204455 h 2427288"/>
              <a:gd name="T30" fmla="*/ 1069352 w 2376488"/>
              <a:gd name="T31" fmla="*/ 2238103 h 2427288"/>
              <a:gd name="T32" fmla="*/ 1006835 w 2376488"/>
              <a:gd name="T33" fmla="*/ 2179696 h 2427288"/>
              <a:gd name="T34" fmla="*/ 840865 w 2376488"/>
              <a:gd name="T35" fmla="*/ 1978131 h 2427288"/>
              <a:gd name="T36" fmla="*/ 772953 w 2376488"/>
              <a:gd name="T37" fmla="*/ 1976226 h 2427288"/>
              <a:gd name="T38" fmla="*/ 532090 w 2376488"/>
              <a:gd name="T39" fmla="*/ 1989558 h 2427288"/>
              <a:gd name="T40" fmla="*/ 451167 w 2376488"/>
              <a:gd name="T41" fmla="*/ 1922264 h 2427288"/>
              <a:gd name="T42" fmla="*/ 617455 w 2376488"/>
              <a:gd name="T43" fmla="*/ 1687687 h 2427288"/>
              <a:gd name="T44" fmla="*/ 874186 w 2376488"/>
              <a:gd name="T45" fmla="*/ 1530561 h 2427288"/>
              <a:gd name="T46" fmla="*/ 955743 w 2376488"/>
              <a:gd name="T47" fmla="*/ 1499136 h 2427288"/>
              <a:gd name="T48" fmla="*/ 1104894 w 2376488"/>
              <a:gd name="T49" fmla="*/ 1923851 h 2427288"/>
              <a:gd name="T50" fmla="*/ 1263566 w 2376488"/>
              <a:gd name="T51" fmla="*/ 1648961 h 2427288"/>
              <a:gd name="T52" fmla="*/ 1334968 w 2376488"/>
              <a:gd name="T53" fmla="*/ 1668641 h 2427288"/>
              <a:gd name="T54" fmla="*/ 1587256 w 2376488"/>
              <a:gd name="T55" fmla="*/ 1084261 h 2427288"/>
              <a:gd name="T56" fmla="*/ 291605 w 2376488"/>
              <a:gd name="T57" fmla="*/ 185501 h 2427288"/>
              <a:gd name="T58" fmla="*/ 185624 w 2376488"/>
              <a:gd name="T59" fmla="*/ 300486 h 2427288"/>
              <a:gd name="T60" fmla="*/ 157067 w 2376488"/>
              <a:gd name="T61" fmla="*/ 456129 h 2427288"/>
              <a:gd name="T62" fmla="*/ 195461 w 2376488"/>
              <a:gd name="T63" fmla="*/ 617489 h 2427288"/>
              <a:gd name="T64" fmla="*/ 371883 w 2376488"/>
              <a:gd name="T65" fmla="*/ 878270 h 2427288"/>
              <a:gd name="T66" fmla="*/ 772008 w 2376488"/>
              <a:gd name="T67" fmla="*/ 1244507 h 2427288"/>
              <a:gd name="T68" fmla="*/ 1166960 w 2376488"/>
              <a:gd name="T69" fmla="*/ 906626 h 2427288"/>
              <a:gd name="T70" fmla="*/ 1350408 w 2376488"/>
              <a:gd name="T71" fmla="*/ 661765 h 2427288"/>
              <a:gd name="T72" fmla="*/ 1409758 w 2376488"/>
              <a:gd name="T73" fmla="*/ 424844 h 2427288"/>
              <a:gd name="T74" fmla="*/ 1370449 w 2376488"/>
              <a:gd name="T75" fmla="*/ 280475 h 2427288"/>
              <a:gd name="T76" fmla="*/ 1227343 w 2376488"/>
              <a:gd name="T77" fmla="*/ 168348 h 2427288"/>
              <a:gd name="T78" fmla="*/ 1011257 w 2376488"/>
              <a:gd name="T79" fmla="*/ 188677 h 2427288"/>
              <a:gd name="T80" fmla="*/ 842450 w 2376488"/>
              <a:gd name="T81" fmla="*/ 359884 h 2427288"/>
              <a:gd name="T82" fmla="*/ 778354 w 2376488"/>
              <a:gd name="T83" fmla="*/ 386884 h 2427288"/>
              <a:gd name="T84" fmla="*/ 718066 w 2376488"/>
              <a:gd name="T85" fmla="*/ 352261 h 2427288"/>
              <a:gd name="T86" fmla="*/ 528316 w 2376488"/>
              <a:gd name="T87" fmla="*/ 175654 h 2427288"/>
              <a:gd name="T88" fmla="*/ 535614 w 2376488"/>
              <a:gd name="T89" fmla="*/ 15564 h 2427288"/>
              <a:gd name="T90" fmla="*/ 679037 w 2376488"/>
              <a:gd name="T91" fmla="*/ 87351 h 2427288"/>
              <a:gd name="T92" fmla="*/ 820873 w 2376488"/>
              <a:gd name="T93" fmla="*/ 144526 h 2427288"/>
              <a:gd name="T94" fmla="*/ 963979 w 2376488"/>
              <a:gd name="T95" fmla="*/ 40975 h 2427288"/>
              <a:gd name="T96" fmla="*/ 1177843 w 2376488"/>
              <a:gd name="T97" fmla="*/ 1271 h 2427288"/>
              <a:gd name="T98" fmla="*/ 1387583 w 2376488"/>
              <a:gd name="T99" fmla="*/ 67975 h 2427288"/>
              <a:gd name="T100" fmla="*/ 1505939 w 2376488"/>
              <a:gd name="T101" fmla="*/ 201065 h 2427288"/>
              <a:gd name="T102" fmla="*/ 1566546 w 2376488"/>
              <a:gd name="T103" fmla="*/ 417539 h 2427288"/>
              <a:gd name="T104" fmla="*/ 1489422 w 2376488"/>
              <a:gd name="T105" fmla="*/ 732905 h 2427288"/>
              <a:gd name="T106" fmla="*/ 1287249 w 2376488"/>
              <a:gd name="T107" fmla="*/ 1007937 h 2427288"/>
              <a:gd name="T108" fmla="*/ 877824 w 2376488"/>
              <a:gd name="T109" fmla="*/ 1380787 h 2427288"/>
              <a:gd name="T110" fmla="*/ 812306 w 2376488"/>
              <a:gd name="T111" fmla="*/ 1452878 h 2427288"/>
              <a:gd name="T112" fmla="*/ 713941 w 2376488"/>
              <a:gd name="T113" fmla="*/ 1417620 h 2427288"/>
              <a:gd name="T114" fmla="*/ 393143 w 2376488"/>
              <a:gd name="T115" fmla="*/ 1120628 h 2427288"/>
              <a:gd name="T116" fmla="*/ 135173 w 2376488"/>
              <a:gd name="T117" fmla="*/ 831577 h 2427288"/>
              <a:gd name="T118" fmla="*/ 13009 w 2376488"/>
              <a:gd name="T119" fmla="*/ 558408 h 2427288"/>
              <a:gd name="T120" fmla="*/ 7615 w 2376488"/>
              <a:gd name="T121" fmla="*/ 350673 h 2427288"/>
              <a:gd name="T122" fmla="*/ 68221 w 2376488"/>
              <a:gd name="T123" fmla="*/ 188360 h 2427288"/>
              <a:gd name="T124" fmla="*/ 254163 w 2376488"/>
              <a:gd name="T125" fmla="*/ 31764 h 2427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76488" h="2427288">
                <a:moveTo>
                  <a:pt x="1619308" y="1076325"/>
                </a:moveTo>
                <a:lnTo>
                  <a:pt x="1625972" y="1076325"/>
                </a:lnTo>
                <a:lnTo>
                  <a:pt x="1632953" y="1076960"/>
                </a:lnTo>
                <a:lnTo>
                  <a:pt x="1639617" y="1078230"/>
                </a:lnTo>
                <a:lnTo>
                  <a:pt x="1645964" y="1080134"/>
                </a:lnTo>
                <a:lnTo>
                  <a:pt x="1652311" y="1082674"/>
                </a:lnTo>
                <a:lnTo>
                  <a:pt x="1658341" y="1085530"/>
                </a:lnTo>
                <a:lnTo>
                  <a:pt x="1663736" y="1088705"/>
                </a:lnTo>
                <a:lnTo>
                  <a:pt x="1668813" y="1092514"/>
                </a:lnTo>
                <a:lnTo>
                  <a:pt x="1674208" y="1096640"/>
                </a:lnTo>
                <a:lnTo>
                  <a:pt x="1678968" y="1101402"/>
                </a:lnTo>
                <a:lnTo>
                  <a:pt x="1682776" y="1106163"/>
                </a:lnTo>
                <a:lnTo>
                  <a:pt x="1686902" y="1111559"/>
                </a:lnTo>
                <a:lnTo>
                  <a:pt x="1690392" y="1117273"/>
                </a:lnTo>
                <a:lnTo>
                  <a:pt x="1693248" y="1122987"/>
                </a:lnTo>
                <a:lnTo>
                  <a:pt x="1695470" y="1129018"/>
                </a:lnTo>
                <a:lnTo>
                  <a:pt x="1697374" y="1135684"/>
                </a:lnTo>
                <a:lnTo>
                  <a:pt x="1698643" y="1142667"/>
                </a:lnTo>
                <a:lnTo>
                  <a:pt x="1820186" y="1919407"/>
                </a:lnTo>
                <a:lnTo>
                  <a:pt x="1877625" y="1652770"/>
                </a:lnTo>
                <a:lnTo>
                  <a:pt x="1878894" y="1646739"/>
                </a:lnTo>
                <a:lnTo>
                  <a:pt x="1880798" y="1641660"/>
                </a:lnTo>
                <a:lnTo>
                  <a:pt x="1882702" y="1636264"/>
                </a:lnTo>
                <a:lnTo>
                  <a:pt x="1885558" y="1630867"/>
                </a:lnTo>
                <a:lnTo>
                  <a:pt x="1888414" y="1626106"/>
                </a:lnTo>
                <a:lnTo>
                  <a:pt x="1891905" y="1621980"/>
                </a:lnTo>
                <a:lnTo>
                  <a:pt x="1895396" y="1617536"/>
                </a:lnTo>
                <a:lnTo>
                  <a:pt x="1898887" y="1613092"/>
                </a:lnTo>
                <a:lnTo>
                  <a:pt x="1903329" y="1609600"/>
                </a:lnTo>
                <a:lnTo>
                  <a:pt x="1907772" y="1606108"/>
                </a:lnTo>
                <a:lnTo>
                  <a:pt x="1912532" y="1602934"/>
                </a:lnTo>
                <a:lnTo>
                  <a:pt x="1917292" y="1600077"/>
                </a:lnTo>
                <a:lnTo>
                  <a:pt x="1922370" y="1597220"/>
                </a:lnTo>
                <a:lnTo>
                  <a:pt x="1927448" y="1595316"/>
                </a:lnTo>
                <a:lnTo>
                  <a:pt x="1933160" y="1593729"/>
                </a:lnTo>
                <a:lnTo>
                  <a:pt x="1938872" y="1592142"/>
                </a:lnTo>
                <a:lnTo>
                  <a:pt x="1944584" y="1591189"/>
                </a:lnTo>
                <a:lnTo>
                  <a:pt x="1950614" y="1590872"/>
                </a:lnTo>
                <a:lnTo>
                  <a:pt x="1956008" y="1590872"/>
                </a:lnTo>
                <a:lnTo>
                  <a:pt x="1961720" y="1591189"/>
                </a:lnTo>
                <a:lnTo>
                  <a:pt x="1967433" y="1592142"/>
                </a:lnTo>
                <a:lnTo>
                  <a:pt x="1972828" y="1593411"/>
                </a:lnTo>
                <a:lnTo>
                  <a:pt x="1978222" y="1594998"/>
                </a:lnTo>
                <a:lnTo>
                  <a:pt x="1983300" y="1596903"/>
                </a:lnTo>
                <a:lnTo>
                  <a:pt x="1988695" y="1598807"/>
                </a:lnTo>
                <a:lnTo>
                  <a:pt x="1993772" y="1601664"/>
                </a:lnTo>
                <a:lnTo>
                  <a:pt x="1998532" y="1604839"/>
                </a:lnTo>
                <a:lnTo>
                  <a:pt x="2002975" y="1608013"/>
                </a:lnTo>
                <a:lnTo>
                  <a:pt x="2007101" y="1611822"/>
                </a:lnTo>
                <a:lnTo>
                  <a:pt x="2011226" y="1615948"/>
                </a:lnTo>
                <a:lnTo>
                  <a:pt x="2015034" y="1620392"/>
                </a:lnTo>
                <a:lnTo>
                  <a:pt x="2018842" y="1625154"/>
                </a:lnTo>
                <a:lnTo>
                  <a:pt x="2076599" y="1709906"/>
                </a:lnTo>
                <a:lnTo>
                  <a:pt x="2122931" y="1646739"/>
                </a:lnTo>
                <a:lnTo>
                  <a:pt x="2125787" y="1643247"/>
                </a:lnTo>
                <a:lnTo>
                  <a:pt x="2128960" y="1639755"/>
                </a:lnTo>
                <a:lnTo>
                  <a:pt x="2132134" y="1636581"/>
                </a:lnTo>
                <a:lnTo>
                  <a:pt x="2135307" y="1633724"/>
                </a:lnTo>
                <a:lnTo>
                  <a:pt x="2138798" y="1630867"/>
                </a:lnTo>
                <a:lnTo>
                  <a:pt x="2142606" y="1628328"/>
                </a:lnTo>
                <a:lnTo>
                  <a:pt x="2146097" y="1625789"/>
                </a:lnTo>
                <a:lnTo>
                  <a:pt x="2149905" y="1623884"/>
                </a:lnTo>
                <a:lnTo>
                  <a:pt x="2154030" y="1621980"/>
                </a:lnTo>
                <a:lnTo>
                  <a:pt x="2157839" y="1620392"/>
                </a:lnTo>
                <a:lnTo>
                  <a:pt x="2162281" y="1618805"/>
                </a:lnTo>
                <a:lnTo>
                  <a:pt x="2166407" y="1617536"/>
                </a:lnTo>
                <a:lnTo>
                  <a:pt x="2170532" y="1616266"/>
                </a:lnTo>
                <a:lnTo>
                  <a:pt x="2174975" y="1615631"/>
                </a:lnTo>
                <a:lnTo>
                  <a:pt x="2179735" y="1614996"/>
                </a:lnTo>
                <a:lnTo>
                  <a:pt x="2184178" y="1614679"/>
                </a:lnTo>
                <a:lnTo>
                  <a:pt x="2188621" y="1614679"/>
                </a:lnTo>
                <a:lnTo>
                  <a:pt x="2192746" y="1614996"/>
                </a:lnTo>
                <a:lnTo>
                  <a:pt x="2197506" y="1615631"/>
                </a:lnTo>
                <a:lnTo>
                  <a:pt x="2201949" y="1616266"/>
                </a:lnTo>
                <a:lnTo>
                  <a:pt x="2206392" y="1617536"/>
                </a:lnTo>
                <a:lnTo>
                  <a:pt x="2210200" y="1618805"/>
                </a:lnTo>
                <a:lnTo>
                  <a:pt x="2214643" y="1620392"/>
                </a:lnTo>
                <a:lnTo>
                  <a:pt x="2218768" y="1621980"/>
                </a:lnTo>
                <a:lnTo>
                  <a:pt x="2222577" y="1623884"/>
                </a:lnTo>
                <a:lnTo>
                  <a:pt x="2226702" y="1625789"/>
                </a:lnTo>
                <a:lnTo>
                  <a:pt x="2230193" y="1628328"/>
                </a:lnTo>
                <a:lnTo>
                  <a:pt x="2233684" y="1630867"/>
                </a:lnTo>
                <a:lnTo>
                  <a:pt x="2237174" y="1633724"/>
                </a:lnTo>
                <a:lnTo>
                  <a:pt x="2240348" y="1636899"/>
                </a:lnTo>
                <a:lnTo>
                  <a:pt x="2243521" y="1640073"/>
                </a:lnTo>
                <a:lnTo>
                  <a:pt x="2246377" y="1643247"/>
                </a:lnTo>
                <a:lnTo>
                  <a:pt x="2358717" y="1779740"/>
                </a:lnTo>
                <a:lnTo>
                  <a:pt x="2363477" y="1786089"/>
                </a:lnTo>
                <a:lnTo>
                  <a:pt x="2367285" y="1792754"/>
                </a:lnTo>
                <a:lnTo>
                  <a:pt x="2371093" y="1799738"/>
                </a:lnTo>
                <a:lnTo>
                  <a:pt x="2373315" y="1807039"/>
                </a:lnTo>
                <a:lnTo>
                  <a:pt x="2375219" y="1814339"/>
                </a:lnTo>
                <a:lnTo>
                  <a:pt x="2376171" y="1821958"/>
                </a:lnTo>
                <a:lnTo>
                  <a:pt x="2376488" y="1829258"/>
                </a:lnTo>
                <a:lnTo>
                  <a:pt x="2376171" y="1836877"/>
                </a:lnTo>
                <a:lnTo>
                  <a:pt x="2374901" y="1844495"/>
                </a:lnTo>
                <a:lnTo>
                  <a:pt x="2373315" y="1851478"/>
                </a:lnTo>
                <a:lnTo>
                  <a:pt x="2371093" y="1858779"/>
                </a:lnTo>
                <a:lnTo>
                  <a:pt x="2367920" y="1865445"/>
                </a:lnTo>
                <a:lnTo>
                  <a:pt x="2363794" y="1872111"/>
                </a:lnTo>
                <a:lnTo>
                  <a:pt x="2359034" y="1878459"/>
                </a:lnTo>
                <a:lnTo>
                  <a:pt x="2353957" y="1884490"/>
                </a:lnTo>
                <a:lnTo>
                  <a:pt x="2347927" y="1889569"/>
                </a:lnTo>
                <a:lnTo>
                  <a:pt x="2341580" y="1894331"/>
                </a:lnTo>
                <a:lnTo>
                  <a:pt x="2334916" y="1898457"/>
                </a:lnTo>
                <a:lnTo>
                  <a:pt x="2327617" y="1901949"/>
                </a:lnTo>
                <a:lnTo>
                  <a:pt x="2320636" y="1904488"/>
                </a:lnTo>
                <a:lnTo>
                  <a:pt x="2313019" y="1906393"/>
                </a:lnTo>
                <a:lnTo>
                  <a:pt x="2306038" y="1907028"/>
                </a:lnTo>
                <a:lnTo>
                  <a:pt x="2298422" y="1907663"/>
                </a:lnTo>
                <a:lnTo>
                  <a:pt x="2290805" y="1907028"/>
                </a:lnTo>
                <a:lnTo>
                  <a:pt x="2283189" y="1906393"/>
                </a:lnTo>
                <a:lnTo>
                  <a:pt x="2276208" y="1904488"/>
                </a:lnTo>
                <a:lnTo>
                  <a:pt x="2268909" y="1901949"/>
                </a:lnTo>
                <a:lnTo>
                  <a:pt x="2261927" y="1898775"/>
                </a:lnTo>
                <a:lnTo>
                  <a:pt x="2255580" y="1894966"/>
                </a:lnTo>
                <a:lnTo>
                  <a:pt x="2249233" y="1890204"/>
                </a:lnTo>
                <a:lnTo>
                  <a:pt x="2243204" y="1884808"/>
                </a:lnTo>
                <a:lnTo>
                  <a:pt x="2237809" y="1879094"/>
                </a:lnTo>
                <a:lnTo>
                  <a:pt x="2189573" y="1820688"/>
                </a:lnTo>
                <a:lnTo>
                  <a:pt x="2136894" y="1891791"/>
                </a:lnTo>
                <a:lnTo>
                  <a:pt x="2134038" y="1895600"/>
                </a:lnTo>
                <a:lnTo>
                  <a:pt x="2130864" y="1899092"/>
                </a:lnTo>
                <a:lnTo>
                  <a:pt x="2127691" y="1902266"/>
                </a:lnTo>
                <a:lnTo>
                  <a:pt x="2124200" y="1905441"/>
                </a:lnTo>
                <a:lnTo>
                  <a:pt x="2120710" y="1908297"/>
                </a:lnTo>
                <a:lnTo>
                  <a:pt x="2116584" y="1911154"/>
                </a:lnTo>
                <a:lnTo>
                  <a:pt x="2112776" y="1913376"/>
                </a:lnTo>
                <a:lnTo>
                  <a:pt x="2108650" y="1915598"/>
                </a:lnTo>
                <a:lnTo>
                  <a:pt x="2104525" y="1917503"/>
                </a:lnTo>
                <a:lnTo>
                  <a:pt x="2100082" y="1919090"/>
                </a:lnTo>
                <a:lnTo>
                  <a:pt x="2095639" y="1920677"/>
                </a:lnTo>
                <a:lnTo>
                  <a:pt x="2091196" y="1921947"/>
                </a:lnTo>
                <a:lnTo>
                  <a:pt x="2086436" y="1922582"/>
                </a:lnTo>
                <a:lnTo>
                  <a:pt x="2082311" y="1923534"/>
                </a:lnTo>
                <a:lnTo>
                  <a:pt x="2077551" y="1923534"/>
                </a:lnTo>
                <a:lnTo>
                  <a:pt x="2072791" y="1923851"/>
                </a:lnTo>
                <a:lnTo>
                  <a:pt x="2068030" y="1923534"/>
                </a:lnTo>
                <a:lnTo>
                  <a:pt x="2063270" y="1922899"/>
                </a:lnTo>
                <a:lnTo>
                  <a:pt x="2058510" y="1922264"/>
                </a:lnTo>
                <a:lnTo>
                  <a:pt x="2054067" y="1920994"/>
                </a:lnTo>
                <a:lnTo>
                  <a:pt x="2049625" y="1919725"/>
                </a:lnTo>
                <a:lnTo>
                  <a:pt x="2045182" y="1918138"/>
                </a:lnTo>
                <a:lnTo>
                  <a:pt x="2041056" y="1916233"/>
                </a:lnTo>
                <a:lnTo>
                  <a:pt x="2036931" y="1914328"/>
                </a:lnTo>
                <a:lnTo>
                  <a:pt x="2033123" y="1911789"/>
                </a:lnTo>
                <a:lnTo>
                  <a:pt x="2028997" y="1909567"/>
                </a:lnTo>
                <a:lnTo>
                  <a:pt x="2025189" y="1906710"/>
                </a:lnTo>
                <a:lnTo>
                  <a:pt x="2022016" y="1903536"/>
                </a:lnTo>
                <a:lnTo>
                  <a:pt x="2018208" y="1900362"/>
                </a:lnTo>
                <a:lnTo>
                  <a:pt x="2015034" y="1896870"/>
                </a:lnTo>
                <a:lnTo>
                  <a:pt x="2011861" y="1893378"/>
                </a:lnTo>
                <a:lnTo>
                  <a:pt x="2009322" y="1889252"/>
                </a:lnTo>
                <a:lnTo>
                  <a:pt x="1992186" y="1863858"/>
                </a:lnTo>
                <a:lnTo>
                  <a:pt x="1884289" y="2365390"/>
                </a:lnTo>
                <a:lnTo>
                  <a:pt x="1882702" y="2372056"/>
                </a:lnTo>
                <a:lnTo>
                  <a:pt x="1880481" y="2378405"/>
                </a:lnTo>
                <a:lnTo>
                  <a:pt x="1877307" y="2384753"/>
                </a:lnTo>
                <a:lnTo>
                  <a:pt x="1874134" y="2390784"/>
                </a:lnTo>
                <a:lnTo>
                  <a:pt x="1870008" y="2396498"/>
                </a:lnTo>
                <a:lnTo>
                  <a:pt x="1865566" y="2401577"/>
                </a:lnTo>
                <a:lnTo>
                  <a:pt x="1861440" y="2406338"/>
                </a:lnTo>
                <a:lnTo>
                  <a:pt x="1856045" y="2410782"/>
                </a:lnTo>
                <a:lnTo>
                  <a:pt x="1850650" y="2414274"/>
                </a:lnTo>
                <a:lnTo>
                  <a:pt x="1844938" y="2417765"/>
                </a:lnTo>
                <a:lnTo>
                  <a:pt x="1839226" y="2420622"/>
                </a:lnTo>
                <a:lnTo>
                  <a:pt x="1832879" y="2422844"/>
                </a:lnTo>
                <a:lnTo>
                  <a:pt x="1825898" y="2425066"/>
                </a:lnTo>
                <a:lnTo>
                  <a:pt x="1819551" y="2426018"/>
                </a:lnTo>
                <a:lnTo>
                  <a:pt x="1812569" y="2426971"/>
                </a:lnTo>
                <a:lnTo>
                  <a:pt x="1805905" y="2427288"/>
                </a:lnTo>
                <a:lnTo>
                  <a:pt x="1798606" y="2426653"/>
                </a:lnTo>
                <a:lnTo>
                  <a:pt x="1791942" y="2425384"/>
                </a:lnTo>
                <a:lnTo>
                  <a:pt x="1785278" y="2423797"/>
                </a:lnTo>
                <a:lnTo>
                  <a:pt x="1778931" y="2421892"/>
                </a:lnTo>
                <a:lnTo>
                  <a:pt x="1772584" y="2419035"/>
                </a:lnTo>
                <a:lnTo>
                  <a:pt x="1766872" y="2415543"/>
                </a:lnTo>
                <a:lnTo>
                  <a:pt x="1761477" y="2411734"/>
                </a:lnTo>
                <a:lnTo>
                  <a:pt x="1756082" y="2407608"/>
                </a:lnTo>
                <a:lnTo>
                  <a:pt x="1751322" y="2403164"/>
                </a:lnTo>
                <a:lnTo>
                  <a:pt x="1746562" y="2398085"/>
                </a:lnTo>
                <a:lnTo>
                  <a:pt x="1742754" y="2392689"/>
                </a:lnTo>
                <a:lnTo>
                  <a:pt x="1739581" y="2386975"/>
                </a:lnTo>
                <a:lnTo>
                  <a:pt x="1736407" y="2380944"/>
                </a:lnTo>
                <a:lnTo>
                  <a:pt x="1733868" y="2374596"/>
                </a:lnTo>
                <a:lnTo>
                  <a:pt x="1731964" y="2367930"/>
                </a:lnTo>
                <a:lnTo>
                  <a:pt x="1730378" y="2360946"/>
                </a:lnTo>
                <a:lnTo>
                  <a:pt x="1599632" y="1521356"/>
                </a:lnTo>
                <a:lnTo>
                  <a:pt x="1484437" y="1930517"/>
                </a:lnTo>
                <a:lnTo>
                  <a:pt x="1482850" y="1936231"/>
                </a:lnTo>
                <a:lnTo>
                  <a:pt x="1480946" y="1941310"/>
                </a:lnTo>
                <a:lnTo>
                  <a:pt x="1478090" y="1946388"/>
                </a:lnTo>
                <a:lnTo>
                  <a:pt x="1475234" y="1951150"/>
                </a:lnTo>
                <a:lnTo>
                  <a:pt x="1472695" y="1955594"/>
                </a:lnTo>
                <a:lnTo>
                  <a:pt x="1468887" y="1960038"/>
                </a:lnTo>
                <a:lnTo>
                  <a:pt x="1465396" y="1963847"/>
                </a:lnTo>
                <a:lnTo>
                  <a:pt x="1461588" y="1967973"/>
                </a:lnTo>
                <a:lnTo>
                  <a:pt x="1457463" y="1971465"/>
                </a:lnTo>
                <a:lnTo>
                  <a:pt x="1452702" y="1974639"/>
                </a:lnTo>
                <a:lnTo>
                  <a:pt x="1448260" y="1977496"/>
                </a:lnTo>
                <a:lnTo>
                  <a:pt x="1443182" y="1979718"/>
                </a:lnTo>
                <a:lnTo>
                  <a:pt x="1438422" y="1982258"/>
                </a:lnTo>
                <a:lnTo>
                  <a:pt x="1433344" y="1984162"/>
                </a:lnTo>
                <a:lnTo>
                  <a:pt x="1427632" y="1985749"/>
                </a:lnTo>
                <a:lnTo>
                  <a:pt x="1422237" y="1986384"/>
                </a:lnTo>
                <a:lnTo>
                  <a:pt x="1416525" y="1987336"/>
                </a:lnTo>
                <a:lnTo>
                  <a:pt x="1411130" y="1987654"/>
                </a:lnTo>
                <a:lnTo>
                  <a:pt x="1405418" y="1987654"/>
                </a:lnTo>
                <a:lnTo>
                  <a:pt x="1400023" y="1987336"/>
                </a:lnTo>
                <a:lnTo>
                  <a:pt x="1394311" y="1986384"/>
                </a:lnTo>
                <a:lnTo>
                  <a:pt x="1389234" y="1985432"/>
                </a:lnTo>
                <a:lnTo>
                  <a:pt x="1384156" y="1983845"/>
                </a:lnTo>
                <a:lnTo>
                  <a:pt x="1379079" y="1981623"/>
                </a:lnTo>
                <a:lnTo>
                  <a:pt x="1373684" y="1979401"/>
                </a:lnTo>
                <a:lnTo>
                  <a:pt x="1368924" y="1976544"/>
                </a:lnTo>
                <a:lnTo>
                  <a:pt x="1364798" y="1973687"/>
                </a:lnTo>
                <a:lnTo>
                  <a:pt x="1360356" y="1970513"/>
                </a:lnTo>
                <a:lnTo>
                  <a:pt x="1355913" y="1967021"/>
                </a:lnTo>
                <a:lnTo>
                  <a:pt x="1352105" y="1963212"/>
                </a:lnTo>
                <a:lnTo>
                  <a:pt x="1348297" y="1958768"/>
                </a:lnTo>
                <a:lnTo>
                  <a:pt x="1344806" y="1954324"/>
                </a:lnTo>
                <a:lnTo>
                  <a:pt x="1295300" y="1882903"/>
                </a:lnTo>
                <a:lnTo>
                  <a:pt x="1154083" y="2193663"/>
                </a:lnTo>
                <a:lnTo>
                  <a:pt x="1151226" y="2199059"/>
                </a:lnTo>
                <a:lnTo>
                  <a:pt x="1148053" y="2204455"/>
                </a:lnTo>
                <a:lnTo>
                  <a:pt x="1144562" y="2209217"/>
                </a:lnTo>
                <a:lnTo>
                  <a:pt x="1140754" y="2213978"/>
                </a:lnTo>
                <a:lnTo>
                  <a:pt x="1136311" y="2218105"/>
                </a:lnTo>
                <a:lnTo>
                  <a:pt x="1131869" y="2221914"/>
                </a:lnTo>
                <a:lnTo>
                  <a:pt x="1127108" y="2225406"/>
                </a:lnTo>
                <a:lnTo>
                  <a:pt x="1122031" y="2228580"/>
                </a:lnTo>
                <a:lnTo>
                  <a:pt x="1116953" y="2231437"/>
                </a:lnTo>
                <a:lnTo>
                  <a:pt x="1111241" y="2233659"/>
                </a:lnTo>
                <a:lnTo>
                  <a:pt x="1105846" y="2235563"/>
                </a:lnTo>
                <a:lnTo>
                  <a:pt x="1099817" y="2237150"/>
                </a:lnTo>
                <a:lnTo>
                  <a:pt x="1093787" y="2238420"/>
                </a:lnTo>
                <a:lnTo>
                  <a:pt x="1087758" y="2239372"/>
                </a:lnTo>
                <a:lnTo>
                  <a:pt x="1082046" y="2239372"/>
                </a:lnTo>
                <a:lnTo>
                  <a:pt x="1075699" y="2238737"/>
                </a:lnTo>
                <a:lnTo>
                  <a:pt x="1069352" y="2238103"/>
                </a:lnTo>
                <a:lnTo>
                  <a:pt x="1063322" y="2236833"/>
                </a:lnTo>
                <a:lnTo>
                  <a:pt x="1057610" y="2235246"/>
                </a:lnTo>
                <a:lnTo>
                  <a:pt x="1051898" y="2233024"/>
                </a:lnTo>
                <a:lnTo>
                  <a:pt x="1046503" y="2230484"/>
                </a:lnTo>
                <a:lnTo>
                  <a:pt x="1041426" y="2227310"/>
                </a:lnTo>
                <a:lnTo>
                  <a:pt x="1036348" y="2224136"/>
                </a:lnTo>
                <a:lnTo>
                  <a:pt x="1031588" y="2220327"/>
                </a:lnTo>
                <a:lnTo>
                  <a:pt x="1027145" y="2216200"/>
                </a:lnTo>
                <a:lnTo>
                  <a:pt x="1023337" y="2211756"/>
                </a:lnTo>
                <a:lnTo>
                  <a:pt x="1019529" y="2206995"/>
                </a:lnTo>
                <a:lnTo>
                  <a:pt x="1016038" y="2202233"/>
                </a:lnTo>
                <a:lnTo>
                  <a:pt x="1013182" y="2196837"/>
                </a:lnTo>
                <a:lnTo>
                  <a:pt x="1010643" y="2191758"/>
                </a:lnTo>
                <a:lnTo>
                  <a:pt x="1008422" y="2185727"/>
                </a:lnTo>
                <a:lnTo>
                  <a:pt x="1006835" y="2179696"/>
                </a:lnTo>
                <a:lnTo>
                  <a:pt x="921153" y="1833385"/>
                </a:lnTo>
                <a:lnTo>
                  <a:pt x="881167" y="1935279"/>
                </a:lnTo>
                <a:lnTo>
                  <a:pt x="879581" y="1939722"/>
                </a:lnTo>
                <a:lnTo>
                  <a:pt x="877359" y="1943532"/>
                </a:lnTo>
                <a:lnTo>
                  <a:pt x="874821" y="1947658"/>
                </a:lnTo>
                <a:lnTo>
                  <a:pt x="872599" y="1951467"/>
                </a:lnTo>
                <a:lnTo>
                  <a:pt x="869743" y="1955594"/>
                </a:lnTo>
                <a:lnTo>
                  <a:pt x="866570" y="1959085"/>
                </a:lnTo>
                <a:lnTo>
                  <a:pt x="863396" y="1962260"/>
                </a:lnTo>
                <a:lnTo>
                  <a:pt x="860223" y="1965434"/>
                </a:lnTo>
                <a:lnTo>
                  <a:pt x="856732" y="1968291"/>
                </a:lnTo>
                <a:lnTo>
                  <a:pt x="852607" y="1971148"/>
                </a:lnTo>
                <a:lnTo>
                  <a:pt x="848798" y="1973687"/>
                </a:lnTo>
                <a:lnTo>
                  <a:pt x="844673" y="1975909"/>
                </a:lnTo>
                <a:lnTo>
                  <a:pt x="840865" y="1978131"/>
                </a:lnTo>
                <a:lnTo>
                  <a:pt x="836422" y="1979718"/>
                </a:lnTo>
                <a:lnTo>
                  <a:pt x="831979" y="1981305"/>
                </a:lnTo>
                <a:lnTo>
                  <a:pt x="827219" y="1982575"/>
                </a:lnTo>
                <a:lnTo>
                  <a:pt x="822459" y="1983845"/>
                </a:lnTo>
                <a:lnTo>
                  <a:pt x="818016" y="1984162"/>
                </a:lnTo>
                <a:lnTo>
                  <a:pt x="813256" y="1984797"/>
                </a:lnTo>
                <a:lnTo>
                  <a:pt x="808496" y="1984797"/>
                </a:lnTo>
                <a:lnTo>
                  <a:pt x="803736" y="1984797"/>
                </a:lnTo>
                <a:lnTo>
                  <a:pt x="799610" y="1984479"/>
                </a:lnTo>
                <a:lnTo>
                  <a:pt x="794850" y="1983845"/>
                </a:lnTo>
                <a:lnTo>
                  <a:pt x="790407" y="1982575"/>
                </a:lnTo>
                <a:lnTo>
                  <a:pt x="785647" y="1981305"/>
                </a:lnTo>
                <a:lnTo>
                  <a:pt x="781204" y="1980036"/>
                </a:lnTo>
                <a:lnTo>
                  <a:pt x="777396" y="1978131"/>
                </a:lnTo>
                <a:lnTo>
                  <a:pt x="772953" y="1976226"/>
                </a:lnTo>
                <a:lnTo>
                  <a:pt x="768828" y="1974322"/>
                </a:lnTo>
                <a:lnTo>
                  <a:pt x="765020" y="1971465"/>
                </a:lnTo>
                <a:lnTo>
                  <a:pt x="760894" y="1968608"/>
                </a:lnTo>
                <a:lnTo>
                  <a:pt x="757404" y="1965751"/>
                </a:lnTo>
                <a:lnTo>
                  <a:pt x="653632" y="1876237"/>
                </a:lnTo>
                <a:lnTo>
                  <a:pt x="591115" y="1958451"/>
                </a:lnTo>
                <a:lnTo>
                  <a:pt x="586038" y="1964799"/>
                </a:lnTo>
                <a:lnTo>
                  <a:pt x="580643" y="1970195"/>
                </a:lnTo>
                <a:lnTo>
                  <a:pt x="574614" y="1974957"/>
                </a:lnTo>
                <a:lnTo>
                  <a:pt x="568267" y="1979083"/>
                </a:lnTo>
                <a:lnTo>
                  <a:pt x="561602" y="1982575"/>
                </a:lnTo>
                <a:lnTo>
                  <a:pt x="554304" y="1985432"/>
                </a:lnTo>
                <a:lnTo>
                  <a:pt x="547322" y="1987654"/>
                </a:lnTo>
                <a:lnTo>
                  <a:pt x="539706" y="1988923"/>
                </a:lnTo>
                <a:lnTo>
                  <a:pt x="532090" y="1989558"/>
                </a:lnTo>
                <a:lnTo>
                  <a:pt x="525108" y="1989558"/>
                </a:lnTo>
                <a:lnTo>
                  <a:pt x="517492" y="1988923"/>
                </a:lnTo>
                <a:lnTo>
                  <a:pt x="509876" y="1987336"/>
                </a:lnTo>
                <a:lnTo>
                  <a:pt x="502577" y="1985432"/>
                </a:lnTo>
                <a:lnTo>
                  <a:pt x="495278" y="1982258"/>
                </a:lnTo>
                <a:lnTo>
                  <a:pt x="488614" y="1978448"/>
                </a:lnTo>
                <a:lnTo>
                  <a:pt x="481949" y="1973687"/>
                </a:lnTo>
                <a:lnTo>
                  <a:pt x="475920" y="1968608"/>
                </a:lnTo>
                <a:lnTo>
                  <a:pt x="470208" y="1963212"/>
                </a:lnTo>
                <a:lnTo>
                  <a:pt x="465448" y="1957181"/>
                </a:lnTo>
                <a:lnTo>
                  <a:pt x="461322" y="1950832"/>
                </a:lnTo>
                <a:lnTo>
                  <a:pt x="457514" y="1944166"/>
                </a:lnTo>
                <a:lnTo>
                  <a:pt x="454975" y="1936866"/>
                </a:lnTo>
                <a:lnTo>
                  <a:pt x="452754" y="1929882"/>
                </a:lnTo>
                <a:lnTo>
                  <a:pt x="451167" y="1922264"/>
                </a:lnTo>
                <a:lnTo>
                  <a:pt x="450850" y="1914646"/>
                </a:lnTo>
                <a:lnTo>
                  <a:pt x="450850" y="1907028"/>
                </a:lnTo>
                <a:lnTo>
                  <a:pt x="451802" y="1899727"/>
                </a:lnTo>
                <a:lnTo>
                  <a:pt x="452754" y="1892426"/>
                </a:lnTo>
                <a:lnTo>
                  <a:pt x="455293" y="1884808"/>
                </a:lnTo>
                <a:lnTo>
                  <a:pt x="458466" y="1877825"/>
                </a:lnTo>
                <a:lnTo>
                  <a:pt x="461957" y="1871159"/>
                </a:lnTo>
                <a:lnTo>
                  <a:pt x="466400" y="1864175"/>
                </a:lnTo>
                <a:lnTo>
                  <a:pt x="579056" y="1714985"/>
                </a:lnTo>
                <a:lnTo>
                  <a:pt x="584134" y="1708637"/>
                </a:lnTo>
                <a:lnTo>
                  <a:pt x="589529" y="1703240"/>
                </a:lnTo>
                <a:lnTo>
                  <a:pt x="595876" y="1698162"/>
                </a:lnTo>
                <a:lnTo>
                  <a:pt x="602857" y="1694035"/>
                </a:lnTo>
                <a:lnTo>
                  <a:pt x="609839" y="1690543"/>
                </a:lnTo>
                <a:lnTo>
                  <a:pt x="617455" y="1687687"/>
                </a:lnTo>
                <a:lnTo>
                  <a:pt x="625071" y="1685465"/>
                </a:lnTo>
                <a:lnTo>
                  <a:pt x="633005" y="1684195"/>
                </a:lnTo>
                <a:lnTo>
                  <a:pt x="641256" y="1683878"/>
                </a:lnTo>
                <a:lnTo>
                  <a:pt x="649189" y="1684195"/>
                </a:lnTo>
                <a:lnTo>
                  <a:pt x="657123" y="1685465"/>
                </a:lnTo>
                <a:lnTo>
                  <a:pt x="664739" y="1687369"/>
                </a:lnTo>
                <a:lnTo>
                  <a:pt x="672038" y="1690226"/>
                </a:lnTo>
                <a:lnTo>
                  <a:pt x="679337" y="1693718"/>
                </a:lnTo>
                <a:lnTo>
                  <a:pt x="686001" y="1698162"/>
                </a:lnTo>
                <a:lnTo>
                  <a:pt x="692348" y="1702923"/>
                </a:lnTo>
                <a:lnTo>
                  <a:pt x="776127" y="1774979"/>
                </a:lnTo>
                <a:lnTo>
                  <a:pt x="865300" y="1547385"/>
                </a:lnTo>
                <a:lnTo>
                  <a:pt x="867839" y="1541353"/>
                </a:lnTo>
                <a:lnTo>
                  <a:pt x="871013" y="1535640"/>
                </a:lnTo>
                <a:lnTo>
                  <a:pt x="874186" y="1530561"/>
                </a:lnTo>
                <a:lnTo>
                  <a:pt x="877994" y="1525482"/>
                </a:lnTo>
                <a:lnTo>
                  <a:pt x="882120" y="1521038"/>
                </a:lnTo>
                <a:lnTo>
                  <a:pt x="886245" y="1516594"/>
                </a:lnTo>
                <a:lnTo>
                  <a:pt x="891005" y="1513103"/>
                </a:lnTo>
                <a:lnTo>
                  <a:pt x="896400" y="1509611"/>
                </a:lnTo>
                <a:lnTo>
                  <a:pt x="901477" y="1506437"/>
                </a:lnTo>
                <a:lnTo>
                  <a:pt x="906872" y="1503897"/>
                </a:lnTo>
                <a:lnTo>
                  <a:pt x="912584" y="1501675"/>
                </a:lnTo>
                <a:lnTo>
                  <a:pt x="918614" y="1500088"/>
                </a:lnTo>
                <a:lnTo>
                  <a:pt x="924326" y="1498501"/>
                </a:lnTo>
                <a:lnTo>
                  <a:pt x="930673" y="1497549"/>
                </a:lnTo>
                <a:lnTo>
                  <a:pt x="937020" y="1497231"/>
                </a:lnTo>
                <a:lnTo>
                  <a:pt x="943367" y="1497549"/>
                </a:lnTo>
                <a:lnTo>
                  <a:pt x="949396" y="1498184"/>
                </a:lnTo>
                <a:lnTo>
                  <a:pt x="955743" y="1499136"/>
                </a:lnTo>
                <a:lnTo>
                  <a:pt x="961773" y="1500723"/>
                </a:lnTo>
                <a:lnTo>
                  <a:pt x="967802" y="1503262"/>
                </a:lnTo>
                <a:lnTo>
                  <a:pt x="973197" y="1505484"/>
                </a:lnTo>
                <a:lnTo>
                  <a:pt x="978274" y="1508341"/>
                </a:lnTo>
                <a:lnTo>
                  <a:pt x="983669" y="1511833"/>
                </a:lnTo>
                <a:lnTo>
                  <a:pt x="988429" y="1515642"/>
                </a:lnTo>
                <a:lnTo>
                  <a:pt x="993190" y="1519769"/>
                </a:lnTo>
                <a:lnTo>
                  <a:pt x="996998" y="1524212"/>
                </a:lnTo>
                <a:lnTo>
                  <a:pt x="1001123" y="1528974"/>
                </a:lnTo>
                <a:lnTo>
                  <a:pt x="1004614" y="1533735"/>
                </a:lnTo>
                <a:lnTo>
                  <a:pt x="1007470" y="1539449"/>
                </a:lnTo>
                <a:lnTo>
                  <a:pt x="1010009" y="1544845"/>
                </a:lnTo>
                <a:lnTo>
                  <a:pt x="1012548" y="1550876"/>
                </a:lnTo>
                <a:lnTo>
                  <a:pt x="1014134" y="1556907"/>
                </a:lnTo>
                <a:lnTo>
                  <a:pt x="1104894" y="1923851"/>
                </a:lnTo>
                <a:lnTo>
                  <a:pt x="1209935" y="1692765"/>
                </a:lnTo>
                <a:lnTo>
                  <a:pt x="1211839" y="1688004"/>
                </a:lnTo>
                <a:lnTo>
                  <a:pt x="1214695" y="1683243"/>
                </a:lnTo>
                <a:lnTo>
                  <a:pt x="1217551" y="1679434"/>
                </a:lnTo>
                <a:lnTo>
                  <a:pt x="1220725" y="1674990"/>
                </a:lnTo>
                <a:lnTo>
                  <a:pt x="1224215" y="1671498"/>
                </a:lnTo>
                <a:lnTo>
                  <a:pt x="1227706" y="1668006"/>
                </a:lnTo>
                <a:lnTo>
                  <a:pt x="1231832" y="1664197"/>
                </a:lnTo>
                <a:lnTo>
                  <a:pt x="1235640" y="1661023"/>
                </a:lnTo>
                <a:lnTo>
                  <a:pt x="1240083" y="1658483"/>
                </a:lnTo>
                <a:lnTo>
                  <a:pt x="1244525" y="1655944"/>
                </a:lnTo>
                <a:lnTo>
                  <a:pt x="1248968" y="1653722"/>
                </a:lnTo>
                <a:lnTo>
                  <a:pt x="1253728" y="1651500"/>
                </a:lnTo>
                <a:lnTo>
                  <a:pt x="1258806" y="1649913"/>
                </a:lnTo>
                <a:lnTo>
                  <a:pt x="1263566" y="1648961"/>
                </a:lnTo>
                <a:lnTo>
                  <a:pt x="1268643" y="1648008"/>
                </a:lnTo>
                <a:lnTo>
                  <a:pt x="1273721" y="1647374"/>
                </a:lnTo>
                <a:lnTo>
                  <a:pt x="1279433" y="1646739"/>
                </a:lnTo>
                <a:lnTo>
                  <a:pt x="1284511" y="1646739"/>
                </a:lnTo>
                <a:lnTo>
                  <a:pt x="1289588" y="1647374"/>
                </a:lnTo>
                <a:lnTo>
                  <a:pt x="1294348" y="1648008"/>
                </a:lnTo>
                <a:lnTo>
                  <a:pt x="1299743" y="1649278"/>
                </a:lnTo>
                <a:lnTo>
                  <a:pt x="1304821" y="1650548"/>
                </a:lnTo>
                <a:lnTo>
                  <a:pt x="1309581" y="1652452"/>
                </a:lnTo>
                <a:lnTo>
                  <a:pt x="1314023" y="1654357"/>
                </a:lnTo>
                <a:lnTo>
                  <a:pt x="1318784" y="1656262"/>
                </a:lnTo>
                <a:lnTo>
                  <a:pt x="1322909" y="1659118"/>
                </a:lnTo>
                <a:lnTo>
                  <a:pt x="1327352" y="1661975"/>
                </a:lnTo>
                <a:lnTo>
                  <a:pt x="1331477" y="1665149"/>
                </a:lnTo>
                <a:lnTo>
                  <a:pt x="1334968" y="1668641"/>
                </a:lnTo>
                <a:lnTo>
                  <a:pt x="1338776" y="1672133"/>
                </a:lnTo>
                <a:lnTo>
                  <a:pt x="1341950" y="1676259"/>
                </a:lnTo>
                <a:lnTo>
                  <a:pt x="1345123" y="1680703"/>
                </a:lnTo>
                <a:lnTo>
                  <a:pt x="1378444" y="1728635"/>
                </a:lnTo>
                <a:lnTo>
                  <a:pt x="1546001" y="1133462"/>
                </a:lnTo>
                <a:lnTo>
                  <a:pt x="1548223" y="1126796"/>
                </a:lnTo>
                <a:lnTo>
                  <a:pt x="1550761" y="1120765"/>
                </a:lnTo>
                <a:lnTo>
                  <a:pt x="1553935" y="1114734"/>
                </a:lnTo>
                <a:lnTo>
                  <a:pt x="1557426" y="1109337"/>
                </a:lnTo>
                <a:lnTo>
                  <a:pt x="1561868" y="1103941"/>
                </a:lnTo>
                <a:lnTo>
                  <a:pt x="1566311" y="1099180"/>
                </a:lnTo>
                <a:lnTo>
                  <a:pt x="1571071" y="1094418"/>
                </a:lnTo>
                <a:lnTo>
                  <a:pt x="1576149" y="1090609"/>
                </a:lnTo>
                <a:lnTo>
                  <a:pt x="1581544" y="1087118"/>
                </a:lnTo>
                <a:lnTo>
                  <a:pt x="1587256" y="1084261"/>
                </a:lnTo>
                <a:lnTo>
                  <a:pt x="1593285" y="1081404"/>
                </a:lnTo>
                <a:lnTo>
                  <a:pt x="1599632" y="1079499"/>
                </a:lnTo>
                <a:lnTo>
                  <a:pt x="1605979" y="1077912"/>
                </a:lnTo>
                <a:lnTo>
                  <a:pt x="1612643" y="1076642"/>
                </a:lnTo>
                <a:lnTo>
                  <a:pt x="1619308" y="1076325"/>
                </a:lnTo>
                <a:close/>
                <a:moveTo>
                  <a:pt x="429951" y="155008"/>
                </a:moveTo>
                <a:lnTo>
                  <a:pt x="415355" y="155325"/>
                </a:lnTo>
                <a:lnTo>
                  <a:pt x="400124" y="155960"/>
                </a:lnTo>
                <a:lnTo>
                  <a:pt x="385210" y="158184"/>
                </a:lnTo>
                <a:lnTo>
                  <a:pt x="369980" y="160725"/>
                </a:lnTo>
                <a:lnTo>
                  <a:pt x="354432" y="163901"/>
                </a:lnTo>
                <a:lnTo>
                  <a:pt x="339201" y="168348"/>
                </a:lnTo>
                <a:lnTo>
                  <a:pt x="323336" y="173113"/>
                </a:lnTo>
                <a:lnTo>
                  <a:pt x="307470" y="179148"/>
                </a:lnTo>
                <a:lnTo>
                  <a:pt x="291605" y="185501"/>
                </a:lnTo>
                <a:lnTo>
                  <a:pt x="274788" y="192489"/>
                </a:lnTo>
                <a:lnTo>
                  <a:pt x="270980" y="195030"/>
                </a:lnTo>
                <a:lnTo>
                  <a:pt x="265586" y="198206"/>
                </a:lnTo>
                <a:lnTo>
                  <a:pt x="260191" y="202018"/>
                </a:lnTo>
                <a:lnTo>
                  <a:pt x="254163" y="206783"/>
                </a:lnTo>
                <a:lnTo>
                  <a:pt x="247816" y="212500"/>
                </a:lnTo>
                <a:lnTo>
                  <a:pt x="241153" y="218853"/>
                </a:lnTo>
                <a:lnTo>
                  <a:pt x="234490" y="226476"/>
                </a:lnTo>
                <a:lnTo>
                  <a:pt x="227192" y="234417"/>
                </a:lnTo>
                <a:lnTo>
                  <a:pt x="219576" y="243311"/>
                </a:lnTo>
                <a:lnTo>
                  <a:pt x="212595" y="253475"/>
                </a:lnTo>
                <a:lnTo>
                  <a:pt x="205297" y="263957"/>
                </a:lnTo>
                <a:lnTo>
                  <a:pt x="198634" y="275710"/>
                </a:lnTo>
                <a:lnTo>
                  <a:pt x="191970" y="287463"/>
                </a:lnTo>
                <a:lnTo>
                  <a:pt x="185624" y="300486"/>
                </a:lnTo>
                <a:lnTo>
                  <a:pt x="179595" y="314462"/>
                </a:lnTo>
                <a:lnTo>
                  <a:pt x="174201" y="329073"/>
                </a:lnTo>
                <a:lnTo>
                  <a:pt x="171028" y="338603"/>
                </a:lnTo>
                <a:lnTo>
                  <a:pt x="168490" y="347814"/>
                </a:lnTo>
                <a:lnTo>
                  <a:pt x="165634" y="357343"/>
                </a:lnTo>
                <a:lnTo>
                  <a:pt x="163730" y="366872"/>
                </a:lnTo>
                <a:lnTo>
                  <a:pt x="161826" y="376402"/>
                </a:lnTo>
                <a:lnTo>
                  <a:pt x="160240" y="385931"/>
                </a:lnTo>
                <a:lnTo>
                  <a:pt x="158971" y="395777"/>
                </a:lnTo>
                <a:lnTo>
                  <a:pt x="157701" y="405942"/>
                </a:lnTo>
                <a:lnTo>
                  <a:pt x="157067" y="415789"/>
                </a:lnTo>
                <a:lnTo>
                  <a:pt x="156749" y="425635"/>
                </a:lnTo>
                <a:lnTo>
                  <a:pt x="156749" y="435482"/>
                </a:lnTo>
                <a:lnTo>
                  <a:pt x="156749" y="445964"/>
                </a:lnTo>
                <a:lnTo>
                  <a:pt x="157067" y="456129"/>
                </a:lnTo>
                <a:lnTo>
                  <a:pt x="157384" y="466611"/>
                </a:lnTo>
                <a:lnTo>
                  <a:pt x="158653" y="476775"/>
                </a:lnTo>
                <a:lnTo>
                  <a:pt x="159922" y="487257"/>
                </a:lnTo>
                <a:lnTo>
                  <a:pt x="160874" y="498057"/>
                </a:lnTo>
                <a:lnTo>
                  <a:pt x="163096" y="508539"/>
                </a:lnTo>
                <a:lnTo>
                  <a:pt x="164999" y="519021"/>
                </a:lnTo>
                <a:lnTo>
                  <a:pt x="167221" y="529821"/>
                </a:lnTo>
                <a:lnTo>
                  <a:pt x="169759" y="540303"/>
                </a:lnTo>
                <a:lnTo>
                  <a:pt x="172615" y="551420"/>
                </a:lnTo>
                <a:lnTo>
                  <a:pt x="175788" y="562220"/>
                </a:lnTo>
                <a:lnTo>
                  <a:pt x="179278" y="573337"/>
                </a:lnTo>
                <a:lnTo>
                  <a:pt x="182769" y="584137"/>
                </a:lnTo>
                <a:lnTo>
                  <a:pt x="186894" y="595254"/>
                </a:lnTo>
                <a:lnTo>
                  <a:pt x="191019" y="606372"/>
                </a:lnTo>
                <a:lnTo>
                  <a:pt x="195461" y="617489"/>
                </a:lnTo>
                <a:lnTo>
                  <a:pt x="205297" y="639724"/>
                </a:lnTo>
                <a:lnTo>
                  <a:pt x="216403" y="662276"/>
                </a:lnTo>
                <a:lnTo>
                  <a:pt x="225605" y="679746"/>
                </a:lnTo>
                <a:lnTo>
                  <a:pt x="235441" y="696899"/>
                </a:lnTo>
                <a:lnTo>
                  <a:pt x="245913" y="714369"/>
                </a:lnTo>
                <a:lnTo>
                  <a:pt x="256701" y="731521"/>
                </a:lnTo>
                <a:lnTo>
                  <a:pt x="267807" y="748356"/>
                </a:lnTo>
                <a:lnTo>
                  <a:pt x="279547" y="765191"/>
                </a:lnTo>
                <a:lnTo>
                  <a:pt x="291922" y="781708"/>
                </a:lnTo>
                <a:lnTo>
                  <a:pt x="304297" y="798543"/>
                </a:lnTo>
                <a:lnTo>
                  <a:pt x="317307" y="814742"/>
                </a:lnTo>
                <a:lnTo>
                  <a:pt x="330316" y="830942"/>
                </a:lnTo>
                <a:lnTo>
                  <a:pt x="343960" y="846824"/>
                </a:lnTo>
                <a:lnTo>
                  <a:pt x="357605" y="862706"/>
                </a:lnTo>
                <a:lnTo>
                  <a:pt x="371883" y="878270"/>
                </a:lnTo>
                <a:lnTo>
                  <a:pt x="386162" y="893834"/>
                </a:lnTo>
                <a:lnTo>
                  <a:pt x="400441" y="909399"/>
                </a:lnTo>
                <a:lnTo>
                  <a:pt x="415355" y="924328"/>
                </a:lnTo>
                <a:lnTo>
                  <a:pt x="444864" y="953868"/>
                </a:lnTo>
                <a:lnTo>
                  <a:pt x="474691" y="982773"/>
                </a:lnTo>
                <a:lnTo>
                  <a:pt x="504835" y="1010408"/>
                </a:lnTo>
                <a:lnTo>
                  <a:pt x="534979" y="1037407"/>
                </a:lnTo>
                <a:lnTo>
                  <a:pt x="564806" y="1063771"/>
                </a:lnTo>
                <a:lnTo>
                  <a:pt x="593681" y="1089182"/>
                </a:lnTo>
                <a:lnTo>
                  <a:pt x="649210" y="1136510"/>
                </a:lnTo>
                <a:lnTo>
                  <a:pt x="688873" y="1170180"/>
                </a:lnTo>
                <a:lnTo>
                  <a:pt x="725047" y="1201626"/>
                </a:lnTo>
                <a:lnTo>
                  <a:pt x="741546" y="1216237"/>
                </a:lnTo>
                <a:lnTo>
                  <a:pt x="757412" y="1230531"/>
                </a:lnTo>
                <a:lnTo>
                  <a:pt x="772008" y="1244507"/>
                </a:lnTo>
                <a:lnTo>
                  <a:pt x="782363" y="1254391"/>
                </a:lnTo>
                <a:lnTo>
                  <a:pt x="794670" y="1242636"/>
                </a:lnTo>
                <a:lnTo>
                  <a:pt x="809269" y="1228344"/>
                </a:lnTo>
                <a:lnTo>
                  <a:pt x="825456" y="1214053"/>
                </a:lnTo>
                <a:lnTo>
                  <a:pt x="842277" y="1198808"/>
                </a:lnTo>
                <a:lnTo>
                  <a:pt x="879094" y="1167050"/>
                </a:lnTo>
                <a:lnTo>
                  <a:pt x="920036" y="1132750"/>
                </a:lnTo>
                <a:lnTo>
                  <a:pt x="974943" y="1085429"/>
                </a:lnTo>
                <a:lnTo>
                  <a:pt x="1004143" y="1060340"/>
                </a:lnTo>
                <a:lnTo>
                  <a:pt x="1033342" y="1034297"/>
                </a:lnTo>
                <a:lnTo>
                  <a:pt x="1063176" y="1007620"/>
                </a:lnTo>
                <a:lnTo>
                  <a:pt x="1093327" y="979672"/>
                </a:lnTo>
                <a:lnTo>
                  <a:pt x="1123161" y="951089"/>
                </a:lnTo>
                <a:lnTo>
                  <a:pt x="1152678" y="921871"/>
                </a:lnTo>
                <a:lnTo>
                  <a:pt x="1166960" y="906626"/>
                </a:lnTo>
                <a:lnTo>
                  <a:pt x="1181877" y="891700"/>
                </a:lnTo>
                <a:lnTo>
                  <a:pt x="1195525" y="876138"/>
                </a:lnTo>
                <a:lnTo>
                  <a:pt x="1209807" y="860576"/>
                </a:lnTo>
                <a:lnTo>
                  <a:pt x="1223455" y="844696"/>
                </a:lnTo>
                <a:lnTo>
                  <a:pt x="1236785" y="828817"/>
                </a:lnTo>
                <a:lnTo>
                  <a:pt x="1249797" y="812938"/>
                </a:lnTo>
                <a:lnTo>
                  <a:pt x="1263127" y="796740"/>
                </a:lnTo>
                <a:lnTo>
                  <a:pt x="1275188" y="780543"/>
                </a:lnTo>
                <a:lnTo>
                  <a:pt x="1287566" y="763711"/>
                </a:lnTo>
                <a:lnTo>
                  <a:pt x="1298992" y="747197"/>
                </a:lnTo>
                <a:lnTo>
                  <a:pt x="1310100" y="730364"/>
                </a:lnTo>
                <a:lnTo>
                  <a:pt x="1320891" y="713532"/>
                </a:lnTo>
                <a:lnTo>
                  <a:pt x="1331365" y="696382"/>
                </a:lnTo>
                <a:lnTo>
                  <a:pt x="1341204" y="678915"/>
                </a:lnTo>
                <a:lnTo>
                  <a:pt x="1350408" y="661765"/>
                </a:lnTo>
                <a:lnTo>
                  <a:pt x="1358342" y="645250"/>
                </a:lnTo>
                <a:lnTo>
                  <a:pt x="1366277" y="628418"/>
                </a:lnTo>
                <a:lnTo>
                  <a:pt x="1372942" y="612221"/>
                </a:lnTo>
                <a:lnTo>
                  <a:pt x="1379290" y="596024"/>
                </a:lnTo>
                <a:lnTo>
                  <a:pt x="1385320" y="579509"/>
                </a:lnTo>
                <a:lnTo>
                  <a:pt x="1390398" y="563312"/>
                </a:lnTo>
                <a:lnTo>
                  <a:pt x="1395159" y="547433"/>
                </a:lnTo>
                <a:lnTo>
                  <a:pt x="1398967" y="531553"/>
                </a:lnTo>
                <a:lnTo>
                  <a:pt x="1402141" y="515992"/>
                </a:lnTo>
                <a:lnTo>
                  <a:pt x="1404998" y="500747"/>
                </a:lnTo>
                <a:lnTo>
                  <a:pt x="1407537" y="485185"/>
                </a:lnTo>
                <a:lnTo>
                  <a:pt x="1409124" y="469624"/>
                </a:lnTo>
                <a:lnTo>
                  <a:pt x="1409758" y="454697"/>
                </a:lnTo>
                <a:lnTo>
                  <a:pt x="1410076" y="439453"/>
                </a:lnTo>
                <a:lnTo>
                  <a:pt x="1409758" y="424844"/>
                </a:lnTo>
                <a:lnTo>
                  <a:pt x="1409124" y="410234"/>
                </a:lnTo>
                <a:lnTo>
                  <a:pt x="1409124" y="409733"/>
                </a:lnTo>
                <a:lnTo>
                  <a:pt x="1407891" y="398319"/>
                </a:lnTo>
                <a:lnTo>
                  <a:pt x="1406304" y="386884"/>
                </a:lnTo>
                <a:lnTo>
                  <a:pt x="1404718" y="375766"/>
                </a:lnTo>
                <a:lnTo>
                  <a:pt x="1402179" y="364649"/>
                </a:lnTo>
                <a:lnTo>
                  <a:pt x="1399641" y="353849"/>
                </a:lnTo>
                <a:lnTo>
                  <a:pt x="1396785" y="343367"/>
                </a:lnTo>
                <a:lnTo>
                  <a:pt x="1393612" y="333520"/>
                </a:lnTo>
                <a:lnTo>
                  <a:pt x="1390439" y="323674"/>
                </a:lnTo>
                <a:lnTo>
                  <a:pt x="1386949" y="314462"/>
                </a:lnTo>
                <a:lnTo>
                  <a:pt x="1382824" y="305250"/>
                </a:lnTo>
                <a:lnTo>
                  <a:pt x="1379016" y="296674"/>
                </a:lnTo>
                <a:lnTo>
                  <a:pt x="1374891" y="288416"/>
                </a:lnTo>
                <a:lnTo>
                  <a:pt x="1370449" y="280475"/>
                </a:lnTo>
                <a:lnTo>
                  <a:pt x="1366324" y="272534"/>
                </a:lnTo>
                <a:lnTo>
                  <a:pt x="1361564" y="265228"/>
                </a:lnTo>
                <a:lnTo>
                  <a:pt x="1357122" y="258240"/>
                </a:lnTo>
                <a:lnTo>
                  <a:pt x="1347603" y="244899"/>
                </a:lnTo>
                <a:lnTo>
                  <a:pt x="1338401" y="233147"/>
                </a:lnTo>
                <a:lnTo>
                  <a:pt x="1328882" y="222665"/>
                </a:lnTo>
                <a:lnTo>
                  <a:pt x="1320314" y="214088"/>
                </a:lnTo>
                <a:lnTo>
                  <a:pt x="1311747" y="206465"/>
                </a:lnTo>
                <a:lnTo>
                  <a:pt x="1303814" y="200430"/>
                </a:lnTo>
                <a:lnTo>
                  <a:pt x="1297151" y="195665"/>
                </a:lnTo>
                <a:lnTo>
                  <a:pt x="1291757" y="192489"/>
                </a:lnTo>
                <a:lnTo>
                  <a:pt x="1274939" y="185501"/>
                </a:lnTo>
                <a:lnTo>
                  <a:pt x="1259074" y="178830"/>
                </a:lnTo>
                <a:lnTo>
                  <a:pt x="1243209" y="173113"/>
                </a:lnTo>
                <a:lnTo>
                  <a:pt x="1227343" y="168348"/>
                </a:lnTo>
                <a:lnTo>
                  <a:pt x="1211795" y="163901"/>
                </a:lnTo>
                <a:lnTo>
                  <a:pt x="1196565" y="160725"/>
                </a:lnTo>
                <a:lnTo>
                  <a:pt x="1181334" y="158184"/>
                </a:lnTo>
                <a:lnTo>
                  <a:pt x="1166420" y="155960"/>
                </a:lnTo>
                <a:lnTo>
                  <a:pt x="1151190" y="155325"/>
                </a:lnTo>
                <a:lnTo>
                  <a:pt x="1136594" y="155008"/>
                </a:lnTo>
                <a:lnTo>
                  <a:pt x="1122315" y="155643"/>
                </a:lnTo>
                <a:lnTo>
                  <a:pt x="1107719" y="156913"/>
                </a:lnTo>
                <a:lnTo>
                  <a:pt x="1093757" y="158819"/>
                </a:lnTo>
                <a:lnTo>
                  <a:pt x="1079478" y="161996"/>
                </a:lnTo>
                <a:lnTo>
                  <a:pt x="1065517" y="165490"/>
                </a:lnTo>
                <a:lnTo>
                  <a:pt x="1051873" y="170254"/>
                </a:lnTo>
                <a:lnTo>
                  <a:pt x="1038228" y="175654"/>
                </a:lnTo>
                <a:lnTo>
                  <a:pt x="1024902" y="181372"/>
                </a:lnTo>
                <a:lnTo>
                  <a:pt x="1011257" y="188677"/>
                </a:lnTo>
                <a:lnTo>
                  <a:pt x="998248" y="196301"/>
                </a:lnTo>
                <a:lnTo>
                  <a:pt x="985238" y="204877"/>
                </a:lnTo>
                <a:lnTo>
                  <a:pt x="971911" y="214088"/>
                </a:lnTo>
                <a:lnTo>
                  <a:pt x="959219" y="224253"/>
                </a:lnTo>
                <a:lnTo>
                  <a:pt x="946527" y="235370"/>
                </a:lnTo>
                <a:lnTo>
                  <a:pt x="933834" y="247123"/>
                </a:lnTo>
                <a:lnTo>
                  <a:pt x="921777" y="259828"/>
                </a:lnTo>
                <a:lnTo>
                  <a:pt x="909085" y="273169"/>
                </a:lnTo>
                <a:lnTo>
                  <a:pt x="896710" y="287145"/>
                </a:lnTo>
                <a:lnTo>
                  <a:pt x="884335" y="302074"/>
                </a:lnTo>
                <a:lnTo>
                  <a:pt x="872594" y="317956"/>
                </a:lnTo>
                <a:lnTo>
                  <a:pt x="860219" y="334791"/>
                </a:lnTo>
                <a:lnTo>
                  <a:pt x="848162" y="352261"/>
                </a:lnTo>
                <a:lnTo>
                  <a:pt x="845623" y="356073"/>
                </a:lnTo>
                <a:lnTo>
                  <a:pt x="842450" y="359884"/>
                </a:lnTo>
                <a:lnTo>
                  <a:pt x="839277" y="363378"/>
                </a:lnTo>
                <a:lnTo>
                  <a:pt x="836104" y="366872"/>
                </a:lnTo>
                <a:lnTo>
                  <a:pt x="831979" y="370049"/>
                </a:lnTo>
                <a:lnTo>
                  <a:pt x="828489" y="372908"/>
                </a:lnTo>
                <a:lnTo>
                  <a:pt x="824364" y="375131"/>
                </a:lnTo>
                <a:lnTo>
                  <a:pt x="820239" y="377672"/>
                </a:lnTo>
                <a:lnTo>
                  <a:pt x="816114" y="379896"/>
                </a:lnTo>
                <a:lnTo>
                  <a:pt x="811354" y="381484"/>
                </a:lnTo>
                <a:lnTo>
                  <a:pt x="806912" y="383072"/>
                </a:lnTo>
                <a:lnTo>
                  <a:pt x="802787" y="384660"/>
                </a:lnTo>
                <a:lnTo>
                  <a:pt x="798027" y="385613"/>
                </a:lnTo>
                <a:lnTo>
                  <a:pt x="793268" y="386248"/>
                </a:lnTo>
                <a:lnTo>
                  <a:pt x="788508" y="386884"/>
                </a:lnTo>
                <a:lnTo>
                  <a:pt x="783114" y="387201"/>
                </a:lnTo>
                <a:lnTo>
                  <a:pt x="778354" y="386884"/>
                </a:lnTo>
                <a:lnTo>
                  <a:pt x="773594" y="386248"/>
                </a:lnTo>
                <a:lnTo>
                  <a:pt x="768835" y="385613"/>
                </a:lnTo>
                <a:lnTo>
                  <a:pt x="764075" y="384660"/>
                </a:lnTo>
                <a:lnTo>
                  <a:pt x="759316" y="383072"/>
                </a:lnTo>
                <a:lnTo>
                  <a:pt x="755191" y="381484"/>
                </a:lnTo>
                <a:lnTo>
                  <a:pt x="750748" y="379896"/>
                </a:lnTo>
                <a:lnTo>
                  <a:pt x="746306" y="377672"/>
                </a:lnTo>
                <a:lnTo>
                  <a:pt x="742498" y="375131"/>
                </a:lnTo>
                <a:lnTo>
                  <a:pt x="738373" y="372908"/>
                </a:lnTo>
                <a:lnTo>
                  <a:pt x="734566" y="370049"/>
                </a:lnTo>
                <a:lnTo>
                  <a:pt x="730758" y="366872"/>
                </a:lnTo>
                <a:lnTo>
                  <a:pt x="727268" y="363378"/>
                </a:lnTo>
                <a:lnTo>
                  <a:pt x="724095" y="360202"/>
                </a:lnTo>
                <a:lnTo>
                  <a:pt x="720922" y="356073"/>
                </a:lnTo>
                <a:lnTo>
                  <a:pt x="718066" y="352261"/>
                </a:lnTo>
                <a:lnTo>
                  <a:pt x="706325" y="334791"/>
                </a:lnTo>
                <a:lnTo>
                  <a:pt x="694267" y="317956"/>
                </a:lnTo>
                <a:lnTo>
                  <a:pt x="682210" y="302074"/>
                </a:lnTo>
                <a:lnTo>
                  <a:pt x="669835" y="287145"/>
                </a:lnTo>
                <a:lnTo>
                  <a:pt x="657460" y="273169"/>
                </a:lnTo>
                <a:lnTo>
                  <a:pt x="645085" y="259828"/>
                </a:lnTo>
                <a:lnTo>
                  <a:pt x="632392" y="247123"/>
                </a:lnTo>
                <a:lnTo>
                  <a:pt x="619700" y="235370"/>
                </a:lnTo>
                <a:lnTo>
                  <a:pt x="607008" y="224253"/>
                </a:lnTo>
                <a:lnTo>
                  <a:pt x="594316" y="214088"/>
                </a:lnTo>
                <a:lnTo>
                  <a:pt x="581306" y="204877"/>
                </a:lnTo>
                <a:lnTo>
                  <a:pt x="568296" y="196301"/>
                </a:lnTo>
                <a:lnTo>
                  <a:pt x="555287" y="188677"/>
                </a:lnTo>
                <a:lnTo>
                  <a:pt x="541643" y="182007"/>
                </a:lnTo>
                <a:lnTo>
                  <a:pt x="528316" y="175654"/>
                </a:lnTo>
                <a:lnTo>
                  <a:pt x="514672" y="170254"/>
                </a:lnTo>
                <a:lnTo>
                  <a:pt x="501027" y="165490"/>
                </a:lnTo>
                <a:lnTo>
                  <a:pt x="487066" y="161996"/>
                </a:lnTo>
                <a:lnTo>
                  <a:pt x="473104" y="159137"/>
                </a:lnTo>
                <a:lnTo>
                  <a:pt x="458826" y="156913"/>
                </a:lnTo>
                <a:lnTo>
                  <a:pt x="444229" y="155643"/>
                </a:lnTo>
                <a:lnTo>
                  <a:pt x="429951" y="155008"/>
                </a:lnTo>
                <a:close/>
                <a:moveTo>
                  <a:pt x="406470" y="0"/>
                </a:moveTo>
                <a:lnTo>
                  <a:pt x="424239" y="0"/>
                </a:lnTo>
                <a:lnTo>
                  <a:pt x="442643" y="318"/>
                </a:lnTo>
                <a:lnTo>
                  <a:pt x="460729" y="1588"/>
                </a:lnTo>
                <a:lnTo>
                  <a:pt x="479451" y="3494"/>
                </a:lnTo>
                <a:lnTo>
                  <a:pt x="498172" y="6670"/>
                </a:lnTo>
                <a:lnTo>
                  <a:pt x="516575" y="10800"/>
                </a:lnTo>
                <a:lnTo>
                  <a:pt x="535614" y="15564"/>
                </a:lnTo>
                <a:lnTo>
                  <a:pt x="545133" y="18741"/>
                </a:lnTo>
                <a:lnTo>
                  <a:pt x="554652" y="21599"/>
                </a:lnTo>
                <a:lnTo>
                  <a:pt x="564171" y="25093"/>
                </a:lnTo>
                <a:lnTo>
                  <a:pt x="573691" y="28587"/>
                </a:lnTo>
                <a:lnTo>
                  <a:pt x="583210" y="32717"/>
                </a:lnTo>
                <a:lnTo>
                  <a:pt x="592729" y="36528"/>
                </a:lnTo>
                <a:lnTo>
                  <a:pt x="602248" y="41293"/>
                </a:lnTo>
                <a:lnTo>
                  <a:pt x="611768" y="45740"/>
                </a:lnTo>
                <a:lnTo>
                  <a:pt x="621287" y="50822"/>
                </a:lnTo>
                <a:lnTo>
                  <a:pt x="630806" y="55904"/>
                </a:lnTo>
                <a:lnTo>
                  <a:pt x="640960" y="61940"/>
                </a:lnTo>
                <a:lnTo>
                  <a:pt x="650479" y="67975"/>
                </a:lnTo>
                <a:lnTo>
                  <a:pt x="659998" y="74010"/>
                </a:lnTo>
                <a:lnTo>
                  <a:pt x="669517" y="80680"/>
                </a:lnTo>
                <a:lnTo>
                  <a:pt x="679037" y="87351"/>
                </a:lnTo>
                <a:lnTo>
                  <a:pt x="688556" y="94656"/>
                </a:lnTo>
                <a:lnTo>
                  <a:pt x="698075" y="101962"/>
                </a:lnTo>
                <a:lnTo>
                  <a:pt x="707595" y="109903"/>
                </a:lnTo>
                <a:lnTo>
                  <a:pt x="717114" y="117844"/>
                </a:lnTo>
                <a:lnTo>
                  <a:pt x="726633" y="126738"/>
                </a:lnTo>
                <a:lnTo>
                  <a:pt x="736152" y="135314"/>
                </a:lnTo>
                <a:lnTo>
                  <a:pt x="745671" y="144526"/>
                </a:lnTo>
                <a:lnTo>
                  <a:pt x="755191" y="154372"/>
                </a:lnTo>
                <a:lnTo>
                  <a:pt x="764710" y="164537"/>
                </a:lnTo>
                <a:lnTo>
                  <a:pt x="773594" y="174701"/>
                </a:lnTo>
                <a:lnTo>
                  <a:pt x="783114" y="185183"/>
                </a:lnTo>
                <a:lnTo>
                  <a:pt x="792633" y="174701"/>
                </a:lnTo>
                <a:lnTo>
                  <a:pt x="801835" y="164537"/>
                </a:lnTo>
                <a:lnTo>
                  <a:pt x="811354" y="154372"/>
                </a:lnTo>
                <a:lnTo>
                  <a:pt x="820873" y="144526"/>
                </a:lnTo>
                <a:lnTo>
                  <a:pt x="830392" y="135314"/>
                </a:lnTo>
                <a:lnTo>
                  <a:pt x="839912" y="126738"/>
                </a:lnTo>
                <a:lnTo>
                  <a:pt x="849431" y="117844"/>
                </a:lnTo>
                <a:lnTo>
                  <a:pt x="858950" y="109903"/>
                </a:lnTo>
                <a:lnTo>
                  <a:pt x="868469" y="101962"/>
                </a:lnTo>
                <a:lnTo>
                  <a:pt x="877988" y="94656"/>
                </a:lnTo>
                <a:lnTo>
                  <a:pt x="887508" y="87351"/>
                </a:lnTo>
                <a:lnTo>
                  <a:pt x="897027" y="80680"/>
                </a:lnTo>
                <a:lnTo>
                  <a:pt x="906546" y="74010"/>
                </a:lnTo>
                <a:lnTo>
                  <a:pt x="916065" y="67657"/>
                </a:lnTo>
                <a:lnTo>
                  <a:pt x="925584" y="61940"/>
                </a:lnTo>
                <a:lnTo>
                  <a:pt x="935421" y="55904"/>
                </a:lnTo>
                <a:lnTo>
                  <a:pt x="944940" y="50822"/>
                </a:lnTo>
                <a:lnTo>
                  <a:pt x="954459" y="45740"/>
                </a:lnTo>
                <a:lnTo>
                  <a:pt x="963979" y="40975"/>
                </a:lnTo>
                <a:lnTo>
                  <a:pt x="973498" y="36528"/>
                </a:lnTo>
                <a:lnTo>
                  <a:pt x="983017" y="32717"/>
                </a:lnTo>
                <a:lnTo>
                  <a:pt x="992536" y="28587"/>
                </a:lnTo>
                <a:lnTo>
                  <a:pt x="1002055" y="25093"/>
                </a:lnTo>
                <a:lnTo>
                  <a:pt x="1011575" y="21599"/>
                </a:lnTo>
                <a:lnTo>
                  <a:pt x="1021094" y="18741"/>
                </a:lnTo>
                <a:lnTo>
                  <a:pt x="1030613" y="15564"/>
                </a:lnTo>
                <a:lnTo>
                  <a:pt x="1049334" y="10800"/>
                </a:lnTo>
                <a:lnTo>
                  <a:pt x="1068373" y="6670"/>
                </a:lnTo>
                <a:lnTo>
                  <a:pt x="1087094" y="3494"/>
                </a:lnTo>
                <a:lnTo>
                  <a:pt x="1105815" y="1588"/>
                </a:lnTo>
                <a:lnTo>
                  <a:pt x="1123901" y="318"/>
                </a:lnTo>
                <a:lnTo>
                  <a:pt x="1142305" y="0"/>
                </a:lnTo>
                <a:lnTo>
                  <a:pt x="1160074" y="0"/>
                </a:lnTo>
                <a:lnTo>
                  <a:pt x="1177843" y="1271"/>
                </a:lnTo>
                <a:lnTo>
                  <a:pt x="1195613" y="2859"/>
                </a:lnTo>
                <a:lnTo>
                  <a:pt x="1213065" y="5082"/>
                </a:lnTo>
                <a:lnTo>
                  <a:pt x="1230199" y="8259"/>
                </a:lnTo>
                <a:lnTo>
                  <a:pt x="1247334" y="12070"/>
                </a:lnTo>
                <a:lnTo>
                  <a:pt x="1263834" y="16200"/>
                </a:lnTo>
                <a:lnTo>
                  <a:pt x="1280016" y="20964"/>
                </a:lnTo>
                <a:lnTo>
                  <a:pt x="1296516" y="26364"/>
                </a:lnTo>
                <a:lnTo>
                  <a:pt x="1312382" y="31764"/>
                </a:lnTo>
                <a:lnTo>
                  <a:pt x="1327612" y="37799"/>
                </a:lnTo>
                <a:lnTo>
                  <a:pt x="1342843" y="44152"/>
                </a:lnTo>
                <a:lnTo>
                  <a:pt x="1357439" y="50822"/>
                </a:lnTo>
                <a:lnTo>
                  <a:pt x="1364737" y="53999"/>
                </a:lnTo>
                <a:lnTo>
                  <a:pt x="1372035" y="58446"/>
                </a:lnTo>
                <a:lnTo>
                  <a:pt x="1379651" y="62892"/>
                </a:lnTo>
                <a:lnTo>
                  <a:pt x="1387583" y="67975"/>
                </a:lnTo>
                <a:lnTo>
                  <a:pt x="1395516" y="73375"/>
                </a:lnTo>
                <a:lnTo>
                  <a:pt x="1403449" y="79410"/>
                </a:lnTo>
                <a:lnTo>
                  <a:pt x="1411381" y="85762"/>
                </a:lnTo>
                <a:lnTo>
                  <a:pt x="1419631" y="93068"/>
                </a:lnTo>
                <a:lnTo>
                  <a:pt x="1427564" y="100374"/>
                </a:lnTo>
                <a:lnTo>
                  <a:pt x="1436131" y="108315"/>
                </a:lnTo>
                <a:lnTo>
                  <a:pt x="1444381" y="116891"/>
                </a:lnTo>
                <a:lnTo>
                  <a:pt x="1452314" y="125467"/>
                </a:lnTo>
                <a:lnTo>
                  <a:pt x="1460564" y="134996"/>
                </a:lnTo>
                <a:lnTo>
                  <a:pt x="1468497" y="144843"/>
                </a:lnTo>
                <a:lnTo>
                  <a:pt x="1476112" y="155325"/>
                </a:lnTo>
                <a:lnTo>
                  <a:pt x="1484045" y="166125"/>
                </a:lnTo>
                <a:lnTo>
                  <a:pt x="1491660" y="177242"/>
                </a:lnTo>
                <a:lnTo>
                  <a:pt x="1498641" y="188995"/>
                </a:lnTo>
                <a:lnTo>
                  <a:pt x="1505939" y="201065"/>
                </a:lnTo>
                <a:lnTo>
                  <a:pt x="1512602" y="213771"/>
                </a:lnTo>
                <a:lnTo>
                  <a:pt x="1519266" y="226476"/>
                </a:lnTo>
                <a:lnTo>
                  <a:pt x="1525612" y="239817"/>
                </a:lnTo>
                <a:lnTo>
                  <a:pt x="1531323" y="253793"/>
                </a:lnTo>
                <a:lnTo>
                  <a:pt x="1536718" y="268087"/>
                </a:lnTo>
                <a:lnTo>
                  <a:pt x="1541794" y="283016"/>
                </a:lnTo>
                <a:lnTo>
                  <a:pt x="1546554" y="298262"/>
                </a:lnTo>
                <a:lnTo>
                  <a:pt x="1550996" y="313827"/>
                </a:lnTo>
                <a:lnTo>
                  <a:pt x="1555121" y="329709"/>
                </a:lnTo>
                <a:lnTo>
                  <a:pt x="1558294" y="346226"/>
                </a:lnTo>
                <a:lnTo>
                  <a:pt x="1560833" y="363061"/>
                </a:lnTo>
                <a:lnTo>
                  <a:pt x="1563371" y="380531"/>
                </a:lnTo>
                <a:lnTo>
                  <a:pt x="1565112" y="396505"/>
                </a:lnTo>
                <a:lnTo>
                  <a:pt x="1565276" y="397531"/>
                </a:lnTo>
                <a:lnTo>
                  <a:pt x="1566546" y="417539"/>
                </a:lnTo>
                <a:lnTo>
                  <a:pt x="1566863" y="437865"/>
                </a:lnTo>
                <a:lnTo>
                  <a:pt x="1566546" y="458508"/>
                </a:lnTo>
                <a:lnTo>
                  <a:pt x="1565276" y="479151"/>
                </a:lnTo>
                <a:lnTo>
                  <a:pt x="1563372" y="499795"/>
                </a:lnTo>
                <a:lnTo>
                  <a:pt x="1560516" y="520438"/>
                </a:lnTo>
                <a:lnTo>
                  <a:pt x="1557024" y="541399"/>
                </a:lnTo>
                <a:lnTo>
                  <a:pt x="1552581" y="562042"/>
                </a:lnTo>
                <a:lnTo>
                  <a:pt x="1547503" y="583321"/>
                </a:lnTo>
                <a:lnTo>
                  <a:pt x="1541473" y="604599"/>
                </a:lnTo>
                <a:lnTo>
                  <a:pt x="1534808" y="625560"/>
                </a:lnTo>
                <a:lnTo>
                  <a:pt x="1527190" y="647156"/>
                </a:lnTo>
                <a:lnTo>
                  <a:pt x="1519256" y="668117"/>
                </a:lnTo>
                <a:lnTo>
                  <a:pt x="1510052" y="689713"/>
                </a:lnTo>
                <a:lnTo>
                  <a:pt x="1500213" y="711309"/>
                </a:lnTo>
                <a:lnTo>
                  <a:pt x="1489422" y="732905"/>
                </a:lnTo>
                <a:lnTo>
                  <a:pt x="1479265" y="752596"/>
                </a:lnTo>
                <a:lnTo>
                  <a:pt x="1468157" y="772604"/>
                </a:lnTo>
                <a:lnTo>
                  <a:pt x="1456731" y="791977"/>
                </a:lnTo>
                <a:lnTo>
                  <a:pt x="1444353" y="811032"/>
                </a:lnTo>
                <a:lnTo>
                  <a:pt x="1431975" y="830087"/>
                </a:lnTo>
                <a:lnTo>
                  <a:pt x="1418963" y="849143"/>
                </a:lnTo>
                <a:lnTo>
                  <a:pt x="1405315" y="867880"/>
                </a:lnTo>
                <a:lnTo>
                  <a:pt x="1391668" y="885983"/>
                </a:lnTo>
                <a:lnTo>
                  <a:pt x="1377703" y="904403"/>
                </a:lnTo>
                <a:lnTo>
                  <a:pt x="1363103" y="922188"/>
                </a:lnTo>
                <a:lnTo>
                  <a:pt x="1348186" y="939656"/>
                </a:lnTo>
                <a:lnTo>
                  <a:pt x="1333587" y="957123"/>
                </a:lnTo>
                <a:lnTo>
                  <a:pt x="1318035" y="974273"/>
                </a:lnTo>
                <a:lnTo>
                  <a:pt x="1302800" y="991423"/>
                </a:lnTo>
                <a:lnTo>
                  <a:pt x="1287249" y="1007937"/>
                </a:lnTo>
                <a:lnTo>
                  <a:pt x="1271379" y="1024134"/>
                </a:lnTo>
                <a:lnTo>
                  <a:pt x="1255510" y="1040649"/>
                </a:lnTo>
                <a:lnTo>
                  <a:pt x="1239324" y="1056528"/>
                </a:lnTo>
                <a:lnTo>
                  <a:pt x="1207268" y="1087335"/>
                </a:lnTo>
                <a:lnTo>
                  <a:pt x="1174895" y="1117506"/>
                </a:lnTo>
                <a:lnTo>
                  <a:pt x="1142839" y="1146406"/>
                </a:lnTo>
                <a:lnTo>
                  <a:pt x="1111101" y="1174672"/>
                </a:lnTo>
                <a:lnTo>
                  <a:pt x="1080315" y="1201349"/>
                </a:lnTo>
                <a:lnTo>
                  <a:pt x="1020964" y="1252163"/>
                </a:lnTo>
                <a:lnTo>
                  <a:pt x="968278" y="1296944"/>
                </a:lnTo>
                <a:lnTo>
                  <a:pt x="942253" y="1319492"/>
                </a:lnTo>
                <a:lnTo>
                  <a:pt x="917497" y="1341724"/>
                </a:lnTo>
                <a:lnTo>
                  <a:pt x="895598" y="1362367"/>
                </a:lnTo>
                <a:lnTo>
                  <a:pt x="886076" y="1371895"/>
                </a:lnTo>
                <a:lnTo>
                  <a:pt x="877824" y="1380787"/>
                </a:lnTo>
                <a:lnTo>
                  <a:pt x="870207" y="1388727"/>
                </a:lnTo>
                <a:lnTo>
                  <a:pt x="864494" y="1396349"/>
                </a:lnTo>
                <a:lnTo>
                  <a:pt x="859733" y="1402701"/>
                </a:lnTo>
                <a:lnTo>
                  <a:pt x="858146" y="1405877"/>
                </a:lnTo>
                <a:lnTo>
                  <a:pt x="856877" y="1408100"/>
                </a:lnTo>
                <a:lnTo>
                  <a:pt x="853386" y="1415404"/>
                </a:lnTo>
                <a:lnTo>
                  <a:pt x="852602" y="1416672"/>
                </a:lnTo>
                <a:lnTo>
                  <a:pt x="851335" y="1419208"/>
                </a:lnTo>
                <a:lnTo>
                  <a:pt x="847527" y="1425561"/>
                </a:lnTo>
                <a:lnTo>
                  <a:pt x="843085" y="1430961"/>
                </a:lnTo>
                <a:lnTo>
                  <a:pt x="838008" y="1436678"/>
                </a:lnTo>
                <a:lnTo>
                  <a:pt x="832296" y="1441443"/>
                </a:lnTo>
                <a:lnTo>
                  <a:pt x="825950" y="1445572"/>
                </a:lnTo>
                <a:lnTo>
                  <a:pt x="819287" y="1449702"/>
                </a:lnTo>
                <a:lnTo>
                  <a:pt x="812306" y="1452878"/>
                </a:lnTo>
                <a:lnTo>
                  <a:pt x="804691" y="1455737"/>
                </a:lnTo>
                <a:lnTo>
                  <a:pt x="797392" y="1457643"/>
                </a:lnTo>
                <a:lnTo>
                  <a:pt x="789460" y="1458278"/>
                </a:lnTo>
                <a:lnTo>
                  <a:pt x="782162" y="1458913"/>
                </a:lnTo>
                <a:lnTo>
                  <a:pt x="774546" y="1457960"/>
                </a:lnTo>
                <a:lnTo>
                  <a:pt x="767248" y="1456690"/>
                </a:lnTo>
                <a:lnTo>
                  <a:pt x="759950" y="1454784"/>
                </a:lnTo>
                <a:lnTo>
                  <a:pt x="752970" y="1452560"/>
                </a:lnTo>
                <a:lnTo>
                  <a:pt x="746306" y="1449384"/>
                </a:lnTo>
                <a:lnTo>
                  <a:pt x="739643" y="1445255"/>
                </a:lnTo>
                <a:lnTo>
                  <a:pt x="733614" y="1440808"/>
                </a:lnTo>
                <a:lnTo>
                  <a:pt x="727585" y="1435725"/>
                </a:lnTo>
                <a:lnTo>
                  <a:pt x="722508" y="1430326"/>
                </a:lnTo>
                <a:lnTo>
                  <a:pt x="717748" y="1423973"/>
                </a:lnTo>
                <a:lnTo>
                  <a:pt x="713941" y="1417620"/>
                </a:lnTo>
                <a:lnTo>
                  <a:pt x="710133" y="1410314"/>
                </a:lnTo>
                <a:lnTo>
                  <a:pt x="706960" y="1404915"/>
                </a:lnTo>
                <a:lnTo>
                  <a:pt x="702835" y="1398562"/>
                </a:lnTo>
                <a:lnTo>
                  <a:pt x="696806" y="1391256"/>
                </a:lnTo>
                <a:lnTo>
                  <a:pt x="689508" y="1383315"/>
                </a:lnTo>
                <a:lnTo>
                  <a:pt x="680940" y="1374739"/>
                </a:lnTo>
                <a:lnTo>
                  <a:pt x="671421" y="1365210"/>
                </a:lnTo>
                <a:lnTo>
                  <a:pt x="649844" y="1344881"/>
                </a:lnTo>
                <a:lnTo>
                  <a:pt x="625729" y="1322964"/>
                </a:lnTo>
                <a:lnTo>
                  <a:pt x="600027" y="1300412"/>
                </a:lnTo>
                <a:lnTo>
                  <a:pt x="547672" y="1255942"/>
                </a:lnTo>
                <a:lnTo>
                  <a:pt x="488335" y="1205120"/>
                </a:lnTo>
                <a:lnTo>
                  <a:pt x="457239" y="1178121"/>
                </a:lnTo>
                <a:lnTo>
                  <a:pt x="425508" y="1149851"/>
                </a:lnTo>
                <a:lnTo>
                  <a:pt x="393143" y="1120628"/>
                </a:lnTo>
                <a:lnTo>
                  <a:pt x="360778" y="1090453"/>
                </a:lnTo>
                <a:lnTo>
                  <a:pt x="328412" y="1059006"/>
                </a:lnTo>
                <a:lnTo>
                  <a:pt x="312547" y="1043124"/>
                </a:lnTo>
                <a:lnTo>
                  <a:pt x="296364" y="1026925"/>
                </a:lnTo>
                <a:lnTo>
                  <a:pt x="280499" y="1010090"/>
                </a:lnTo>
                <a:lnTo>
                  <a:pt x="264951" y="993573"/>
                </a:lnTo>
                <a:lnTo>
                  <a:pt x="249403" y="976420"/>
                </a:lnTo>
                <a:lnTo>
                  <a:pt x="233855" y="959268"/>
                </a:lnTo>
                <a:lnTo>
                  <a:pt x="218942" y="941798"/>
                </a:lnTo>
                <a:lnTo>
                  <a:pt x="204345" y="924010"/>
                </a:lnTo>
                <a:lnTo>
                  <a:pt x="189432" y="906222"/>
                </a:lnTo>
                <a:lnTo>
                  <a:pt x="175153" y="887799"/>
                </a:lnTo>
                <a:lnTo>
                  <a:pt x="161509" y="869059"/>
                </a:lnTo>
                <a:lnTo>
                  <a:pt x="147865" y="850636"/>
                </a:lnTo>
                <a:lnTo>
                  <a:pt x="135173" y="831577"/>
                </a:lnTo>
                <a:lnTo>
                  <a:pt x="122480" y="812519"/>
                </a:lnTo>
                <a:lnTo>
                  <a:pt x="110105" y="792825"/>
                </a:lnTo>
                <a:lnTo>
                  <a:pt x="98682" y="773450"/>
                </a:lnTo>
                <a:lnTo>
                  <a:pt x="87576" y="753756"/>
                </a:lnTo>
                <a:lnTo>
                  <a:pt x="76788" y="733427"/>
                </a:lnTo>
                <a:lnTo>
                  <a:pt x="67903" y="714686"/>
                </a:lnTo>
                <a:lnTo>
                  <a:pt x="59019" y="695946"/>
                </a:lnTo>
                <a:lnTo>
                  <a:pt x="51086" y="678158"/>
                </a:lnTo>
                <a:lnTo>
                  <a:pt x="44105" y="660370"/>
                </a:lnTo>
                <a:lnTo>
                  <a:pt x="37125" y="642583"/>
                </a:lnTo>
                <a:lnTo>
                  <a:pt x="31413" y="625112"/>
                </a:lnTo>
                <a:lnTo>
                  <a:pt x="26019" y="607960"/>
                </a:lnTo>
                <a:lnTo>
                  <a:pt x="20942" y="591125"/>
                </a:lnTo>
                <a:lnTo>
                  <a:pt x="17134" y="574608"/>
                </a:lnTo>
                <a:lnTo>
                  <a:pt x="13009" y="558408"/>
                </a:lnTo>
                <a:lnTo>
                  <a:pt x="9836" y="542526"/>
                </a:lnTo>
                <a:lnTo>
                  <a:pt x="6981" y="526962"/>
                </a:lnTo>
                <a:lnTo>
                  <a:pt x="4759" y="511398"/>
                </a:lnTo>
                <a:lnTo>
                  <a:pt x="3173" y="496469"/>
                </a:lnTo>
                <a:lnTo>
                  <a:pt x="1586" y="481222"/>
                </a:lnTo>
                <a:lnTo>
                  <a:pt x="634" y="466929"/>
                </a:lnTo>
                <a:lnTo>
                  <a:pt x="0" y="452635"/>
                </a:lnTo>
                <a:lnTo>
                  <a:pt x="0" y="438659"/>
                </a:lnTo>
                <a:lnTo>
                  <a:pt x="0" y="425318"/>
                </a:lnTo>
                <a:lnTo>
                  <a:pt x="317" y="412295"/>
                </a:lnTo>
                <a:lnTo>
                  <a:pt x="1586" y="398954"/>
                </a:lnTo>
                <a:lnTo>
                  <a:pt x="2221" y="386248"/>
                </a:lnTo>
                <a:lnTo>
                  <a:pt x="3807" y="374178"/>
                </a:lnTo>
                <a:lnTo>
                  <a:pt x="5394" y="362108"/>
                </a:lnTo>
                <a:lnTo>
                  <a:pt x="7615" y="350673"/>
                </a:lnTo>
                <a:lnTo>
                  <a:pt x="9519" y="339238"/>
                </a:lnTo>
                <a:lnTo>
                  <a:pt x="11740" y="328121"/>
                </a:lnTo>
                <a:lnTo>
                  <a:pt x="14596" y="317638"/>
                </a:lnTo>
                <a:lnTo>
                  <a:pt x="17134" y="307474"/>
                </a:lnTo>
                <a:lnTo>
                  <a:pt x="20307" y="297310"/>
                </a:lnTo>
                <a:lnTo>
                  <a:pt x="26019" y="278251"/>
                </a:lnTo>
                <a:lnTo>
                  <a:pt x="30144" y="267769"/>
                </a:lnTo>
                <a:lnTo>
                  <a:pt x="33952" y="256969"/>
                </a:lnTo>
                <a:lnTo>
                  <a:pt x="38394" y="246487"/>
                </a:lnTo>
                <a:lnTo>
                  <a:pt x="42836" y="236323"/>
                </a:lnTo>
                <a:lnTo>
                  <a:pt x="47596" y="226476"/>
                </a:lnTo>
                <a:lnTo>
                  <a:pt x="52673" y="216312"/>
                </a:lnTo>
                <a:lnTo>
                  <a:pt x="57432" y="206783"/>
                </a:lnTo>
                <a:lnTo>
                  <a:pt x="63144" y="197253"/>
                </a:lnTo>
                <a:lnTo>
                  <a:pt x="68221" y="188360"/>
                </a:lnTo>
                <a:lnTo>
                  <a:pt x="73615" y="179466"/>
                </a:lnTo>
                <a:lnTo>
                  <a:pt x="85355" y="162313"/>
                </a:lnTo>
                <a:lnTo>
                  <a:pt x="97096" y="146431"/>
                </a:lnTo>
                <a:lnTo>
                  <a:pt x="109471" y="131502"/>
                </a:lnTo>
                <a:lnTo>
                  <a:pt x="121846" y="117526"/>
                </a:lnTo>
                <a:lnTo>
                  <a:pt x="134538" y="104503"/>
                </a:lnTo>
                <a:lnTo>
                  <a:pt x="147230" y="93068"/>
                </a:lnTo>
                <a:lnTo>
                  <a:pt x="159922" y="82268"/>
                </a:lnTo>
                <a:lnTo>
                  <a:pt x="172615" y="72422"/>
                </a:lnTo>
                <a:lnTo>
                  <a:pt x="184672" y="63845"/>
                </a:lnTo>
                <a:lnTo>
                  <a:pt x="197047" y="56857"/>
                </a:lnTo>
                <a:lnTo>
                  <a:pt x="209105" y="50822"/>
                </a:lnTo>
                <a:lnTo>
                  <a:pt x="223701" y="44152"/>
                </a:lnTo>
                <a:lnTo>
                  <a:pt x="238615" y="37799"/>
                </a:lnTo>
                <a:lnTo>
                  <a:pt x="254163" y="31764"/>
                </a:lnTo>
                <a:lnTo>
                  <a:pt x="270028" y="26364"/>
                </a:lnTo>
                <a:lnTo>
                  <a:pt x="285893" y="20964"/>
                </a:lnTo>
                <a:lnTo>
                  <a:pt x="302711" y="16200"/>
                </a:lnTo>
                <a:lnTo>
                  <a:pt x="319211" y="12070"/>
                </a:lnTo>
                <a:lnTo>
                  <a:pt x="336345" y="8259"/>
                </a:lnTo>
                <a:lnTo>
                  <a:pt x="353480" y="5718"/>
                </a:lnTo>
                <a:lnTo>
                  <a:pt x="370932" y="2859"/>
                </a:lnTo>
                <a:lnTo>
                  <a:pt x="388701" y="1271"/>
                </a:lnTo>
                <a:lnTo>
                  <a:pt x="406470" y="0"/>
                </a:lnTo>
                <a:close/>
              </a:path>
            </a:pathLst>
          </a:custGeom>
          <a:solidFill>
            <a:srgbClr val="FFFFFF"/>
          </a:solidFill>
          <a:ln>
            <a:noFill/>
          </a:ln>
          <a:extLst/>
        </p:spPr>
        <p:txBody>
          <a:bodyPr anchor="ctr" anchorCtr="1"/>
          <a:lstStyle/>
          <a:p>
            <a:endParaRPr lang="zh-CN" altLang="en-US">
              <a:ea typeface="宋体" panose="02010600030101010101" pitchFamily="2" charset="-122"/>
            </a:endParaRPr>
          </a:p>
        </p:txBody>
      </p:sp>
      <p:sp>
        <p:nvSpPr>
          <p:cNvPr id="22" name="KSO_Shape"/>
          <p:cNvSpPr>
            <a:spLocks/>
          </p:cNvSpPr>
          <p:nvPr/>
        </p:nvSpPr>
        <p:spPr bwMode="auto">
          <a:xfrm>
            <a:off x="6658562" y="3609024"/>
            <a:ext cx="1053344" cy="861986"/>
          </a:xfrm>
          <a:custGeom>
            <a:avLst/>
            <a:gdLst>
              <a:gd name="T0" fmla="*/ 1683883 w 2349500"/>
              <a:gd name="T1" fmla="*/ 1753553 h 1922463"/>
              <a:gd name="T2" fmla="*/ 1772441 w 2349500"/>
              <a:gd name="T3" fmla="*/ 1700213 h 1922463"/>
              <a:gd name="T4" fmla="*/ 510719 w 2349500"/>
              <a:gd name="T5" fmla="*/ 1680846 h 1922463"/>
              <a:gd name="T6" fmla="*/ 572615 w 2349500"/>
              <a:gd name="T7" fmla="*/ 1763713 h 1922463"/>
              <a:gd name="T8" fmla="*/ 578011 w 2349500"/>
              <a:gd name="T9" fmla="*/ 1660843 h 1922463"/>
              <a:gd name="T10" fmla="*/ 1888297 w 2349500"/>
              <a:gd name="T11" fmla="*/ 1584643 h 1922463"/>
              <a:gd name="T12" fmla="*/ 1894328 w 2349500"/>
              <a:gd name="T13" fmla="*/ 1829118 h 1922463"/>
              <a:gd name="T14" fmla="*/ 1666107 w 2349500"/>
              <a:gd name="T15" fmla="*/ 1916113 h 1922463"/>
              <a:gd name="T16" fmla="*/ 1508670 w 2349500"/>
              <a:gd name="T17" fmla="*/ 1732916 h 1922463"/>
              <a:gd name="T18" fmla="*/ 1627065 w 2349500"/>
              <a:gd name="T19" fmla="*/ 1520826 h 1922463"/>
              <a:gd name="T20" fmla="*/ 698629 w 2349500"/>
              <a:gd name="T21" fmla="*/ 1555116 h 1922463"/>
              <a:gd name="T22" fmla="*/ 751319 w 2349500"/>
              <a:gd name="T23" fmla="*/ 1793558 h 1922463"/>
              <a:gd name="T24" fmla="*/ 545317 w 2349500"/>
              <a:gd name="T25" fmla="*/ 1922463 h 1922463"/>
              <a:gd name="T26" fmla="*/ 354552 w 2349500"/>
              <a:gd name="T27" fmla="*/ 1774191 h 1922463"/>
              <a:gd name="T28" fmla="*/ 429779 w 2349500"/>
              <a:gd name="T29" fmla="*/ 1541781 h 1922463"/>
              <a:gd name="T30" fmla="*/ 1175068 w 2349500"/>
              <a:gd name="T31" fmla="*/ 912523 h 1922463"/>
              <a:gd name="T32" fmla="*/ 1339851 w 2349500"/>
              <a:gd name="T33" fmla="*/ 1122215 h 1922463"/>
              <a:gd name="T34" fmla="*/ 1156018 w 2349500"/>
              <a:gd name="T35" fmla="*/ 1323646 h 1922463"/>
              <a:gd name="T36" fmla="*/ 949643 w 2349500"/>
              <a:gd name="T37" fmla="*/ 1184805 h 1922463"/>
              <a:gd name="T38" fmla="*/ 900113 w 2349500"/>
              <a:gd name="T39" fmla="*/ 1045963 h 1922463"/>
              <a:gd name="T40" fmla="*/ 1106488 w 2349500"/>
              <a:gd name="T41" fmla="*/ 871538 h 1922463"/>
              <a:gd name="T42" fmla="*/ 2075889 w 2349500"/>
              <a:gd name="T43" fmla="*/ 794703 h 1922463"/>
              <a:gd name="T44" fmla="*/ 414543 w 2349500"/>
              <a:gd name="T45" fmla="*/ 720408 h 1922463"/>
              <a:gd name="T46" fmla="*/ 159342 w 2349500"/>
              <a:gd name="T47" fmla="*/ 978853 h 1922463"/>
              <a:gd name="T48" fmla="*/ 288529 w 2349500"/>
              <a:gd name="T49" fmla="*/ 1398271 h 1922463"/>
              <a:gd name="T50" fmla="*/ 702120 w 2349500"/>
              <a:gd name="T51" fmla="*/ 1317943 h 1922463"/>
              <a:gd name="T52" fmla="*/ 1316634 w 2349500"/>
              <a:gd name="T53" fmla="*/ 1620838 h 1922463"/>
              <a:gd name="T54" fmla="*/ 1594372 w 2349500"/>
              <a:gd name="T55" fmla="*/ 1312228 h 1922463"/>
              <a:gd name="T56" fmla="*/ 2003836 w 2349500"/>
              <a:gd name="T57" fmla="*/ 1410018 h 1922463"/>
              <a:gd name="T58" fmla="*/ 1524541 w 2349500"/>
              <a:gd name="T59" fmla="*/ 1177926 h 1922463"/>
              <a:gd name="T60" fmla="*/ 1572896 w 2349500"/>
              <a:gd name="T61" fmla="*/ 371534 h 1922463"/>
              <a:gd name="T62" fmla="*/ 1986696 w 2349500"/>
              <a:gd name="T63" fmla="*/ 573723 h 1922463"/>
              <a:gd name="T64" fmla="*/ 2246023 w 2349500"/>
              <a:gd name="T65" fmla="*/ 744538 h 1922463"/>
              <a:gd name="T66" fmla="*/ 2347913 w 2349500"/>
              <a:gd name="T67" fmla="*/ 1019176 h 1922463"/>
              <a:gd name="T68" fmla="*/ 2308871 w 2349500"/>
              <a:gd name="T69" fmla="*/ 1741171 h 1922463"/>
              <a:gd name="T70" fmla="*/ 1994949 w 2349500"/>
              <a:gd name="T71" fmla="*/ 1755141 h 1922463"/>
              <a:gd name="T72" fmla="*/ 1887028 w 2349500"/>
              <a:gd name="T73" fmla="*/ 1514476 h 1922463"/>
              <a:gd name="T74" fmla="*/ 1598181 w 2349500"/>
              <a:gd name="T75" fmla="*/ 1479868 h 1922463"/>
              <a:gd name="T76" fmla="*/ 1460740 w 2349500"/>
              <a:gd name="T77" fmla="*/ 1723391 h 1922463"/>
              <a:gd name="T78" fmla="*/ 825594 w 2349500"/>
              <a:gd name="T79" fmla="*/ 1737043 h 1922463"/>
              <a:gd name="T80" fmla="*/ 702438 w 2349500"/>
              <a:gd name="T81" fmla="*/ 1492251 h 1922463"/>
              <a:gd name="T82" fmla="*/ 411686 w 2349500"/>
              <a:gd name="T83" fmla="*/ 1499553 h 1922463"/>
              <a:gd name="T84" fmla="*/ 294560 w 2349500"/>
              <a:gd name="T85" fmla="*/ 1743393 h 1922463"/>
              <a:gd name="T86" fmla="*/ 48247 w 2349500"/>
              <a:gd name="T87" fmla="*/ 1749108 h 1922463"/>
              <a:gd name="T88" fmla="*/ 1587 w 2349500"/>
              <a:gd name="T89" fmla="*/ 982663 h 1922463"/>
              <a:gd name="T90" fmla="*/ 125696 w 2349500"/>
              <a:gd name="T91" fmla="*/ 717551 h 1922463"/>
              <a:gd name="T92" fmla="*/ 399307 w 2349500"/>
              <a:gd name="T93" fmla="*/ 562928 h 1922463"/>
              <a:gd name="T94" fmla="*/ 1383348 w 2349500"/>
              <a:gd name="T95" fmla="*/ 360092 h 1922463"/>
              <a:gd name="T96" fmla="*/ 1934846 w 2349500"/>
              <a:gd name="T97" fmla="*/ 454168 h 1922463"/>
              <a:gd name="T98" fmla="*/ 1671638 w 2349500"/>
              <a:gd name="T99" fmla="*/ 468152 h 1922463"/>
              <a:gd name="T100" fmla="*/ 1211898 w 2349500"/>
              <a:gd name="T101" fmla="*/ 354054 h 1922463"/>
              <a:gd name="T102" fmla="*/ 1233488 w 2349500"/>
              <a:gd name="T103" fmla="*/ 499299 h 1922463"/>
              <a:gd name="T104" fmla="*/ 1002348 w 2349500"/>
              <a:gd name="T105" fmla="*/ 407130 h 1922463"/>
              <a:gd name="T106" fmla="*/ 1819593 w 2349500"/>
              <a:gd name="T107" fmla="*/ 146198 h 1922463"/>
              <a:gd name="T108" fmla="*/ 1644016 w 2349500"/>
              <a:gd name="T109" fmla="*/ 342612 h 1922463"/>
              <a:gd name="T110" fmla="*/ 1714183 w 2349500"/>
              <a:gd name="T111" fmla="*/ 113145 h 1922463"/>
              <a:gd name="T112" fmla="*/ 1347471 w 2349500"/>
              <a:gd name="T113" fmla="*/ 271738 h 1922463"/>
              <a:gd name="T114" fmla="*/ 1120776 w 2349500"/>
              <a:gd name="T115" fmla="*/ 215483 h 1922463"/>
              <a:gd name="T116" fmla="*/ 1483996 w 2349500"/>
              <a:gd name="T117" fmla="*/ 1589 h 1922463"/>
              <a:gd name="T118" fmla="*/ 1512253 w 2349500"/>
              <a:gd name="T119" fmla="*/ 262521 h 1922463"/>
              <a:gd name="T120" fmla="*/ 1391603 w 2349500"/>
              <a:gd name="T121" fmla="*/ 62929 h 1922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9500" h="1922463">
                <a:moveTo>
                  <a:pt x="1713402" y="1656716"/>
                </a:moveTo>
                <a:lnTo>
                  <a:pt x="1707689" y="1657351"/>
                </a:lnTo>
                <a:lnTo>
                  <a:pt x="1702610" y="1658938"/>
                </a:lnTo>
                <a:lnTo>
                  <a:pt x="1697531" y="1660526"/>
                </a:lnTo>
                <a:lnTo>
                  <a:pt x="1692770" y="1663066"/>
                </a:lnTo>
                <a:lnTo>
                  <a:pt x="1688326" y="1665606"/>
                </a:lnTo>
                <a:lnTo>
                  <a:pt x="1683883" y="1668781"/>
                </a:lnTo>
                <a:lnTo>
                  <a:pt x="1680391" y="1672591"/>
                </a:lnTo>
                <a:lnTo>
                  <a:pt x="1676900" y="1676401"/>
                </a:lnTo>
                <a:lnTo>
                  <a:pt x="1673725" y="1680528"/>
                </a:lnTo>
                <a:lnTo>
                  <a:pt x="1670869" y="1685291"/>
                </a:lnTo>
                <a:lnTo>
                  <a:pt x="1668329" y="1690053"/>
                </a:lnTo>
                <a:lnTo>
                  <a:pt x="1666425" y="1695133"/>
                </a:lnTo>
                <a:lnTo>
                  <a:pt x="1665155" y="1700213"/>
                </a:lnTo>
                <a:lnTo>
                  <a:pt x="1664520" y="1705293"/>
                </a:lnTo>
                <a:lnTo>
                  <a:pt x="1664203" y="1711326"/>
                </a:lnTo>
                <a:lnTo>
                  <a:pt x="1664520" y="1717041"/>
                </a:lnTo>
                <a:lnTo>
                  <a:pt x="1665155" y="1722121"/>
                </a:lnTo>
                <a:lnTo>
                  <a:pt x="1666425" y="1727518"/>
                </a:lnTo>
                <a:lnTo>
                  <a:pt x="1668329" y="1732281"/>
                </a:lnTo>
                <a:lnTo>
                  <a:pt x="1670869" y="1737043"/>
                </a:lnTo>
                <a:lnTo>
                  <a:pt x="1673725" y="1741806"/>
                </a:lnTo>
                <a:lnTo>
                  <a:pt x="1676900" y="1745933"/>
                </a:lnTo>
                <a:lnTo>
                  <a:pt x="1680391" y="1749743"/>
                </a:lnTo>
                <a:lnTo>
                  <a:pt x="1683883" y="1753553"/>
                </a:lnTo>
                <a:lnTo>
                  <a:pt x="1688326" y="1756728"/>
                </a:lnTo>
                <a:lnTo>
                  <a:pt x="1692770" y="1759268"/>
                </a:lnTo>
                <a:lnTo>
                  <a:pt x="1697531" y="1761808"/>
                </a:lnTo>
                <a:lnTo>
                  <a:pt x="1702610" y="1763713"/>
                </a:lnTo>
                <a:lnTo>
                  <a:pt x="1707689" y="1764983"/>
                </a:lnTo>
                <a:lnTo>
                  <a:pt x="1713402" y="1765618"/>
                </a:lnTo>
                <a:lnTo>
                  <a:pt x="1718798" y="1766253"/>
                </a:lnTo>
                <a:lnTo>
                  <a:pt x="1724512" y="1765618"/>
                </a:lnTo>
                <a:lnTo>
                  <a:pt x="1729908" y="1764983"/>
                </a:lnTo>
                <a:lnTo>
                  <a:pt x="1734986" y="1763713"/>
                </a:lnTo>
                <a:lnTo>
                  <a:pt x="1740382" y="1761808"/>
                </a:lnTo>
                <a:lnTo>
                  <a:pt x="1745144" y="1759268"/>
                </a:lnTo>
                <a:lnTo>
                  <a:pt x="1749270" y="1756728"/>
                </a:lnTo>
                <a:lnTo>
                  <a:pt x="1753714" y="1753553"/>
                </a:lnTo>
                <a:lnTo>
                  <a:pt x="1757840" y="1749743"/>
                </a:lnTo>
                <a:lnTo>
                  <a:pt x="1761332" y="1745933"/>
                </a:lnTo>
                <a:lnTo>
                  <a:pt x="1764506" y="1741806"/>
                </a:lnTo>
                <a:lnTo>
                  <a:pt x="1767363" y="1737043"/>
                </a:lnTo>
                <a:lnTo>
                  <a:pt x="1769267" y="1732281"/>
                </a:lnTo>
                <a:lnTo>
                  <a:pt x="1771172" y="1727518"/>
                </a:lnTo>
                <a:lnTo>
                  <a:pt x="1772441" y="1722121"/>
                </a:lnTo>
                <a:lnTo>
                  <a:pt x="1773711" y="1717041"/>
                </a:lnTo>
                <a:lnTo>
                  <a:pt x="1773711" y="1711326"/>
                </a:lnTo>
                <a:lnTo>
                  <a:pt x="1773711" y="1705293"/>
                </a:lnTo>
                <a:lnTo>
                  <a:pt x="1772441" y="1700213"/>
                </a:lnTo>
                <a:lnTo>
                  <a:pt x="1771172" y="1695133"/>
                </a:lnTo>
                <a:lnTo>
                  <a:pt x="1769267" y="1690053"/>
                </a:lnTo>
                <a:lnTo>
                  <a:pt x="1767363" y="1685291"/>
                </a:lnTo>
                <a:lnTo>
                  <a:pt x="1764506" y="1680528"/>
                </a:lnTo>
                <a:lnTo>
                  <a:pt x="1761332" y="1676401"/>
                </a:lnTo>
                <a:lnTo>
                  <a:pt x="1757840" y="1672591"/>
                </a:lnTo>
                <a:lnTo>
                  <a:pt x="1753714" y="1668781"/>
                </a:lnTo>
                <a:lnTo>
                  <a:pt x="1749270" y="1665606"/>
                </a:lnTo>
                <a:lnTo>
                  <a:pt x="1745144" y="1663066"/>
                </a:lnTo>
                <a:lnTo>
                  <a:pt x="1740382" y="1660526"/>
                </a:lnTo>
                <a:lnTo>
                  <a:pt x="1734986" y="1658938"/>
                </a:lnTo>
                <a:lnTo>
                  <a:pt x="1729908" y="1657351"/>
                </a:lnTo>
                <a:lnTo>
                  <a:pt x="1724512" y="1656716"/>
                </a:lnTo>
                <a:lnTo>
                  <a:pt x="1718798" y="1656716"/>
                </a:lnTo>
                <a:lnTo>
                  <a:pt x="1713402" y="1656716"/>
                </a:lnTo>
                <a:close/>
                <a:moveTo>
                  <a:pt x="551031" y="1656716"/>
                </a:moveTo>
                <a:lnTo>
                  <a:pt x="545317" y="1657351"/>
                </a:lnTo>
                <a:lnTo>
                  <a:pt x="540239" y="1658938"/>
                </a:lnTo>
                <a:lnTo>
                  <a:pt x="535160" y="1660843"/>
                </a:lnTo>
                <a:lnTo>
                  <a:pt x="530399" y="1663066"/>
                </a:lnTo>
                <a:lnTo>
                  <a:pt x="525955" y="1665606"/>
                </a:lnTo>
                <a:lnTo>
                  <a:pt x="521511" y="1668781"/>
                </a:lnTo>
                <a:lnTo>
                  <a:pt x="517702" y="1672591"/>
                </a:lnTo>
                <a:lnTo>
                  <a:pt x="513893" y="1676401"/>
                </a:lnTo>
                <a:lnTo>
                  <a:pt x="510719" y="1680846"/>
                </a:lnTo>
                <a:lnTo>
                  <a:pt x="508180" y="1685291"/>
                </a:lnTo>
                <a:lnTo>
                  <a:pt x="505958" y="1690053"/>
                </a:lnTo>
                <a:lnTo>
                  <a:pt x="504054" y="1695133"/>
                </a:lnTo>
                <a:lnTo>
                  <a:pt x="502784" y="1700213"/>
                </a:lnTo>
                <a:lnTo>
                  <a:pt x="501832" y="1705293"/>
                </a:lnTo>
                <a:lnTo>
                  <a:pt x="501832" y="1711326"/>
                </a:lnTo>
                <a:lnTo>
                  <a:pt x="501832" y="1717041"/>
                </a:lnTo>
                <a:lnTo>
                  <a:pt x="502784" y="1722121"/>
                </a:lnTo>
                <a:lnTo>
                  <a:pt x="504054" y="1727518"/>
                </a:lnTo>
                <a:lnTo>
                  <a:pt x="505958" y="1732281"/>
                </a:lnTo>
                <a:lnTo>
                  <a:pt x="508180" y="1737043"/>
                </a:lnTo>
                <a:lnTo>
                  <a:pt x="510719" y="1741806"/>
                </a:lnTo>
                <a:lnTo>
                  <a:pt x="513893" y="1745933"/>
                </a:lnTo>
                <a:lnTo>
                  <a:pt x="517702" y="1749743"/>
                </a:lnTo>
                <a:lnTo>
                  <a:pt x="521511" y="1753553"/>
                </a:lnTo>
                <a:lnTo>
                  <a:pt x="525955" y="1756728"/>
                </a:lnTo>
                <a:lnTo>
                  <a:pt x="530399" y="1759268"/>
                </a:lnTo>
                <a:lnTo>
                  <a:pt x="535160" y="1761808"/>
                </a:lnTo>
                <a:lnTo>
                  <a:pt x="540239" y="1763713"/>
                </a:lnTo>
                <a:lnTo>
                  <a:pt x="545317" y="1764983"/>
                </a:lnTo>
                <a:lnTo>
                  <a:pt x="551031" y="1765618"/>
                </a:lnTo>
                <a:lnTo>
                  <a:pt x="556427" y="1766253"/>
                </a:lnTo>
                <a:lnTo>
                  <a:pt x="562140" y="1765618"/>
                </a:lnTo>
                <a:lnTo>
                  <a:pt x="567536" y="1764983"/>
                </a:lnTo>
                <a:lnTo>
                  <a:pt x="572615" y="1763713"/>
                </a:lnTo>
                <a:lnTo>
                  <a:pt x="578011" y="1761808"/>
                </a:lnTo>
                <a:lnTo>
                  <a:pt x="582772" y="1759268"/>
                </a:lnTo>
                <a:lnTo>
                  <a:pt x="586899" y="1756728"/>
                </a:lnTo>
                <a:lnTo>
                  <a:pt x="591343" y="1753553"/>
                </a:lnTo>
                <a:lnTo>
                  <a:pt x="594834" y="1749743"/>
                </a:lnTo>
                <a:lnTo>
                  <a:pt x="598643" y="1745933"/>
                </a:lnTo>
                <a:lnTo>
                  <a:pt x="601817" y="1741806"/>
                </a:lnTo>
                <a:lnTo>
                  <a:pt x="604357" y="1737043"/>
                </a:lnTo>
                <a:lnTo>
                  <a:pt x="606896" y="1732281"/>
                </a:lnTo>
                <a:lnTo>
                  <a:pt x="608800" y="1727518"/>
                </a:lnTo>
                <a:lnTo>
                  <a:pt x="610070" y="1722121"/>
                </a:lnTo>
                <a:lnTo>
                  <a:pt x="610705" y="1717041"/>
                </a:lnTo>
                <a:lnTo>
                  <a:pt x="611340" y="1711326"/>
                </a:lnTo>
                <a:lnTo>
                  <a:pt x="610705" y="1705293"/>
                </a:lnTo>
                <a:lnTo>
                  <a:pt x="610070" y="1700213"/>
                </a:lnTo>
                <a:lnTo>
                  <a:pt x="608800" y="1695133"/>
                </a:lnTo>
                <a:lnTo>
                  <a:pt x="606896" y="1690053"/>
                </a:lnTo>
                <a:lnTo>
                  <a:pt x="604357" y="1685291"/>
                </a:lnTo>
                <a:lnTo>
                  <a:pt x="601817" y="1680846"/>
                </a:lnTo>
                <a:lnTo>
                  <a:pt x="598643" y="1676401"/>
                </a:lnTo>
                <a:lnTo>
                  <a:pt x="594834" y="1672591"/>
                </a:lnTo>
                <a:lnTo>
                  <a:pt x="591343" y="1668781"/>
                </a:lnTo>
                <a:lnTo>
                  <a:pt x="586899" y="1665606"/>
                </a:lnTo>
                <a:lnTo>
                  <a:pt x="582772" y="1663066"/>
                </a:lnTo>
                <a:lnTo>
                  <a:pt x="578011" y="1660843"/>
                </a:lnTo>
                <a:lnTo>
                  <a:pt x="572615" y="1658938"/>
                </a:lnTo>
                <a:lnTo>
                  <a:pt x="567536" y="1657351"/>
                </a:lnTo>
                <a:lnTo>
                  <a:pt x="562140" y="1656716"/>
                </a:lnTo>
                <a:lnTo>
                  <a:pt x="556427" y="1656716"/>
                </a:lnTo>
                <a:lnTo>
                  <a:pt x="551031" y="1656716"/>
                </a:lnTo>
                <a:close/>
                <a:moveTo>
                  <a:pt x="1718798" y="1499871"/>
                </a:moveTo>
                <a:lnTo>
                  <a:pt x="1729908" y="1500188"/>
                </a:lnTo>
                <a:lnTo>
                  <a:pt x="1740700" y="1501141"/>
                </a:lnTo>
                <a:lnTo>
                  <a:pt x="1750857" y="1502093"/>
                </a:lnTo>
                <a:lnTo>
                  <a:pt x="1761332" y="1504316"/>
                </a:lnTo>
                <a:lnTo>
                  <a:pt x="1771489" y="1506538"/>
                </a:lnTo>
                <a:lnTo>
                  <a:pt x="1781646" y="1509396"/>
                </a:lnTo>
                <a:lnTo>
                  <a:pt x="1791486" y="1512571"/>
                </a:lnTo>
                <a:lnTo>
                  <a:pt x="1801008" y="1516381"/>
                </a:lnTo>
                <a:lnTo>
                  <a:pt x="1810531" y="1520826"/>
                </a:lnTo>
                <a:lnTo>
                  <a:pt x="1819736" y="1525271"/>
                </a:lnTo>
                <a:lnTo>
                  <a:pt x="1828306" y="1530351"/>
                </a:lnTo>
                <a:lnTo>
                  <a:pt x="1837194" y="1536066"/>
                </a:lnTo>
                <a:lnTo>
                  <a:pt x="1845446" y="1541781"/>
                </a:lnTo>
                <a:lnTo>
                  <a:pt x="1853382" y="1548131"/>
                </a:lnTo>
                <a:lnTo>
                  <a:pt x="1861000" y="1554481"/>
                </a:lnTo>
                <a:lnTo>
                  <a:pt x="1868300" y="1561783"/>
                </a:lnTo>
                <a:lnTo>
                  <a:pt x="1875283" y="1569403"/>
                </a:lnTo>
                <a:lnTo>
                  <a:pt x="1881949" y="1576706"/>
                </a:lnTo>
                <a:lnTo>
                  <a:pt x="1888297" y="1584643"/>
                </a:lnTo>
                <a:lnTo>
                  <a:pt x="1894328" y="1593216"/>
                </a:lnTo>
                <a:lnTo>
                  <a:pt x="1899724" y="1601788"/>
                </a:lnTo>
                <a:lnTo>
                  <a:pt x="1904803" y="1610678"/>
                </a:lnTo>
                <a:lnTo>
                  <a:pt x="1909247" y="1619568"/>
                </a:lnTo>
                <a:lnTo>
                  <a:pt x="1913691" y="1628776"/>
                </a:lnTo>
                <a:lnTo>
                  <a:pt x="1917500" y="1638618"/>
                </a:lnTo>
                <a:lnTo>
                  <a:pt x="1920674" y="1648143"/>
                </a:lnTo>
                <a:lnTo>
                  <a:pt x="1923530" y="1658621"/>
                </a:lnTo>
                <a:lnTo>
                  <a:pt x="1926070" y="1668463"/>
                </a:lnTo>
                <a:lnTo>
                  <a:pt x="1927974" y="1679258"/>
                </a:lnTo>
                <a:lnTo>
                  <a:pt x="1929244" y="1689418"/>
                </a:lnTo>
                <a:lnTo>
                  <a:pt x="1929879" y="1700213"/>
                </a:lnTo>
                <a:lnTo>
                  <a:pt x="1930196" y="1711326"/>
                </a:lnTo>
                <a:lnTo>
                  <a:pt x="1929879" y="1722121"/>
                </a:lnTo>
                <a:lnTo>
                  <a:pt x="1929244" y="1732916"/>
                </a:lnTo>
                <a:lnTo>
                  <a:pt x="1927974" y="1743393"/>
                </a:lnTo>
                <a:lnTo>
                  <a:pt x="1926070" y="1753871"/>
                </a:lnTo>
                <a:lnTo>
                  <a:pt x="1923530" y="1764031"/>
                </a:lnTo>
                <a:lnTo>
                  <a:pt x="1920674" y="1774191"/>
                </a:lnTo>
                <a:lnTo>
                  <a:pt x="1917500" y="1784033"/>
                </a:lnTo>
                <a:lnTo>
                  <a:pt x="1913691" y="1793558"/>
                </a:lnTo>
                <a:lnTo>
                  <a:pt x="1909247" y="1802766"/>
                </a:lnTo>
                <a:lnTo>
                  <a:pt x="1904803" y="1811656"/>
                </a:lnTo>
                <a:lnTo>
                  <a:pt x="1899724" y="1820863"/>
                </a:lnTo>
                <a:lnTo>
                  <a:pt x="1894328" y="1829118"/>
                </a:lnTo>
                <a:lnTo>
                  <a:pt x="1888297" y="1837691"/>
                </a:lnTo>
                <a:lnTo>
                  <a:pt x="1881949" y="1845628"/>
                </a:lnTo>
                <a:lnTo>
                  <a:pt x="1875283" y="1853566"/>
                </a:lnTo>
                <a:lnTo>
                  <a:pt x="1868300" y="1860551"/>
                </a:lnTo>
                <a:lnTo>
                  <a:pt x="1861000" y="1867853"/>
                </a:lnTo>
                <a:lnTo>
                  <a:pt x="1853382" y="1874521"/>
                </a:lnTo>
                <a:lnTo>
                  <a:pt x="1845446" y="1880553"/>
                </a:lnTo>
                <a:lnTo>
                  <a:pt x="1837194" y="1886268"/>
                </a:lnTo>
                <a:lnTo>
                  <a:pt x="1828306" y="1891983"/>
                </a:lnTo>
                <a:lnTo>
                  <a:pt x="1819736" y="1897063"/>
                </a:lnTo>
                <a:lnTo>
                  <a:pt x="1810531" y="1901826"/>
                </a:lnTo>
                <a:lnTo>
                  <a:pt x="1801008" y="1905953"/>
                </a:lnTo>
                <a:lnTo>
                  <a:pt x="1791486" y="1909763"/>
                </a:lnTo>
                <a:lnTo>
                  <a:pt x="1781646" y="1912938"/>
                </a:lnTo>
                <a:lnTo>
                  <a:pt x="1771489" y="1916113"/>
                </a:lnTo>
                <a:lnTo>
                  <a:pt x="1761332" y="1918653"/>
                </a:lnTo>
                <a:lnTo>
                  <a:pt x="1750857" y="1920241"/>
                </a:lnTo>
                <a:lnTo>
                  <a:pt x="1740700" y="1921828"/>
                </a:lnTo>
                <a:lnTo>
                  <a:pt x="1729908" y="1922463"/>
                </a:lnTo>
                <a:lnTo>
                  <a:pt x="1718798" y="1922463"/>
                </a:lnTo>
                <a:lnTo>
                  <a:pt x="1708006" y="1922463"/>
                </a:lnTo>
                <a:lnTo>
                  <a:pt x="1697531" y="1921828"/>
                </a:lnTo>
                <a:lnTo>
                  <a:pt x="1686739" y="1920241"/>
                </a:lnTo>
                <a:lnTo>
                  <a:pt x="1676265" y="1918653"/>
                </a:lnTo>
                <a:lnTo>
                  <a:pt x="1666107" y="1916113"/>
                </a:lnTo>
                <a:lnTo>
                  <a:pt x="1656268" y="1912938"/>
                </a:lnTo>
                <a:lnTo>
                  <a:pt x="1646110" y="1909763"/>
                </a:lnTo>
                <a:lnTo>
                  <a:pt x="1636588" y="1905953"/>
                </a:lnTo>
                <a:lnTo>
                  <a:pt x="1627065" y="1901826"/>
                </a:lnTo>
                <a:lnTo>
                  <a:pt x="1618178" y="1897063"/>
                </a:lnTo>
                <a:lnTo>
                  <a:pt x="1609290" y="1891983"/>
                </a:lnTo>
                <a:lnTo>
                  <a:pt x="1601038" y="1886268"/>
                </a:lnTo>
                <a:lnTo>
                  <a:pt x="1592785" y="1880553"/>
                </a:lnTo>
                <a:lnTo>
                  <a:pt x="1584532" y="1874521"/>
                </a:lnTo>
                <a:lnTo>
                  <a:pt x="1576914" y="1867853"/>
                </a:lnTo>
                <a:lnTo>
                  <a:pt x="1569614" y="1860551"/>
                </a:lnTo>
                <a:lnTo>
                  <a:pt x="1562630" y="1853566"/>
                </a:lnTo>
                <a:lnTo>
                  <a:pt x="1555965" y="1845628"/>
                </a:lnTo>
                <a:lnTo>
                  <a:pt x="1549616" y="1837691"/>
                </a:lnTo>
                <a:lnTo>
                  <a:pt x="1543903" y="1829118"/>
                </a:lnTo>
                <a:lnTo>
                  <a:pt x="1538507" y="1820863"/>
                </a:lnTo>
                <a:lnTo>
                  <a:pt x="1533111" y="1811656"/>
                </a:lnTo>
                <a:lnTo>
                  <a:pt x="1528350" y="1802766"/>
                </a:lnTo>
                <a:lnTo>
                  <a:pt x="1524223" y="1793558"/>
                </a:lnTo>
                <a:lnTo>
                  <a:pt x="1520414" y="1784033"/>
                </a:lnTo>
                <a:lnTo>
                  <a:pt x="1516923" y="1774191"/>
                </a:lnTo>
                <a:lnTo>
                  <a:pt x="1514066" y="1764031"/>
                </a:lnTo>
                <a:lnTo>
                  <a:pt x="1511844" y="1753871"/>
                </a:lnTo>
                <a:lnTo>
                  <a:pt x="1510257" y="1743393"/>
                </a:lnTo>
                <a:lnTo>
                  <a:pt x="1508670" y="1732916"/>
                </a:lnTo>
                <a:lnTo>
                  <a:pt x="1507718" y="1722121"/>
                </a:lnTo>
                <a:lnTo>
                  <a:pt x="1507400" y="1711326"/>
                </a:lnTo>
                <a:lnTo>
                  <a:pt x="1507718" y="1700213"/>
                </a:lnTo>
                <a:lnTo>
                  <a:pt x="1508670" y="1689418"/>
                </a:lnTo>
                <a:lnTo>
                  <a:pt x="1510257" y="1679258"/>
                </a:lnTo>
                <a:lnTo>
                  <a:pt x="1511844" y="1668463"/>
                </a:lnTo>
                <a:lnTo>
                  <a:pt x="1514066" y="1658621"/>
                </a:lnTo>
                <a:lnTo>
                  <a:pt x="1516923" y="1648143"/>
                </a:lnTo>
                <a:lnTo>
                  <a:pt x="1520414" y="1638618"/>
                </a:lnTo>
                <a:lnTo>
                  <a:pt x="1524223" y="1628776"/>
                </a:lnTo>
                <a:lnTo>
                  <a:pt x="1528350" y="1619568"/>
                </a:lnTo>
                <a:lnTo>
                  <a:pt x="1533111" y="1610678"/>
                </a:lnTo>
                <a:lnTo>
                  <a:pt x="1538507" y="1601788"/>
                </a:lnTo>
                <a:lnTo>
                  <a:pt x="1543903" y="1593216"/>
                </a:lnTo>
                <a:lnTo>
                  <a:pt x="1549616" y="1584643"/>
                </a:lnTo>
                <a:lnTo>
                  <a:pt x="1555965" y="1576706"/>
                </a:lnTo>
                <a:lnTo>
                  <a:pt x="1562630" y="1569403"/>
                </a:lnTo>
                <a:lnTo>
                  <a:pt x="1569614" y="1561783"/>
                </a:lnTo>
                <a:lnTo>
                  <a:pt x="1576914" y="1554481"/>
                </a:lnTo>
                <a:lnTo>
                  <a:pt x="1584532" y="1548131"/>
                </a:lnTo>
                <a:lnTo>
                  <a:pt x="1592785" y="1541781"/>
                </a:lnTo>
                <a:lnTo>
                  <a:pt x="1601038" y="1536066"/>
                </a:lnTo>
                <a:lnTo>
                  <a:pt x="1609290" y="1530351"/>
                </a:lnTo>
                <a:lnTo>
                  <a:pt x="1618178" y="1525271"/>
                </a:lnTo>
                <a:lnTo>
                  <a:pt x="1627065" y="1520826"/>
                </a:lnTo>
                <a:lnTo>
                  <a:pt x="1636588" y="1516381"/>
                </a:lnTo>
                <a:lnTo>
                  <a:pt x="1646110" y="1512571"/>
                </a:lnTo>
                <a:lnTo>
                  <a:pt x="1656268" y="1509396"/>
                </a:lnTo>
                <a:lnTo>
                  <a:pt x="1666107" y="1506538"/>
                </a:lnTo>
                <a:lnTo>
                  <a:pt x="1676265" y="1504316"/>
                </a:lnTo>
                <a:lnTo>
                  <a:pt x="1686739" y="1502093"/>
                </a:lnTo>
                <a:lnTo>
                  <a:pt x="1697531" y="1501141"/>
                </a:lnTo>
                <a:lnTo>
                  <a:pt x="1708006" y="1500188"/>
                </a:lnTo>
                <a:lnTo>
                  <a:pt x="1718798" y="1499871"/>
                </a:lnTo>
                <a:close/>
                <a:moveTo>
                  <a:pt x="556427" y="1499871"/>
                </a:moveTo>
                <a:lnTo>
                  <a:pt x="567219" y="1500188"/>
                </a:lnTo>
                <a:lnTo>
                  <a:pt x="578011" y="1501141"/>
                </a:lnTo>
                <a:lnTo>
                  <a:pt x="588486" y="1502093"/>
                </a:lnTo>
                <a:lnTo>
                  <a:pt x="598960" y="1504316"/>
                </a:lnTo>
                <a:lnTo>
                  <a:pt x="609118" y="1506538"/>
                </a:lnTo>
                <a:lnTo>
                  <a:pt x="619275" y="1509396"/>
                </a:lnTo>
                <a:lnTo>
                  <a:pt x="629115" y="1512571"/>
                </a:lnTo>
                <a:lnTo>
                  <a:pt x="638637" y="1516381"/>
                </a:lnTo>
                <a:lnTo>
                  <a:pt x="648160" y="1520826"/>
                </a:lnTo>
                <a:lnTo>
                  <a:pt x="657365" y="1525271"/>
                </a:lnTo>
                <a:lnTo>
                  <a:pt x="665935" y="1530351"/>
                </a:lnTo>
                <a:lnTo>
                  <a:pt x="674188" y="1536066"/>
                </a:lnTo>
                <a:lnTo>
                  <a:pt x="682758" y="1541781"/>
                </a:lnTo>
                <a:lnTo>
                  <a:pt x="691011" y="1548131"/>
                </a:lnTo>
                <a:lnTo>
                  <a:pt x="698629" y="1555116"/>
                </a:lnTo>
                <a:lnTo>
                  <a:pt x="705612" y="1561783"/>
                </a:lnTo>
                <a:lnTo>
                  <a:pt x="712912" y="1569403"/>
                </a:lnTo>
                <a:lnTo>
                  <a:pt x="719578" y="1576706"/>
                </a:lnTo>
                <a:lnTo>
                  <a:pt x="725926" y="1584643"/>
                </a:lnTo>
                <a:lnTo>
                  <a:pt x="731322" y="1593216"/>
                </a:lnTo>
                <a:lnTo>
                  <a:pt x="737036" y="1601788"/>
                </a:lnTo>
                <a:lnTo>
                  <a:pt x="742114" y="1610678"/>
                </a:lnTo>
                <a:lnTo>
                  <a:pt x="746876" y="1619568"/>
                </a:lnTo>
                <a:lnTo>
                  <a:pt x="751319" y="1628776"/>
                </a:lnTo>
                <a:lnTo>
                  <a:pt x="754811" y="1638618"/>
                </a:lnTo>
                <a:lnTo>
                  <a:pt x="758302" y="1648143"/>
                </a:lnTo>
                <a:lnTo>
                  <a:pt x="761159" y="1658621"/>
                </a:lnTo>
                <a:lnTo>
                  <a:pt x="763698" y="1668463"/>
                </a:lnTo>
                <a:lnTo>
                  <a:pt x="765286" y="1679258"/>
                </a:lnTo>
                <a:lnTo>
                  <a:pt x="766873" y="1689418"/>
                </a:lnTo>
                <a:lnTo>
                  <a:pt x="767507" y="1700213"/>
                </a:lnTo>
                <a:lnTo>
                  <a:pt x="767825" y="1711326"/>
                </a:lnTo>
                <a:lnTo>
                  <a:pt x="767507" y="1722121"/>
                </a:lnTo>
                <a:lnTo>
                  <a:pt x="766873" y="1732916"/>
                </a:lnTo>
                <a:lnTo>
                  <a:pt x="765286" y="1743393"/>
                </a:lnTo>
                <a:lnTo>
                  <a:pt x="763698" y="1753871"/>
                </a:lnTo>
                <a:lnTo>
                  <a:pt x="761159" y="1764031"/>
                </a:lnTo>
                <a:lnTo>
                  <a:pt x="758302" y="1774191"/>
                </a:lnTo>
                <a:lnTo>
                  <a:pt x="754811" y="1784033"/>
                </a:lnTo>
                <a:lnTo>
                  <a:pt x="751319" y="1793558"/>
                </a:lnTo>
                <a:lnTo>
                  <a:pt x="746876" y="1802766"/>
                </a:lnTo>
                <a:lnTo>
                  <a:pt x="742114" y="1811656"/>
                </a:lnTo>
                <a:lnTo>
                  <a:pt x="737036" y="1820863"/>
                </a:lnTo>
                <a:lnTo>
                  <a:pt x="731322" y="1829118"/>
                </a:lnTo>
                <a:lnTo>
                  <a:pt x="725926" y="1837691"/>
                </a:lnTo>
                <a:lnTo>
                  <a:pt x="719578" y="1845628"/>
                </a:lnTo>
                <a:lnTo>
                  <a:pt x="712912" y="1853566"/>
                </a:lnTo>
                <a:lnTo>
                  <a:pt x="705612" y="1860551"/>
                </a:lnTo>
                <a:lnTo>
                  <a:pt x="698629" y="1867853"/>
                </a:lnTo>
                <a:lnTo>
                  <a:pt x="691011" y="1874521"/>
                </a:lnTo>
                <a:lnTo>
                  <a:pt x="682758" y="1880553"/>
                </a:lnTo>
                <a:lnTo>
                  <a:pt x="674188" y="1886268"/>
                </a:lnTo>
                <a:lnTo>
                  <a:pt x="665935" y="1891983"/>
                </a:lnTo>
                <a:lnTo>
                  <a:pt x="657365" y="1897063"/>
                </a:lnTo>
                <a:lnTo>
                  <a:pt x="648160" y="1901826"/>
                </a:lnTo>
                <a:lnTo>
                  <a:pt x="638637" y="1905953"/>
                </a:lnTo>
                <a:lnTo>
                  <a:pt x="629115" y="1909763"/>
                </a:lnTo>
                <a:lnTo>
                  <a:pt x="619275" y="1912938"/>
                </a:lnTo>
                <a:lnTo>
                  <a:pt x="609118" y="1916113"/>
                </a:lnTo>
                <a:lnTo>
                  <a:pt x="598960" y="1918653"/>
                </a:lnTo>
                <a:lnTo>
                  <a:pt x="588486" y="1920241"/>
                </a:lnTo>
                <a:lnTo>
                  <a:pt x="578011" y="1921828"/>
                </a:lnTo>
                <a:lnTo>
                  <a:pt x="567219" y="1922463"/>
                </a:lnTo>
                <a:lnTo>
                  <a:pt x="556427" y="1922463"/>
                </a:lnTo>
                <a:lnTo>
                  <a:pt x="545317" y="1922463"/>
                </a:lnTo>
                <a:lnTo>
                  <a:pt x="534525" y="1921828"/>
                </a:lnTo>
                <a:lnTo>
                  <a:pt x="524368" y="1920241"/>
                </a:lnTo>
                <a:lnTo>
                  <a:pt x="513893" y="1918653"/>
                </a:lnTo>
                <a:lnTo>
                  <a:pt x="503736" y="1916113"/>
                </a:lnTo>
                <a:lnTo>
                  <a:pt x="493896" y="1912938"/>
                </a:lnTo>
                <a:lnTo>
                  <a:pt x="483739" y="1909763"/>
                </a:lnTo>
                <a:lnTo>
                  <a:pt x="474217" y="1905953"/>
                </a:lnTo>
                <a:lnTo>
                  <a:pt x="464694" y="1901826"/>
                </a:lnTo>
                <a:lnTo>
                  <a:pt x="455807" y="1897063"/>
                </a:lnTo>
                <a:lnTo>
                  <a:pt x="446919" y="1891983"/>
                </a:lnTo>
                <a:lnTo>
                  <a:pt x="438349" y="1886268"/>
                </a:lnTo>
                <a:lnTo>
                  <a:pt x="429779" y="1880553"/>
                </a:lnTo>
                <a:lnTo>
                  <a:pt x="421843" y="1874521"/>
                </a:lnTo>
                <a:lnTo>
                  <a:pt x="414543" y="1867853"/>
                </a:lnTo>
                <a:lnTo>
                  <a:pt x="406925" y="1860551"/>
                </a:lnTo>
                <a:lnTo>
                  <a:pt x="400259" y="1853566"/>
                </a:lnTo>
                <a:lnTo>
                  <a:pt x="393276" y="1845628"/>
                </a:lnTo>
                <a:lnTo>
                  <a:pt x="386928" y="1837691"/>
                </a:lnTo>
                <a:lnTo>
                  <a:pt x="381214" y="1829118"/>
                </a:lnTo>
                <a:lnTo>
                  <a:pt x="375501" y="1820863"/>
                </a:lnTo>
                <a:lnTo>
                  <a:pt x="370422" y="1811656"/>
                </a:lnTo>
                <a:lnTo>
                  <a:pt x="365978" y="1802766"/>
                </a:lnTo>
                <a:lnTo>
                  <a:pt x="361535" y="1793558"/>
                </a:lnTo>
                <a:lnTo>
                  <a:pt x="357726" y="1784033"/>
                </a:lnTo>
                <a:lnTo>
                  <a:pt x="354552" y="1774191"/>
                </a:lnTo>
                <a:lnTo>
                  <a:pt x="351695" y="1764031"/>
                </a:lnTo>
                <a:lnTo>
                  <a:pt x="349473" y="1753871"/>
                </a:lnTo>
                <a:lnTo>
                  <a:pt x="347251" y="1743393"/>
                </a:lnTo>
                <a:lnTo>
                  <a:pt x="346299" y="1732916"/>
                </a:lnTo>
                <a:lnTo>
                  <a:pt x="345347" y="1722121"/>
                </a:lnTo>
                <a:lnTo>
                  <a:pt x="345029" y="1711326"/>
                </a:lnTo>
                <a:lnTo>
                  <a:pt x="345347" y="1700213"/>
                </a:lnTo>
                <a:lnTo>
                  <a:pt x="346299" y="1689418"/>
                </a:lnTo>
                <a:lnTo>
                  <a:pt x="347251" y="1679258"/>
                </a:lnTo>
                <a:lnTo>
                  <a:pt x="349473" y="1668463"/>
                </a:lnTo>
                <a:lnTo>
                  <a:pt x="351695" y="1658621"/>
                </a:lnTo>
                <a:lnTo>
                  <a:pt x="354552" y="1648143"/>
                </a:lnTo>
                <a:lnTo>
                  <a:pt x="357726" y="1638618"/>
                </a:lnTo>
                <a:lnTo>
                  <a:pt x="361535" y="1628776"/>
                </a:lnTo>
                <a:lnTo>
                  <a:pt x="365978" y="1619568"/>
                </a:lnTo>
                <a:lnTo>
                  <a:pt x="370422" y="1610678"/>
                </a:lnTo>
                <a:lnTo>
                  <a:pt x="375501" y="1601788"/>
                </a:lnTo>
                <a:lnTo>
                  <a:pt x="381214" y="1593216"/>
                </a:lnTo>
                <a:lnTo>
                  <a:pt x="386928" y="1584643"/>
                </a:lnTo>
                <a:lnTo>
                  <a:pt x="393276" y="1576706"/>
                </a:lnTo>
                <a:lnTo>
                  <a:pt x="400259" y="1569403"/>
                </a:lnTo>
                <a:lnTo>
                  <a:pt x="406925" y="1561783"/>
                </a:lnTo>
                <a:lnTo>
                  <a:pt x="414543" y="1555116"/>
                </a:lnTo>
                <a:lnTo>
                  <a:pt x="421843" y="1548131"/>
                </a:lnTo>
                <a:lnTo>
                  <a:pt x="429779" y="1541781"/>
                </a:lnTo>
                <a:lnTo>
                  <a:pt x="438349" y="1536066"/>
                </a:lnTo>
                <a:lnTo>
                  <a:pt x="446919" y="1530351"/>
                </a:lnTo>
                <a:lnTo>
                  <a:pt x="455807" y="1525271"/>
                </a:lnTo>
                <a:lnTo>
                  <a:pt x="464694" y="1520826"/>
                </a:lnTo>
                <a:lnTo>
                  <a:pt x="474217" y="1516381"/>
                </a:lnTo>
                <a:lnTo>
                  <a:pt x="483739" y="1512571"/>
                </a:lnTo>
                <a:lnTo>
                  <a:pt x="493896" y="1509396"/>
                </a:lnTo>
                <a:lnTo>
                  <a:pt x="503736" y="1506538"/>
                </a:lnTo>
                <a:lnTo>
                  <a:pt x="513893" y="1504316"/>
                </a:lnTo>
                <a:lnTo>
                  <a:pt x="524368" y="1502093"/>
                </a:lnTo>
                <a:lnTo>
                  <a:pt x="534525" y="1501141"/>
                </a:lnTo>
                <a:lnTo>
                  <a:pt x="545317" y="1500188"/>
                </a:lnTo>
                <a:lnTo>
                  <a:pt x="556427" y="1499871"/>
                </a:lnTo>
                <a:close/>
                <a:moveTo>
                  <a:pt x="1106488" y="871538"/>
                </a:moveTo>
                <a:lnTo>
                  <a:pt x="1114426" y="871856"/>
                </a:lnTo>
                <a:lnTo>
                  <a:pt x="1122363" y="873127"/>
                </a:lnTo>
                <a:lnTo>
                  <a:pt x="1129983" y="874715"/>
                </a:lnTo>
                <a:lnTo>
                  <a:pt x="1136968" y="877575"/>
                </a:lnTo>
                <a:lnTo>
                  <a:pt x="1143636" y="880752"/>
                </a:lnTo>
                <a:lnTo>
                  <a:pt x="1149986" y="884564"/>
                </a:lnTo>
                <a:lnTo>
                  <a:pt x="1156018" y="889330"/>
                </a:lnTo>
                <a:lnTo>
                  <a:pt x="1161733" y="894096"/>
                </a:lnTo>
                <a:lnTo>
                  <a:pt x="1166813" y="899815"/>
                </a:lnTo>
                <a:lnTo>
                  <a:pt x="1171576" y="906169"/>
                </a:lnTo>
                <a:lnTo>
                  <a:pt x="1175068" y="912523"/>
                </a:lnTo>
                <a:lnTo>
                  <a:pt x="1178561" y="919195"/>
                </a:lnTo>
                <a:lnTo>
                  <a:pt x="1181101" y="926503"/>
                </a:lnTo>
                <a:lnTo>
                  <a:pt x="1183006" y="933810"/>
                </a:lnTo>
                <a:lnTo>
                  <a:pt x="1184276" y="941753"/>
                </a:lnTo>
                <a:lnTo>
                  <a:pt x="1184593" y="949696"/>
                </a:lnTo>
                <a:lnTo>
                  <a:pt x="1184593" y="1028171"/>
                </a:lnTo>
                <a:lnTo>
                  <a:pt x="1263333" y="1028171"/>
                </a:lnTo>
                <a:lnTo>
                  <a:pt x="1271271" y="1028489"/>
                </a:lnTo>
                <a:lnTo>
                  <a:pt x="1278573" y="1029760"/>
                </a:lnTo>
                <a:lnTo>
                  <a:pt x="1286193" y="1031666"/>
                </a:lnTo>
                <a:lnTo>
                  <a:pt x="1293496" y="1034526"/>
                </a:lnTo>
                <a:lnTo>
                  <a:pt x="1300481" y="1037703"/>
                </a:lnTo>
                <a:lnTo>
                  <a:pt x="1306831" y="1041515"/>
                </a:lnTo>
                <a:lnTo>
                  <a:pt x="1312863" y="1045963"/>
                </a:lnTo>
                <a:lnTo>
                  <a:pt x="1318261" y="1051047"/>
                </a:lnTo>
                <a:lnTo>
                  <a:pt x="1323658" y="1056766"/>
                </a:lnTo>
                <a:lnTo>
                  <a:pt x="1327786" y="1062485"/>
                </a:lnTo>
                <a:lnTo>
                  <a:pt x="1331913" y="1068839"/>
                </a:lnTo>
                <a:lnTo>
                  <a:pt x="1335088" y="1076146"/>
                </a:lnTo>
                <a:lnTo>
                  <a:pt x="1337946" y="1083136"/>
                </a:lnTo>
                <a:lnTo>
                  <a:pt x="1339851" y="1090761"/>
                </a:lnTo>
                <a:lnTo>
                  <a:pt x="1341121" y="1098386"/>
                </a:lnTo>
                <a:lnTo>
                  <a:pt x="1341438" y="1106647"/>
                </a:lnTo>
                <a:lnTo>
                  <a:pt x="1341121" y="1114590"/>
                </a:lnTo>
                <a:lnTo>
                  <a:pt x="1339851" y="1122215"/>
                </a:lnTo>
                <a:lnTo>
                  <a:pt x="1337946" y="1129840"/>
                </a:lnTo>
                <a:lnTo>
                  <a:pt x="1335088" y="1136830"/>
                </a:lnTo>
                <a:lnTo>
                  <a:pt x="1331913" y="1144137"/>
                </a:lnTo>
                <a:lnTo>
                  <a:pt x="1327786" y="1150492"/>
                </a:lnTo>
                <a:lnTo>
                  <a:pt x="1323658" y="1156210"/>
                </a:lnTo>
                <a:lnTo>
                  <a:pt x="1318261" y="1161929"/>
                </a:lnTo>
                <a:lnTo>
                  <a:pt x="1312863" y="1167013"/>
                </a:lnTo>
                <a:lnTo>
                  <a:pt x="1306831" y="1171461"/>
                </a:lnTo>
                <a:lnTo>
                  <a:pt x="1300481" y="1175273"/>
                </a:lnTo>
                <a:lnTo>
                  <a:pt x="1293496" y="1178450"/>
                </a:lnTo>
                <a:lnTo>
                  <a:pt x="1286193" y="1181310"/>
                </a:lnTo>
                <a:lnTo>
                  <a:pt x="1278573" y="1183216"/>
                </a:lnTo>
                <a:lnTo>
                  <a:pt x="1271271" y="1184487"/>
                </a:lnTo>
                <a:lnTo>
                  <a:pt x="1263333" y="1184805"/>
                </a:lnTo>
                <a:lnTo>
                  <a:pt x="1184593" y="1184805"/>
                </a:lnTo>
                <a:lnTo>
                  <a:pt x="1184593" y="1263280"/>
                </a:lnTo>
                <a:lnTo>
                  <a:pt x="1184276" y="1271223"/>
                </a:lnTo>
                <a:lnTo>
                  <a:pt x="1183006" y="1279166"/>
                </a:lnTo>
                <a:lnTo>
                  <a:pt x="1181101" y="1286473"/>
                </a:lnTo>
                <a:lnTo>
                  <a:pt x="1178561" y="1293781"/>
                </a:lnTo>
                <a:lnTo>
                  <a:pt x="1175068" y="1300453"/>
                </a:lnTo>
                <a:lnTo>
                  <a:pt x="1171576" y="1306807"/>
                </a:lnTo>
                <a:lnTo>
                  <a:pt x="1166813" y="1313161"/>
                </a:lnTo>
                <a:lnTo>
                  <a:pt x="1161733" y="1318880"/>
                </a:lnTo>
                <a:lnTo>
                  <a:pt x="1156018" y="1323646"/>
                </a:lnTo>
                <a:lnTo>
                  <a:pt x="1149986" y="1328412"/>
                </a:lnTo>
                <a:lnTo>
                  <a:pt x="1143636" y="1332224"/>
                </a:lnTo>
                <a:lnTo>
                  <a:pt x="1136968" y="1335401"/>
                </a:lnTo>
                <a:lnTo>
                  <a:pt x="1129983" y="1338261"/>
                </a:lnTo>
                <a:lnTo>
                  <a:pt x="1122363" y="1339849"/>
                </a:lnTo>
                <a:lnTo>
                  <a:pt x="1114426" y="1341120"/>
                </a:lnTo>
                <a:lnTo>
                  <a:pt x="1106488" y="1341438"/>
                </a:lnTo>
                <a:lnTo>
                  <a:pt x="1098551" y="1341120"/>
                </a:lnTo>
                <a:lnTo>
                  <a:pt x="1090613" y="1339849"/>
                </a:lnTo>
                <a:lnTo>
                  <a:pt x="1082993" y="1338261"/>
                </a:lnTo>
                <a:lnTo>
                  <a:pt x="1076008" y="1335401"/>
                </a:lnTo>
                <a:lnTo>
                  <a:pt x="1069023" y="1332224"/>
                </a:lnTo>
                <a:lnTo>
                  <a:pt x="1062673" y="1328412"/>
                </a:lnTo>
                <a:lnTo>
                  <a:pt x="1056323" y="1323646"/>
                </a:lnTo>
                <a:lnTo>
                  <a:pt x="1050926" y="1318880"/>
                </a:lnTo>
                <a:lnTo>
                  <a:pt x="1046163" y="1313161"/>
                </a:lnTo>
                <a:lnTo>
                  <a:pt x="1041401" y="1306807"/>
                </a:lnTo>
                <a:lnTo>
                  <a:pt x="1037273" y="1300453"/>
                </a:lnTo>
                <a:lnTo>
                  <a:pt x="1034098" y="1293781"/>
                </a:lnTo>
                <a:lnTo>
                  <a:pt x="1031876" y="1286473"/>
                </a:lnTo>
                <a:lnTo>
                  <a:pt x="1029971" y="1279166"/>
                </a:lnTo>
                <a:lnTo>
                  <a:pt x="1028701" y="1271223"/>
                </a:lnTo>
                <a:lnTo>
                  <a:pt x="1028383" y="1263280"/>
                </a:lnTo>
                <a:lnTo>
                  <a:pt x="1028383" y="1184805"/>
                </a:lnTo>
                <a:lnTo>
                  <a:pt x="949643" y="1184805"/>
                </a:lnTo>
                <a:lnTo>
                  <a:pt x="941706" y="1184487"/>
                </a:lnTo>
                <a:lnTo>
                  <a:pt x="934086" y="1183216"/>
                </a:lnTo>
                <a:lnTo>
                  <a:pt x="926783" y="1181310"/>
                </a:lnTo>
                <a:lnTo>
                  <a:pt x="919481" y="1178450"/>
                </a:lnTo>
                <a:lnTo>
                  <a:pt x="912496" y="1175273"/>
                </a:lnTo>
                <a:lnTo>
                  <a:pt x="906146" y="1171461"/>
                </a:lnTo>
                <a:lnTo>
                  <a:pt x="900113" y="1167013"/>
                </a:lnTo>
                <a:lnTo>
                  <a:pt x="894398" y="1161929"/>
                </a:lnTo>
                <a:lnTo>
                  <a:pt x="889318" y="1156210"/>
                </a:lnTo>
                <a:lnTo>
                  <a:pt x="885191" y="1150492"/>
                </a:lnTo>
                <a:lnTo>
                  <a:pt x="881063" y="1144137"/>
                </a:lnTo>
                <a:lnTo>
                  <a:pt x="877888" y="1136830"/>
                </a:lnTo>
                <a:lnTo>
                  <a:pt x="875031" y="1129840"/>
                </a:lnTo>
                <a:lnTo>
                  <a:pt x="873126" y="1122215"/>
                </a:lnTo>
                <a:lnTo>
                  <a:pt x="871856" y="1114590"/>
                </a:lnTo>
                <a:lnTo>
                  <a:pt x="871538" y="1106647"/>
                </a:lnTo>
                <a:lnTo>
                  <a:pt x="871856" y="1098386"/>
                </a:lnTo>
                <a:lnTo>
                  <a:pt x="873126" y="1090761"/>
                </a:lnTo>
                <a:lnTo>
                  <a:pt x="875031" y="1083136"/>
                </a:lnTo>
                <a:lnTo>
                  <a:pt x="877888" y="1076146"/>
                </a:lnTo>
                <a:lnTo>
                  <a:pt x="881063" y="1068839"/>
                </a:lnTo>
                <a:lnTo>
                  <a:pt x="885191" y="1062485"/>
                </a:lnTo>
                <a:lnTo>
                  <a:pt x="889318" y="1056766"/>
                </a:lnTo>
                <a:lnTo>
                  <a:pt x="894398" y="1051047"/>
                </a:lnTo>
                <a:lnTo>
                  <a:pt x="900113" y="1045963"/>
                </a:lnTo>
                <a:lnTo>
                  <a:pt x="906146" y="1041515"/>
                </a:lnTo>
                <a:lnTo>
                  <a:pt x="912496" y="1037703"/>
                </a:lnTo>
                <a:lnTo>
                  <a:pt x="919481" y="1034526"/>
                </a:lnTo>
                <a:lnTo>
                  <a:pt x="926783" y="1031666"/>
                </a:lnTo>
                <a:lnTo>
                  <a:pt x="934086" y="1029760"/>
                </a:lnTo>
                <a:lnTo>
                  <a:pt x="941706" y="1028489"/>
                </a:lnTo>
                <a:lnTo>
                  <a:pt x="949643" y="1028171"/>
                </a:lnTo>
                <a:lnTo>
                  <a:pt x="1028383" y="1028171"/>
                </a:lnTo>
                <a:lnTo>
                  <a:pt x="1028383" y="949696"/>
                </a:lnTo>
                <a:lnTo>
                  <a:pt x="1028701" y="941753"/>
                </a:lnTo>
                <a:lnTo>
                  <a:pt x="1029971" y="933810"/>
                </a:lnTo>
                <a:lnTo>
                  <a:pt x="1031876" y="926503"/>
                </a:lnTo>
                <a:lnTo>
                  <a:pt x="1034098" y="919195"/>
                </a:lnTo>
                <a:lnTo>
                  <a:pt x="1037273" y="912523"/>
                </a:lnTo>
                <a:lnTo>
                  <a:pt x="1041401" y="906169"/>
                </a:lnTo>
                <a:lnTo>
                  <a:pt x="1046163" y="899815"/>
                </a:lnTo>
                <a:lnTo>
                  <a:pt x="1050926" y="894096"/>
                </a:lnTo>
                <a:lnTo>
                  <a:pt x="1056323" y="889330"/>
                </a:lnTo>
                <a:lnTo>
                  <a:pt x="1062673" y="884564"/>
                </a:lnTo>
                <a:lnTo>
                  <a:pt x="1069023" y="880752"/>
                </a:lnTo>
                <a:lnTo>
                  <a:pt x="1076008" y="877575"/>
                </a:lnTo>
                <a:lnTo>
                  <a:pt x="1082993" y="874715"/>
                </a:lnTo>
                <a:lnTo>
                  <a:pt x="1090613" y="873127"/>
                </a:lnTo>
                <a:lnTo>
                  <a:pt x="1098551" y="871856"/>
                </a:lnTo>
                <a:lnTo>
                  <a:pt x="1106488" y="871538"/>
                </a:lnTo>
                <a:close/>
                <a:moveTo>
                  <a:pt x="1631509" y="701358"/>
                </a:moveTo>
                <a:lnTo>
                  <a:pt x="1631509" y="1027748"/>
                </a:lnTo>
                <a:lnTo>
                  <a:pt x="2191428" y="1027748"/>
                </a:lnTo>
                <a:lnTo>
                  <a:pt x="2191428" y="1019176"/>
                </a:lnTo>
                <a:lnTo>
                  <a:pt x="2191428" y="1010921"/>
                </a:lnTo>
                <a:lnTo>
                  <a:pt x="2191110" y="1002983"/>
                </a:lnTo>
                <a:lnTo>
                  <a:pt x="2190158" y="994728"/>
                </a:lnTo>
                <a:lnTo>
                  <a:pt x="2189523" y="986791"/>
                </a:lnTo>
                <a:lnTo>
                  <a:pt x="2188254" y="978853"/>
                </a:lnTo>
                <a:lnTo>
                  <a:pt x="2186667" y="970916"/>
                </a:lnTo>
                <a:lnTo>
                  <a:pt x="2185080" y="962978"/>
                </a:lnTo>
                <a:lnTo>
                  <a:pt x="2183492" y="955041"/>
                </a:lnTo>
                <a:lnTo>
                  <a:pt x="2180953" y="947421"/>
                </a:lnTo>
                <a:lnTo>
                  <a:pt x="2179049" y="939801"/>
                </a:lnTo>
                <a:lnTo>
                  <a:pt x="2173653" y="924878"/>
                </a:lnTo>
                <a:lnTo>
                  <a:pt x="2167622" y="910273"/>
                </a:lnTo>
                <a:lnTo>
                  <a:pt x="2160321" y="895351"/>
                </a:lnTo>
                <a:lnTo>
                  <a:pt x="2152386" y="881698"/>
                </a:lnTo>
                <a:lnTo>
                  <a:pt x="2143816" y="867728"/>
                </a:lnTo>
                <a:lnTo>
                  <a:pt x="2134293" y="854711"/>
                </a:lnTo>
                <a:lnTo>
                  <a:pt x="2123819" y="841376"/>
                </a:lnTo>
                <a:lnTo>
                  <a:pt x="2113344" y="829311"/>
                </a:lnTo>
                <a:lnTo>
                  <a:pt x="2101282" y="817246"/>
                </a:lnTo>
                <a:lnTo>
                  <a:pt x="2088903" y="805498"/>
                </a:lnTo>
                <a:lnTo>
                  <a:pt x="2075889" y="794703"/>
                </a:lnTo>
                <a:lnTo>
                  <a:pt x="2062558" y="783908"/>
                </a:lnTo>
                <a:lnTo>
                  <a:pt x="2048274" y="774066"/>
                </a:lnTo>
                <a:lnTo>
                  <a:pt x="2033038" y="764541"/>
                </a:lnTo>
                <a:lnTo>
                  <a:pt x="2017485" y="755651"/>
                </a:lnTo>
                <a:lnTo>
                  <a:pt x="2001614" y="747396"/>
                </a:lnTo>
                <a:lnTo>
                  <a:pt x="1985109" y="739776"/>
                </a:lnTo>
                <a:lnTo>
                  <a:pt x="1968286" y="732791"/>
                </a:lnTo>
                <a:lnTo>
                  <a:pt x="1950828" y="726441"/>
                </a:lnTo>
                <a:lnTo>
                  <a:pt x="1933053" y="720408"/>
                </a:lnTo>
                <a:lnTo>
                  <a:pt x="1914960" y="715646"/>
                </a:lnTo>
                <a:lnTo>
                  <a:pt x="1896233" y="711201"/>
                </a:lnTo>
                <a:lnTo>
                  <a:pt x="1877188" y="707708"/>
                </a:lnTo>
                <a:lnTo>
                  <a:pt x="1857826" y="704851"/>
                </a:lnTo>
                <a:lnTo>
                  <a:pt x="1837828" y="702946"/>
                </a:lnTo>
                <a:lnTo>
                  <a:pt x="1818149" y="701676"/>
                </a:lnTo>
                <a:lnTo>
                  <a:pt x="1797834" y="701358"/>
                </a:lnTo>
                <a:lnTo>
                  <a:pt x="1631509" y="701358"/>
                </a:lnTo>
                <a:close/>
                <a:moveTo>
                  <a:pt x="549761" y="701358"/>
                </a:moveTo>
                <a:lnTo>
                  <a:pt x="529447" y="701676"/>
                </a:lnTo>
                <a:lnTo>
                  <a:pt x="509767" y="702946"/>
                </a:lnTo>
                <a:lnTo>
                  <a:pt x="489770" y="704851"/>
                </a:lnTo>
                <a:lnTo>
                  <a:pt x="470408" y="707708"/>
                </a:lnTo>
                <a:lnTo>
                  <a:pt x="451363" y="711201"/>
                </a:lnTo>
                <a:lnTo>
                  <a:pt x="432635" y="715646"/>
                </a:lnTo>
                <a:lnTo>
                  <a:pt x="414543" y="720408"/>
                </a:lnTo>
                <a:lnTo>
                  <a:pt x="396450" y="726441"/>
                </a:lnTo>
                <a:lnTo>
                  <a:pt x="378992" y="732791"/>
                </a:lnTo>
                <a:lnTo>
                  <a:pt x="362487" y="739776"/>
                </a:lnTo>
                <a:lnTo>
                  <a:pt x="345664" y="747396"/>
                </a:lnTo>
                <a:lnTo>
                  <a:pt x="329793" y="755651"/>
                </a:lnTo>
                <a:lnTo>
                  <a:pt x="314557" y="764541"/>
                </a:lnTo>
                <a:lnTo>
                  <a:pt x="299321" y="774066"/>
                </a:lnTo>
                <a:lnTo>
                  <a:pt x="285038" y="783908"/>
                </a:lnTo>
                <a:lnTo>
                  <a:pt x="271706" y="794703"/>
                </a:lnTo>
                <a:lnTo>
                  <a:pt x="258375" y="805498"/>
                </a:lnTo>
                <a:lnTo>
                  <a:pt x="246313" y="817246"/>
                </a:lnTo>
                <a:lnTo>
                  <a:pt x="234569" y="829311"/>
                </a:lnTo>
                <a:lnTo>
                  <a:pt x="223459" y="841376"/>
                </a:lnTo>
                <a:lnTo>
                  <a:pt x="213302" y="854711"/>
                </a:lnTo>
                <a:lnTo>
                  <a:pt x="203780" y="867728"/>
                </a:lnTo>
                <a:lnTo>
                  <a:pt x="195210" y="881698"/>
                </a:lnTo>
                <a:lnTo>
                  <a:pt x="187274" y="895351"/>
                </a:lnTo>
                <a:lnTo>
                  <a:pt x="180291" y="910273"/>
                </a:lnTo>
                <a:lnTo>
                  <a:pt x="173943" y="924878"/>
                </a:lnTo>
                <a:lnTo>
                  <a:pt x="168864" y="939801"/>
                </a:lnTo>
                <a:lnTo>
                  <a:pt x="166642" y="947421"/>
                </a:lnTo>
                <a:lnTo>
                  <a:pt x="164103" y="955041"/>
                </a:lnTo>
                <a:lnTo>
                  <a:pt x="162516" y="962978"/>
                </a:lnTo>
                <a:lnTo>
                  <a:pt x="160929" y="970916"/>
                </a:lnTo>
                <a:lnTo>
                  <a:pt x="159342" y="978853"/>
                </a:lnTo>
                <a:lnTo>
                  <a:pt x="158072" y="986791"/>
                </a:lnTo>
                <a:lnTo>
                  <a:pt x="157437" y="994728"/>
                </a:lnTo>
                <a:lnTo>
                  <a:pt x="157120" y="1002983"/>
                </a:lnTo>
                <a:lnTo>
                  <a:pt x="156485" y="1010921"/>
                </a:lnTo>
                <a:lnTo>
                  <a:pt x="156168" y="1019176"/>
                </a:lnTo>
                <a:lnTo>
                  <a:pt x="156168" y="1475741"/>
                </a:lnTo>
                <a:lnTo>
                  <a:pt x="156161" y="1475902"/>
                </a:lnTo>
                <a:lnTo>
                  <a:pt x="156168" y="1476058"/>
                </a:lnTo>
                <a:lnTo>
                  <a:pt x="156168" y="1620838"/>
                </a:lnTo>
                <a:lnTo>
                  <a:pt x="160611" y="1620838"/>
                </a:lnTo>
                <a:lnTo>
                  <a:pt x="164420" y="1603376"/>
                </a:lnTo>
                <a:lnTo>
                  <a:pt x="169182" y="1586231"/>
                </a:lnTo>
                <a:lnTo>
                  <a:pt x="174895" y="1569721"/>
                </a:lnTo>
                <a:lnTo>
                  <a:pt x="180926" y="1552893"/>
                </a:lnTo>
                <a:lnTo>
                  <a:pt x="187592" y="1537018"/>
                </a:lnTo>
                <a:lnTo>
                  <a:pt x="195210" y="1521143"/>
                </a:lnTo>
                <a:lnTo>
                  <a:pt x="202828" y="1505903"/>
                </a:lnTo>
                <a:lnTo>
                  <a:pt x="211715" y="1490981"/>
                </a:lnTo>
                <a:lnTo>
                  <a:pt x="221238" y="1476376"/>
                </a:lnTo>
                <a:lnTo>
                  <a:pt x="231077" y="1462088"/>
                </a:lnTo>
                <a:lnTo>
                  <a:pt x="241552" y="1448118"/>
                </a:lnTo>
                <a:lnTo>
                  <a:pt x="252662" y="1435101"/>
                </a:lnTo>
                <a:lnTo>
                  <a:pt x="264088" y="1422401"/>
                </a:lnTo>
                <a:lnTo>
                  <a:pt x="276468" y="1410018"/>
                </a:lnTo>
                <a:lnTo>
                  <a:pt x="288529" y="1398271"/>
                </a:lnTo>
                <a:lnTo>
                  <a:pt x="301861" y="1386841"/>
                </a:lnTo>
                <a:lnTo>
                  <a:pt x="315192" y="1376046"/>
                </a:lnTo>
                <a:lnTo>
                  <a:pt x="329476" y="1366203"/>
                </a:lnTo>
                <a:lnTo>
                  <a:pt x="343759" y="1356678"/>
                </a:lnTo>
                <a:lnTo>
                  <a:pt x="358361" y="1347471"/>
                </a:lnTo>
                <a:lnTo>
                  <a:pt x="373914" y="1339216"/>
                </a:lnTo>
                <a:lnTo>
                  <a:pt x="389467" y="1331596"/>
                </a:lnTo>
                <a:lnTo>
                  <a:pt x="405338" y="1324293"/>
                </a:lnTo>
                <a:lnTo>
                  <a:pt x="421526" y="1317943"/>
                </a:lnTo>
                <a:lnTo>
                  <a:pt x="438349" y="1312228"/>
                </a:lnTo>
                <a:lnTo>
                  <a:pt x="454854" y="1307466"/>
                </a:lnTo>
                <a:lnTo>
                  <a:pt x="472312" y="1303021"/>
                </a:lnTo>
                <a:lnTo>
                  <a:pt x="489770" y="1299528"/>
                </a:lnTo>
                <a:lnTo>
                  <a:pt x="507228" y="1296671"/>
                </a:lnTo>
                <a:lnTo>
                  <a:pt x="525638" y="1294766"/>
                </a:lnTo>
                <a:lnTo>
                  <a:pt x="543413" y="1293496"/>
                </a:lnTo>
                <a:lnTo>
                  <a:pt x="562140" y="1293178"/>
                </a:lnTo>
                <a:lnTo>
                  <a:pt x="580233" y="1293496"/>
                </a:lnTo>
                <a:lnTo>
                  <a:pt x="598643" y="1294766"/>
                </a:lnTo>
                <a:lnTo>
                  <a:pt x="616418" y="1296671"/>
                </a:lnTo>
                <a:lnTo>
                  <a:pt x="634193" y="1299528"/>
                </a:lnTo>
                <a:lnTo>
                  <a:pt x="651651" y="1303021"/>
                </a:lnTo>
                <a:lnTo>
                  <a:pt x="668792" y="1307466"/>
                </a:lnTo>
                <a:lnTo>
                  <a:pt x="685932" y="1312228"/>
                </a:lnTo>
                <a:lnTo>
                  <a:pt x="702120" y="1317943"/>
                </a:lnTo>
                <a:lnTo>
                  <a:pt x="718308" y="1324293"/>
                </a:lnTo>
                <a:lnTo>
                  <a:pt x="734496" y="1331596"/>
                </a:lnTo>
                <a:lnTo>
                  <a:pt x="750050" y="1339216"/>
                </a:lnTo>
                <a:lnTo>
                  <a:pt x="765286" y="1347471"/>
                </a:lnTo>
                <a:lnTo>
                  <a:pt x="780204" y="1356678"/>
                </a:lnTo>
                <a:lnTo>
                  <a:pt x="794488" y="1366203"/>
                </a:lnTo>
                <a:lnTo>
                  <a:pt x="808454" y="1376046"/>
                </a:lnTo>
                <a:lnTo>
                  <a:pt x="821785" y="1386841"/>
                </a:lnTo>
                <a:lnTo>
                  <a:pt x="835117" y="1398271"/>
                </a:lnTo>
                <a:lnTo>
                  <a:pt x="847813" y="1410018"/>
                </a:lnTo>
                <a:lnTo>
                  <a:pt x="859558" y="1422401"/>
                </a:lnTo>
                <a:lnTo>
                  <a:pt x="870984" y="1435101"/>
                </a:lnTo>
                <a:lnTo>
                  <a:pt x="882094" y="1448118"/>
                </a:lnTo>
                <a:lnTo>
                  <a:pt x="892886" y="1462088"/>
                </a:lnTo>
                <a:lnTo>
                  <a:pt x="902726" y="1476376"/>
                </a:lnTo>
                <a:lnTo>
                  <a:pt x="911931" y="1490981"/>
                </a:lnTo>
                <a:lnTo>
                  <a:pt x="920501" y="1505903"/>
                </a:lnTo>
                <a:lnTo>
                  <a:pt x="929072" y="1521143"/>
                </a:lnTo>
                <a:lnTo>
                  <a:pt x="936055" y="1537018"/>
                </a:lnTo>
                <a:lnTo>
                  <a:pt x="943355" y="1552893"/>
                </a:lnTo>
                <a:lnTo>
                  <a:pt x="949069" y="1569721"/>
                </a:lnTo>
                <a:lnTo>
                  <a:pt x="954782" y="1586231"/>
                </a:lnTo>
                <a:lnTo>
                  <a:pt x="959543" y="1603376"/>
                </a:lnTo>
                <a:lnTo>
                  <a:pt x="963352" y="1620838"/>
                </a:lnTo>
                <a:lnTo>
                  <a:pt x="1316634" y="1620838"/>
                </a:lnTo>
                <a:lnTo>
                  <a:pt x="1320443" y="1603376"/>
                </a:lnTo>
                <a:lnTo>
                  <a:pt x="1325205" y="1586231"/>
                </a:lnTo>
                <a:lnTo>
                  <a:pt x="1330918" y="1569721"/>
                </a:lnTo>
                <a:lnTo>
                  <a:pt x="1336949" y="1552893"/>
                </a:lnTo>
                <a:lnTo>
                  <a:pt x="1343615" y="1537018"/>
                </a:lnTo>
                <a:lnTo>
                  <a:pt x="1351233" y="1521143"/>
                </a:lnTo>
                <a:lnTo>
                  <a:pt x="1359168" y="1505903"/>
                </a:lnTo>
                <a:lnTo>
                  <a:pt x="1367738" y="1490981"/>
                </a:lnTo>
                <a:lnTo>
                  <a:pt x="1377260" y="1476376"/>
                </a:lnTo>
                <a:lnTo>
                  <a:pt x="1387100" y="1462088"/>
                </a:lnTo>
                <a:lnTo>
                  <a:pt x="1397575" y="1448118"/>
                </a:lnTo>
                <a:lnTo>
                  <a:pt x="1408685" y="1435101"/>
                </a:lnTo>
                <a:lnTo>
                  <a:pt x="1420111" y="1422401"/>
                </a:lnTo>
                <a:lnTo>
                  <a:pt x="1432491" y="1410018"/>
                </a:lnTo>
                <a:lnTo>
                  <a:pt x="1444870" y="1398271"/>
                </a:lnTo>
                <a:lnTo>
                  <a:pt x="1457884" y="1386841"/>
                </a:lnTo>
                <a:lnTo>
                  <a:pt x="1471215" y="1376046"/>
                </a:lnTo>
                <a:lnTo>
                  <a:pt x="1485499" y="1366203"/>
                </a:lnTo>
                <a:lnTo>
                  <a:pt x="1499782" y="1356678"/>
                </a:lnTo>
                <a:lnTo>
                  <a:pt x="1514701" y="1347471"/>
                </a:lnTo>
                <a:lnTo>
                  <a:pt x="1529937" y="1339216"/>
                </a:lnTo>
                <a:lnTo>
                  <a:pt x="1545490" y="1331596"/>
                </a:lnTo>
                <a:lnTo>
                  <a:pt x="1561361" y="1324293"/>
                </a:lnTo>
                <a:lnTo>
                  <a:pt x="1577549" y="1317943"/>
                </a:lnTo>
                <a:lnTo>
                  <a:pt x="1594372" y="1312228"/>
                </a:lnTo>
                <a:lnTo>
                  <a:pt x="1610877" y="1307466"/>
                </a:lnTo>
                <a:lnTo>
                  <a:pt x="1628335" y="1303021"/>
                </a:lnTo>
                <a:lnTo>
                  <a:pt x="1645793" y="1299528"/>
                </a:lnTo>
                <a:lnTo>
                  <a:pt x="1663251" y="1296671"/>
                </a:lnTo>
                <a:lnTo>
                  <a:pt x="1681661" y="1294766"/>
                </a:lnTo>
                <a:lnTo>
                  <a:pt x="1699436" y="1293496"/>
                </a:lnTo>
                <a:lnTo>
                  <a:pt x="1718163" y="1293178"/>
                </a:lnTo>
                <a:lnTo>
                  <a:pt x="1736256" y="1293496"/>
                </a:lnTo>
                <a:lnTo>
                  <a:pt x="1754666" y="1294766"/>
                </a:lnTo>
                <a:lnTo>
                  <a:pt x="1772441" y="1296671"/>
                </a:lnTo>
                <a:lnTo>
                  <a:pt x="1790216" y="1299528"/>
                </a:lnTo>
                <a:lnTo>
                  <a:pt x="1807674" y="1303021"/>
                </a:lnTo>
                <a:lnTo>
                  <a:pt x="1824815" y="1307466"/>
                </a:lnTo>
                <a:lnTo>
                  <a:pt x="1841955" y="1312228"/>
                </a:lnTo>
                <a:lnTo>
                  <a:pt x="1858143" y="1317943"/>
                </a:lnTo>
                <a:lnTo>
                  <a:pt x="1874331" y="1324293"/>
                </a:lnTo>
                <a:lnTo>
                  <a:pt x="1890519" y="1331596"/>
                </a:lnTo>
                <a:lnTo>
                  <a:pt x="1906073" y="1339216"/>
                </a:lnTo>
                <a:lnTo>
                  <a:pt x="1921308" y="1347471"/>
                </a:lnTo>
                <a:lnTo>
                  <a:pt x="1936227" y="1356678"/>
                </a:lnTo>
                <a:lnTo>
                  <a:pt x="1950511" y="1366203"/>
                </a:lnTo>
                <a:lnTo>
                  <a:pt x="1964477" y="1376046"/>
                </a:lnTo>
                <a:lnTo>
                  <a:pt x="1977808" y="1386841"/>
                </a:lnTo>
                <a:lnTo>
                  <a:pt x="1991140" y="1398271"/>
                </a:lnTo>
                <a:lnTo>
                  <a:pt x="2003836" y="1410018"/>
                </a:lnTo>
                <a:lnTo>
                  <a:pt x="2015580" y="1422401"/>
                </a:lnTo>
                <a:lnTo>
                  <a:pt x="2027007" y="1435101"/>
                </a:lnTo>
                <a:lnTo>
                  <a:pt x="2038117" y="1448118"/>
                </a:lnTo>
                <a:lnTo>
                  <a:pt x="2048909" y="1462088"/>
                </a:lnTo>
                <a:lnTo>
                  <a:pt x="2058749" y="1476376"/>
                </a:lnTo>
                <a:lnTo>
                  <a:pt x="2067954" y="1490981"/>
                </a:lnTo>
                <a:lnTo>
                  <a:pt x="2076841" y="1505903"/>
                </a:lnTo>
                <a:lnTo>
                  <a:pt x="2084777" y="1521143"/>
                </a:lnTo>
                <a:lnTo>
                  <a:pt x="2092077" y="1537018"/>
                </a:lnTo>
                <a:lnTo>
                  <a:pt x="2099060" y="1552893"/>
                </a:lnTo>
                <a:lnTo>
                  <a:pt x="2105409" y="1569721"/>
                </a:lnTo>
                <a:lnTo>
                  <a:pt x="2110487" y="1586231"/>
                </a:lnTo>
                <a:lnTo>
                  <a:pt x="2115249" y="1603376"/>
                </a:lnTo>
                <a:lnTo>
                  <a:pt x="2119057" y="1620838"/>
                </a:lnTo>
                <a:lnTo>
                  <a:pt x="2191428" y="1620838"/>
                </a:lnTo>
                <a:lnTo>
                  <a:pt x="2191428" y="1289368"/>
                </a:lnTo>
                <a:lnTo>
                  <a:pt x="2191435" y="1289209"/>
                </a:lnTo>
                <a:lnTo>
                  <a:pt x="2191428" y="1289051"/>
                </a:lnTo>
                <a:lnTo>
                  <a:pt x="2191428" y="1183958"/>
                </a:lnTo>
                <a:lnTo>
                  <a:pt x="1555330" y="1183958"/>
                </a:lnTo>
                <a:lnTo>
                  <a:pt x="1550569" y="1183958"/>
                </a:lnTo>
                <a:lnTo>
                  <a:pt x="1546442" y="1183641"/>
                </a:lnTo>
                <a:lnTo>
                  <a:pt x="1537555" y="1182053"/>
                </a:lnTo>
                <a:lnTo>
                  <a:pt x="1530889" y="1180148"/>
                </a:lnTo>
                <a:lnTo>
                  <a:pt x="1524541" y="1177926"/>
                </a:lnTo>
                <a:lnTo>
                  <a:pt x="1518510" y="1175386"/>
                </a:lnTo>
                <a:lnTo>
                  <a:pt x="1512479" y="1172211"/>
                </a:lnTo>
                <a:lnTo>
                  <a:pt x="1507083" y="1168401"/>
                </a:lnTo>
                <a:lnTo>
                  <a:pt x="1502004" y="1164591"/>
                </a:lnTo>
                <a:lnTo>
                  <a:pt x="1497243" y="1159828"/>
                </a:lnTo>
                <a:lnTo>
                  <a:pt x="1492799" y="1155066"/>
                </a:lnTo>
                <a:lnTo>
                  <a:pt x="1488673" y="1149986"/>
                </a:lnTo>
                <a:lnTo>
                  <a:pt x="1485181" y="1144271"/>
                </a:lnTo>
                <a:lnTo>
                  <a:pt x="1482325" y="1138238"/>
                </a:lnTo>
                <a:lnTo>
                  <a:pt x="1479785" y="1131888"/>
                </a:lnTo>
                <a:lnTo>
                  <a:pt x="1477563" y="1125538"/>
                </a:lnTo>
                <a:lnTo>
                  <a:pt x="1475976" y="1118871"/>
                </a:lnTo>
                <a:lnTo>
                  <a:pt x="1475341" y="1112203"/>
                </a:lnTo>
                <a:lnTo>
                  <a:pt x="1475024" y="1104901"/>
                </a:lnTo>
                <a:lnTo>
                  <a:pt x="1475024" y="701358"/>
                </a:lnTo>
                <a:lnTo>
                  <a:pt x="549761" y="701358"/>
                </a:lnTo>
                <a:close/>
                <a:moveTo>
                  <a:pt x="1413828" y="353736"/>
                </a:moveTo>
                <a:lnTo>
                  <a:pt x="1523366" y="353736"/>
                </a:lnTo>
                <a:lnTo>
                  <a:pt x="1531303" y="354054"/>
                </a:lnTo>
                <a:lnTo>
                  <a:pt x="1539241" y="355325"/>
                </a:lnTo>
                <a:lnTo>
                  <a:pt x="1546226" y="357232"/>
                </a:lnTo>
                <a:lnTo>
                  <a:pt x="1553846" y="360092"/>
                </a:lnTo>
                <a:lnTo>
                  <a:pt x="1560513" y="363271"/>
                </a:lnTo>
                <a:lnTo>
                  <a:pt x="1566863" y="367085"/>
                </a:lnTo>
                <a:lnTo>
                  <a:pt x="1572896" y="371534"/>
                </a:lnTo>
                <a:lnTo>
                  <a:pt x="1578611" y="376619"/>
                </a:lnTo>
                <a:lnTo>
                  <a:pt x="1583691" y="382340"/>
                </a:lnTo>
                <a:lnTo>
                  <a:pt x="1588136" y="388061"/>
                </a:lnTo>
                <a:lnTo>
                  <a:pt x="1591946" y="395053"/>
                </a:lnTo>
                <a:lnTo>
                  <a:pt x="1595438" y="401727"/>
                </a:lnTo>
                <a:lnTo>
                  <a:pt x="1597978" y="408719"/>
                </a:lnTo>
                <a:lnTo>
                  <a:pt x="1599883" y="416347"/>
                </a:lnTo>
                <a:lnTo>
                  <a:pt x="1601153" y="424293"/>
                </a:lnTo>
                <a:lnTo>
                  <a:pt x="1601471" y="432238"/>
                </a:lnTo>
                <a:lnTo>
                  <a:pt x="1601471" y="544513"/>
                </a:lnTo>
                <a:lnTo>
                  <a:pt x="1797834" y="544513"/>
                </a:lnTo>
                <a:lnTo>
                  <a:pt x="1812118" y="545148"/>
                </a:lnTo>
                <a:lnTo>
                  <a:pt x="1826084" y="545466"/>
                </a:lnTo>
                <a:lnTo>
                  <a:pt x="1840368" y="546101"/>
                </a:lnTo>
                <a:lnTo>
                  <a:pt x="1854017" y="547053"/>
                </a:lnTo>
                <a:lnTo>
                  <a:pt x="1867665" y="548641"/>
                </a:lnTo>
                <a:lnTo>
                  <a:pt x="1881632" y="550228"/>
                </a:lnTo>
                <a:lnTo>
                  <a:pt x="1894963" y="552133"/>
                </a:lnTo>
                <a:lnTo>
                  <a:pt x="1908612" y="554038"/>
                </a:lnTo>
                <a:lnTo>
                  <a:pt x="1921943" y="556896"/>
                </a:lnTo>
                <a:lnTo>
                  <a:pt x="1934957" y="559753"/>
                </a:lnTo>
                <a:lnTo>
                  <a:pt x="1948289" y="562928"/>
                </a:lnTo>
                <a:lnTo>
                  <a:pt x="1961303" y="566103"/>
                </a:lnTo>
                <a:lnTo>
                  <a:pt x="1973999" y="569596"/>
                </a:lnTo>
                <a:lnTo>
                  <a:pt x="1986696" y="573723"/>
                </a:lnTo>
                <a:lnTo>
                  <a:pt x="1999392" y="577533"/>
                </a:lnTo>
                <a:lnTo>
                  <a:pt x="2011771" y="581978"/>
                </a:lnTo>
                <a:lnTo>
                  <a:pt x="2023833" y="586741"/>
                </a:lnTo>
                <a:lnTo>
                  <a:pt x="2036212" y="591503"/>
                </a:lnTo>
                <a:lnTo>
                  <a:pt x="2048274" y="596583"/>
                </a:lnTo>
                <a:lnTo>
                  <a:pt x="2059701" y="602298"/>
                </a:lnTo>
                <a:lnTo>
                  <a:pt x="2071445" y="607696"/>
                </a:lnTo>
                <a:lnTo>
                  <a:pt x="2082555" y="613411"/>
                </a:lnTo>
                <a:lnTo>
                  <a:pt x="2094299" y="619761"/>
                </a:lnTo>
                <a:lnTo>
                  <a:pt x="2105409" y="626111"/>
                </a:lnTo>
                <a:lnTo>
                  <a:pt x="2115883" y="632461"/>
                </a:lnTo>
                <a:lnTo>
                  <a:pt x="2126675" y="639128"/>
                </a:lnTo>
                <a:lnTo>
                  <a:pt x="2137467" y="645796"/>
                </a:lnTo>
                <a:lnTo>
                  <a:pt x="2147307" y="653098"/>
                </a:lnTo>
                <a:lnTo>
                  <a:pt x="2157782" y="660401"/>
                </a:lnTo>
                <a:lnTo>
                  <a:pt x="2167622" y="668021"/>
                </a:lnTo>
                <a:lnTo>
                  <a:pt x="2177144" y="675958"/>
                </a:lnTo>
                <a:lnTo>
                  <a:pt x="2186667" y="683896"/>
                </a:lnTo>
                <a:lnTo>
                  <a:pt x="2195872" y="691833"/>
                </a:lnTo>
                <a:lnTo>
                  <a:pt x="2204759" y="700088"/>
                </a:lnTo>
                <a:lnTo>
                  <a:pt x="2213647" y="708978"/>
                </a:lnTo>
                <a:lnTo>
                  <a:pt x="2222217" y="717551"/>
                </a:lnTo>
                <a:lnTo>
                  <a:pt x="2230152" y="726441"/>
                </a:lnTo>
                <a:lnTo>
                  <a:pt x="2238723" y="735648"/>
                </a:lnTo>
                <a:lnTo>
                  <a:pt x="2246023" y="744538"/>
                </a:lnTo>
                <a:lnTo>
                  <a:pt x="2253641" y="754063"/>
                </a:lnTo>
                <a:lnTo>
                  <a:pt x="2261259" y="763588"/>
                </a:lnTo>
                <a:lnTo>
                  <a:pt x="2268242" y="773113"/>
                </a:lnTo>
                <a:lnTo>
                  <a:pt x="2275225" y="783273"/>
                </a:lnTo>
                <a:lnTo>
                  <a:pt x="2281573" y="793116"/>
                </a:lnTo>
                <a:lnTo>
                  <a:pt x="2287922" y="803276"/>
                </a:lnTo>
                <a:lnTo>
                  <a:pt x="2293635" y="813753"/>
                </a:lnTo>
                <a:lnTo>
                  <a:pt x="2299349" y="823913"/>
                </a:lnTo>
                <a:lnTo>
                  <a:pt x="2304427" y="834708"/>
                </a:lnTo>
                <a:lnTo>
                  <a:pt x="2309506" y="845503"/>
                </a:lnTo>
                <a:lnTo>
                  <a:pt x="2314267" y="856298"/>
                </a:lnTo>
                <a:lnTo>
                  <a:pt x="2319028" y="867411"/>
                </a:lnTo>
                <a:lnTo>
                  <a:pt x="2323155" y="878523"/>
                </a:lnTo>
                <a:lnTo>
                  <a:pt x="2326964" y="889636"/>
                </a:lnTo>
                <a:lnTo>
                  <a:pt x="2330455" y="900748"/>
                </a:lnTo>
                <a:lnTo>
                  <a:pt x="2333629" y="912178"/>
                </a:lnTo>
                <a:lnTo>
                  <a:pt x="2336486" y="923608"/>
                </a:lnTo>
                <a:lnTo>
                  <a:pt x="2339343" y="935038"/>
                </a:lnTo>
                <a:lnTo>
                  <a:pt x="2341565" y="947103"/>
                </a:lnTo>
                <a:lnTo>
                  <a:pt x="2343152" y="958851"/>
                </a:lnTo>
                <a:lnTo>
                  <a:pt x="2344739" y="970916"/>
                </a:lnTo>
                <a:lnTo>
                  <a:pt x="2346009" y="982663"/>
                </a:lnTo>
                <a:lnTo>
                  <a:pt x="2347278" y="994728"/>
                </a:lnTo>
                <a:lnTo>
                  <a:pt x="2347596" y="1007111"/>
                </a:lnTo>
                <a:lnTo>
                  <a:pt x="2347913" y="1019176"/>
                </a:lnTo>
                <a:lnTo>
                  <a:pt x="2347913" y="1089978"/>
                </a:lnTo>
                <a:lnTo>
                  <a:pt x="2349183" y="1097916"/>
                </a:lnTo>
                <a:lnTo>
                  <a:pt x="2349500" y="1105853"/>
                </a:lnTo>
                <a:lnTo>
                  <a:pt x="2349183" y="1113791"/>
                </a:lnTo>
                <a:lnTo>
                  <a:pt x="2347913" y="1121728"/>
                </a:lnTo>
                <a:lnTo>
                  <a:pt x="2347913" y="1289051"/>
                </a:lnTo>
                <a:lnTo>
                  <a:pt x="2347907" y="1289209"/>
                </a:lnTo>
                <a:lnTo>
                  <a:pt x="2347913" y="1289368"/>
                </a:lnTo>
                <a:lnTo>
                  <a:pt x="2347913" y="1652906"/>
                </a:lnTo>
                <a:lnTo>
                  <a:pt x="2347596" y="1659256"/>
                </a:lnTo>
                <a:lnTo>
                  <a:pt x="2347278" y="1665606"/>
                </a:lnTo>
                <a:lnTo>
                  <a:pt x="2346326" y="1671956"/>
                </a:lnTo>
                <a:lnTo>
                  <a:pt x="2345374" y="1677988"/>
                </a:lnTo>
                <a:lnTo>
                  <a:pt x="2343787" y="1684021"/>
                </a:lnTo>
                <a:lnTo>
                  <a:pt x="2341565" y="1690053"/>
                </a:lnTo>
                <a:lnTo>
                  <a:pt x="2339660" y="1695768"/>
                </a:lnTo>
                <a:lnTo>
                  <a:pt x="2337438" y="1701483"/>
                </a:lnTo>
                <a:lnTo>
                  <a:pt x="2334582" y="1706881"/>
                </a:lnTo>
                <a:lnTo>
                  <a:pt x="2331725" y="1712278"/>
                </a:lnTo>
                <a:lnTo>
                  <a:pt x="2328551" y="1717358"/>
                </a:lnTo>
                <a:lnTo>
                  <a:pt x="2325059" y="1722438"/>
                </a:lnTo>
                <a:lnTo>
                  <a:pt x="2321568" y="1727518"/>
                </a:lnTo>
                <a:lnTo>
                  <a:pt x="2317441" y="1731963"/>
                </a:lnTo>
                <a:lnTo>
                  <a:pt x="2312998" y="1736726"/>
                </a:lnTo>
                <a:lnTo>
                  <a:pt x="2308871" y="1741171"/>
                </a:lnTo>
                <a:lnTo>
                  <a:pt x="2304110" y="1744981"/>
                </a:lnTo>
                <a:lnTo>
                  <a:pt x="2299349" y="1749108"/>
                </a:lnTo>
                <a:lnTo>
                  <a:pt x="2293953" y="1752601"/>
                </a:lnTo>
                <a:lnTo>
                  <a:pt x="2288874" y="1756093"/>
                </a:lnTo>
                <a:lnTo>
                  <a:pt x="2283795" y="1759268"/>
                </a:lnTo>
                <a:lnTo>
                  <a:pt x="2278399" y="1762443"/>
                </a:lnTo>
                <a:lnTo>
                  <a:pt x="2272369" y="1765301"/>
                </a:lnTo>
                <a:lnTo>
                  <a:pt x="2266338" y="1767841"/>
                </a:lnTo>
                <a:lnTo>
                  <a:pt x="2260307" y="1770063"/>
                </a:lnTo>
                <a:lnTo>
                  <a:pt x="2253959" y="1771651"/>
                </a:lnTo>
                <a:lnTo>
                  <a:pt x="2247610" y="1773556"/>
                </a:lnTo>
                <a:lnTo>
                  <a:pt x="2241262" y="1774826"/>
                </a:lnTo>
                <a:lnTo>
                  <a:pt x="2234914" y="1776096"/>
                </a:lnTo>
                <a:lnTo>
                  <a:pt x="2228248" y="1776731"/>
                </a:lnTo>
                <a:lnTo>
                  <a:pt x="2221582" y="1777366"/>
                </a:lnTo>
                <a:lnTo>
                  <a:pt x="2214917" y="1777683"/>
                </a:lnTo>
                <a:lnTo>
                  <a:pt x="2049861" y="1777683"/>
                </a:lnTo>
                <a:lnTo>
                  <a:pt x="2041926" y="1777366"/>
                </a:lnTo>
                <a:lnTo>
                  <a:pt x="2034308" y="1776096"/>
                </a:lnTo>
                <a:lnTo>
                  <a:pt x="2026690" y="1774191"/>
                </a:lnTo>
                <a:lnTo>
                  <a:pt x="2019707" y="1771333"/>
                </a:lnTo>
                <a:lnTo>
                  <a:pt x="2012724" y="1768158"/>
                </a:lnTo>
                <a:lnTo>
                  <a:pt x="2006375" y="1764031"/>
                </a:lnTo>
                <a:lnTo>
                  <a:pt x="2000662" y="1759903"/>
                </a:lnTo>
                <a:lnTo>
                  <a:pt x="1994949" y="1755141"/>
                </a:lnTo>
                <a:lnTo>
                  <a:pt x="1989870" y="1749426"/>
                </a:lnTo>
                <a:lnTo>
                  <a:pt x="1985426" y="1743393"/>
                </a:lnTo>
                <a:lnTo>
                  <a:pt x="1981617" y="1737043"/>
                </a:lnTo>
                <a:lnTo>
                  <a:pt x="1977808" y="1730376"/>
                </a:lnTo>
                <a:lnTo>
                  <a:pt x="1975586" y="1723391"/>
                </a:lnTo>
                <a:lnTo>
                  <a:pt x="1973682" y="1715771"/>
                </a:lnTo>
                <a:lnTo>
                  <a:pt x="1972095" y="1708151"/>
                </a:lnTo>
                <a:lnTo>
                  <a:pt x="1971460" y="1700213"/>
                </a:lnTo>
                <a:lnTo>
                  <a:pt x="1971143" y="1687196"/>
                </a:lnTo>
                <a:lnTo>
                  <a:pt x="1969873" y="1674496"/>
                </a:lnTo>
                <a:lnTo>
                  <a:pt x="1968286" y="1662113"/>
                </a:lnTo>
                <a:lnTo>
                  <a:pt x="1966064" y="1649731"/>
                </a:lnTo>
                <a:lnTo>
                  <a:pt x="1962890" y="1637666"/>
                </a:lnTo>
                <a:lnTo>
                  <a:pt x="1959398" y="1625601"/>
                </a:lnTo>
                <a:lnTo>
                  <a:pt x="1955272" y="1614171"/>
                </a:lnTo>
                <a:lnTo>
                  <a:pt x="1950511" y="1602741"/>
                </a:lnTo>
                <a:lnTo>
                  <a:pt x="1945432" y="1591628"/>
                </a:lnTo>
                <a:lnTo>
                  <a:pt x="1939718" y="1580833"/>
                </a:lnTo>
                <a:lnTo>
                  <a:pt x="1933370" y="1570356"/>
                </a:lnTo>
                <a:lnTo>
                  <a:pt x="1927022" y="1560196"/>
                </a:lnTo>
                <a:lnTo>
                  <a:pt x="1920039" y="1550353"/>
                </a:lnTo>
                <a:lnTo>
                  <a:pt x="1912421" y="1540828"/>
                </a:lnTo>
                <a:lnTo>
                  <a:pt x="1904168" y="1531621"/>
                </a:lnTo>
                <a:lnTo>
                  <a:pt x="1895915" y="1522731"/>
                </a:lnTo>
                <a:lnTo>
                  <a:pt x="1887028" y="1514476"/>
                </a:lnTo>
                <a:lnTo>
                  <a:pt x="1877823" y="1506856"/>
                </a:lnTo>
                <a:lnTo>
                  <a:pt x="1868300" y="1499553"/>
                </a:lnTo>
                <a:lnTo>
                  <a:pt x="1858460" y="1492251"/>
                </a:lnTo>
                <a:lnTo>
                  <a:pt x="1848303" y="1485901"/>
                </a:lnTo>
                <a:lnTo>
                  <a:pt x="1837511" y="1479868"/>
                </a:lnTo>
                <a:lnTo>
                  <a:pt x="1826719" y="1474471"/>
                </a:lnTo>
                <a:lnTo>
                  <a:pt x="1815610" y="1469391"/>
                </a:lnTo>
                <a:lnTo>
                  <a:pt x="1804183" y="1464946"/>
                </a:lnTo>
                <a:lnTo>
                  <a:pt x="1792756" y="1460818"/>
                </a:lnTo>
                <a:lnTo>
                  <a:pt x="1780694" y="1457326"/>
                </a:lnTo>
                <a:lnTo>
                  <a:pt x="1768315" y="1454468"/>
                </a:lnTo>
                <a:lnTo>
                  <a:pt x="1756253" y="1452246"/>
                </a:lnTo>
                <a:lnTo>
                  <a:pt x="1743557" y="1450658"/>
                </a:lnTo>
                <a:lnTo>
                  <a:pt x="1730860" y="1449706"/>
                </a:lnTo>
                <a:lnTo>
                  <a:pt x="1718163" y="1449388"/>
                </a:lnTo>
                <a:lnTo>
                  <a:pt x="1704832" y="1449706"/>
                </a:lnTo>
                <a:lnTo>
                  <a:pt x="1692135" y="1450658"/>
                </a:lnTo>
                <a:lnTo>
                  <a:pt x="1680074" y="1452246"/>
                </a:lnTo>
                <a:lnTo>
                  <a:pt x="1667695" y="1454468"/>
                </a:lnTo>
                <a:lnTo>
                  <a:pt x="1655315" y="1457326"/>
                </a:lnTo>
                <a:lnTo>
                  <a:pt x="1643571" y="1460818"/>
                </a:lnTo>
                <a:lnTo>
                  <a:pt x="1631509" y="1464946"/>
                </a:lnTo>
                <a:lnTo>
                  <a:pt x="1620400" y="1469391"/>
                </a:lnTo>
                <a:lnTo>
                  <a:pt x="1609290" y="1474471"/>
                </a:lnTo>
                <a:lnTo>
                  <a:pt x="1598181" y="1479868"/>
                </a:lnTo>
                <a:lnTo>
                  <a:pt x="1587706" y="1485901"/>
                </a:lnTo>
                <a:lnTo>
                  <a:pt x="1577549" y="1492251"/>
                </a:lnTo>
                <a:lnTo>
                  <a:pt x="1567709" y="1499553"/>
                </a:lnTo>
                <a:lnTo>
                  <a:pt x="1558187" y="1506856"/>
                </a:lnTo>
                <a:lnTo>
                  <a:pt x="1548664" y="1514476"/>
                </a:lnTo>
                <a:lnTo>
                  <a:pt x="1540094" y="1522731"/>
                </a:lnTo>
                <a:lnTo>
                  <a:pt x="1531524" y="1531621"/>
                </a:lnTo>
                <a:lnTo>
                  <a:pt x="1523588" y="1540828"/>
                </a:lnTo>
                <a:lnTo>
                  <a:pt x="1516288" y="1550353"/>
                </a:lnTo>
                <a:lnTo>
                  <a:pt x="1508987" y="1560196"/>
                </a:lnTo>
                <a:lnTo>
                  <a:pt x="1502322" y="1570356"/>
                </a:lnTo>
                <a:lnTo>
                  <a:pt x="1495973" y="1580833"/>
                </a:lnTo>
                <a:lnTo>
                  <a:pt x="1490260" y="1591628"/>
                </a:lnTo>
                <a:lnTo>
                  <a:pt x="1485181" y="1602741"/>
                </a:lnTo>
                <a:lnTo>
                  <a:pt x="1480420" y="1614171"/>
                </a:lnTo>
                <a:lnTo>
                  <a:pt x="1476611" y="1625601"/>
                </a:lnTo>
                <a:lnTo>
                  <a:pt x="1472802" y="1637666"/>
                </a:lnTo>
                <a:lnTo>
                  <a:pt x="1470263" y="1649731"/>
                </a:lnTo>
                <a:lnTo>
                  <a:pt x="1467724" y="1662113"/>
                </a:lnTo>
                <a:lnTo>
                  <a:pt x="1465819" y="1674496"/>
                </a:lnTo>
                <a:lnTo>
                  <a:pt x="1464549" y="1687196"/>
                </a:lnTo>
                <a:lnTo>
                  <a:pt x="1464232" y="1700213"/>
                </a:lnTo>
                <a:lnTo>
                  <a:pt x="1463915" y="1708151"/>
                </a:lnTo>
                <a:lnTo>
                  <a:pt x="1462645" y="1715771"/>
                </a:lnTo>
                <a:lnTo>
                  <a:pt x="1460740" y="1723391"/>
                </a:lnTo>
                <a:lnTo>
                  <a:pt x="1457884" y="1730376"/>
                </a:lnTo>
                <a:lnTo>
                  <a:pt x="1454710" y="1737043"/>
                </a:lnTo>
                <a:lnTo>
                  <a:pt x="1450583" y="1743393"/>
                </a:lnTo>
                <a:lnTo>
                  <a:pt x="1445822" y="1749426"/>
                </a:lnTo>
                <a:lnTo>
                  <a:pt x="1440743" y="1755141"/>
                </a:lnTo>
                <a:lnTo>
                  <a:pt x="1435347" y="1759903"/>
                </a:lnTo>
                <a:lnTo>
                  <a:pt x="1429316" y="1764031"/>
                </a:lnTo>
                <a:lnTo>
                  <a:pt x="1422968" y="1768158"/>
                </a:lnTo>
                <a:lnTo>
                  <a:pt x="1416302" y="1771333"/>
                </a:lnTo>
                <a:lnTo>
                  <a:pt x="1409002" y="1774191"/>
                </a:lnTo>
                <a:lnTo>
                  <a:pt x="1401384" y="1776096"/>
                </a:lnTo>
                <a:lnTo>
                  <a:pt x="1394083" y="1777366"/>
                </a:lnTo>
                <a:lnTo>
                  <a:pt x="1386148" y="1777683"/>
                </a:lnTo>
                <a:lnTo>
                  <a:pt x="894156" y="1777683"/>
                </a:lnTo>
                <a:lnTo>
                  <a:pt x="886221" y="1777366"/>
                </a:lnTo>
                <a:lnTo>
                  <a:pt x="878285" y="1776096"/>
                </a:lnTo>
                <a:lnTo>
                  <a:pt x="870667" y="1774191"/>
                </a:lnTo>
                <a:lnTo>
                  <a:pt x="863684" y="1771333"/>
                </a:lnTo>
                <a:lnTo>
                  <a:pt x="856701" y="1768158"/>
                </a:lnTo>
                <a:lnTo>
                  <a:pt x="850353" y="1764031"/>
                </a:lnTo>
                <a:lnTo>
                  <a:pt x="844639" y="1759903"/>
                </a:lnTo>
                <a:lnTo>
                  <a:pt x="838926" y="1755141"/>
                </a:lnTo>
                <a:lnTo>
                  <a:pt x="833847" y="1749426"/>
                </a:lnTo>
                <a:lnTo>
                  <a:pt x="829403" y="1743393"/>
                </a:lnTo>
                <a:lnTo>
                  <a:pt x="825594" y="1737043"/>
                </a:lnTo>
                <a:lnTo>
                  <a:pt x="822420" y="1730376"/>
                </a:lnTo>
                <a:lnTo>
                  <a:pt x="819563" y="1723391"/>
                </a:lnTo>
                <a:lnTo>
                  <a:pt x="817659" y="1715771"/>
                </a:lnTo>
                <a:lnTo>
                  <a:pt x="816389" y="1708151"/>
                </a:lnTo>
                <a:lnTo>
                  <a:pt x="815437" y="1700213"/>
                </a:lnTo>
                <a:lnTo>
                  <a:pt x="815120" y="1687196"/>
                </a:lnTo>
                <a:lnTo>
                  <a:pt x="813850" y="1674496"/>
                </a:lnTo>
                <a:lnTo>
                  <a:pt x="812263" y="1662113"/>
                </a:lnTo>
                <a:lnTo>
                  <a:pt x="810041" y="1649731"/>
                </a:lnTo>
                <a:lnTo>
                  <a:pt x="806867" y="1637666"/>
                </a:lnTo>
                <a:lnTo>
                  <a:pt x="803375" y="1625601"/>
                </a:lnTo>
                <a:lnTo>
                  <a:pt x="799249" y="1614171"/>
                </a:lnTo>
                <a:lnTo>
                  <a:pt x="794488" y="1602741"/>
                </a:lnTo>
                <a:lnTo>
                  <a:pt x="789409" y="1591628"/>
                </a:lnTo>
                <a:lnTo>
                  <a:pt x="783696" y="1580833"/>
                </a:lnTo>
                <a:lnTo>
                  <a:pt x="777982" y="1570356"/>
                </a:lnTo>
                <a:lnTo>
                  <a:pt x="770999" y="1560196"/>
                </a:lnTo>
                <a:lnTo>
                  <a:pt x="764016" y="1550353"/>
                </a:lnTo>
                <a:lnTo>
                  <a:pt x="756398" y="1540828"/>
                </a:lnTo>
                <a:lnTo>
                  <a:pt x="748463" y="1531621"/>
                </a:lnTo>
                <a:lnTo>
                  <a:pt x="739892" y="1522731"/>
                </a:lnTo>
                <a:lnTo>
                  <a:pt x="731005" y="1514476"/>
                </a:lnTo>
                <a:lnTo>
                  <a:pt x="721800" y="1506856"/>
                </a:lnTo>
                <a:lnTo>
                  <a:pt x="712277" y="1499553"/>
                </a:lnTo>
                <a:lnTo>
                  <a:pt x="702438" y="1492251"/>
                </a:lnTo>
                <a:lnTo>
                  <a:pt x="692280" y="1485901"/>
                </a:lnTo>
                <a:lnTo>
                  <a:pt x="681488" y="1479868"/>
                </a:lnTo>
                <a:lnTo>
                  <a:pt x="670696" y="1474471"/>
                </a:lnTo>
                <a:lnTo>
                  <a:pt x="659587" y="1469391"/>
                </a:lnTo>
                <a:lnTo>
                  <a:pt x="648160" y="1464946"/>
                </a:lnTo>
                <a:lnTo>
                  <a:pt x="636733" y="1460818"/>
                </a:lnTo>
                <a:lnTo>
                  <a:pt x="624671" y="1457326"/>
                </a:lnTo>
                <a:lnTo>
                  <a:pt x="612292" y="1454468"/>
                </a:lnTo>
                <a:lnTo>
                  <a:pt x="600230" y="1452246"/>
                </a:lnTo>
                <a:lnTo>
                  <a:pt x="587534" y="1450658"/>
                </a:lnTo>
                <a:lnTo>
                  <a:pt x="574837" y="1449706"/>
                </a:lnTo>
                <a:lnTo>
                  <a:pt x="562140" y="1449388"/>
                </a:lnTo>
                <a:lnTo>
                  <a:pt x="548809" y="1449706"/>
                </a:lnTo>
                <a:lnTo>
                  <a:pt x="536112" y="1450658"/>
                </a:lnTo>
                <a:lnTo>
                  <a:pt x="524051" y="1452246"/>
                </a:lnTo>
                <a:lnTo>
                  <a:pt x="511354" y="1454468"/>
                </a:lnTo>
                <a:lnTo>
                  <a:pt x="499292" y="1457326"/>
                </a:lnTo>
                <a:lnTo>
                  <a:pt x="487548" y="1460818"/>
                </a:lnTo>
                <a:lnTo>
                  <a:pt x="475486" y="1464946"/>
                </a:lnTo>
                <a:lnTo>
                  <a:pt x="464377" y="1469391"/>
                </a:lnTo>
                <a:lnTo>
                  <a:pt x="452950" y="1474471"/>
                </a:lnTo>
                <a:lnTo>
                  <a:pt x="442158" y="1479868"/>
                </a:lnTo>
                <a:lnTo>
                  <a:pt x="431366" y="1485901"/>
                </a:lnTo>
                <a:lnTo>
                  <a:pt x="421526" y="1492251"/>
                </a:lnTo>
                <a:lnTo>
                  <a:pt x="411686" y="1499553"/>
                </a:lnTo>
                <a:lnTo>
                  <a:pt x="402164" y="1506856"/>
                </a:lnTo>
                <a:lnTo>
                  <a:pt x="392641" y="1514476"/>
                </a:lnTo>
                <a:lnTo>
                  <a:pt x="383754" y="1522731"/>
                </a:lnTo>
                <a:lnTo>
                  <a:pt x="375501" y="1531621"/>
                </a:lnTo>
                <a:lnTo>
                  <a:pt x="367566" y="1540828"/>
                </a:lnTo>
                <a:lnTo>
                  <a:pt x="359948" y="1550353"/>
                </a:lnTo>
                <a:lnTo>
                  <a:pt x="352964" y="1560196"/>
                </a:lnTo>
                <a:lnTo>
                  <a:pt x="346299" y="1570356"/>
                </a:lnTo>
                <a:lnTo>
                  <a:pt x="340268" y="1580833"/>
                </a:lnTo>
                <a:lnTo>
                  <a:pt x="334237" y="1591628"/>
                </a:lnTo>
                <a:lnTo>
                  <a:pt x="329158" y="1602741"/>
                </a:lnTo>
                <a:lnTo>
                  <a:pt x="324715" y="1614171"/>
                </a:lnTo>
                <a:lnTo>
                  <a:pt x="320271" y="1625601"/>
                </a:lnTo>
                <a:lnTo>
                  <a:pt x="316779" y="1637666"/>
                </a:lnTo>
                <a:lnTo>
                  <a:pt x="313923" y="1649731"/>
                </a:lnTo>
                <a:lnTo>
                  <a:pt x="311701" y="1662113"/>
                </a:lnTo>
                <a:lnTo>
                  <a:pt x="309796" y="1674496"/>
                </a:lnTo>
                <a:lnTo>
                  <a:pt x="308844" y="1687196"/>
                </a:lnTo>
                <a:lnTo>
                  <a:pt x="308209" y="1700213"/>
                </a:lnTo>
                <a:lnTo>
                  <a:pt x="307574" y="1708151"/>
                </a:lnTo>
                <a:lnTo>
                  <a:pt x="306622" y="1715771"/>
                </a:lnTo>
                <a:lnTo>
                  <a:pt x="304400" y="1723391"/>
                </a:lnTo>
                <a:lnTo>
                  <a:pt x="301861" y="1730376"/>
                </a:lnTo>
                <a:lnTo>
                  <a:pt x="298687" y="1737043"/>
                </a:lnTo>
                <a:lnTo>
                  <a:pt x="294560" y="1743393"/>
                </a:lnTo>
                <a:lnTo>
                  <a:pt x="289799" y="1749426"/>
                </a:lnTo>
                <a:lnTo>
                  <a:pt x="285038" y="1755141"/>
                </a:lnTo>
                <a:lnTo>
                  <a:pt x="279642" y="1759903"/>
                </a:lnTo>
                <a:lnTo>
                  <a:pt x="273611" y="1764031"/>
                </a:lnTo>
                <a:lnTo>
                  <a:pt x="266945" y="1768158"/>
                </a:lnTo>
                <a:lnTo>
                  <a:pt x="259962" y="1771333"/>
                </a:lnTo>
                <a:lnTo>
                  <a:pt x="252979" y="1774191"/>
                </a:lnTo>
                <a:lnTo>
                  <a:pt x="245678" y="1776096"/>
                </a:lnTo>
                <a:lnTo>
                  <a:pt x="237743" y="1777366"/>
                </a:lnTo>
                <a:lnTo>
                  <a:pt x="229808" y="1777683"/>
                </a:lnTo>
                <a:lnTo>
                  <a:pt x="132679" y="1777683"/>
                </a:lnTo>
                <a:lnTo>
                  <a:pt x="126013" y="1777366"/>
                </a:lnTo>
                <a:lnTo>
                  <a:pt x="119348" y="1776731"/>
                </a:lnTo>
                <a:lnTo>
                  <a:pt x="112682" y="1776096"/>
                </a:lnTo>
                <a:lnTo>
                  <a:pt x="106334" y="1774826"/>
                </a:lnTo>
                <a:lnTo>
                  <a:pt x="99985" y="1773556"/>
                </a:lnTo>
                <a:lnTo>
                  <a:pt x="93637" y="1771651"/>
                </a:lnTo>
                <a:lnTo>
                  <a:pt x="87289" y="1770063"/>
                </a:lnTo>
                <a:lnTo>
                  <a:pt x="81258" y="1767841"/>
                </a:lnTo>
                <a:lnTo>
                  <a:pt x="75227" y="1765301"/>
                </a:lnTo>
                <a:lnTo>
                  <a:pt x="69196" y="1762443"/>
                </a:lnTo>
                <a:lnTo>
                  <a:pt x="63800" y="1759268"/>
                </a:lnTo>
                <a:lnTo>
                  <a:pt x="58722" y="1756093"/>
                </a:lnTo>
                <a:lnTo>
                  <a:pt x="53325" y="1752601"/>
                </a:lnTo>
                <a:lnTo>
                  <a:pt x="48247" y="1749108"/>
                </a:lnTo>
                <a:lnTo>
                  <a:pt x="43486" y="1744981"/>
                </a:lnTo>
                <a:lnTo>
                  <a:pt x="38724" y="1741171"/>
                </a:lnTo>
                <a:lnTo>
                  <a:pt x="34281" y="1736726"/>
                </a:lnTo>
                <a:lnTo>
                  <a:pt x="30154" y="1731963"/>
                </a:lnTo>
                <a:lnTo>
                  <a:pt x="26028" y="1727518"/>
                </a:lnTo>
                <a:lnTo>
                  <a:pt x="22536" y="1722438"/>
                </a:lnTo>
                <a:lnTo>
                  <a:pt x="19045" y="1717358"/>
                </a:lnTo>
                <a:lnTo>
                  <a:pt x="15871" y="1712278"/>
                </a:lnTo>
                <a:lnTo>
                  <a:pt x="13014" y="1706881"/>
                </a:lnTo>
                <a:lnTo>
                  <a:pt x="10157" y="1701483"/>
                </a:lnTo>
                <a:lnTo>
                  <a:pt x="7935" y="1695768"/>
                </a:lnTo>
                <a:lnTo>
                  <a:pt x="5713" y="1690053"/>
                </a:lnTo>
                <a:lnTo>
                  <a:pt x="3809" y="1684021"/>
                </a:lnTo>
                <a:lnTo>
                  <a:pt x="2222" y="1677988"/>
                </a:lnTo>
                <a:lnTo>
                  <a:pt x="1587" y="1671956"/>
                </a:lnTo>
                <a:lnTo>
                  <a:pt x="317" y="1665606"/>
                </a:lnTo>
                <a:lnTo>
                  <a:pt x="0" y="1659256"/>
                </a:lnTo>
                <a:lnTo>
                  <a:pt x="0" y="1652906"/>
                </a:lnTo>
                <a:lnTo>
                  <a:pt x="0" y="1476058"/>
                </a:lnTo>
                <a:lnTo>
                  <a:pt x="6" y="1475902"/>
                </a:lnTo>
                <a:lnTo>
                  <a:pt x="0" y="1475741"/>
                </a:lnTo>
                <a:lnTo>
                  <a:pt x="0" y="1019176"/>
                </a:lnTo>
                <a:lnTo>
                  <a:pt x="0" y="1007111"/>
                </a:lnTo>
                <a:lnTo>
                  <a:pt x="317" y="994728"/>
                </a:lnTo>
                <a:lnTo>
                  <a:pt x="1587" y="982663"/>
                </a:lnTo>
                <a:lnTo>
                  <a:pt x="2539" y="970916"/>
                </a:lnTo>
                <a:lnTo>
                  <a:pt x="4126" y="958851"/>
                </a:lnTo>
                <a:lnTo>
                  <a:pt x="6348" y="947103"/>
                </a:lnTo>
                <a:lnTo>
                  <a:pt x="8253" y="935038"/>
                </a:lnTo>
                <a:lnTo>
                  <a:pt x="11109" y="923608"/>
                </a:lnTo>
                <a:lnTo>
                  <a:pt x="13649" y="912178"/>
                </a:lnTo>
                <a:lnTo>
                  <a:pt x="16823" y="900748"/>
                </a:lnTo>
                <a:lnTo>
                  <a:pt x="20632" y="889636"/>
                </a:lnTo>
                <a:lnTo>
                  <a:pt x="24441" y="878523"/>
                </a:lnTo>
                <a:lnTo>
                  <a:pt x="28885" y="867411"/>
                </a:lnTo>
                <a:lnTo>
                  <a:pt x="33328" y="856298"/>
                </a:lnTo>
                <a:lnTo>
                  <a:pt x="38090" y="845503"/>
                </a:lnTo>
                <a:lnTo>
                  <a:pt x="43168" y="834708"/>
                </a:lnTo>
                <a:lnTo>
                  <a:pt x="48247" y="823913"/>
                </a:lnTo>
                <a:lnTo>
                  <a:pt x="54278" y="813753"/>
                </a:lnTo>
                <a:lnTo>
                  <a:pt x="60309" y="803276"/>
                </a:lnTo>
                <a:lnTo>
                  <a:pt x="66022" y="793116"/>
                </a:lnTo>
                <a:lnTo>
                  <a:pt x="73005" y="783273"/>
                </a:lnTo>
                <a:lnTo>
                  <a:pt x="79671" y="773113"/>
                </a:lnTo>
                <a:lnTo>
                  <a:pt x="86337" y="763588"/>
                </a:lnTo>
                <a:lnTo>
                  <a:pt x="93954" y="754063"/>
                </a:lnTo>
                <a:lnTo>
                  <a:pt x="101572" y="744538"/>
                </a:lnTo>
                <a:lnTo>
                  <a:pt x="108873" y="735648"/>
                </a:lnTo>
                <a:lnTo>
                  <a:pt x="117443" y="726441"/>
                </a:lnTo>
                <a:lnTo>
                  <a:pt x="125696" y="717551"/>
                </a:lnTo>
                <a:lnTo>
                  <a:pt x="133949" y="708978"/>
                </a:lnTo>
                <a:lnTo>
                  <a:pt x="142836" y="700088"/>
                </a:lnTo>
                <a:lnTo>
                  <a:pt x="151724" y="691833"/>
                </a:lnTo>
                <a:lnTo>
                  <a:pt x="160929" y="683896"/>
                </a:lnTo>
                <a:lnTo>
                  <a:pt x="170451" y="675958"/>
                </a:lnTo>
                <a:lnTo>
                  <a:pt x="179974" y="668021"/>
                </a:lnTo>
                <a:lnTo>
                  <a:pt x="189814" y="660401"/>
                </a:lnTo>
                <a:lnTo>
                  <a:pt x="200288" y="653098"/>
                </a:lnTo>
                <a:lnTo>
                  <a:pt x="210445" y="645796"/>
                </a:lnTo>
                <a:lnTo>
                  <a:pt x="220920" y="639128"/>
                </a:lnTo>
                <a:lnTo>
                  <a:pt x="231395" y="632461"/>
                </a:lnTo>
                <a:lnTo>
                  <a:pt x="242187" y="626111"/>
                </a:lnTo>
                <a:lnTo>
                  <a:pt x="253296" y="619761"/>
                </a:lnTo>
                <a:lnTo>
                  <a:pt x="264723" y="613411"/>
                </a:lnTo>
                <a:lnTo>
                  <a:pt x="275833" y="607696"/>
                </a:lnTo>
                <a:lnTo>
                  <a:pt x="287895" y="602298"/>
                </a:lnTo>
                <a:lnTo>
                  <a:pt x="299321" y="596583"/>
                </a:lnTo>
                <a:lnTo>
                  <a:pt x="311383" y="591503"/>
                </a:lnTo>
                <a:lnTo>
                  <a:pt x="323445" y="586741"/>
                </a:lnTo>
                <a:lnTo>
                  <a:pt x="335824" y="581978"/>
                </a:lnTo>
                <a:lnTo>
                  <a:pt x="348203" y="577533"/>
                </a:lnTo>
                <a:lnTo>
                  <a:pt x="360900" y="573723"/>
                </a:lnTo>
                <a:lnTo>
                  <a:pt x="373596" y="569596"/>
                </a:lnTo>
                <a:lnTo>
                  <a:pt x="386293" y="566103"/>
                </a:lnTo>
                <a:lnTo>
                  <a:pt x="399307" y="562928"/>
                </a:lnTo>
                <a:lnTo>
                  <a:pt x="412321" y="559753"/>
                </a:lnTo>
                <a:lnTo>
                  <a:pt x="425652" y="556896"/>
                </a:lnTo>
                <a:lnTo>
                  <a:pt x="438984" y="554038"/>
                </a:lnTo>
                <a:lnTo>
                  <a:pt x="452633" y="552133"/>
                </a:lnTo>
                <a:lnTo>
                  <a:pt x="465964" y="550228"/>
                </a:lnTo>
                <a:lnTo>
                  <a:pt x="479930" y="548641"/>
                </a:lnTo>
                <a:lnTo>
                  <a:pt x="493262" y="547053"/>
                </a:lnTo>
                <a:lnTo>
                  <a:pt x="507228" y="546101"/>
                </a:lnTo>
                <a:lnTo>
                  <a:pt x="521511" y="545466"/>
                </a:lnTo>
                <a:lnTo>
                  <a:pt x="535478" y="545148"/>
                </a:lnTo>
                <a:lnTo>
                  <a:pt x="549761" y="544513"/>
                </a:lnTo>
                <a:lnTo>
                  <a:pt x="1335088" y="544513"/>
                </a:lnTo>
                <a:lnTo>
                  <a:pt x="1335088" y="432238"/>
                </a:lnTo>
                <a:lnTo>
                  <a:pt x="1335723" y="424293"/>
                </a:lnTo>
                <a:lnTo>
                  <a:pt x="1336676" y="416347"/>
                </a:lnTo>
                <a:lnTo>
                  <a:pt x="1338898" y="408719"/>
                </a:lnTo>
                <a:lnTo>
                  <a:pt x="1341438" y="401727"/>
                </a:lnTo>
                <a:lnTo>
                  <a:pt x="1344613" y="395053"/>
                </a:lnTo>
                <a:lnTo>
                  <a:pt x="1348741" y="388061"/>
                </a:lnTo>
                <a:lnTo>
                  <a:pt x="1353186" y="382340"/>
                </a:lnTo>
                <a:lnTo>
                  <a:pt x="1358266" y="376619"/>
                </a:lnTo>
                <a:lnTo>
                  <a:pt x="1363663" y="371534"/>
                </a:lnTo>
                <a:lnTo>
                  <a:pt x="1369696" y="367085"/>
                </a:lnTo>
                <a:lnTo>
                  <a:pt x="1376363" y="363271"/>
                </a:lnTo>
                <a:lnTo>
                  <a:pt x="1383348" y="360092"/>
                </a:lnTo>
                <a:lnTo>
                  <a:pt x="1390333" y="357232"/>
                </a:lnTo>
                <a:lnTo>
                  <a:pt x="1397953" y="355325"/>
                </a:lnTo>
                <a:lnTo>
                  <a:pt x="1405573" y="354054"/>
                </a:lnTo>
                <a:lnTo>
                  <a:pt x="1413828" y="353736"/>
                </a:lnTo>
                <a:close/>
                <a:moveTo>
                  <a:pt x="1740853" y="352465"/>
                </a:moveTo>
                <a:lnTo>
                  <a:pt x="1859916" y="352465"/>
                </a:lnTo>
                <a:lnTo>
                  <a:pt x="1867853" y="352783"/>
                </a:lnTo>
                <a:lnTo>
                  <a:pt x="1875791" y="354054"/>
                </a:lnTo>
                <a:lnTo>
                  <a:pt x="1883093" y="355643"/>
                </a:lnTo>
                <a:lnTo>
                  <a:pt x="1890396" y="358503"/>
                </a:lnTo>
                <a:lnTo>
                  <a:pt x="1897063" y="361682"/>
                </a:lnTo>
                <a:lnTo>
                  <a:pt x="1903731" y="365495"/>
                </a:lnTo>
                <a:lnTo>
                  <a:pt x="1909763" y="370263"/>
                </a:lnTo>
                <a:lnTo>
                  <a:pt x="1915478" y="375030"/>
                </a:lnTo>
                <a:lnTo>
                  <a:pt x="1920241" y="380751"/>
                </a:lnTo>
                <a:lnTo>
                  <a:pt x="1925003" y="387107"/>
                </a:lnTo>
                <a:lnTo>
                  <a:pt x="1928813" y="393464"/>
                </a:lnTo>
                <a:lnTo>
                  <a:pt x="1931988" y="400138"/>
                </a:lnTo>
                <a:lnTo>
                  <a:pt x="1934846" y="407130"/>
                </a:lnTo>
                <a:lnTo>
                  <a:pt x="1936751" y="414758"/>
                </a:lnTo>
                <a:lnTo>
                  <a:pt x="1938021" y="422703"/>
                </a:lnTo>
                <a:lnTo>
                  <a:pt x="1938338" y="430649"/>
                </a:lnTo>
                <a:lnTo>
                  <a:pt x="1938021" y="438595"/>
                </a:lnTo>
                <a:lnTo>
                  <a:pt x="1936751" y="446540"/>
                </a:lnTo>
                <a:lnTo>
                  <a:pt x="1934846" y="454168"/>
                </a:lnTo>
                <a:lnTo>
                  <a:pt x="1931988" y="461160"/>
                </a:lnTo>
                <a:lnTo>
                  <a:pt x="1928813" y="468152"/>
                </a:lnTo>
                <a:lnTo>
                  <a:pt x="1925003" y="474508"/>
                </a:lnTo>
                <a:lnTo>
                  <a:pt x="1920241" y="480229"/>
                </a:lnTo>
                <a:lnTo>
                  <a:pt x="1915478" y="485950"/>
                </a:lnTo>
                <a:lnTo>
                  <a:pt x="1909763" y="491035"/>
                </a:lnTo>
                <a:lnTo>
                  <a:pt x="1903731" y="495802"/>
                </a:lnTo>
                <a:lnTo>
                  <a:pt x="1897063" y="499299"/>
                </a:lnTo>
                <a:lnTo>
                  <a:pt x="1890396" y="503112"/>
                </a:lnTo>
                <a:lnTo>
                  <a:pt x="1883093" y="505337"/>
                </a:lnTo>
                <a:lnTo>
                  <a:pt x="1875791" y="507244"/>
                </a:lnTo>
                <a:lnTo>
                  <a:pt x="1867853" y="508515"/>
                </a:lnTo>
                <a:lnTo>
                  <a:pt x="1859916" y="508833"/>
                </a:lnTo>
                <a:lnTo>
                  <a:pt x="1740853" y="508833"/>
                </a:lnTo>
                <a:lnTo>
                  <a:pt x="1732916" y="508515"/>
                </a:lnTo>
                <a:lnTo>
                  <a:pt x="1724978" y="507244"/>
                </a:lnTo>
                <a:lnTo>
                  <a:pt x="1717358" y="505337"/>
                </a:lnTo>
                <a:lnTo>
                  <a:pt x="1710056" y="503112"/>
                </a:lnTo>
                <a:lnTo>
                  <a:pt x="1703388" y="499299"/>
                </a:lnTo>
                <a:lnTo>
                  <a:pt x="1696721" y="495802"/>
                </a:lnTo>
                <a:lnTo>
                  <a:pt x="1690688" y="491035"/>
                </a:lnTo>
                <a:lnTo>
                  <a:pt x="1685291" y="485950"/>
                </a:lnTo>
                <a:lnTo>
                  <a:pt x="1680528" y="480229"/>
                </a:lnTo>
                <a:lnTo>
                  <a:pt x="1675766" y="474508"/>
                </a:lnTo>
                <a:lnTo>
                  <a:pt x="1671638" y="468152"/>
                </a:lnTo>
                <a:lnTo>
                  <a:pt x="1668463" y="461160"/>
                </a:lnTo>
                <a:lnTo>
                  <a:pt x="1665606" y="454168"/>
                </a:lnTo>
                <a:lnTo>
                  <a:pt x="1663701" y="446540"/>
                </a:lnTo>
                <a:lnTo>
                  <a:pt x="1663066" y="438595"/>
                </a:lnTo>
                <a:lnTo>
                  <a:pt x="1662113" y="430649"/>
                </a:lnTo>
                <a:lnTo>
                  <a:pt x="1663066" y="422703"/>
                </a:lnTo>
                <a:lnTo>
                  <a:pt x="1663701" y="414758"/>
                </a:lnTo>
                <a:lnTo>
                  <a:pt x="1665606" y="407130"/>
                </a:lnTo>
                <a:lnTo>
                  <a:pt x="1668463" y="400138"/>
                </a:lnTo>
                <a:lnTo>
                  <a:pt x="1671638" y="393464"/>
                </a:lnTo>
                <a:lnTo>
                  <a:pt x="1675766" y="387107"/>
                </a:lnTo>
                <a:lnTo>
                  <a:pt x="1680528" y="380751"/>
                </a:lnTo>
                <a:lnTo>
                  <a:pt x="1685291" y="375030"/>
                </a:lnTo>
                <a:lnTo>
                  <a:pt x="1690688" y="370263"/>
                </a:lnTo>
                <a:lnTo>
                  <a:pt x="1696721" y="365495"/>
                </a:lnTo>
                <a:lnTo>
                  <a:pt x="1703388" y="361682"/>
                </a:lnTo>
                <a:lnTo>
                  <a:pt x="1710056" y="358503"/>
                </a:lnTo>
                <a:lnTo>
                  <a:pt x="1717358" y="355643"/>
                </a:lnTo>
                <a:lnTo>
                  <a:pt x="1724978" y="354054"/>
                </a:lnTo>
                <a:lnTo>
                  <a:pt x="1732916" y="352783"/>
                </a:lnTo>
                <a:lnTo>
                  <a:pt x="1740853" y="352465"/>
                </a:lnTo>
                <a:close/>
                <a:moveTo>
                  <a:pt x="1076961" y="352465"/>
                </a:moveTo>
                <a:lnTo>
                  <a:pt x="1196341" y="352465"/>
                </a:lnTo>
                <a:lnTo>
                  <a:pt x="1204278" y="352783"/>
                </a:lnTo>
                <a:lnTo>
                  <a:pt x="1211898" y="354054"/>
                </a:lnTo>
                <a:lnTo>
                  <a:pt x="1219201" y="355643"/>
                </a:lnTo>
                <a:lnTo>
                  <a:pt x="1226503" y="358503"/>
                </a:lnTo>
                <a:lnTo>
                  <a:pt x="1233488" y="361682"/>
                </a:lnTo>
                <a:lnTo>
                  <a:pt x="1239838" y="365495"/>
                </a:lnTo>
                <a:lnTo>
                  <a:pt x="1245871" y="370263"/>
                </a:lnTo>
                <a:lnTo>
                  <a:pt x="1251586" y="375030"/>
                </a:lnTo>
                <a:lnTo>
                  <a:pt x="1256666" y="380751"/>
                </a:lnTo>
                <a:lnTo>
                  <a:pt x="1261111" y="387107"/>
                </a:lnTo>
                <a:lnTo>
                  <a:pt x="1264921" y="393464"/>
                </a:lnTo>
                <a:lnTo>
                  <a:pt x="1268096" y="400138"/>
                </a:lnTo>
                <a:lnTo>
                  <a:pt x="1270953" y="407130"/>
                </a:lnTo>
                <a:lnTo>
                  <a:pt x="1272858" y="414758"/>
                </a:lnTo>
                <a:lnTo>
                  <a:pt x="1274128" y="422703"/>
                </a:lnTo>
                <a:lnTo>
                  <a:pt x="1274446" y="430649"/>
                </a:lnTo>
                <a:lnTo>
                  <a:pt x="1274128" y="438595"/>
                </a:lnTo>
                <a:lnTo>
                  <a:pt x="1272858" y="446540"/>
                </a:lnTo>
                <a:lnTo>
                  <a:pt x="1270953" y="454168"/>
                </a:lnTo>
                <a:lnTo>
                  <a:pt x="1268096" y="461160"/>
                </a:lnTo>
                <a:lnTo>
                  <a:pt x="1264921" y="468152"/>
                </a:lnTo>
                <a:lnTo>
                  <a:pt x="1261111" y="474508"/>
                </a:lnTo>
                <a:lnTo>
                  <a:pt x="1256666" y="480229"/>
                </a:lnTo>
                <a:lnTo>
                  <a:pt x="1251586" y="485950"/>
                </a:lnTo>
                <a:lnTo>
                  <a:pt x="1245871" y="491035"/>
                </a:lnTo>
                <a:lnTo>
                  <a:pt x="1239838" y="495802"/>
                </a:lnTo>
                <a:lnTo>
                  <a:pt x="1233488" y="499299"/>
                </a:lnTo>
                <a:lnTo>
                  <a:pt x="1226503" y="503112"/>
                </a:lnTo>
                <a:lnTo>
                  <a:pt x="1219201" y="505337"/>
                </a:lnTo>
                <a:lnTo>
                  <a:pt x="1211898" y="507244"/>
                </a:lnTo>
                <a:lnTo>
                  <a:pt x="1204278" y="508515"/>
                </a:lnTo>
                <a:lnTo>
                  <a:pt x="1196341" y="508833"/>
                </a:lnTo>
                <a:lnTo>
                  <a:pt x="1076961" y="508833"/>
                </a:lnTo>
                <a:lnTo>
                  <a:pt x="1069023" y="508515"/>
                </a:lnTo>
                <a:lnTo>
                  <a:pt x="1061086" y="507244"/>
                </a:lnTo>
                <a:lnTo>
                  <a:pt x="1053466" y="505337"/>
                </a:lnTo>
                <a:lnTo>
                  <a:pt x="1046163" y="503112"/>
                </a:lnTo>
                <a:lnTo>
                  <a:pt x="1039496" y="499299"/>
                </a:lnTo>
                <a:lnTo>
                  <a:pt x="1033146" y="495802"/>
                </a:lnTo>
                <a:lnTo>
                  <a:pt x="1027113" y="491035"/>
                </a:lnTo>
                <a:lnTo>
                  <a:pt x="1021716" y="485950"/>
                </a:lnTo>
                <a:lnTo>
                  <a:pt x="1016636" y="480229"/>
                </a:lnTo>
                <a:lnTo>
                  <a:pt x="1012191" y="474508"/>
                </a:lnTo>
                <a:lnTo>
                  <a:pt x="1008063" y="468152"/>
                </a:lnTo>
                <a:lnTo>
                  <a:pt x="1004571" y="461160"/>
                </a:lnTo>
                <a:lnTo>
                  <a:pt x="1002348" y="454168"/>
                </a:lnTo>
                <a:lnTo>
                  <a:pt x="1000126" y="446540"/>
                </a:lnTo>
                <a:lnTo>
                  <a:pt x="999173" y="438595"/>
                </a:lnTo>
                <a:lnTo>
                  <a:pt x="998538" y="430649"/>
                </a:lnTo>
                <a:lnTo>
                  <a:pt x="999173" y="422703"/>
                </a:lnTo>
                <a:lnTo>
                  <a:pt x="1000126" y="414758"/>
                </a:lnTo>
                <a:lnTo>
                  <a:pt x="1002348" y="407130"/>
                </a:lnTo>
                <a:lnTo>
                  <a:pt x="1004571" y="400138"/>
                </a:lnTo>
                <a:lnTo>
                  <a:pt x="1008063" y="393464"/>
                </a:lnTo>
                <a:lnTo>
                  <a:pt x="1012191" y="387107"/>
                </a:lnTo>
                <a:lnTo>
                  <a:pt x="1016636" y="380751"/>
                </a:lnTo>
                <a:lnTo>
                  <a:pt x="1021716" y="375030"/>
                </a:lnTo>
                <a:lnTo>
                  <a:pt x="1027113" y="370263"/>
                </a:lnTo>
                <a:lnTo>
                  <a:pt x="1033146" y="365495"/>
                </a:lnTo>
                <a:lnTo>
                  <a:pt x="1039496" y="361682"/>
                </a:lnTo>
                <a:lnTo>
                  <a:pt x="1046163" y="358503"/>
                </a:lnTo>
                <a:lnTo>
                  <a:pt x="1053466" y="355643"/>
                </a:lnTo>
                <a:lnTo>
                  <a:pt x="1061086" y="354054"/>
                </a:lnTo>
                <a:lnTo>
                  <a:pt x="1069023" y="352783"/>
                </a:lnTo>
                <a:lnTo>
                  <a:pt x="1076961" y="352465"/>
                </a:lnTo>
                <a:close/>
                <a:moveTo>
                  <a:pt x="1750696" y="104563"/>
                </a:moveTo>
                <a:lnTo>
                  <a:pt x="1758316" y="104881"/>
                </a:lnTo>
                <a:lnTo>
                  <a:pt x="1765301" y="105835"/>
                </a:lnTo>
                <a:lnTo>
                  <a:pt x="1772921" y="107742"/>
                </a:lnTo>
                <a:lnTo>
                  <a:pt x="1779906" y="109966"/>
                </a:lnTo>
                <a:lnTo>
                  <a:pt x="1786891" y="113145"/>
                </a:lnTo>
                <a:lnTo>
                  <a:pt x="1793558" y="117276"/>
                </a:lnTo>
                <a:lnTo>
                  <a:pt x="1799908" y="122044"/>
                </a:lnTo>
                <a:lnTo>
                  <a:pt x="1805941" y="127447"/>
                </a:lnTo>
                <a:lnTo>
                  <a:pt x="1811338" y="133485"/>
                </a:lnTo>
                <a:lnTo>
                  <a:pt x="1816101" y="139524"/>
                </a:lnTo>
                <a:lnTo>
                  <a:pt x="1819593" y="146198"/>
                </a:lnTo>
                <a:lnTo>
                  <a:pt x="1823403" y="153508"/>
                </a:lnTo>
                <a:lnTo>
                  <a:pt x="1825626" y="160500"/>
                </a:lnTo>
                <a:lnTo>
                  <a:pt x="1827213" y="167810"/>
                </a:lnTo>
                <a:lnTo>
                  <a:pt x="1828483" y="175120"/>
                </a:lnTo>
                <a:lnTo>
                  <a:pt x="1828801" y="182748"/>
                </a:lnTo>
                <a:lnTo>
                  <a:pt x="1828483" y="190375"/>
                </a:lnTo>
                <a:lnTo>
                  <a:pt x="1827213" y="198003"/>
                </a:lnTo>
                <a:lnTo>
                  <a:pt x="1825626" y="204995"/>
                </a:lnTo>
                <a:lnTo>
                  <a:pt x="1823403" y="212305"/>
                </a:lnTo>
                <a:lnTo>
                  <a:pt x="1820228" y="219297"/>
                </a:lnTo>
                <a:lnTo>
                  <a:pt x="1816101" y="225972"/>
                </a:lnTo>
                <a:lnTo>
                  <a:pt x="1811338" y="232328"/>
                </a:lnTo>
                <a:lnTo>
                  <a:pt x="1805941" y="238367"/>
                </a:lnTo>
                <a:lnTo>
                  <a:pt x="1721803" y="322589"/>
                </a:lnTo>
                <a:lnTo>
                  <a:pt x="1715771" y="328310"/>
                </a:lnTo>
                <a:lnTo>
                  <a:pt x="1709421" y="333078"/>
                </a:lnTo>
                <a:lnTo>
                  <a:pt x="1702753" y="336891"/>
                </a:lnTo>
                <a:lnTo>
                  <a:pt x="1695451" y="340070"/>
                </a:lnTo>
                <a:lnTo>
                  <a:pt x="1688466" y="342612"/>
                </a:lnTo>
                <a:lnTo>
                  <a:pt x="1681163" y="344519"/>
                </a:lnTo>
                <a:lnTo>
                  <a:pt x="1673543" y="345155"/>
                </a:lnTo>
                <a:lnTo>
                  <a:pt x="1666241" y="345790"/>
                </a:lnTo>
                <a:lnTo>
                  <a:pt x="1658621" y="345155"/>
                </a:lnTo>
                <a:lnTo>
                  <a:pt x="1651318" y="344519"/>
                </a:lnTo>
                <a:lnTo>
                  <a:pt x="1644016" y="342612"/>
                </a:lnTo>
                <a:lnTo>
                  <a:pt x="1636713" y="340070"/>
                </a:lnTo>
                <a:lnTo>
                  <a:pt x="1629728" y="336891"/>
                </a:lnTo>
                <a:lnTo>
                  <a:pt x="1623378" y="333078"/>
                </a:lnTo>
                <a:lnTo>
                  <a:pt x="1617028" y="328310"/>
                </a:lnTo>
                <a:lnTo>
                  <a:pt x="1610996" y="322589"/>
                </a:lnTo>
                <a:lnTo>
                  <a:pt x="1605281" y="316551"/>
                </a:lnTo>
                <a:lnTo>
                  <a:pt x="1600518" y="310194"/>
                </a:lnTo>
                <a:lnTo>
                  <a:pt x="1596708" y="303838"/>
                </a:lnTo>
                <a:lnTo>
                  <a:pt x="1593533" y="296846"/>
                </a:lnTo>
                <a:lnTo>
                  <a:pt x="1591311" y="289536"/>
                </a:lnTo>
                <a:lnTo>
                  <a:pt x="1589088" y="282544"/>
                </a:lnTo>
                <a:lnTo>
                  <a:pt x="1588453" y="274916"/>
                </a:lnTo>
                <a:lnTo>
                  <a:pt x="1588136" y="267288"/>
                </a:lnTo>
                <a:lnTo>
                  <a:pt x="1588453" y="259978"/>
                </a:lnTo>
                <a:lnTo>
                  <a:pt x="1589088" y="252351"/>
                </a:lnTo>
                <a:lnTo>
                  <a:pt x="1591311" y="245041"/>
                </a:lnTo>
                <a:lnTo>
                  <a:pt x="1593533" y="238049"/>
                </a:lnTo>
                <a:lnTo>
                  <a:pt x="1596708" y="230739"/>
                </a:lnTo>
                <a:lnTo>
                  <a:pt x="1600518" y="224065"/>
                </a:lnTo>
                <a:lnTo>
                  <a:pt x="1605281" y="217708"/>
                </a:lnTo>
                <a:lnTo>
                  <a:pt x="1610996" y="211670"/>
                </a:lnTo>
                <a:lnTo>
                  <a:pt x="1695133" y="127447"/>
                </a:lnTo>
                <a:lnTo>
                  <a:pt x="1701166" y="122044"/>
                </a:lnTo>
                <a:lnTo>
                  <a:pt x="1707516" y="117276"/>
                </a:lnTo>
                <a:lnTo>
                  <a:pt x="1714183" y="113145"/>
                </a:lnTo>
                <a:lnTo>
                  <a:pt x="1720851" y="109966"/>
                </a:lnTo>
                <a:lnTo>
                  <a:pt x="1728471" y="107742"/>
                </a:lnTo>
                <a:lnTo>
                  <a:pt x="1735456" y="105835"/>
                </a:lnTo>
                <a:lnTo>
                  <a:pt x="1743076" y="104881"/>
                </a:lnTo>
                <a:lnTo>
                  <a:pt x="1750696" y="104563"/>
                </a:lnTo>
                <a:close/>
                <a:moveTo>
                  <a:pt x="1186498" y="93758"/>
                </a:moveTo>
                <a:lnTo>
                  <a:pt x="1193801" y="94075"/>
                </a:lnTo>
                <a:lnTo>
                  <a:pt x="1201103" y="95029"/>
                </a:lnTo>
                <a:lnTo>
                  <a:pt x="1208723" y="96936"/>
                </a:lnTo>
                <a:lnTo>
                  <a:pt x="1215708" y="99478"/>
                </a:lnTo>
                <a:lnTo>
                  <a:pt x="1222376" y="102656"/>
                </a:lnTo>
                <a:lnTo>
                  <a:pt x="1229361" y="106470"/>
                </a:lnTo>
                <a:lnTo>
                  <a:pt x="1235711" y="111238"/>
                </a:lnTo>
                <a:lnTo>
                  <a:pt x="1241426" y="116959"/>
                </a:lnTo>
                <a:lnTo>
                  <a:pt x="1326198" y="201181"/>
                </a:lnTo>
                <a:lnTo>
                  <a:pt x="1331278" y="206902"/>
                </a:lnTo>
                <a:lnTo>
                  <a:pt x="1336041" y="213259"/>
                </a:lnTo>
                <a:lnTo>
                  <a:pt x="1339851" y="220251"/>
                </a:lnTo>
                <a:lnTo>
                  <a:pt x="1343026" y="227243"/>
                </a:lnTo>
                <a:lnTo>
                  <a:pt x="1345566" y="234553"/>
                </a:lnTo>
                <a:lnTo>
                  <a:pt x="1347471" y="241545"/>
                </a:lnTo>
                <a:lnTo>
                  <a:pt x="1348741" y="249173"/>
                </a:lnTo>
                <a:lnTo>
                  <a:pt x="1348741" y="256800"/>
                </a:lnTo>
                <a:lnTo>
                  <a:pt x="1348741" y="264110"/>
                </a:lnTo>
                <a:lnTo>
                  <a:pt x="1347471" y="271738"/>
                </a:lnTo>
                <a:lnTo>
                  <a:pt x="1345566" y="279048"/>
                </a:lnTo>
                <a:lnTo>
                  <a:pt x="1343026" y="286040"/>
                </a:lnTo>
                <a:lnTo>
                  <a:pt x="1339851" y="293350"/>
                </a:lnTo>
                <a:lnTo>
                  <a:pt x="1336041" y="300024"/>
                </a:lnTo>
                <a:lnTo>
                  <a:pt x="1331278" y="306063"/>
                </a:lnTo>
                <a:lnTo>
                  <a:pt x="1326198" y="311784"/>
                </a:lnTo>
                <a:lnTo>
                  <a:pt x="1320166" y="317504"/>
                </a:lnTo>
                <a:lnTo>
                  <a:pt x="1313816" y="322272"/>
                </a:lnTo>
                <a:lnTo>
                  <a:pt x="1307148" y="326085"/>
                </a:lnTo>
                <a:lnTo>
                  <a:pt x="1299846" y="329264"/>
                </a:lnTo>
                <a:lnTo>
                  <a:pt x="1292861" y="331806"/>
                </a:lnTo>
                <a:lnTo>
                  <a:pt x="1285558" y="333713"/>
                </a:lnTo>
                <a:lnTo>
                  <a:pt x="1277938" y="334667"/>
                </a:lnTo>
                <a:lnTo>
                  <a:pt x="1270636" y="334985"/>
                </a:lnTo>
                <a:lnTo>
                  <a:pt x="1263016" y="334667"/>
                </a:lnTo>
                <a:lnTo>
                  <a:pt x="1255396" y="333713"/>
                </a:lnTo>
                <a:lnTo>
                  <a:pt x="1248411" y="331806"/>
                </a:lnTo>
                <a:lnTo>
                  <a:pt x="1241108" y="329264"/>
                </a:lnTo>
                <a:lnTo>
                  <a:pt x="1234123" y="326085"/>
                </a:lnTo>
                <a:lnTo>
                  <a:pt x="1227773" y="322272"/>
                </a:lnTo>
                <a:lnTo>
                  <a:pt x="1221423" y="317504"/>
                </a:lnTo>
                <a:lnTo>
                  <a:pt x="1215391" y="311784"/>
                </a:lnTo>
                <a:lnTo>
                  <a:pt x="1130936" y="227561"/>
                </a:lnTo>
                <a:lnTo>
                  <a:pt x="1125221" y="221840"/>
                </a:lnTo>
                <a:lnTo>
                  <a:pt x="1120776" y="215483"/>
                </a:lnTo>
                <a:lnTo>
                  <a:pt x="1116966" y="208491"/>
                </a:lnTo>
                <a:lnTo>
                  <a:pt x="1113791" y="201499"/>
                </a:lnTo>
                <a:lnTo>
                  <a:pt x="1110933" y="194189"/>
                </a:lnTo>
                <a:lnTo>
                  <a:pt x="1109346" y="187197"/>
                </a:lnTo>
                <a:lnTo>
                  <a:pt x="1108076" y="179570"/>
                </a:lnTo>
                <a:lnTo>
                  <a:pt x="1107758" y="171942"/>
                </a:lnTo>
                <a:lnTo>
                  <a:pt x="1108076" y="164632"/>
                </a:lnTo>
                <a:lnTo>
                  <a:pt x="1109346" y="157004"/>
                </a:lnTo>
                <a:lnTo>
                  <a:pt x="1110933" y="149694"/>
                </a:lnTo>
                <a:lnTo>
                  <a:pt x="1113791" y="142702"/>
                </a:lnTo>
                <a:lnTo>
                  <a:pt x="1116966" y="135392"/>
                </a:lnTo>
                <a:lnTo>
                  <a:pt x="1120776" y="129036"/>
                </a:lnTo>
                <a:lnTo>
                  <a:pt x="1125221" y="122679"/>
                </a:lnTo>
                <a:lnTo>
                  <a:pt x="1130936" y="116959"/>
                </a:lnTo>
                <a:lnTo>
                  <a:pt x="1136651" y="111238"/>
                </a:lnTo>
                <a:lnTo>
                  <a:pt x="1143001" y="106470"/>
                </a:lnTo>
                <a:lnTo>
                  <a:pt x="1149986" y="102656"/>
                </a:lnTo>
                <a:lnTo>
                  <a:pt x="1156653" y="99478"/>
                </a:lnTo>
                <a:lnTo>
                  <a:pt x="1163638" y="96936"/>
                </a:lnTo>
                <a:lnTo>
                  <a:pt x="1171258" y="95029"/>
                </a:lnTo>
                <a:lnTo>
                  <a:pt x="1178878" y="94075"/>
                </a:lnTo>
                <a:lnTo>
                  <a:pt x="1186498" y="93758"/>
                </a:lnTo>
                <a:close/>
                <a:moveTo>
                  <a:pt x="1468438" y="0"/>
                </a:moveTo>
                <a:lnTo>
                  <a:pt x="1476376" y="318"/>
                </a:lnTo>
                <a:lnTo>
                  <a:pt x="1483996" y="1589"/>
                </a:lnTo>
                <a:lnTo>
                  <a:pt x="1491616" y="3496"/>
                </a:lnTo>
                <a:lnTo>
                  <a:pt x="1498601" y="6039"/>
                </a:lnTo>
                <a:lnTo>
                  <a:pt x="1505903" y="9535"/>
                </a:lnTo>
                <a:lnTo>
                  <a:pt x="1512253" y="13666"/>
                </a:lnTo>
                <a:lnTo>
                  <a:pt x="1518286" y="17798"/>
                </a:lnTo>
                <a:lnTo>
                  <a:pt x="1523683" y="23201"/>
                </a:lnTo>
                <a:lnTo>
                  <a:pt x="1528763" y="28604"/>
                </a:lnTo>
                <a:lnTo>
                  <a:pt x="1533208" y="34643"/>
                </a:lnTo>
                <a:lnTo>
                  <a:pt x="1537336" y="40999"/>
                </a:lnTo>
                <a:lnTo>
                  <a:pt x="1540828" y="47991"/>
                </a:lnTo>
                <a:lnTo>
                  <a:pt x="1543051" y="55301"/>
                </a:lnTo>
                <a:lnTo>
                  <a:pt x="1545273" y="62929"/>
                </a:lnTo>
                <a:lnTo>
                  <a:pt x="1546226" y="70239"/>
                </a:lnTo>
                <a:lnTo>
                  <a:pt x="1546861" y="78184"/>
                </a:lnTo>
                <a:lnTo>
                  <a:pt x="1546861" y="198003"/>
                </a:lnTo>
                <a:lnTo>
                  <a:pt x="1546226" y="205949"/>
                </a:lnTo>
                <a:lnTo>
                  <a:pt x="1545273" y="213259"/>
                </a:lnTo>
                <a:lnTo>
                  <a:pt x="1543051" y="220886"/>
                </a:lnTo>
                <a:lnTo>
                  <a:pt x="1540828" y="228196"/>
                </a:lnTo>
                <a:lnTo>
                  <a:pt x="1537336" y="235188"/>
                </a:lnTo>
                <a:lnTo>
                  <a:pt x="1533208" y="241545"/>
                </a:lnTo>
                <a:lnTo>
                  <a:pt x="1528763" y="247583"/>
                </a:lnTo>
                <a:lnTo>
                  <a:pt x="1523683" y="252986"/>
                </a:lnTo>
                <a:lnTo>
                  <a:pt x="1518286" y="258389"/>
                </a:lnTo>
                <a:lnTo>
                  <a:pt x="1512253" y="262521"/>
                </a:lnTo>
                <a:lnTo>
                  <a:pt x="1505903" y="266653"/>
                </a:lnTo>
                <a:lnTo>
                  <a:pt x="1498601" y="269831"/>
                </a:lnTo>
                <a:lnTo>
                  <a:pt x="1491616" y="272691"/>
                </a:lnTo>
                <a:lnTo>
                  <a:pt x="1483996" y="274598"/>
                </a:lnTo>
                <a:lnTo>
                  <a:pt x="1476376" y="275870"/>
                </a:lnTo>
                <a:lnTo>
                  <a:pt x="1468438" y="276187"/>
                </a:lnTo>
                <a:lnTo>
                  <a:pt x="1460183" y="275870"/>
                </a:lnTo>
                <a:lnTo>
                  <a:pt x="1452563" y="274598"/>
                </a:lnTo>
                <a:lnTo>
                  <a:pt x="1445261" y="272691"/>
                </a:lnTo>
                <a:lnTo>
                  <a:pt x="1437958" y="269831"/>
                </a:lnTo>
                <a:lnTo>
                  <a:pt x="1431291" y="266653"/>
                </a:lnTo>
                <a:lnTo>
                  <a:pt x="1424623" y="262521"/>
                </a:lnTo>
                <a:lnTo>
                  <a:pt x="1418591" y="258389"/>
                </a:lnTo>
                <a:lnTo>
                  <a:pt x="1412876" y="252986"/>
                </a:lnTo>
                <a:lnTo>
                  <a:pt x="1407796" y="247583"/>
                </a:lnTo>
                <a:lnTo>
                  <a:pt x="1403351" y="241545"/>
                </a:lnTo>
                <a:lnTo>
                  <a:pt x="1399541" y="235188"/>
                </a:lnTo>
                <a:lnTo>
                  <a:pt x="1396366" y="228196"/>
                </a:lnTo>
                <a:lnTo>
                  <a:pt x="1393508" y="220886"/>
                </a:lnTo>
                <a:lnTo>
                  <a:pt x="1391603" y="213259"/>
                </a:lnTo>
                <a:lnTo>
                  <a:pt x="1390333" y="205949"/>
                </a:lnTo>
                <a:lnTo>
                  <a:pt x="1390016" y="198003"/>
                </a:lnTo>
                <a:lnTo>
                  <a:pt x="1390016" y="78184"/>
                </a:lnTo>
                <a:lnTo>
                  <a:pt x="1390333" y="70239"/>
                </a:lnTo>
                <a:lnTo>
                  <a:pt x="1391603" y="62929"/>
                </a:lnTo>
                <a:lnTo>
                  <a:pt x="1393508" y="55301"/>
                </a:lnTo>
                <a:lnTo>
                  <a:pt x="1396366" y="47991"/>
                </a:lnTo>
                <a:lnTo>
                  <a:pt x="1399541" y="40999"/>
                </a:lnTo>
                <a:lnTo>
                  <a:pt x="1403351" y="34643"/>
                </a:lnTo>
                <a:lnTo>
                  <a:pt x="1407796" y="28604"/>
                </a:lnTo>
                <a:lnTo>
                  <a:pt x="1412876" y="23201"/>
                </a:lnTo>
                <a:lnTo>
                  <a:pt x="1418591" y="17798"/>
                </a:lnTo>
                <a:lnTo>
                  <a:pt x="1424623" y="13666"/>
                </a:lnTo>
                <a:lnTo>
                  <a:pt x="1431291" y="9535"/>
                </a:lnTo>
                <a:lnTo>
                  <a:pt x="1437958" y="6039"/>
                </a:lnTo>
                <a:lnTo>
                  <a:pt x="1445261" y="3496"/>
                </a:lnTo>
                <a:lnTo>
                  <a:pt x="1452563" y="1589"/>
                </a:lnTo>
                <a:lnTo>
                  <a:pt x="1460183" y="318"/>
                </a:lnTo>
                <a:lnTo>
                  <a:pt x="14684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KSO_Shape"/>
          <p:cNvSpPr>
            <a:spLocks/>
          </p:cNvSpPr>
          <p:nvPr/>
        </p:nvSpPr>
        <p:spPr bwMode="auto">
          <a:xfrm>
            <a:off x="6242988" y="5166394"/>
            <a:ext cx="526501" cy="523868"/>
          </a:xfrm>
          <a:custGeom>
            <a:avLst/>
            <a:gdLst>
              <a:gd name="T0" fmla="*/ 720725 w 2538413"/>
              <a:gd name="T1" fmla="*/ 1555944 h 2525713"/>
              <a:gd name="T2" fmla="*/ 1387668 w 2538413"/>
              <a:gd name="T3" fmla="*/ 1555944 h 2525713"/>
              <a:gd name="T4" fmla="*/ 1387668 w 2538413"/>
              <a:gd name="T5" fmla="*/ 889000 h 2525713"/>
              <a:gd name="T6" fmla="*/ 1780256 w 2538413"/>
              <a:gd name="T7" fmla="*/ 438896 h 2525713"/>
              <a:gd name="T8" fmla="*/ 731477 w 2538413"/>
              <a:gd name="T9" fmla="*/ 0 h 2525713"/>
              <a:gd name="T10" fmla="*/ 1826311 w 2538413"/>
              <a:gd name="T11" fmla="*/ 1588 h 2525713"/>
              <a:gd name="T12" fmla="*/ 1849815 w 2538413"/>
              <a:gd name="T13" fmla="*/ 7622 h 2525713"/>
              <a:gd name="T14" fmla="*/ 1871730 w 2538413"/>
              <a:gd name="T15" fmla="*/ 18102 h 2525713"/>
              <a:gd name="T16" fmla="*/ 1890787 w 2538413"/>
              <a:gd name="T17" fmla="*/ 32393 h 2525713"/>
              <a:gd name="T18" fmla="*/ 1906986 w 2538413"/>
              <a:gd name="T19" fmla="*/ 50178 h 2525713"/>
              <a:gd name="T20" fmla="*/ 1919373 w 2538413"/>
              <a:gd name="T21" fmla="*/ 70503 h 2525713"/>
              <a:gd name="T22" fmla="*/ 1927949 w 2538413"/>
              <a:gd name="T23" fmla="*/ 93686 h 2525713"/>
              <a:gd name="T24" fmla="*/ 1931443 w 2538413"/>
              <a:gd name="T25" fmla="*/ 118140 h 2525713"/>
              <a:gd name="T26" fmla="*/ 2384050 w 2538413"/>
              <a:gd name="T27" fmla="*/ 350291 h 2525713"/>
              <a:gd name="T28" fmla="*/ 2415812 w 2538413"/>
              <a:gd name="T29" fmla="*/ 355055 h 2525713"/>
              <a:gd name="T30" fmla="*/ 2445668 w 2538413"/>
              <a:gd name="T31" fmla="*/ 365852 h 2525713"/>
              <a:gd name="T32" fmla="*/ 2472666 w 2538413"/>
              <a:gd name="T33" fmla="*/ 382049 h 2525713"/>
              <a:gd name="T34" fmla="*/ 2496805 w 2538413"/>
              <a:gd name="T35" fmla="*/ 403644 h 2525713"/>
              <a:gd name="T36" fmla="*/ 2515862 w 2538413"/>
              <a:gd name="T37" fmla="*/ 429368 h 2525713"/>
              <a:gd name="T38" fmla="*/ 2528885 w 2538413"/>
              <a:gd name="T39" fmla="*/ 457950 h 2525713"/>
              <a:gd name="T40" fmla="*/ 2536825 w 2538413"/>
              <a:gd name="T41" fmla="*/ 488756 h 2525713"/>
              <a:gd name="T42" fmla="*/ 2538413 w 2538413"/>
              <a:gd name="T43" fmla="*/ 2363112 h 2525713"/>
              <a:gd name="T44" fmla="*/ 2535237 w 2538413"/>
              <a:gd name="T45" fmla="*/ 2395823 h 2525713"/>
              <a:gd name="T46" fmla="*/ 2525708 w 2538413"/>
              <a:gd name="T47" fmla="*/ 2425993 h 2525713"/>
              <a:gd name="T48" fmla="*/ 2510780 w 2538413"/>
              <a:gd name="T49" fmla="*/ 2453622 h 2525713"/>
              <a:gd name="T50" fmla="*/ 2490770 w 2538413"/>
              <a:gd name="T51" fmla="*/ 2477759 h 2525713"/>
              <a:gd name="T52" fmla="*/ 2466949 w 2538413"/>
              <a:gd name="T53" fmla="*/ 2497766 h 2525713"/>
              <a:gd name="T54" fmla="*/ 2438998 w 2538413"/>
              <a:gd name="T55" fmla="*/ 2512692 h 2525713"/>
              <a:gd name="T56" fmla="*/ 2408507 w 2538413"/>
              <a:gd name="T57" fmla="*/ 2522220 h 2525713"/>
              <a:gd name="T58" fmla="*/ 2375792 w 2538413"/>
              <a:gd name="T59" fmla="*/ 2525713 h 2525713"/>
              <a:gd name="T60" fmla="*/ 138164 w 2538413"/>
              <a:gd name="T61" fmla="*/ 2523490 h 2525713"/>
              <a:gd name="T62" fmla="*/ 106720 w 2538413"/>
              <a:gd name="T63" fmla="*/ 2515551 h 2525713"/>
              <a:gd name="T64" fmla="*/ 78452 w 2538413"/>
              <a:gd name="T65" fmla="*/ 2501895 h 2525713"/>
              <a:gd name="T66" fmla="*/ 53360 w 2538413"/>
              <a:gd name="T67" fmla="*/ 2483157 h 2525713"/>
              <a:gd name="T68" fmla="*/ 32397 w 2538413"/>
              <a:gd name="T69" fmla="*/ 2460292 h 2525713"/>
              <a:gd name="T70" fmla="*/ 16199 w 2538413"/>
              <a:gd name="T71" fmla="*/ 2433297 h 2525713"/>
              <a:gd name="T72" fmla="*/ 5400 w 2538413"/>
              <a:gd name="T73" fmla="*/ 2403445 h 2525713"/>
              <a:gd name="T74" fmla="*/ 318 w 2538413"/>
              <a:gd name="T75" fmla="*/ 2371369 h 2525713"/>
              <a:gd name="T76" fmla="*/ 953 w 2538413"/>
              <a:gd name="T77" fmla="*/ 496060 h 2525713"/>
              <a:gd name="T78" fmla="*/ 7623 w 2538413"/>
              <a:gd name="T79" fmla="*/ 464302 h 2525713"/>
              <a:gd name="T80" fmla="*/ 19692 w 2538413"/>
              <a:gd name="T81" fmla="*/ 435402 h 2525713"/>
              <a:gd name="T82" fmla="*/ 37161 w 2538413"/>
              <a:gd name="T83" fmla="*/ 409361 h 2525713"/>
              <a:gd name="T84" fmla="*/ 59395 w 2538413"/>
              <a:gd name="T85" fmla="*/ 387448 h 2525713"/>
              <a:gd name="T86" fmla="*/ 85122 w 2538413"/>
              <a:gd name="T87" fmla="*/ 369663 h 2525713"/>
              <a:gd name="T88" fmla="*/ 114343 w 2538413"/>
              <a:gd name="T89" fmla="*/ 357595 h 2525713"/>
              <a:gd name="T90" fmla="*/ 146105 w 2538413"/>
              <a:gd name="T91" fmla="*/ 350926 h 2525713"/>
              <a:gd name="T92" fmla="*/ 606653 w 2538413"/>
              <a:gd name="T93" fmla="*/ 124491 h 2525713"/>
              <a:gd name="T94" fmla="*/ 609194 w 2538413"/>
              <a:gd name="T95" fmla="*/ 99403 h 2525713"/>
              <a:gd name="T96" fmla="*/ 616817 w 2538413"/>
              <a:gd name="T97" fmla="*/ 75902 h 2525713"/>
              <a:gd name="T98" fmla="*/ 628251 w 2538413"/>
              <a:gd name="T99" fmla="*/ 54941 h 2525713"/>
              <a:gd name="T100" fmla="*/ 643497 w 2538413"/>
              <a:gd name="T101" fmla="*/ 36522 h 2525713"/>
              <a:gd name="T102" fmla="*/ 661919 w 2538413"/>
              <a:gd name="T103" fmla="*/ 21278 h 2525713"/>
              <a:gd name="T104" fmla="*/ 682881 w 2538413"/>
              <a:gd name="T105" fmla="*/ 9845 h 2525713"/>
              <a:gd name="T106" fmla="*/ 706385 w 2538413"/>
              <a:gd name="T107" fmla="*/ 2541 h 2525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38413" h="2525713">
                <a:moveTo>
                  <a:pt x="1151062" y="889000"/>
                </a:moveTo>
                <a:lnTo>
                  <a:pt x="1151062" y="1319020"/>
                </a:lnTo>
                <a:lnTo>
                  <a:pt x="720725" y="1319020"/>
                </a:lnTo>
                <a:lnTo>
                  <a:pt x="720725" y="1555944"/>
                </a:lnTo>
                <a:lnTo>
                  <a:pt x="1151062" y="1555944"/>
                </a:lnTo>
                <a:lnTo>
                  <a:pt x="1151062" y="1985963"/>
                </a:lnTo>
                <a:lnTo>
                  <a:pt x="1387668" y="1985963"/>
                </a:lnTo>
                <a:lnTo>
                  <a:pt x="1387668" y="1555944"/>
                </a:lnTo>
                <a:lnTo>
                  <a:pt x="1817688" y="1555944"/>
                </a:lnTo>
                <a:lnTo>
                  <a:pt x="1817688" y="1319020"/>
                </a:lnTo>
                <a:lnTo>
                  <a:pt x="1387668" y="1319020"/>
                </a:lnTo>
                <a:lnTo>
                  <a:pt x="1387668" y="889000"/>
                </a:lnTo>
                <a:lnTo>
                  <a:pt x="1151062" y="889000"/>
                </a:lnTo>
                <a:close/>
                <a:moveTo>
                  <a:pt x="758475" y="151803"/>
                </a:moveTo>
                <a:lnTo>
                  <a:pt x="758475" y="438896"/>
                </a:lnTo>
                <a:lnTo>
                  <a:pt x="1780256" y="438896"/>
                </a:lnTo>
                <a:lnTo>
                  <a:pt x="1780256" y="151803"/>
                </a:lnTo>
                <a:lnTo>
                  <a:pt x="758475" y="151803"/>
                </a:lnTo>
                <a:close/>
                <a:moveTo>
                  <a:pt x="725125" y="0"/>
                </a:moveTo>
                <a:lnTo>
                  <a:pt x="731477" y="0"/>
                </a:lnTo>
                <a:lnTo>
                  <a:pt x="1807253" y="0"/>
                </a:lnTo>
                <a:lnTo>
                  <a:pt x="1813606" y="0"/>
                </a:lnTo>
                <a:lnTo>
                  <a:pt x="1819641" y="318"/>
                </a:lnTo>
                <a:lnTo>
                  <a:pt x="1826311" y="1588"/>
                </a:lnTo>
                <a:lnTo>
                  <a:pt x="1832345" y="2541"/>
                </a:lnTo>
                <a:lnTo>
                  <a:pt x="1838380" y="4129"/>
                </a:lnTo>
                <a:lnTo>
                  <a:pt x="1844097" y="5399"/>
                </a:lnTo>
                <a:lnTo>
                  <a:pt x="1849815" y="7622"/>
                </a:lnTo>
                <a:lnTo>
                  <a:pt x="1855532" y="9845"/>
                </a:lnTo>
                <a:lnTo>
                  <a:pt x="1860931" y="12386"/>
                </a:lnTo>
                <a:lnTo>
                  <a:pt x="1866331" y="15244"/>
                </a:lnTo>
                <a:lnTo>
                  <a:pt x="1871730" y="18102"/>
                </a:lnTo>
                <a:lnTo>
                  <a:pt x="1876812" y="21278"/>
                </a:lnTo>
                <a:lnTo>
                  <a:pt x="1881576" y="24771"/>
                </a:lnTo>
                <a:lnTo>
                  <a:pt x="1886341" y="28582"/>
                </a:lnTo>
                <a:lnTo>
                  <a:pt x="1890787" y="32393"/>
                </a:lnTo>
                <a:lnTo>
                  <a:pt x="1895234" y="36522"/>
                </a:lnTo>
                <a:lnTo>
                  <a:pt x="1899045" y="40650"/>
                </a:lnTo>
                <a:lnTo>
                  <a:pt x="1903175" y="45414"/>
                </a:lnTo>
                <a:lnTo>
                  <a:pt x="1906986" y="50178"/>
                </a:lnTo>
                <a:lnTo>
                  <a:pt x="1910480" y="54941"/>
                </a:lnTo>
                <a:lnTo>
                  <a:pt x="1913656" y="60023"/>
                </a:lnTo>
                <a:lnTo>
                  <a:pt x="1916832" y="65104"/>
                </a:lnTo>
                <a:lnTo>
                  <a:pt x="1919373" y="70503"/>
                </a:lnTo>
                <a:lnTo>
                  <a:pt x="1921914" y="75902"/>
                </a:lnTo>
                <a:lnTo>
                  <a:pt x="1924137" y="81618"/>
                </a:lnTo>
                <a:lnTo>
                  <a:pt x="1926043" y="87335"/>
                </a:lnTo>
                <a:lnTo>
                  <a:pt x="1927949" y="93686"/>
                </a:lnTo>
                <a:lnTo>
                  <a:pt x="1928902" y="99403"/>
                </a:lnTo>
                <a:lnTo>
                  <a:pt x="1930172" y="105437"/>
                </a:lnTo>
                <a:lnTo>
                  <a:pt x="1931125" y="111788"/>
                </a:lnTo>
                <a:lnTo>
                  <a:pt x="1931443" y="118140"/>
                </a:lnTo>
                <a:lnTo>
                  <a:pt x="1931443" y="124491"/>
                </a:lnTo>
                <a:lnTo>
                  <a:pt x="1931443" y="350291"/>
                </a:lnTo>
                <a:lnTo>
                  <a:pt x="2376109" y="350291"/>
                </a:lnTo>
                <a:lnTo>
                  <a:pt x="2384050" y="350291"/>
                </a:lnTo>
                <a:lnTo>
                  <a:pt x="2391991" y="350926"/>
                </a:lnTo>
                <a:lnTo>
                  <a:pt x="2400249" y="352196"/>
                </a:lnTo>
                <a:lnTo>
                  <a:pt x="2407871" y="353149"/>
                </a:lnTo>
                <a:lnTo>
                  <a:pt x="2415812" y="355055"/>
                </a:lnTo>
                <a:lnTo>
                  <a:pt x="2423435" y="357278"/>
                </a:lnTo>
                <a:lnTo>
                  <a:pt x="2430740" y="359818"/>
                </a:lnTo>
                <a:lnTo>
                  <a:pt x="2438363" y="362676"/>
                </a:lnTo>
                <a:lnTo>
                  <a:pt x="2445668" y="365852"/>
                </a:lnTo>
                <a:lnTo>
                  <a:pt x="2452338" y="369346"/>
                </a:lnTo>
                <a:lnTo>
                  <a:pt x="2459326" y="373157"/>
                </a:lnTo>
                <a:lnTo>
                  <a:pt x="2465996" y="377285"/>
                </a:lnTo>
                <a:lnTo>
                  <a:pt x="2472666" y="382049"/>
                </a:lnTo>
                <a:lnTo>
                  <a:pt x="2479018" y="387130"/>
                </a:lnTo>
                <a:lnTo>
                  <a:pt x="2485053" y="392211"/>
                </a:lnTo>
                <a:lnTo>
                  <a:pt x="2490770" y="397928"/>
                </a:lnTo>
                <a:lnTo>
                  <a:pt x="2496805" y="403644"/>
                </a:lnTo>
                <a:lnTo>
                  <a:pt x="2501569" y="409678"/>
                </a:lnTo>
                <a:lnTo>
                  <a:pt x="2506651" y="416030"/>
                </a:lnTo>
                <a:lnTo>
                  <a:pt x="2511415" y="422699"/>
                </a:lnTo>
                <a:lnTo>
                  <a:pt x="2515862" y="429368"/>
                </a:lnTo>
                <a:lnTo>
                  <a:pt x="2519673" y="436355"/>
                </a:lnTo>
                <a:lnTo>
                  <a:pt x="2522850" y="443024"/>
                </a:lnTo>
                <a:lnTo>
                  <a:pt x="2526026" y="450646"/>
                </a:lnTo>
                <a:lnTo>
                  <a:pt x="2528885" y="457950"/>
                </a:lnTo>
                <a:lnTo>
                  <a:pt x="2531425" y="465572"/>
                </a:lnTo>
                <a:lnTo>
                  <a:pt x="2533649" y="472877"/>
                </a:lnTo>
                <a:lnTo>
                  <a:pt x="2535555" y="480816"/>
                </a:lnTo>
                <a:lnTo>
                  <a:pt x="2536825" y="488756"/>
                </a:lnTo>
                <a:lnTo>
                  <a:pt x="2537778" y="496695"/>
                </a:lnTo>
                <a:lnTo>
                  <a:pt x="2538413" y="504635"/>
                </a:lnTo>
                <a:lnTo>
                  <a:pt x="2538413" y="512892"/>
                </a:lnTo>
                <a:lnTo>
                  <a:pt x="2538413" y="2363112"/>
                </a:lnTo>
                <a:lnTo>
                  <a:pt x="2538413" y="2371369"/>
                </a:lnTo>
                <a:lnTo>
                  <a:pt x="2537778" y="2379626"/>
                </a:lnTo>
                <a:lnTo>
                  <a:pt x="2536507" y="2387566"/>
                </a:lnTo>
                <a:lnTo>
                  <a:pt x="2535237" y="2395823"/>
                </a:lnTo>
                <a:lnTo>
                  <a:pt x="2533331" y="2403445"/>
                </a:lnTo>
                <a:lnTo>
                  <a:pt x="2531108" y="2411384"/>
                </a:lnTo>
                <a:lnTo>
                  <a:pt x="2528567" y="2419006"/>
                </a:lnTo>
                <a:lnTo>
                  <a:pt x="2525708" y="2425993"/>
                </a:lnTo>
                <a:lnTo>
                  <a:pt x="2522532" y="2433297"/>
                </a:lnTo>
                <a:lnTo>
                  <a:pt x="2519038" y="2440284"/>
                </a:lnTo>
                <a:lnTo>
                  <a:pt x="2514909" y="2447271"/>
                </a:lnTo>
                <a:lnTo>
                  <a:pt x="2510780" y="2453622"/>
                </a:lnTo>
                <a:lnTo>
                  <a:pt x="2506333" y="2460292"/>
                </a:lnTo>
                <a:lnTo>
                  <a:pt x="2501251" y="2466326"/>
                </a:lnTo>
                <a:lnTo>
                  <a:pt x="2496170" y="2472042"/>
                </a:lnTo>
                <a:lnTo>
                  <a:pt x="2490770" y="2477759"/>
                </a:lnTo>
                <a:lnTo>
                  <a:pt x="2485053" y="2483157"/>
                </a:lnTo>
                <a:lnTo>
                  <a:pt x="2479336" y="2488239"/>
                </a:lnTo>
                <a:lnTo>
                  <a:pt x="2473301" y="2493320"/>
                </a:lnTo>
                <a:lnTo>
                  <a:pt x="2466949" y="2497766"/>
                </a:lnTo>
                <a:lnTo>
                  <a:pt x="2460279" y="2501895"/>
                </a:lnTo>
                <a:lnTo>
                  <a:pt x="2453609" y="2506023"/>
                </a:lnTo>
                <a:lnTo>
                  <a:pt x="2446303" y="2509517"/>
                </a:lnTo>
                <a:lnTo>
                  <a:pt x="2438998" y="2512692"/>
                </a:lnTo>
                <a:lnTo>
                  <a:pt x="2432011" y="2515551"/>
                </a:lnTo>
                <a:lnTo>
                  <a:pt x="2424388" y="2518091"/>
                </a:lnTo>
                <a:lnTo>
                  <a:pt x="2416447" y="2520314"/>
                </a:lnTo>
                <a:lnTo>
                  <a:pt x="2408507" y="2522220"/>
                </a:lnTo>
                <a:lnTo>
                  <a:pt x="2400566" y="2523490"/>
                </a:lnTo>
                <a:lnTo>
                  <a:pt x="2392626" y="2524443"/>
                </a:lnTo>
                <a:lnTo>
                  <a:pt x="2384368" y="2525396"/>
                </a:lnTo>
                <a:lnTo>
                  <a:pt x="2375792" y="2525713"/>
                </a:lnTo>
                <a:lnTo>
                  <a:pt x="162621" y="2525713"/>
                </a:lnTo>
                <a:lnTo>
                  <a:pt x="154363" y="2525396"/>
                </a:lnTo>
                <a:lnTo>
                  <a:pt x="146105" y="2524443"/>
                </a:lnTo>
                <a:lnTo>
                  <a:pt x="138164" y="2523490"/>
                </a:lnTo>
                <a:lnTo>
                  <a:pt x="129906" y="2522220"/>
                </a:lnTo>
                <a:lnTo>
                  <a:pt x="122283" y="2520314"/>
                </a:lnTo>
                <a:lnTo>
                  <a:pt x="114343" y="2518091"/>
                </a:lnTo>
                <a:lnTo>
                  <a:pt x="106720" y="2515551"/>
                </a:lnTo>
                <a:lnTo>
                  <a:pt x="99415" y="2512692"/>
                </a:lnTo>
                <a:lnTo>
                  <a:pt x="92427" y="2509517"/>
                </a:lnTo>
                <a:lnTo>
                  <a:pt x="85122" y="2506023"/>
                </a:lnTo>
                <a:lnTo>
                  <a:pt x="78452" y="2501895"/>
                </a:lnTo>
                <a:lnTo>
                  <a:pt x="71782" y="2497766"/>
                </a:lnTo>
                <a:lnTo>
                  <a:pt x="65430" y="2493320"/>
                </a:lnTo>
                <a:lnTo>
                  <a:pt x="59395" y="2488239"/>
                </a:lnTo>
                <a:lnTo>
                  <a:pt x="53360" y="2483157"/>
                </a:lnTo>
                <a:lnTo>
                  <a:pt x="47643" y="2477759"/>
                </a:lnTo>
                <a:lnTo>
                  <a:pt x="42243" y="2472042"/>
                </a:lnTo>
                <a:lnTo>
                  <a:pt x="37161" y="2466326"/>
                </a:lnTo>
                <a:lnTo>
                  <a:pt x="32397" y="2460292"/>
                </a:lnTo>
                <a:lnTo>
                  <a:pt x="27950" y="2453622"/>
                </a:lnTo>
                <a:lnTo>
                  <a:pt x="23504" y="2447271"/>
                </a:lnTo>
                <a:lnTo>
                  <a:pt x="19692" y="2440284"/>
                </a:lnTo>
                <a:lnTo>
                  <a:pt x="16199" y="2433297"/>
                </a:lnTo>
                <a:lnTo>
                  <a:pt x="12705" y="2425993"/>
                </a:lnTo>
                <a:lnTo>
                  <a:pt x="9846" y="2419006"/>
                </a:lnTo>
                <a:lnTo>
                  <a:pt x="7623" y="2411384"/>
                </a:lnTo>
                <a:lnTo>
                  <a:pt x="5400" y="2403445"/>
                </a:lnTo>
                <a:lnTo>
                  <a:pt x="3494" y="2395823"/>
                </a:lnTo>
                <a:lnTo>
                  <a:pt x="2223" y="2387566"/>
                </a:lnTo>
                <a:lnTo>
                  <a:pt x="953" y="2379626"/>
                </a:lnTo>
                <a:lnTo>
                  <a:pt x="318" y="2371369"/>
                </a:lnTo>
                <a:lnTo>
                  <a:pt x="0" y="2363112"/>
                </a:lnTo>
                <a:lnTo>
                  <a:pt x="0" y="512892"/>
                </a:lnTo>
                <a:lnTo>
                  <a:pt x="318" y="504317"/>
                </a:lnTo>
                <a:lnTo>
                  <a:pt x="953" y="496060"/>
                </a:lnTo>
                <a:lnTo>
                  <a:pt x="2223" y="488121"/>
                </a:lnTo>
                <a:lnTo>
                  <a:pt x="3494" y="480181"/>
                </a:lnTo>
                <a:lnTo>
                  <a:pt x="5400" y="472242"/>
                </a:lnTo>
                <a:lnTo>
                  <a:pt x="7623" y="464302"/>
                </a:lnTo>
                <a:lnTo>
                  <a:pt x="9846" y="456680"/>
                </a:lnTo>
                <a:lnTo>
                  <a:pt x="12705" y="449693"/>
                </a:lnTo>
                <a:lnTo>
                  <a:pt x="16199" y="442389"/>
                </a:lnTo>
                <a:lnTo>
                  <a:pt x="19692" y="435402"/>
                </a:lnTo>
                <a:lnTo>
                  <a:pt x="23504" y="428416"/>
                </a:lnTo>
                <a:lnTo>
                  <a:pt x="27950" y="422064"/>
                </a:lnTo>
                <a:lnTo>
                  <a:pt x="32397" y="415395"/>
                </a:lnTo>
                <a:lnTo>
                  <a:pt x="37161" y="409361"/>
                </a:lnTo>
                <a:lnTo>
                  <a:pt x="42243" y="403644"/>
                </a:lnTo>
                <a:lnTo>
                  <a:pt x="47643" y="397928"/>
                </a:lnTo>
                <a:lnTo>
                  <a:pt x="53360" y="392529"/>
                </a:lnTo>
                <a:lnTo>
                  <a:pt x="59395" y="387448"/>
                </a:lnTo>
                <a:lnTo>
                  <a:pt x="65430" y="382684"/>
                </a:lnTo>
                <a:lnTo>
                  <a:pt x="71782" y="377920"/>
                </a:lnTo>
                <a:lnTo>
                  <a:pt x="78452" y="373792"/>
                </a:lnTo>
                <a:lnTo>
                  <a:pt x="85122" y="369663"/>
                </a:lnTo>
                <a:lnTo>
                  <a:pt x="92427" y="366170"/>
                </a:lnTo>
                <a:lnTo>
                  <a:pt x="99415" y="362994"/>
                </a:lnTo>
                <a:lnTo>
                  <a:pt x="106720" y="360136"/>
                </a:lnTo>
                <a:lnTo>
                  <a:pt x="114343" y="357595"/>
                </a:lnTo>
                <a:lnTo>
                  <a:pt x="122283" y="355372"/>
                </a:lnTo>
                <a:lnTo>
                  <a:pt x="129906" y="353467"/>
                </a:lnTo>
                <a:lnTo>
                  <a:pt x="138164" y="352196"/>
                </a:lnTo>
                <a:lnTo>
                  <a:pt x="146105" y="350926"/>
                </a:lnTo>
                <a:lnTo>
                  <a:pt x="154363" y="350291"/>
                </a:lnTo>
                <a:lnTo>
                  <a:pt x="162621" y="350291"/>
                </a:lnTo>
                <a:lnTo>
                  <a:pt x="606653" y="350291"/>
                </a:lnTo>
                <a:lnTo>
                  <a:pt x="606653" y="124491"/>
                </a:lnTo>
                <a:lnTo>
                  <a:pt x="606970" y="118140"/>
                </a:lnTo>
                <a:lnTo>
                  <a:pt x="607606" y="111788"/>
                </a:lnTo>
                <a:lnTo>
                  <a:pt x="608241" y="105437"/>
                </a:lnTo>
                <a:lnTo>
                  <a:pt x="609194" y="99403"/>
                </a:lnTo>
                <a:lnTo>
                  <a:pt x="610782" y="93686"/>
                </a:lnTo>
                <a:lnTo>
                  <a:pt x="612370" y="87335"/>
                </a:lnTo>
                <a:lnTo>
                  <a:pt x="614593" y="81618"/>
                </a:lnTo>
                <a:lnTo>
                  <a:pt x="616817" y="75902"/>
                </a:lnTo>
                <a:lnTo>
                  <a:pt x="619357" y="70503"/>
                </a:lnTo>
                <a:lnTo>
                  <a:pt x="621899" y="65104"/>
                </a:lnTo>
                <a:lnTo>
                  <a:pt x="625075" y="60023"/>
                </a:lnTo>
                <a:lnTo>
                  <a:pt x="628251" y="54941"/>
                </a:lnTo>
                <a:lnTo>
                  <a:pt x="631427" y="50178"/>
                </a:lnTo>
                <a:lnTo>
                  <a:pt x="635556" y="45414"/>
                </a:lnTo>
                <a:lnTo>
                  <a:pt x="639368" y="40650"/>
                </a:lnTo>
                <a:lnTo>
                  <a:pt x="643497" y="36522"/>
                </a:lnTo>
                <a:lnTo>
                  <a:pt x="647626" y="32393"/>
                </a:lnTo>
                <a:lnTo>
                  <a:pt x="652390" y="28582"/>
                </a:lnTo>
                <a:lnTo>
                  <a:pt x="657154" y="24771"/>
                </a:lnTo>
                <a:lnTo>
                  <a:pt x="661919" y="21278"/>
                </a:lnTo>
                <a:lnTo>
                  <a:pt x="666683" y="18102"/>
                </a:lnTo>
                <a:lnTo>
                  <a:pt x="672082" y="15244"/>
                </a:lnTo>
                <a:lnTo>
                  <a:pt x="677482" y="12386"/>
                </a:lnTo>
                <a:lnTo>
                  <a:pt x="682881" y="9845"/>
                </a:lnTo>
                <a:lnTo>
                  <a:pt x="688916" y="7622"/>
                </a:lnTo>
                <a:lnTo>
                  <a:pt x="694633" y="5399"/>
                </a:lnTo>
                <a:lnTo>
                  <a:pt x="700350" y="4129"/>
                </a:lnTo>
                <a:lnTo>
                  <a:pt x="706385" y="2541"/>
                </a:lnTo>
                <a:lnTo>
                  <a:pt x="712420" y="1588"/>
                </a:lnTo>
                <a:lnTo>
                  <a:pt x="719090" y="318"/>
                </a:lnTo>
                <a:lnTo>
                  <a:pt x="7251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123833675"/>
      </p:ext>
    </p:extLst>
  </p:cSld>
  <p:clrMapOvr>
    <a:masterClrMapping/>
  </p:clrMapOvr>
  <p:transition spd="slow" advTm="300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5" name="Freeform 12"/>
          <p:cNvSpPr>
            <a:spLocks/>
          </p:cNvSpPr>
          <p:nvPr/>
        </p:nvSpPr>
        <p:spPr bwMode="auto">
          <a:xfrm>
            <a:off x="8332788" y="2872057"/>
            <a:ext cx="2012950" cy="337794"/>
          </a:xfrm>
          <a:custGeom>
            <a:avLst/>
            <a:gdLst>
              <a:gd name="T0" fmla="*/ 1170 w 1268"/>
              <a:gd name="T1" fmla="*/ 177 h 177"/>
              <a:gd name="T2" fmla="*/ 0 w 1268"/>
              <a:gd name="T3" fmla="*/ 177 h 177"/>
              <a:gd name="T4" fmla="*/ 99 w 1268"/>
              <a:gd name="T5" fmla="*/ 88 h 177"/>
              <a:gd name="T6" fmla="*/ 0 w 1268"/>
              <a:gd name="T7" fmla="*/ 0 h 177"/>
              <a:gd name="T8" fmla="*/ 1170 w 1268"/>
              <a:gd name="T9" fmla="*/ 0 h 177"/>
              <a:gd name="T10" fmla="*/ 1268 w 1268"/>
              <a:gd name="T11" fmla="*/ 88 h 177"/>
              <a:gd name="T12" fmla="*/ 1170 w 1268"/>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8" h="177">
                <a:moveTo>
                  <a:pt x="1170" y="177"/>
                </a:moveTo>
                <a:lnTo>
                  <a:pt x="0" y="177"/>
                </a:lnTo>
                <a:lnTo>
                  <a:pt x="99" y="88"/>
                </a:lnTo>
                <a:lnTo>
                  <a:pt x="0" y="0"/>
                </a:lnTo>
                <a:lnTo>
                  <a:pt x="1170" y="0"/>
                </a:lnTo>
                <a:lnTo>
                  <a:pt x="1268" y="88"/>
                </a:lnTo>
                <a:lnTo>
                  <a:pt x="1170" y="177"/>
                </a:lnTo>
                <a:close/>
              </a:path>
            </a:pathLst>
          </a:custGeom>
          <a:solidFill>
            <a:schemeClr val="accent1"/>
          </a:solidFill>
          <a:ln>
            <a:solidFill>
              <a:schemeClr val="bg1"/>
            </a:solidFill>
          </a:ln>
        </p:spPr>
        <p:txBody>
          <a:bodyPr anchor="ctr"/>
          <a:lstStyle/>
          <a:p>
            <a:pPr algn="ctr"/>
            <a:r>
              <a:rPr lang="zh-CN" altLang="en-US" sz="1800" dirty="0">
                <a:solidFill>
                  <a:srgbClr val="FFFFFF"/>
                </a:solidFill>
                <a:latin typeface="+mn-ea"/>
                <a:ea typeface="+mn-ea"/>
              </a:rPr>
              <a:t>请输入文本</a:t>
            </a:r>
          </a:p>
        </p:txBody>
      </p:sp>
      <p:sp>
        <p:nvSpPr>
          <p:cNvPr id="16" name="Oval 15"/>
          <p:cNvSpPr>
            <a:spLocks noChangeArrowheads="1"/>
          </p:cNvSpPr>
          <p:nvPr/>
        </p:nvSpPr>
        <p:spPr bwMode="auto">
          <a:xfrm>
            <a:off x="7917273" y="2751993"/>
            <a:ext cx="583381" cy="593303"/>
          </a:xfrm>
          <a:prstGeom prst="ellipse">
            <a:avLst/>
          </a:prstGeom>
          <a:solidFill>
            <a:schemeClr val="accent1"/>
          </a:solidFill>
          <a:ln w="38100">
            <a:solidFill>
              <a:srgbClr val="FFFFFF"/>
            </a:solidFill>
            <a:round/>
            <a:headEnd/>
            <a:tailEnd/>
          </a:ln>
          <a:effectLst>
            <a:outerShdw blurRad="50800" dist="38100" algn="l" rotWithShape="0">
              <a:prstClr val="black">
                <a:alpha val="40000"/>
              </a:prstClr>
            </a:outerShdw>
          </a:effectLst>
          <a:extLst/>
        </p:spPr>
        <p:txBody>
          <a:bodyPr/>
          <a:lstStyle/>
          <a:p>
            <a:pPr algn="ctr"/>
            <a:r>
              <a:rPr lang="en-US" altLang="zh-CN" dirty="0">
                <a:solidFill>
                  <a:srgbClr val="FFFFFF"/>
                </a:solidFill>
                <a:latin typeface="+mj-ea"/>
                <a:ea typeface="+mj-ea"/>
              </a:rPr>
              <a:t>2</a:t>
            </a:r>
            <a:endParaRPr lang="zh-CN" altLang="en-US" dirty="0">
              <a:solidFill>
                <a:srgbClr val="FFFFFF"/>
              </a:solidFill>
              <a:latin typeface="+mj-ea"/>
              <a:ea typeface="+mj-ea"/>
            </a:endParaRPr>
          </a:p>
        </p:txBody>
      </p:sp>
      <p:sp>
        <p:nvSpPr>
          <p:cNvPr id="17" name="Freeform 12"/>
          <p:cNvSpPr>
            <a:spLocks/>
          </p:cNvSpPr>
          <p:nvPr/>
        </p:nvSpPr>
        <p:spPr bwMode="auto">
          <a:xfrm flipH="1">
            <a:off x="1846263" y="2872057"/>
            <a:ext cx="2012950" cy="337794"/>
          </a:xfrm>
          <a:custGeom>
            <a:avLst/>
            <a:gdLst>
              <a:gd name="T0" fmla="*/ 1170 w 1268"/>
              <a:gd name="T1" fmla="*/ 177 h 177"/>
              <a:gd name="T2" fmla="*/ 0 w 1268"/>
              <a:gd name="T3" fmla="*/ 177 h 177"/>
              <a:gd name="T4" fmla="*/ 99 w 1268"/>
              <a:gd name="T5" fmla="*/ 88 h 177"/>
              <a:gd name="T6" fmla="*/ 0 w 1268"/>
              <a:gd name="T7" fmla="*/ 0 h 177"/>
              <a:gd name="T8" fmla="*/ 1170 w 1268"/>
              <a:gd name="T9" fmla="*/ 0 h 177"/>
              <a:gd name="T10" fmla="*/ 1268 w 1268"/>
              <a:gd name="T11" fmla="*/ 88 h 177"/>
              <a:gd name="T12" fmla="*/ 1170 w 1268"/>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8" h="177">
                <a:moveTo>
                  <a:pt x="1170" y="177"/>
                </a:moveTo>
                <a:lnTo>
                  <a:pt x="0" y="177"/>
                </a:lnTo>
                <a:lnTo>
                  <a:pt x="99" y="88"/>
                </a:lnTo>
                <a:lnTo>
                  <a:pt x="0" y="0"/>
                </a:lnTo>
                <a:lnTo>
                  <a:pt x="1170" y="0"/>
                </a:lnTo>
                <a:lnTo>
                  <a:pt x="1268" y="88"/>
                </a:lnTo>
                <a:lnTo>
                  <a:pt x="1170" y="177"/>
                </a:lnTo>
                <a:close/>
              </a:path>
            </a:pathLst>
          </a:custGeom>
          <a:solidFill>
            <a:schemeClr val="accent1"/>
          </a:solidFill>
          <a:ln>
            <a:solidFill>
              <a:schemeClr val="bg1"/>
            </a:solidFill>
          </a:ln>
        </p:spPr>
        <p:txBody>
          <a:bodyPr anchor="ctr"/>
          <a:lstStyle/>
          <a:p>
            <a:pPr algn="ctr"/>
            <a:r>
              <a:rPr lang="zh-CN" altLang="en-US" sz="1800" dirty="0">
                <a:solidFill>
                  <a:srgbClr val="FFFFFF"/>
                </a:solidFill>
                <a:latin typeface="+mn-ea"/>
                <a:ea typeface="+mn-ea"/>
              </a:rPr>
              <a:t>请输入文本</a:t>
            </a:r>
          </a:p>
        </p:txBody>
      </p:sp>
      <p:sp>
        <p:nvSpPr>
          <p:cNvPr id="18" name="Oval 15"/>
          <p:cNvSpPr>
            <a:spLocks noChangeArrowheads="1"/>
          </p:cNvSpPr>
          <p:nvPr/>
        </p:nvSpPr>
        <p:spPr bwMode="auto">
          <a:xfrm>
            <a:off x="3688173" y="2751993"/>
            <a:ext cx="583381" cy="593303"/>
          </a:xfrm>
          <a:prstGeom prst="ellipse">
            <a:avLst/>
          </a:prstGeom>
          <a:solidFill>
            <a:schemeClr val="accent1"/>
          </a:solidFill>
          <a:ln w="38100">
            <a:solidFill>
              <a:srgbClr val="FFFFFF"/>
            </a:solidFill>
            <a:round/>
            <a:headEnd/>
            <a:tailEnd/>
          </a:ln>
          <a:effectLst>
            <a:outerShdw blurRad="50800" dist="38100" algn="l" rotWithShape="0">
              <a:prstClr val="black">
                <a:alpha val="40000"/>
              </a:prstClr>
            </a:outerShdw>
          </a:effectLst>
          <a:extLst/>
        </p:spPr>
        <p:txBody>
          <a:bodyPr/>
          <a:lstStyle/>
          <a:p>
            <a:pPr algn="ctr"/>
            <a:r>
              <a:rPr lang="en-US" altLang="zh-CN" dirty="0">
                <a:solidFill>
                  <a:srgbClr val="FFFFFF"/>
                </a:solidFill>
                <a:latin typeface="+mj-ea"/>
                <a:ea typeface="+mj-ea"/>
              </a:rPr>
              <a:t>1</a:t>
            </a:r>
            <a:endParaRPr lang="zh-CN" altLang="en-US" dirty="0">
              <a:solidFill>
                <a:srgbClr val="FFFFFF"/>
              </a:solidFill>
              <a:latin typeface="+mj-ea"/>
              <a:ea typeface="+mj-ea"/>
            </a:endParaRPr>
          </a:p>
        </p:txBody>
      </p:sp>
      <p:sp>
        <p:nvSpPr>
          <p:cNvPr id="19" name="任意多边形 18"/>
          <p:cNvSpPr/>
          <p:nvPr/>
        </p:nvSpPr>
        <p:spPr>
          <a:xfrm>
            <a:off x="5175862" y="1951918"/>
            <a:ext cx="1840277" cy="1840277"/>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324000" rtlCol="0" anchor="ctr"/>
          <a:lstStyle/>
          <a:p>
            <a:pPr algn="ctr"/>
            <a:r>
              <a:rPr lang="en-US" altLang="zh-CN" sz="4000" dirty="0">
                <a:solidFill>
                  <a:schemeClr val="tx1"/>
                </a:solidFill>
                <a:latin typeface="+mj-ea"/>
                <a:ea typeface="+mj-ea"/>
              </a:rPr>
              <a:t>89%</a:t>
            </a:r>
            <a:endParaRPr lang="zh-CN" altLang="en-US" sz="4000" dirty="0">
              <a:solidFill>
                <a:schemeClr val="tx1"/>
              </a:solidFill>
              <a:latin typeface="+mj-ea"/>
              <a:ea typeface="+mj-ea"/>
            </a:endParaRPr>
          </a:p>
        </p:txBody>
      </p:sp>
      <p:sp>
        <p:nvSpPr>
          <p:cNvPr id="29" name="文本框 28"/>
          <p:cNvSpPr txBox="1"/>
          <p:nvPr/>
        </p:nvSpPr>
        <p:spPr>
          <a:xfrm>
            <a:off x="466005" y="2779344"/>
            <a:ext cx="1377084" cy="523220"/>
          </a:xfrm>
          <a:prstGeom prst="rect">
            <a:avLst/>
          </a:prstGeom>
          <a:noFill/>
        </p:spPr>
        <p:txBody>
          <a:bodyPr wrap="square" rtlCol="0">
            <a:spAutoFit/>
          </a:bodyPr>
          <a:lstStyle/>
          <a:p>
            <a:pPr algn="r"/>
            <a:r>
              <a:rPr lang="en-US" altLang="zh-CN" sz="2800" dirty="0">
                <a:latin typeface="+mj-ea"/>
                <a:ea typeface="+mj-ea"/>
              </a:rPr>
              <a:t>48%</a:t>
            </a:r>
            <a:endParaRPr lang="zh-CN" altLang="en-US" sz="2800" dirty="0">
              <a:latin typeface="+mj-ea"/>
              <a:ea typeface="+mj-ea"/>
            </a:endParaRPr>
          </a:p>
        </p:txBody>
      </p:sp>
      <p:sp>
        <p:nvSpPr>
          <p:cNvPr id="30" name="文本框 29"/>
          <p:cNvSpPr txBox="1"/>
          <p:nvPr/>
        </p:nvSpPr>
        <p:spPr>
          <a:xfrm>
            <a:off x="10345738" y="2779344"/>
            <a:ext cx="1377084" cy="523220"/>
          </a:xfrm>
          <a:prstGeom prst="rect">
            <a:avLst/>
          </a:prstGeom>
          <a:noFill/>
        </p:spPr>
        <p:txBody>
          <a:bodyPr wrap="square" rtlCol="0">
            <a:spAutoFit/>
          </a:bodyPr>
          <a:lstStyle/>
          <a:p>
            <a:r>
              <a:rPr lang="en-US" altLang="zh-CN" sz="2800" dirty="0">
                <a:latin typeface="+mj-ea"/>
                <a:ea typeface="+mj-ea"/>
              </a:rPr>
              <a:t>41%</a:t>
            </a:r>
            <a:endParaRPr lang="zh-CN" altLang="en-US" sz="2800" dirty="0">
              <a:latin typeface="+mj-ea"/>
              <a:ea typeface="+mj-ea"/>
            </a:endParaRPr>
          </a:p>
        </p:txBody>
      </p:sp>
      <p:sp>
        <p:nvSpPr>
          <p:cNvPr id="31" name="矩形 30"/>
          <p:cNvSpPr/>
          <p:nvPr/>
        </p:nvSpPr>
        <p:spPr>
          <a:xfrm>
            <a:off x="1136129" y="3955188"/>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2" name="矩形 31"/>
          <p:cNvSpPr/>
          <p:nvPr/>
        </p:nvSpPr>
        <p:spPr>
          <a:xfrm>
            <a:off x="1136129" y="5309825"/>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cxnSp>
        <p:nvCxnSpPr>
          <p:cNvPr id="33" name="直接连接符 32"/>
          <p:cNvCxnSpPr/>
          <p:nvPr/>
        </p:nvCxnSpPr>
        <p:spPr>
          <a:xfrm>
            <a:off x="1145338" y="5276850"/>
            <a:ext cx="990132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5130662"/>
      </p:ext>
    </p:extLst>
  </p:cSld>
  <p:clrMapOvr>
    <a:masterClrMapping/>
  </p:clrMapOvr>
  <p:transition spd="slow" advTm="300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Freeform 8"/>
          <p:cNvSpPr>
            <a:spLocks/>
          </p:cNvSpPr>
          <p:nvPr/>
        </p:nvSpPr>
        <p:spPr bwMode="auto">
          <a:xfrm>
            <a:off x="594621" y="3391061"/>
            <a:ext cx="2047158" cy="2365603"/>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5"/>
          <p:cNvSpPr>
            <a:spLocks/>
          </p:cNvSpPr>
          <p:nvPr/>
        </p:nvSpPr>
        <p:spPr bwMode="auto">
          <a:xfrm>
            <a:off x="1926384" y="2078699"/>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p:spPr>
        <p:txBody>
          <a:bodyPr/>
          <a:lstStyle/>
          <a:p>
            <a:endParaRPr lang="zh-CN" altLang="en-US"/>
          </a:p>
        </p:txBody>
      </p:sp>
      <p:sp>
        <p:nvSpPr>
          <p:cNvPr id="22" name="圆角矩形 21"/>
          <p:cNvSpPr/>
          <p:nvPr/>
        </p:nvSpPr>
        <p:spPr>
          <a:xfrm>
            <a:off x="3431802" y="1913117"/>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4" name="圆角矩形 23"/>
          <p:cNvSpPr/>
          <p:nvPr/>
        </p:nvSpPr>
        <p:spPr>
          <a:xfrm>
            <a:off x="2837829" y="3943488"/>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6" name="KSO_Shape"/>
          <p:cNvSpPr>
            <a:spLocks/>
          </p:cNvSpPr>
          <p:nvPr/>
        </p:nvSpPr>
        <p:spPr bwMode="auto">
          <a:xfrm>
            <a:off x="922819" y="3924840"/>
            <a:ext cx="1390762" cy="129804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rgbClr val="FFFFFF"/>
          </a:solidFill>
          <a:ln>
            <a:noFill/>
          </a:ln>
          <a:extLst/>
        </p:spPr>
        <p:txBody>
          <a:bodyPr anchor="ctr" anchorCtr="1"/>
          <a:lstStyle/>
          <a:p>
            <a:endParaRPr lang="zh-CN" altLang="en-US">
              <a:ea typeface="宋体" panose="02010600030101010101" pitchFamily="2" charset="-122"/>
            </a:endParaRPr>
          </a:p>
        </p:txBody>
      </p:sp>
      <p:sp>
        <p:nvSpPr>
          <p:cNvPr id="14" name="Freeform 8"/>
          <p:cNvSpPr>
            <a:spLocks/>
          </p:cNvSpPr>
          <p:nvPr/>
        </p:nvSpPr>
        <p:spPr bwMode="auto">
          <a:xfrm>
            <a:off x="5975734" y="4047110"/>
            <a:ext cx="2047158" cy="2365603"/>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a:extLst/>
        </p:spPr>
        <p:txBody>
          <a:bodyPr/>
          <a:lstStyle/>
          <a:p>
            <a:endParaRPr lang="zh-CN" altLang="en-US"/>
          </a:p>
        </p:txBody>
      </p:sp>
      <p:sp>
        <p:nvSpPr>
          <p:cNvPr id="15" name="Freeform 5"/>
          <p:cNvSpPr>
            <a:spLocks/>
          </p:cNvSpPr>
          <p:nvPr/>
        </p:nvSpPr>
        <p:spPr bwMode="auto">
          <a:xfrm>
            <a:off x="7307497" y="2734748"/>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1"/>
          </a:solidFill>
          <a:ln>
            <a:noFill/>
          </a:ln>
        </p:spPr>
        <p:txBody>
          <a:bodyPr/>
          <a:lstStyle/>
          <a:p>
            <a:endParaRPr lang="zh-CN" altLang="en-US"/>
          </a:p>
        </p:txBody>
      </p:sp>
      <p:sp>
        <p:nvSpPr>
          <p:cNvPr id="19" name="圆角矩形 18"/>
          <p:cNvSpPr/>
          <p:nvPr/>
        </p:nvSpPr>
        <p:spPr>
          <a:xfrm>
            <a:off x="8812915" y="2569166"/>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0" name="圆角矩形 19"/>
          <p:cNvSpPr/>
          <p:nvPr/>
        </p:nvSpPr>
        <p:spPr>
          <a:xfrm>
            <a:off x="8218942" y="4599537"/>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7" name="KSO_Shape"/>
          <p:cNvSpPr>
            <a:spLocks/>
          </p:cNvSpPr>
          <p:nvPr/>
        </p:nvSpPr>
        <p:spPr bwMode="auto">
          <a:xfrm>
            <a:off x="2435140" y="2775592"/>
            <a:ext cx="544584" cy="462896"/>
          </a:xfrm>
          <a:custGeom>
            <a:avLst/>
            <a:gdLst>
              <a:gd name="T0" fmla="*/ 160329 w 2160587"/>
              <a:gd name="T1" fmla="*/ 1674812 h 1836737"/>
              <a:gd name="T2" fmla="*/ 1129743 w 2160587"/>
              <a:gd name="T3" fmla="*/ 848061 h 1836737"/>
              <a:gd name="T4" fmla="*/ 1158271 w 2160587"/>
              <a:gd name="T5" fmla="*/ 1043536 h 1836737"/>
              <a:gd name="T6" fmla="*/ 1353532 w 2160587"/>
              <a:gd name="T7" fmla="*/ 1072142 h 1836737"/>
              <a:gd name="T8" fmla="*/ 1367796 w 2160587"/>
              <a:gd name="T9" fmla="*/ 1145247 h 1836737"/>
              <a:gd name="T10" fmla="*/ 1316445 w 2160587"/>
              <a:gd name="T11" fmla="*/ 1197055 h 1836737"/>
              <a:gd name="T12" fmla="*/ 1148762 w 2160587"/>
              <a:gd name="T13" fmla="*/ 1373142 h 1836737"/>
              <a:gd name="T14" fmla="*/ 1088218 w 2160587"/>
              <a:gd name="T15" fmla="*/ 1413827 h 1836737"/>
              <a:gd name="T16" fmla="*/ 1019750 w 2160587"/>
              <a:gd name="T17" fmla="*/ 1385856 h 1836737"/>
              <a:gd name="T18" fmla="*/ 859357 w 2160587"/>
              <a:gd name="T19" fmla="*/ 1200234 h 1836737"/>
              <a:gd name="T20" fmla="*/ 798496 w 2160587"/>
              <a:gd name="T21" fmla="*/ 1159550 h 1836737"/>
              <a:gd name="T22" fmla="*/ 798496 w 2160587"/>
              <a:gd name="T23" fmla="*/ 1084856 h 1836737"/>
              <a:gd name="T24" fmla="*/ 859357 w 2160587"/>
              <a:gd name="T25" fmla="*/ 1044172 h 1836737"/>
              <a:gd name="T26" fmla="*/ 1019750 w 2160587"/>
              <a:gd name="T27" fmla="*/ 858868 h 1836737"/>
              <a:gd name="T28" fmla="*/ 301227 w 2160587"/>
              <a:gd name="T29" fmla="*/ 646747 h 1836737"/>
              <a:gd name="T30" fmla="*/ 2003954 w 2160587"/>
              <a:gd name="T31" fmla="*/ 550545 h 1836737"/>
              <a:gd name="T32" fmla="*/ 391689 w 2160587"/>
              <a:gd name="T33" fmla="*/ 393700 h 1836737"/>
              <a:gd name="T34" fmla="*/ 456865 w 2160587"/>
              <a:gd name="T35" fmla="*/ 428307 h 1836737"/>
              <a:gd name="T36" fmla="*/ 1692991 w 2160587"/>
              <a:gd name="T37" fmla="*/ 490537 h 1836737"/>
              <a:gd name="T38" fmla="*/ 1708479 w 2160587"/>
              <a:gd name="T39" fmla="*/ 422275 h 1836737"/>
              <a:gd name="T40" fmla="*/ 2082429 w 2160587"/>
              <a:gd name="T41" fmla="*/ 393700 h 1836737"/>
              <a:gd name="T42" fmla="*/ 2147243 w 2160587"/>
              <a:gd name="T43" fmla="*/ 428307 h 1836737"/>
              <a:gd name="T44" fmla="*/ 2157092 w 2160587"/>
              <a:gd name="T45" fmla="*/ 808355 h 1836737"/>
              <a:gd name="T46" fmla="*/ 2105622 w 2160587"/>
              <a:gd name="T47" fmla="*/ 860107 h 1836737"/>
              <a:gd name="T48" fmla="*/ 2032548 w 2160587"/>
              <a:gd name="T49" fmla="*/ 845820 h 1836737"/>
              <a:gd name="T50" fmla="*/ 2038267 w 2160587"/>
              <a:gd name="T51" fmla="*/ 1380490 h 1836737"/>
              <a:gd name="T52" fmla="*/ 2112612 w 2160587"/>
              <a:gd name="T53" fmla="*/ 1373187 h 1836737"/>
              <a:gd name="T54" fmla="*/ 2158998 w 2160587"/>
              <a:gd name="T55" fmla="*/ 1429702 h 1836737"/>
              <a:gd name="T56" fmla="*/ 2142795 w 2160587"/>
              <a:gd name="T57" fmla="*/ 1808162 h 1836737"/>
              <a:gd name="T58" fmla="*/ 1768845 w 2160587"/>
              <a:gd name="T59" fmla="*/ 1836737 h 1836737"/>
              <a:gd name="T60" fmla="*/ 1704031 w 2160587"/>
              <a:gd name="T61" fmla="*/ 1802130 h 1836737"/>
              <a:gd name="T62" fmla="*/ 467992 w 2160587"/>
              <a:gd name="T63" fmla="*/ 1741487 h 1836737"/>
              <a:gd name="T64" fmla="*/ 452096 w 2160587"/>
              <a:gd name="T65" fmla="*/ 1808162 h 1836737"/>
              <a:gd name="T66" fmla="*/ 78211 w 2160587"/>
              <a:gd name="T67" fmla="*/ 1836737 h 1836737"/>
              <a:gd name="T68" fmla="*/ 13035 w 2160587"/>
              <a:gd name="T69" fmla="*/ 1802130 h 1836737"/>
              <a:gd name="T70" fmla="*/ 3179 w 2160587"/>
              <a:gd name="T71" fmla="*/ 1422082 h 1836737"/>
              <a:gd name="T72" fmla="*/ 54684 w 2160587"/>
              <a:gd name="T73" fmla="*/ 1370330 h 1836737"/>
              <a:gd name="T74" fmla="*/ 127808 w 2160587"/>
              <a:gd name="T75" fmla="*/ 1384617 h 1836737"/>
              <a:gd name="T76" fmla="*/ 121767 w 2160587"/>
              <a:gd name="T77" fmla="*/ 850265 h 1836737"/>
              <a:gd name="T78" fmla="*/ 47689 w 2160587"/>
              <a:gd name="T79" fmla="*/ 857250 h 1836737"/>
              <a:gd name="T80" fmla="*/ 1590 w 2160587"/>
              <a:gd name="T81" fmla="*/ 801052 h 1836737"/>
              <a:gd name="T82" fmla="*/ 17804 w 2160587"/>
              <a:gd name="T83" fmla="*/ 422275 h 1836737"/>
              <a:gd name="T84" fmla="*/ 1080293 w 2160587"/>
              <a:gd name="T85" fmla="*/ 0 h 1836737"/>
              <a:gd name="T86" fmla="*/ 1229746 w 2160587"/>
              <a:gd name="T87" fmla="*/ 38797 h 1836737"/>
              <a:gd name="T88" fmla="*/ 1340086 w 2160587"/>
              <a:gd name="T89" fmla="*/ 139925 h 1836737"/>
              <a:gd name="T90" fmla="*/ 1392235 w 2160587"/>
              <a:gd name="T91" fmla="*/ 284302 h 1836737"/>
              <a:gd name="T92" fmla="*/ 1370930 w 2160587"/>
              <a:gd name="T93" fmla="*/ 372073 h 1836737"/>
              <a:gd name="T94" fmla="*/ 1299702 w 2160587"/>
              <a:gd name="T95" fmla="*/ 393698 h 1836737"/>
              <a:gd name="T96" fmla="*/ 1243101 w 2160587"/>
              <a:gd name="T97" fmla="*/ 347268 h 1836737"/>
              <a:gd name="T98" fmla="*/ 1230064 w 2160587"/>
              <a:gd name="T99" fmla="*/ 269355 h 1836737"/>
              <a:gd name="T100" fmla="*/ 1191270 w 2160587"/>
              <a:gd name="T101" fmla="*/ 204163 h 1836737"/>
              <a:gd name="T102" fmla="*/ 1126719 w 2160587"/>
              <a:gd name="T103" fmla="*/ 164412 h 1836737"/>
              <a:gd name="T104" fmla="*/ 1048495 w 2160587"/>
              <a:gd name="T105" fmla="*/ 160277 h 1836737"/>
              <a:gd name="T106" fmla="*/ 980447 w 2160587"/>
              <a:gd name="T107" fmla="*/ 193669 h 1836737"/>
              <a:gd name="T108" fmla="*/ 935611 w 2160587"/>
              <a:gd name="T109" fmla="*/ 254409 h 1836737"/>
              <a:gd name="T110" fmla="*/ 921620 w 2160587"/>
              <a:gd name="T111" fmla="*/ 332322 h 1836737"/>
              <a:gd name="T112" fmla="*/ 875512 w 2160587"/>
              <a:gd name="T113" fmla="*/ 388928 h 1836737"/>
              <a:gd name="T114" fmla="*/ 801422 w 2160587"/>
              <a:gd name="T115" fmla="*/ 381613 h 1836737"/>
              <a:gd name="T116" fmla="*/ 766762 w 2160587"/>
              <a:gd name="T117" fmla="*/ 316421 h 1836737"/>
              <a:gd name="T118" fmla="*/ 804602 w 2160587"/>
              <a:gd name="T119" fmla="*/ 166002 h 1836737"/>
              <a:gd name="T120" fmla="*/ 905085 w 2160587"/>
              <a:gd name="T121" fmla="*/ 54698 h 1836737"/>
              <a:gd name="T122" fmla="*/ 1048177 w 2160587"/>
              <a:gd name="T123" fmla="*/ 2226 h 1836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60587" h="1836737">
                <a:moveTo>
                  <a:pt x="2003954" y="1667985"/>
                </a:moveTo>
                <a:lnTo>
                  <a:pt x="2003431" y="1669097"/>
                </a:lnTo>
                <a:lnTo>
                  <a:pt x="2000893" y="1674812"/>
                </a:lnTo>
                <a:lnTo>
                  <a:pt x="1997719" y="1679892"/>
                </a:lnTo>
                <a:lnTo>
                  <a:pt x="2003954" y="1679892"/>
                </a:lnTo>
                <a:lnTo>
                  <a:pt x="2003954" y="1667985"/>
                </a:lnTo>
                <a:close/>
                <a:moveTo>
                  <a:pt x="156421" y="1666510"/>
                </a:moveTo>
                <a:lnTo>
                  <a:pt x="156421" y="1679892"/>
                </a:lnTo>
                <a:lnTo>
                  <a:pt x="163502" y="1679892"/>
                </a:lnTo>
                <a:lnTo>
                  <a:pt x="160329" y="1674812"/>
                </a:lnTo>
                <a:lnTo>
                  <a:pt x="157790" y="1669097"/>
                </a:lnTo>
                <a:lnTo>
                  <a:pt x="156421" y="1666510"/>
                </a:lnTo>
                <a:close/>
                <a:moveTo>
                  <a:pt x="1080293" y="830262"/>
                </a:moveTo>
                <a:lnTo>
                  <a:pt x="1088218" y="830580"/>
                </a:lnTo>
                <a:lnTo>
                  <a:pt x="1095826" y="831851"/>
                </a:lnTo>
                <a:lnTo>
                  <a:pt x="1103116" y="833758"/>
                </a:lnTo>
                <a:lnTo>
                  <a:pt x="1110724" y="836301"/>
                </a:lnTo>
                <a:lnTo>
                  <a:pt x="1117380" y="839797"/>
                </a:lnTo>
                <a:lnTo>
                  <a:pt x="1123720" y="843293"/>
                </a:lnTo>
                <a:lnTo>
                  <a:pt x="1129743" y="848061"/>
                </a:lnTo>
                <a:lnTo>
                  <a:pt x="1135448" y="853464"/>
                </a:lnTo>
                <a:lnTo>
                  <a:pt x="1140520" y="858868"/>
                </a:lnTo>
                <a:lnTo>
                  <a:pt x="1144958" y="864907"/>
                </a:lnTo>
                <a:lnTo>
                  <a:pt x="1148762" y="871264"/>
                </a:lnTo>
                <a:lnTo>
                  <a:pt x="1151931" y="877939"/>
                </a:lnTo>
                <a:lnTo>
                  <a:pt x="1154784" y="885249"/>
                </a:lnTo>
                <a:lnTo>
                  <a:pt x="1156686" y="892559"/>
                </a:lnTo>
                <a:lnTo>
                  <a:pt x="1157954" y="900506"/>
                </a:lnTo>
                <a:lnTo>
                  <a:pt x="1158271" y="908452"/>
                </a:lnTo>
                <a:lnTo>
                  <a:pt x="1158271" y="1043536"/>
                </a:lnTo>
                <a:lnTo>
                  <a:pt x="1292988" y="1043536"/>
                </a:lnTo>
                <a:lnTo>
                  <a:pt x="1301230" y="1044172"/>
                </a:lnTo>
                <a:lnTo>
                  <a:pt x="1308838" y="1045125"/>
                </a:lnTo>
                <a:lnTo>
                  <a:pt x="1316445" y="1047350"/>
                </a:lnTo>
                <a:lnTo>
                  <a:pt x="1323419" y="1049893"/>
                </a:lnTo>
                <a:lnTo>
                  <a:pt x="1330392" y="1053071"/>
                </a:lnTo>
                <a:lnTo>
                  <a:pt x="1337049" y="1057203"/>
                </a:lnTo>
                <a:lnTo>
                  <a:pt x="1343072" y="1061653"/>
                </a:lnTo>
                <a:lnTo>
                  <a:pt x="1348460" y="1066739"/>
                </a:lnTo>
                <a:lnTo>
                  <a:pt x="1353532" y="1072142"/>
                </a:lnTo>
                <a:lnTo>
                  <a:pt x="1357970" y="1078181"/>
                </a:lnTo>
                <a:lnTo>
                  <a:pt x="1362091" y="1084856"/>
                </a:lnTo>
                <a:lnTo>
                  <a:pt x="1365260" y="1091849"/>
                </a:lnTo>
                <a:lnTo>
                  <a:pt x="1367796" y="1098841"/>
                </a:lnTo>
                <a:lnTo>
                  <a:pt x="1370015" y="1106469"/>
                </a:lnTo>
                <a:lnTo>
                  <a:pt x="1370966" y="1114416"/>
                </a:lnTo>
                <a:lnTo>
                  <a:pt x="1371600" y="1122362"/>
                </a:lnTo>
                <a:lnTo>
                  <a:pt x="1370966" y="1130308"/>
                </a:lnTo>
                <a:lnTo>
                  <a:pt x="1370015" y="1138254"/>
                </a:lnTo>
                <a:lnTo>
                  <a:pt x="1367796" y="1145247"/>
                </a:lnTo>
                <a:lnTo>
                  <a:pt x="1365260" y="1152875"/>
                </a:lnTo>
                <a:lnTo>
                  <a:pt x="1362091" y="1159550"/>
                </a:lnTo>
                <a:lnTo>
                  <a:pt x="1357970" y="1165907"/>
                </a:lnTo>
                <a:lnTo>
                  <a:pt x="1353532" y="1171946"/>
                </a:lnTo>
                <a:lnTo>
                  <a:pt x="1348460" y="1177667"/>
                </a:lnTo>
                <a:lnTo>
                  <a:pt x="1343072" y="1182752"/>
                </a:lnTo>
                <a:lnTo>
                  <a:pt x="1337049" y="1187202"/>
                </a:lnTo>
                <a:lnTo>
                  <a:pt x="1330392" y="1191016"/>
                </a:lnTo>
                <a:lnTo>
                  <a:pt x="1323419" y="1194195"/>
                </a:lnTo>
                <a:lnTo>
                  <a:pt x="1316445" y="1197055"/>
                </a:lnTo>
                <a:lnTo>
                  <a:pt x="1308838" y="1198963"/>
                </a:lnTo>
                <a:lnTo>
                  <a:pt x="1301230" y="1200234"/>
                </a:lnTo>
                <a:lnTo>
                  <a:pt x="1292988" y="1200552"/>
                </a:lnTo>
                <a:lnTo>
                  <a:pt x="1158271" y="1200552"/>
                </a:lnTo>
                <a:lnTo>
                  <a:pt x="1158271" y="1335636"/>
                </a:lnTo>
                <a:lnTo>
                  <a:pt x="1157954" y="1343900"/>
                </a:lnTo>
                <a:lnTo>
                  <a:pt x="1156686" y="1351528"/>
                </a:lnTo>
                <a:lnTo>
                  <a:pt x="1154784" y="1359157"/>
                </a:lnTo>
                <a:lnTo>
                  <a:pt x="1151931" y="1366149"/>
                </a:lnTo>
                <a:lnTo>
                  <a:pt x="1148762" y="1373142"/>
                </a:lnTo>
                <a:lnTo>
                  <a:pt x="1144958" y="1379817"/>
                </a:lnTo>
                <a:lnTo>
                  <a:pt x="1140520" y="1385856"/>
                </a:lnTo>
                <a:lnTo>
                  <a:pt x="1135448" y="1391259"/>
                </a:lnTo>
                <a:lnTo>
                  <a:pt x="1129743" y="1396345"/>
                </a:lnTo>
                <a:lnTo>
                  <a:pt x="1123720" y="1400795"/>
                </a:lnTo>
                <a:lnTo>
                  <a:pt x="1117380" y="1404927"/>
                </a:lnTo>
                <a:lnTo>
                  <a:pt x="1110724" y="1408105"/>
                </a:lnTo>
                <a:lnTo>
                  <a:pt x="1103116" y="1410648"/>
                </a:lnTo>
                <a:lnTo>
                  <a:pt x="1095826" y="1412873"/>
                </a:lnTo>
                <a:lnTo>
                  <a:pt x="1088218" y="1413827"/>
                </a:lnTo>
                <a:lnTo>
                  <a:pt x="1080293" y="1414462"/>
                </a:lnTo>
                <a:lnTo>
                  <a:pt x="1072369" y="1413827"/>
                </a:lnTo>
                <a:lnTo>
                  <a:pt x="1064444" y="1412873"/>
                </a:lnTo>
                <a:lnTo>
                  <a:pt x="1056837" y="1410648"/>
                </a:lnTo>
                <a:lnTo>
                  <a:pt x="1049863" y="1408105"/>
                </a:lnTo>
                <a:lnTo>
                  <a:pt x="1043207" y="1404927"/>
                </a:lnTo>
                <a:lnTo>
                  <a:pt x="1036233" y="1400795"/>
                </a:lnTo>
                <a:lnTo>
                  <a:pt x="1030527" y="1396345"/>
                </a:lnTo>
                <a:lnTo>
                  <a:pt x="1024822" y="1391259"/>
                </a:lnTo>
                <a:lnTo>
                  <a:pt x="1019750" y="1385856"/>
                </a:lnTo>
                <a:lnTo>
                  <a:pt x="1015312" y="1379817"/>
                </a:lnTo>
                <a:lnTo>
                  <a:pt x="1011508" y="1373142"/>
                </a:lnTo>
                <a:lnTo>
                  <a:pt x="1008339" y="1366149"/>
                </a:lnTo>
                <a:lnTo>
                  <a:pt x="1005486" y="1359157"/>
                </a:lnTo>
                <a:lnTo>
                  <a:pt x="1003584" y="1351528"/>
                </a:lnTo>
                <a:lnTo>
                  <a:pt x="1002316" y="1343900"/>
                </a:lnTo>
                <a:lnTo>
                  <a:pt x="1001999" y="1335636"/>
                </a:lnTo>
                <a:lnTo>
                  <a:pt x="1001999" y="1200552"/>
                </a:lnTo>
                <a:lnTo>
                  <a:pt x="867282" y="1200552"/>
                </a:lnTo>
                <a:lnTo>
                  <a:pt x="859357" y="1200234"/>
                </a:lnTo>
                <a:lnTo>
                  <a:pt x="851432" y="1198963"/>
                </a:lnTo>
                <a:lnTo>
                  <a:pt x="843825" y="1197055"/>
                </a:lnTo>
                <a:lnTo>
                  <a:pt x="836534" y="1194195"/>
                </a:lnTo>
                <a:lnTo>
                  <a:pt x="829878" y="1191016"/>
                </a:lnTo>
                <a:lnTo>
                  <a:pt x="823538" y="1187202"/>
                </a:lnTo>
                <a:lnTo>
                  <a:pt x="817515" y="1182752"/>
                </a:lnTo>
                <a:lnTo>
                  <a:pt x="812127" y="1177667"/>
                </a:lnTo>
                <a:lnTo>
                  <a:pt x="807055" y="1171946"/>
                </a:lnTo>
                <a:lnTo>
                  <a:pt x="802300" y="1165907"/>
                </a:lnTo>
                <a:lnTo>
                  <a:pt x="798496" y="1159550"/>
                </a:lnTo>
                <a:lnTo>
                  <a:pt x="795010" y="1152875"/>
                </a:lnTo>
                <a:lnTo>
                  <a:pt x="792791" y="1145247"/>
                </a:lnTo>
                <a:lnTo>
                  <a:pt x="790572" y="1138254"/>
                </a:lnTo>
                <a:lnTo>
                  <a:pt x="789621" y="1130308"/>
                </a:lnTo>
                <a:lnTo>
                  <a:pt x="788987" y="1122362"/>
                </a:lnTo>
                <a:lnTo>
                  <a:pt x="789621" y="1114416"/>
                </a:lnTo>
                <a:lnTo>
                  <a:pt x="790572" y="1106469"/>
                </a:lnTo>
                <a:lnTo>
                  <a:pt x="792791" y="1098841"/>
                </a:lnTo>
                <a:lnTo>
                  <a:pt x="795010" y="1091849"/>
                </a:lnTo>
                <a:lnTo>
                  <a:pt x="798496" y="1084856"/>
                </a:lnTo>
                <a:lnTo>
                  <a:pt x="802300" y="1078181"/>
                </a:lnTo>
                <a:lnTo>
                  <a:pt x="807055" y="1072142"/>
                </a:lnTo>
                <a:lnTo>
                  <a:pt x="812127" y="1066739"/>
                </a:lnTo>
                <a:lnTo>
                  <a:pt x="817515" y="1061653"/>
                </a:lnTo>
                <a:lnTo>
                  <a:pt x="823538" y="1057203"/>
                </a:lnTo>
                <a:lnTo>
                  <a:pt x="829878" y="1053071"/>
                </a:lnTo>
                <a:lnTo>
                  <a:pt x="836534" y="1049893"/>
                </a:lnTo>
                <a:lnTo>
                  <a:pt x="843825" y="1047350"/>
                </a:lnTo>
                <a:lnTo>
                  <a:pt x="851432" y="1045125"/>
                </a:lnTo>
                <a:lnTo>
                  <a:pt x="859357" y="1044172"/>
                </a:lnTo>
                <a:lnTo>
                  <a:pt x="867282" y="1043536"/>
                </a:lnTo>
                <a:lnTo>
                  <a:pt x="1001999" y="1043536"/>
                </a:lnTo>
                <a:lnTo>
                  <a:pt x="1001999" y="908452"/>
                </a:lnTo>
                <a:lnTo>
                  <a:pt x="1002316" y="900506"/>
                </a:lnTo>
                <a:lnTo>
                  <a:pt x="1003584" y="892559"/>
                </a:lnTo>
                <a:lnTo>
                  <a:pt x="1005486" y="885249"/>
                </a:lnTo>
                <a:lnTo>
                  <a:pt x="1008339" y="877939"/>
                </a:lnTo>
                <a:lnTo>
                  <a:pt x="1011508" y="871264"/>
                </a:lnTo>
                <a:lnTo>
                  <a:pt x="1015312" y="864907"/>
                </a:lnTo>
                <a:lnTo>
                  <a:pt x="1019750" y="858868"/>
                </a:lnTo>
                <a:lnTo>
                  <a:pt x="1024822" y="853464"/>
                </a:lnTo>
                <a:lnTo>
                  <a:pt x="1030527" y="848061"/>
                </a:lnTo>
                <a:lnTo>
                  <a:pt x="1036233" y="843293"/>
                </a:lnTo>
                <a:lnTo>
                  <a:pt x="1043207" y="839797"/>
                </a:lnTo>
                <a:lnTo>
                  <a:pt x="1049863" y="836301"/>
                </a:lnTo>
                <a:lnTo>
                  <a:pt x="1056837" y="833758"/>
                </a:lnTo>
                <a:lnTo>
                  <a:pt x="1064444" y="831851"/>
                </a:lnTo>
                <a:lnTo>
                  <a:pt x="1072369" y="830580"/>
                </a:lnTo>
                <a:lnTo>
                  <a:pt x="1080293" y="830262"/>
                </a:lnTo>
                <a:close/>
                <a:moveTo>
                  <a:pt x="301227" y="646747"/>
                </a:moveTo>
                <a:lnTo>
                  <a:pt x="301227" y="1584642"/>
                </a:lnTo>
                <a:lnTo>
                  <a:pt x="1859994" y="1584642"/>
                </a:lnTo>
                <a:lnTo>
                  <a:pt x="1859994" y="646747"/>
                </a:lnTo>
                <a:lnTo>
                  <a:pt x="301227" y="646747"/>
                </a:lnTo>
                <a:close/>
                <a:moveTo>
                  <a:pt x="1997005" y="550545"/>
                </a:moveTo>
                <a:lnTo>
                  <a:pt x="1997719" y="551497"/>
                </a:lnTo>
                <a:lnTo>
                  <a:pt x="2000893" y="557212"/>
                </a:lnTo>
                <a:lnTo>
                  <a:pt x="2003431" y="562609"/>
                </a:lnTo>
                <a:lnTo>
                  <a:pt x="2003954" y="563786"/>
                </a:lnTo>
                <a:lnTo>
                  <a:pt x="2003954" y="550545"/>
                </a:lnTo>
                <a:lnTo>
                  <a:pt x="1997005" y="550545"/>
                </a:lnTo>
                <a:close/>
                <a:moveTo>
                  <a:pt x="156421" y="550545"/>
                </a:moveTo>
                <a:lnTo>
                  <a:pt x="156421" y="565349"/>
                </a:lnTo>
                <a:lnTo>
                  <a:pt x="157790" y="562609"/>
                </a:lnTo>
                <a:lnTo>
                  <a:pt x="160329" y="557212"/>
                </a:lnTo>
                <a:lnTo>
                  <a:pt x="163502" y="551497"/>
                </a:lnTo>
                <a:lnTo>
                  <a:pt x="164097" y="550545"/>
                </a:lnTo>
                <a:lnTo>
                  <a:pt x="156421" y="550545"/>
                </a:lnTo>
                <a:close/>
                <a:moveTo>
                  <a:pt x="78211" y="393700"/>
                </a:moveTo>
                <a:lnTo>
                  <a:pt x="391689" y="393700"/>
                </a:lnTo>
                <a:lnTo>
                  <a:pt x="399638" y="394017"/>
                </a:lnTo>
                <a:lnTo>
                  <a:pt x="407586" y="395287"/>
                </a:lnTo>
                <a:lnTo>
                  <a:pt x="415216" y="397192"/>
                </a:lnTo>
                <a:lnTo>
                  <a:pt x="422211" y="400050"/>
                </a:lnTo>
                <a:lnTo>
                  <a:pt x="428887" y="403225"/>
                </a:lnTo>
                <a:lnTo>
                  <a:pt x="435246" y="407352"/>
                </a:lnTo>
                <a:lnTo>
                  <a:pt x="441286" y="411480"/>
                </a:lnTo>
                <a:lnTo>
                  <a:pt x="447009" y="416877"/>
                </a:lnTo>
                <a:lnTo>
                  <a:pt x="452096" y="422275"/>
                </a:lnTo>
                <a:lnTo>
                  <a:pt x="456865" y="428307"/>
                </a:lnTo>
                <a:lnTo>
                  <a:pt x="460362" y="434657"/>
                </a:lnTo>
                <a:lnTo>
                  <a:pt x="463859" y="441325"/>
                </a:lnTo>
                <a:lnTo>
                  <a:pt x="466403" y="448945"/>
                </a:lnTo>
                <a:lnTo>
                  <a:pt x="468310" y="456565"/>
                </a:lnTo>
                <a:lnTo>
                  <a:pt x="469582" y="463867"/>
                </a:lnTo>
                <a:lnTo>
                  <a:pt x="469900" y="471805"/>
                </a:lnTo>
                <a:lnTo>
                  <a:pt x="469582" y="479742"/>
                </a:lnTo>
                <a:lnTo>
                  <a:pt x="468310" y="487680"/>
                </a:lnTo>
                <a:lnTo>
                  <a:pt x="467595" y="490537"/>
                </a:lnTo>
                <a:lnTo>
                  <a:pt x="1692991" y="490537"/>
                </a:lnTo>
                <a:lnTo>
                  <a:pt x="1692276" y="487680"/>
                </a:lnTo>
                <a:lnTo>
                  <a:pt x="1691005" y="479742"/>
                </a:lnTo>
                <a:lnTo>
                  <a:pt x="1690687" y="471805"/>
                </a:lnTo>
                <a:lnTo>
                  <a:pt x="1691005" y="463867"/>
                </a:lnTo>
                <a:lnTo>
                  <a:pt x="1692276" y="456565"/>
                </a:lnTo>
                <a:lnTo>
                  <a:pt x="1694182" y="448945"/>
                </a:lnTo>
                <a:lnTo>
                  <a:pt x="1697041" y="441325"/>
                </a:lnTo>
                <a:lnTo>
                  <a:pt x="1700218" y="434657"/>
                </a:lnTo>
                <a:lnTo>
                  <a:pt x="1704031" y="428307"/>
                </a:lnTo>
                <a:lnTo>
                  <a:pt x="1708479" y="422275"/>
                </a:lnTo>
                <a:lnTo>
                  <a:pt x="1713562" y="416877"/>
                </a:lnTo>
                <a:lnTo>
                  <a:pt x="1719281" y="411480"/>
                </a:lnTo>
                <a:lnTo>
                  <a:pt x="1725000" y="407352"/>
                </a:lnTo>
                <a:lnTo>
                  <a:pt x="1731354" y="403225"/>
                </a:lnTo>
                <a:lnTo>
                  <a:pt x="1738662" y="400050"/>
                </a:lnTo>
                <a:lnTo>
                  <a:pt x="1745652" y="397192"/>
                </a:lnTo>
                <a:lnTo>
                  <a:pt x="1753277" y="395287"/>
                </a:lnTo>
                <a:lnTo>
                  <a:pt x="1760902" y="394017"/>
                </a:lnTo>
                <a:lnTo>
                  <a:pt x="1768845" y="393700"/>
                </a:lnTo>
                <a:lnTo>
                  <a:pt x="2082429" y="393700"/>
                </a:lnTo>
                <a:lnTo>
                  <a:pt x="2090372" y="394017"/>
                </a:lnTo>
                <a:lnTo>
                  <a:pt x="2097997" y="395287"/>
                </a:lnTo>
                <a:lnTo>
                  <a:pt x="2105622" y="397192"/>
                </a:lnTo>
                <a:lnTo>
                  <a:pt x="2112612" y="400050"/>
                </a:lnTo>
                <a:lnTo>
                  <a:pt x="2119920" y="403225"/>
                </a:lnTo>
                <a:lnTo>
                  <a:pt x="2126274" y="407352"/>
                </a:lnTo>
                <a:lnTo>
                  <a:pt x="2131993" y="411480"/>
                </a:lnTo>
                <a:lnTo>
                  <a:pt x="2137712" y="416877"/>
                </a:lnTo>
                <a:lnTo>
                  <a:pt x="2142795" y="422275"/>
                </a:lnTo>
                <a:lnTo>
                  <a:pt x="2147243" y="428307"/>
                </a:lnTo>
                <a:lnTo>
                  <a:pt x="2151056" y="434657"/>
                </a:lnTo>
                <a:lnTo>
                  <a:pt x="2154233" y="441325"/>
                </a:lnTo>
                <a:lnTo>
                  <a:pt x="2157092" y="448945"/>
                </a:lnTo>
                <a:lnTo>
                  <a:pt x="2158998" y="456565"/>
                </a:lnTo>
                <a:lnTo>
                  <a:pt x="2160269" y="463867"/>
                </a:lnTo>
                <a:lnTo>
                  <a:pt x="2160587" y="471805"/>
                </a:lnTo>
                <a:lnTo>
                  <a:pt x="2160587" y="785177"/>
                </a:lnTo>
                <a:lnTo>
                  <a:pt x="2160269" y="793432"/>
                </a:lnTo>
                <a:lnTo>
                  <a:pt x="2158998" y="801052"/>
                </a:lnTo>
                <a:lnTo>
                  <a:pt x="2157092" y="808355"/>
                </a:lnTo>
                <a:lnTo>
                  <a:pt x="2154233" y="815657"/>
                </a:lnTo>
                <a:lnTo>
                  <a:pt x="2151056" y="822642"/>
                </a:lnTo>
                <a:lnTo>
                  <a:pt x="2147243" y="828992"/>
                </a:lnTo>
                <a:lnTo>
                  <a:pt x="2142795" y="835025"/>
                </a:lnTo>
                <a:lnTo>
                  <a:pt x="2137712" y="840740"/>
                </a:lnTo>
                <a:lnTo>
                  <a:pt x="2131993" y="845820"/>
                </a:lnTo>
                <a:lnTo>
                  <a:pt x="2126274" y="850265"/>
                </a:lnTo>
                <a:lnTo>
                  <a:pt x="2119920" y="854075"/>
                </a:lnTo>
                <a:lnTo>
                  <a:pt x="2112612" y="857250"/>
                </a:lnTo>
                <a:lnTo>
                  <a:pt x="2105622" y="860107"/>
                </a:lnTo>
                <a:lnTo>
                  <a:pt x="2097997" y="862012"/>
                </a:lnTo>
                <a:lnTo>
                  <a:pt x="2090372" y="863282"/>
                </a:lnTo>
                <a:lnTo>
                  <a:pt x="2082429" y="863600"/>
                </a:lnTo>
                <a:lnTo>
                  <a:pt x="2074169" y="863282"/>
                </a:lnTo>
                <a:lnTo>
                  <a:pt x="2066543" y="862012"/>
                </a:lnTo>
                <a:lnTo>
                  <a:pt x="2058918" y="860107"/>
                </a:lnTo>
                <a:lnTo>
                  <a:pt x="2051929" y="857250"/>
                </a:lnTo>
                <a:lnTo>
                  <a:pt x="2045257" y="854075"/>
                </a:lnTo>
                <a:lnTo>
                  <a:pt x="2038267" y="850265"/>
                </a:lnTo>
                <a:lnTo>
                  <a:pt x="2032548" y="845820"/>
                </a:lnTo>
                <a:lnTo>
                  <a:pt x="2026829" y="840740"/>
                </a:lnTo>
                <a:lnTo>
                  <a:pt x="2021746" y="835025"/>
                </a:lnTo>
                <a:lnTo>
                  <a:pt x="2017298" y="828992"/>
                </a:lnTo>
                <a:lnTo>
                  <a:pt x="2016125" y="827039"/>
                </a:lnTo>
                <a:lnTo>
                  <a:pt x="2016125" y="1403398"/>
                </a:lnTo>
                <a:lnTo>
                  <a:pt x="2017298" y="1401445"/>
                </a:lnTo>
                <a:lnTo>
                  <a:pt x="2021746" y="1395412"/>
                </a:lnTo>
                <a:lnTo>
                  <a:pt x="2026829" y="1390015"/>
                </a:lnTo>
                <a:lnTo>
                  <a:pt x="2032548" y="1384617"/>
                </a:lnTo>
                <a:lnTo>
                  <a:pt x="2038267" y="1380490"/>
                </a:lnTo>
                <a:lnTo>
                  <a:pt x="2045257" y="1376362"/>
                </a:lnTo>
                <a:lnTo>
                  <a:pt x="2051929" y="1373187"/>
                </a:lnTo>
                <a:lnTo>
                  <a:pt x="2058918" y="1370330"/>
                </a:lnTo>
                <a:lnTo>
                  <a:pt x="2066543" y="1368425"/>
                </a:lnTo>
                <a:lnTo>
                  <a:pt x="2074169" y="1367155"/>
                </a:lnTo>
                <a:lnTo>
                  <a:pt x="2082429" y="1366837"/>
                </a:lnTo>
                <a:lnTo>
                  <a:pt x="2090372" y="1367155"/>
                </a:lnTo>
                <a:lnTo>
                  <a:pt x="2097997" y="1368425"/>
                </a:lnTo>
                <a:lnTo>
                  <a:pt x="2105622" y="1370330"/>
                </a:lnTo>
                <a:lnTo>
                  <a:pt x="2112612" y="1373187"/>
                </a:lnTo>
                <a:lnTo>
                  <a:pt x="2119920" y="1376362"/>
                </a:lnTo>
                <a:lnTo>
                  <a:pt x="2126274" y="1380490"/>
                </a:lnTo>
                <a:lnTo>
                  <a:pt x="2131993" y="1384617"/>
                </a:lnTo>
                <a:lnTo>
                  <a:pt x="2137712" y="1390015"/>
                </a:lnTo>
                <a:lnTo>
                  <a:pt x="2142795" y="1395412"/>
                </a:lnTo>
                <a:lnTo>
                  <a:pt x="2147243" y="1401445"/>
                </a:lnTo>
                <a:lnTo>
                  <a:pt x="2151056" y="1407795"/>
                </a:lnTo>
                <a:lnTo>
                  <a:pt x="2154233" y="1414462"/>
                </a:lnTo>
                <a:lnTo>
                  <a:pt x="2157092" y="1422082"/>
                </a:lnTo>
                <a:lnTo>
                  <a:pt x="2158998" y="1429702"/>
                </a:lnTo>
                <a:lnTo>
                  <a:pt x="2160269" y="1437005"/>
                </a:lnTo>
                <a:lnTo>
                  <a:pt x="2160587" y="1444942"/>
                </a:lnTo>
                <a:lnTo>
                  <a:pt x="2160587" y="1758315"/>
                </a:lnTo>
                <a:lnTo>
                  <a:pt x="2160269" y="1766570"/>
                </a:lnTo>
                <a:lnTo>
                  <a:pt x="2158998" y="1774190"/>
                </a:lnTo>
                <a:lnTo>
                  <a:pt x="2157092" y="1781492"/>
                </a:lnTo>
                <a:lnTo>
                  <a:pt x="2154233" y="1788795"/>
                </a:lnTo>
                <a:lnTo>
                  <a:pt x="2151056" y="1795462"/>
                </a:lnTo>
                <a:lnTo>
                  <a:pt x="2147243" y="1802130"/>
                </a:lnTo>
                <a:lnTo>
                  <a:pt x="2142795" y="1808162"/>
                </a:lnTo>
                <a:lnTo>
                  <a:pt x="2137712" y="1813877"/>
                </a:lnTo>
                <a:lnTo>
                  <a:pt x="2131993" y="1818957"/>
                </a:lnTo>
                <a:lnTo>
                  <a:pt x="2126274" y="1823402"/>
                </a:lnTo>
                <a:lnTo>
                  <a:pt x="2119920" y="1827212"/>
                </a:lnTo>
                <a:lnTo>
                  <a:pt x="2112612" y="1830387"/>
                </a:lnTo>
                <a:lnTo>
                  <a:pt x="2105622" y="1833245"/>
                </a:lnTo>
                <a:lnTo>
                  <a:pt x="2097997" y="1835150"/>
                </a:lnTo>
                <a:lnTo>
                  <a:pt x="2090372" y="1836420"/>
                </a:lnTo>
                <a:lnTo>
                  <a:pt x="2082429" y="1836737"/>
                </a:lnTo>
                <a:lnTo>
                  <a:pt x="1768845" y="1836737"/>
                </a:lnTo>
                <a:lnTo>
                  <a:pt x="1760902" y="1836420"/>
                </a:lnTo>
                <a:lnTo>
                  <a:pt x="1753277" y="1835150"/>
                </a:lnTo>
                <a:lnTo>
                  <a:pt x="1745652" y="1833245"/>
                </a:lnTo>
                <a:lnTo>
                  <a:pt x="1738662" y="1830387"/>
                </a:lnTo>
                <a:lnTo>
                  <a:pt x="1731354" y="1827212"/>
                </a:lnTo>
                <a:lnTo>
                  <a:pt x="1725000" y="1823402"/>
                </a:lnTo>
                <a:lnTo>
                  <a:pt x="1719281" y="1818957"/>
                </a:lnTo>
                <a:lnTo>
                  <a:pt x="1713562" y="1813877"/>
                </a:lnTo>
                <a:lnTo>
                  <a:pt x="1708479" y="1808162"/>
                </a:lnTo>
                <a:lnTo>
                  <a:pt x="1704031" y="1802130"/>
                </a:lnTo>
                <a:lnTo>
                  <a:pt x="1700218" y="1795462"/>
                </a:lnTo>
                <a:lnTo>
                  <a:pt x="1697041" y="1788795"/>
                </a:lnTo>
                <a:lnTo>
                  <a:pt x="1694182" y="1781492"/>
                </a:lnTo>
                <a:lnTo>
                  <a:pt x="1692276" y="1774190"/>
                </a:lnTo>
                <a:lnTo>
                  <a:pt x="1691005" y="1766570"/>
                </a:lnTo>
                <a:lnTo>
                  <a:pt x="1690687" y="1758315"/>
                </a:lnTo>
                <a:lnTo>
                  <a:pt x="1691005" y="1750377"/>
                </a:lnTo>
                <a:lnTo>
                  <a:pt x="1692276" y="1742757"/>
                </a:lnTo>
                <a:lnTo>
                  <a:pt x="1692594" y="1741487"/>
                </a:lnTo>
                <a:lnTo>
                  <a:pt x="467992" y="1741487"/>
                </a:lnTo>
                <a:lnTo>
                  <a:pt x="468310" y="1742757"/>
                </a:lnTo>
                <a:lnTo>
                  <a:pt x="469582" y="1750377"/>
                </a:lnTo>
                <a:lnTo>
                  <a:pt x="469900" y="1758315"/>
                </a:lnTo>
                <a:lnTo>
                  <a:pt x="469582" y="1766570"/>
                </a:lnTo>
                <a:lnTo>
                  <a:pt x="468310" y="1774190"/>
                </a:lnTo>
                <a:lnTo>
                  <a:pt x="466403" y="1781492"/>
                </a:lnTo>
                <a:lnTo>
                  <a:pt x="463859" y="1788795"/>
                </a:lnTo>
                <a:lnTo>
                  <a:pt x="460362" y="1795462"/>
                </a:lnTo>
                <a:lnTo>
                  <a:pt x="456865" y="1802130"/>
                </a:lnTo>
                <a:lnTo>
                  <a:pt x="452096" y="1808162"/>
                </a:lnTo>
                <a:lnTo>
                  <a:pt x="447009" y="1813877"/>
                </a:lnTo>
                <a:lnTo>
                  <a:pt x="441286" y="1818957"/>
                </a:lnTo>
                <a:lnTo>
                  <a:pt x="435246" y="1823402"/>
                </a:lnTo>
                <a:lnTo>
                  <a:pt x="428887" y="1827212"/>
                </a:lnTo>
                <a:lnTo>
                  <a:pt x="422211" y="1830387"/>
                </a:lnTo>
                <a:lnTo>
                  <a:pt x="415216" y="1833245"/>
                </a:lnTo>
                <a:lnTo>
                  <a:pt x="407586" y="1835150"/>
                </a:lnTo>
                <a:lnTo>
                  <a:pt x="399638" y="1836420"/>
                </a:lnTo>
                <a:lnTo>
                  <a:pt x="391689" y="1836737"/>
                </a:lnTo>
                <a:lnTo>
                  <a:pt x="78211" y="1836737"/>
                </a:lnTo>
                <a:lnTo>
                  <a:pt x="70262" y="1836420"/>
                </a:lnTo>
                <a:lnTo>
                  <a:pt x="62314" y="1835150"/>
                </a:lnTo>
                <a:lnTo>
                  <a:pt x="54684" y="1833245"/>
                </a:lnTo>
                <a:lnTo>
                  <a:pt x="47689" y="1830387"/>
                </a:lnTo>
                <a:lnTo>
                  <a:pt x="40695" y="1827212"/>
                </a:lnTo>
                <a:lnTo>
                  <a:pt x="34018" y="1823402"/>
                </a:lnTo>
                <a:lnTo>
                  <a:pt x="27978" y="1818957"/>
                </a:lnTo>
                <a:lnTo>
                  <a:pt x="22573" y="1813877"/>
                </a:lnTo>
                <a:lnTo>
                  <a:pt x="17804" y="1808162"/>
                </a:lnTo>
                <a:lnTo>
                  <a:pt x="13035" y="1802130"/>
                </a:lnTo>
                <a:lnTo>
                  <a:pt x="8902" y="1795462"/>
                </a:lnTo>
                <a:lnTo>
                  <a:pt x="5723" y="1788795"/>
                </a:lnTo>
                <a:lnTo>
                  <a:pt x="3179" y="1781492"/>
                </a:lnTo>
                <a:lnTo>
                  <a:pt x="1590" y="1774190"/>
                </a:lnTo>
                <a:lnTo>
                  <a:pt x="318" y="1766570"/>
                </a:lnTo>
                <a:lnTo>
                  <a:pt x="0" y="1758315"/>
                </a:lnTo>
                <a:lnTo>
                  <a:pt x="0" y="1444942"/>
                </a:lnTo>
                <a:lnTo>
                  <a:pt x="318" y="1437005"/>
                </a:lnTo>
                <a:lnTo>
                  <a:pt x="1590" y="1429702"/>
                </a:lnTo>
                <a:lnTo>
                  <a:pt x="3179" y="1422082"/>
                </a:lnTo>
                <a:lnTo>
                  <a:pt x="5723" y="1414462"/>
                </a:lnTo>
                <a:lnTo>
                  <a:pt x="8902" y="1407795"/>
                </a:lnTo>
                <a:lnTo>
                  <a:pt x="13035" y="1401445"/>
                </a:lnTo>
                <a:lnTo>
                  <a:pt x="17804" y="1395412"/>
                </a:lnTo>
                <a:lnTo>
                  <a:pt x="22573" y="1390015"/>
                </a:lnTo>
                <a:lnTo>
                  <a:pt x="27978" y="1384617"/>
                </a:lnTo>
                <a:lnTo>
                  <a:pt x="34018" y="1380490"/>
                </a:lnTo>
                <a:lnTo>
                  <a:pt x="40695" y="1376362"/>
                </a:lnTo>
                <a:lnTo>
                  <a:pt x="47689" y="1373187"/>
                </a:lnTo>
                <a:lnTo>
                  <a:pt x="54684" y="1370330"/>
                </a:lnTo>
                <a:lnTo>
                  <a:pt x="62314" y="1368425"/>
                </a:lnTo>
                <a:lnTo>
                  <a:pt x="70262" y="1367155"/>
                </a:lnTo>
                <a:lnTo>
                  <a:pt x="78211" y="1366837"/>
                </a:lnTo>
                <a:lnTo>
                  <a:pt x="86159" y="1367155"/>
                </a:lnTo>
                <a:lnTo>
                  <a:pt x="94107" y="1368425"/>
                </a:lnTo>
                <a:lnTo>
                  <a:pt x="101102" y="1370330"/>
                </a:lnTo>
                <a:lnTo>
                  <a:pt x="108732" y="1373187"/>
                </a:lnTo>
                <a:lnTo>
                  <a:pt x="115408" y="1376362"/>
                </a:lnTo>
                <a:lnTo>
                  <a:pt x="121767" y="1380490"/>
                </a:lnTo>
                <a:lnTo>
                  <a:pt x="127808" y="1384617"/>
                </a:lnTo>
                <a:lnTo>
                  <a:pt x="133530" y="1390015"/>
                </a:lnTo>
                <a:lnTo>
                  <a:pt x="138617" y="1395412"/>
                </a:lnTo>
                <a:lnTo>
                  <a:pt x="143068" y="1401445"/>
                </a:lnTo>
                <a:lnTo>
                  <a:pt x="144462" y="1403765"/>
                </a:lnTo>
                <a:lnTo>
                  <a:pt x="144462" y="826672"/>
                </a:lnTo>
                <a:lnTo>
                  <a:pt x="143068" y="828992"/>
                </a:lnTo>
                <a:lnTo>
                  <a:pt x="138617" y="835025"/>
                </a:lnTo>
                <a:lnTo>
                  <a:pt x="133530" y="840740"/>
                </a:lnTo>
                <a:lnTo>
                  <a:pt x="127808" y="845820"/>
                </a:lnTo>
                <a:lnTo>
                  <a:pt x="121767" y="850265"/>
                </a:lnTo>
                <a:lnTo>
                  <a:pt x="115408" y="854075"/>
                </a:lnTo>
                <a:lnTo>
                  <a:pt x="108732" y="857250"/>
                </a:lnTo>
                <a:lnTo>
                  <a:pt x="101102" y="860107"/>
                </a:lnTo>
                <a:lnTo>
                  <a:pt x="94107" y="862012"/>
                </a:lnTo>
                <a:lnTo>
                  <a:pt x="86159" y="863282"/>
                </a:lnTo>
                <a:lnTo>
                  <a:pt x="78211" y="863600"/>
                </a:lnTo>
                <a:lnTo>
                  <a:pt x="70262" y="863282"/>
                </a:lnTo>
                <a:lnTo>
                  <a:pt x="62314" y="862012"/>
                </a:lnTo>
                <a:lnTo>
                  <a:pt x="54684" y="860107"/>
                </a:lnTo>
                <a:lnTo>
                  <a:pt x="47689" y="857250"/>
                </a:lnTo>
                <a:lnTo>
                  <a:pt x="40695" y="854075"/>
                </a:lnTo>
                <a:lnTo>
                  <a:pt x="34018" y="850265"/>
                </a:lnTo>
                <a:lnTo>
                  <a:pt x="27978" y="845820"/>
                </a:lnTo>
                <a:lnTo>
                  <a:pt x="22573" y="840740"/>
                </a:lnTo>
                <a:lnTo>
                  <a:pt x="17804" y="835025"/>
                </a:lnTo>
                <a:lnTo>
                  <a:pt x="13035" y="828992"/>
                </a:lnTo>
                <a:lnTo>
                  <a:pt x="8902" y="822642"/>
                </a:lnTo>
                <a:lnTo>
                  <a:pt x="5723" y="815657"/>
                </a:lnTo>
                <a:lnTo>
                  <a:pt x="3179" y="808355"/>
                </a:lnTo>
                <a:lnTo>
                  <a:pt x="1590" y="801052"/>
                </a:lnTo>
                <a:lnTo>
                  <a:pt x="318" y="793432"/>
                </a:lnTo>
                <a:lnTo>
                  <a:pt x="0" y="785177"/>
                </a:lnTo>
                <a:lnTo>
                  <a:pt x="0" y="471805"/>
                </a:lnTo>
                <a:lnTo>
                  <a:pt x="318" y="463867"/>
                </a:lnTo>
                <a:lnTo>
                  <a:pt x="1590" y="456565"/>
                </a:lnTo>
                <a:lnTo>
                  <a:pt x="3179" y="448945"/>
                </a:lnTo>
                <a:lnTo>
                  <a:pt x="5723" y="441325"/>
                </a:lnTo>
                <a:lnTo>
                  <a:pt x="8902" y="434657"/>
                </a:lnTo>
                <a:lnTo>
                  <a:pt x="13035" y="428307"/>
                </a:lnTo>
                <a:lnTo>
                  <a:pt x="17804" y="422275"/>
                </a:lnTo>
                <a:lnTo>
                  <a:pt x="22573" y="416877"/>
                </a:lnTo>
                <a:lnTo>
                  <a:pt x="27978" y="411480"/>
                </a:lnTo>
                <a:lnTo>
                  <a:pt x="34018" y="407352"/>
                </a:lnTo>
                <a:lnTo>
                  <a:pt x="40695" y="403225"/>
                </a:lnTo>
                <a:lnTo>
                  <a:pt x="47689" y="400050"/>
                </a:lnTo>
                <a:lnTo>
                  <a:pt x="54684" y="397192"/>
                </a:lnTo>
                <a:lnTo>
                  <a:pt x="62314" y="395287"/>
                </a:lnTo>
                <a:lnTo>
                  <a:pt x="70262" y="394017"/>
                </a:lnTo>
                <a:lnTo>
                  <a:pt x="78211" y="393700"/>
                </a:lnTo>
                <a:close/>
                <a:moveTo>
                  <a:pt x="1080293" y="0"/>
                </a:moveTo>
                <a:lnTo>
                  <a:pt x="1096193" y="636"/>
                </a:lnTo>
                <a:lnTo>
                  <a:pt x="1112092" y="2226"/>
                </a:lnTo>
                <a:lnTo>
                  <a:pt x="1127991" y="4134"/>
                </a:lnTo>
                <a:lnTo>
                  <a:pt x="1142936" y="6996"/>
                </a:lnTo>
                <a:lnTo>
                  <a:pt x="1158517" y="10494"/>
                </a:lnTo>
                <a:lnTo>
                  <a:pt x="1173145" y="14310"/>
                </a:lnTo>
                <a:lnTo>
                  <a:pt x="1188090" y="19716"/>
                </a:lnTo>
                <a:lnTo>
                  <a:pt x="1202399" y="25123"/>
                </a:lnTo>
                <a:lnTo>
                  <a:pt x="1215754" y="31483"/>
                </a:lnTo>
                <a:lnTo>
                  <a:pt x="1229746" y="38797"/>
                </a:lnTo>
                <a:lnTo>
                  <a:pt x="1242783" y="46111"/>
                </a:lnTo>
                <a:lnTo>
                  <a:pt x="1255502" y="54698"/>
                </a:lnTo>
                <a:lnTo>
                  <a:pt x="1267904" y="63284"/>
                </a:lnTo>
                <a:lnTo>
                  <a:pt x="1279351" y="72506"/>
                </a:lnTo>
                <a:lnTo>
                  <a:pt x="1290798" y="82365"/>
                </a:lnTo>
                <a:lnTo>
                  <a:pt x="1301610" y="93177"/>
                </a:lnTo>
                <a:lnTo>
                  <a:pt x="1312421" y="103989"/>
                </a:lnTo>
                <a:lnTo>
                  <a:pt x="1321961" y="115438"/>
                </a:lnTo>
                <a:lnTo>
                  <a:pt x="1331500" y="127204"/>
                </a:lnTo>
                <a:lnTo>
                  <a:pt x="1340086" y="139925"/>
                </a:lnTo>
                <a:lnTo>
                  <a:pt x="1348035" y="152645"/>
                </a:lnTo>
                <a:lnTo>
                  <a:pt x="1355667" y="166002"/>
                </a:lnTo>
                <a:lnTo>
                  <a:pt x="1362981" y="179676"/>
                </a:lnTo>
                <a:lnTo>
                  <a:pt x="1369340" y="193669"/>
                </a:lnTo>
                <a:lnTo>
                  <a:pt x="1374746" y="207979"/>
                </a:lnTo>
                <a:lnTo>
                  <a:pt x="1379516" y="222608"/>
                </a:lnTo>
                <a:lnTo>
                  <a:pt x="1383967" y="237872"/>
                </a:lnTo>
                <a:lnTo>
                  <a:pt x="1387465" y="252819"/>
                </a:lnTo>
                <a:lnTo>
                  <a:pt x="1390327" y="268401"/>
                </a:lnTo>
                <a:lnTo>
                  <a:pt x="1392235" y="284302"/>
                </a:lnTo>
                <a:lnTo>
                  <a:pt x="1393507" y="300202"/>
                </a:lnTo>
                <a:lnTo>
                  <a:pt x="1393825" y="316421"/>
                </a:lnTo>
                <a:lnTo>
                  <a:pt x="1393507" y="324371"/>
                </a:lnTo>
                <a:lnTo>
                  <a:pt x="1392235" y="332322"/>
                </a:lnTo>
                <a:lnTo>
                  <a:pt x="1390327" y="339954"/>
                </a:lnTo>
                <a:lnTo>
                  <a:pt x="1387465" y="347268"/>
                </a:lnTo>
                <a:lnTo>
                  <a:pt x="1384285" y="353946"/>
                </a:lnTo>
                <a:lnTo>
                  <a:pt x="1380470" y="360625"/>
                </a:lnTo>
                <a:lnTo>
                  <a:pt x="1376018" y="366667"/>
                </a:lnTo>
                <a:lnTo>
                  <a:pt x="1370930" y="372073"/>
                </a:lnTo>
                <a:lnTo>
                  <a:pt x="1365207" y="376843"/>
                </a:lnTo>
                <a:lnTo>
                  <a:pt x="1359165" y="381613"/>
                </a:lnTo>
                <a:lnTo>
                  <a:pt x="1352805" y="385747"/>
                </a:lnTo>
                <a:lnTo>
                  <a:pt x="1345809" y="388928"/>
                </a:lnTo>
                <a:lnTo>
                  <a:pt x="1338496" y="391790"/>
                </a:lnTo>
                <a:lnTo>
                  <a:pt x="1331182" y="393698"/>
                </a:lnTo>
                <a:lnTo>
                  <a:pt x="1323551" y="394334"/>
                </a:lnTo>
                <a:lnTo>
                  <a:pt x="1315601" y="395288"/>
                </a:lnTo>
                <a:lnTo>
                  <a:pt x="1307334" y="394334"/>
                </a:lnTo>
                <a:lnTo>
                  <a:pt x="1299702" y="393698"/>
                </a:lnTo>
                <a:lnTo>
                  <a:pt x="1292070" y="391790"/>
                </a:lnTo>
                <a:lnTo>
                  <a:pt x="1285075" y="388928"/>
                </a:lnTo>
                <a:lnTo>
                  <a:pt x="1278079" y="385747"/>
                </a:lnTo>
                <a:lnTo>
                  <a:pt x="1271401" y="381613"/>
                </a:lnTo>
                <a:lnTo>
                  <a:pt x="1265360" y="376843"/>
                </a:lnTo>
                <a:lnTo>
                  <a:pt x="1259954" y="372073"/>
                </a:lnTo>
                <a:lnTo>
                  <a:pt x="1254866" y="366667"/>
                </a:lnTo>
                <a:lnTo>
                  <a:pt x="1250415" y="360625"/>
                </a:lnTo>
                <a:lnTo>
                  <a:pt x="1246281" y="353946"/>
                </a:lnTo>
                <a:lnTo>
                  <a:pt x="1243101" y="347268"/>
                </a:lnTo>
                <a:lnTo>
                  <a:pt x="1240557" y="339954"/>
                </a:lnTo>
                <a:lnTo>
                  <a:pt x="1238331" y="332322"/>
                </a:lnTo>
                <a:lnTo>
                  <a:pt x="1237377" y="324371"/>
                </a:lnTo>
                <a:lnTo>
                  <a:pt x="1236741" y="316421"/>
                </a:lnTo>
                <a:lnTo>
                  <a:pt x="1236741" y="308471"/>
                </a:lnTo>
                <a:lnTo>
                  <a:pt x="1236105" y="300202"/>
                </a:lnTo>
                <a:lnTo>
                  <a:pt x="1235151" y="292252"/>
                </a:lnTo>
                <a:lnTo>
                  <a:pt x="1233561" y="284302"/>
                </a:lnTo>
                <a:lnTo>
                  <a:pt x="1231972" y="276670"/>
                </a:lnTo>
                <a:lnTo>
                  <a:pt x="1230064" y="269355"/>
                </a:lnTo>
                <a:lnTo>
                  <a:pt x="1227202" y="261723"/>
                </a:lnTo>
                <a:lnTo>
                  <a:pt x="1224658" y="254409"/>
                </a:lnTo>
                <a:lnTo>
                  <a:pt x="1221478" y="247413"/>
                </a:lnTo>
                <a:lnTo>
                  <a:pt x="1218298" y="240734"/>
                </a:lnTo>
                <a:lnTo>
                  <a:pt x="1214164" y="233738"/>
                </a:lnTo>
                <a:lnTo>
                  <a:pt x="1210349" y="227378"/>
                </a:lnTo>
                <a:lnTo>
                  <a:pt x="1205897" y="221018"/>
                </a:lnTo>
                <a:lnTo>
                  <a:pt x="1201127" y="215293"/>
                </a:lnTo>
                <a:lnTo>
                  <a:pt x="1196357" y="209569"/>
                </a:lnTo>
                <a:lnTo>
                  <a:pt x="1191270" y="204163"/>
                </a:lnTo>
                <a:lnTo>
                  <a:pt x="1185546" y="198439"/>
                </a:lnTo>
                <a:lnTo>
                  <a:pt x="1180140" y="193669"/>
                </a:lnTo>
                <a:lnTo>
                  <a:pt x="1174099" y="188898"/>
                </a:lnTo>
                <a:lnTo>
                  <a:pt x="1167739" y="184446"/>
                </a:lnTo>
                <a:lnTo>
                  <a:pt x="1161379" y="180312"/>
                </a:lnTo>
                <a:lnTo>
                  <a:pt x="1155020" y="176178"/>
                </a:lnTo>
                <a:lnTo>
                  <a:pt x="1148342" y="172998"/>
                </a:lnTo>
                <a:lnTo>
                  <a:pt x="1141028" y="169818"/>
                </a:lnTo>
                <a:lnTo>
                  <a:pt x="1134033" y="166638"/>
                </a:lnTo>
                <a:lnTo>
                  <a:pt x="1126719" y="164412"/>
                </a:lnTo>
                <a:lnTo>
                  <a:pt x="1119087" y="162186"/>
                </a:lnTo>
                <a:lnTo>
                  <a:pt x="1111774" y="160277"/>
                </a:lnTo>
                <a:lnTo>
                  <a:pt x="1104142" y="159005"/>
                </a:lnTo>
                <a:lnTo>
                  <a:pt x="1096193" y="158051"/>
                </a:lnTo>
                <a:lnTo>
                  <a:pt x="1088243" y="157097"/>
                </a:lnTo>
                <a:lnTo>
                  <a:pt x="1080293" y="157097"/>
                </a:lnTo>
                <a:lnTo>
                  <a:pt x="1072026" y="157097"/>
                </a:lnTo>
                <a:lnTo>
                  <a:pt x="1064076" y="158051"/>
                </a:lnTo>
                <a:lnTo>
                  <a:pt x="1056445" y="159005"/>
                </a:lnTo>
                <a:lnTo>
                  <a:pt x="1048495" y="160277"/>
                </a:lnTo>
                <a:lnTo>
                  <a:pt x="1040864" y="162186"/>
                </a:lnTo>
                <a:lnTo>
                  <a:pt x="1033550" y="164412"/>
                </a:lnTo>
                <a:lnTo>
                  <a:pt x="1026236" y="166638"/>
                </a:lnTo>
                <a:lnTo>
                  <a:pt x="1019241" y="169818"/>
                </a:lnTo>
                <a:lnTo>
                  <a:pt x="1012245" y="172998"/>
                </a:lnTo>
                <a:lnTo>
                  <a:pt x="1005567" y="176178"/>
                </a:lnTo>
                <a:lnTo>
                  <a:pt x="998890" y="180312"/>
                </a:lnTo>
                <a:lnTo>
                  <a:pt x="992530" y="184446"/>
                </a:lnTo>
                <a:lnTo>
                  <a:pt x="986488" y="188898"/>
                </a:lnTo>
                <a:lnTo>
                  <a:pt x="980447" y="193669"/>
                </a:lnTo>
                <a:lnTo>
                  <a:pt x="974723" y="198439"/>
                </a:lnTo>
                <a:lnTo>
                  <a:pt x="969317" y="204163"/>
                </a:lnTo>
                <a:lnTo>
                  <a:pt x="964230" y="209569"/>
                </a:lnTo>
                <a:lnTo>
                  <a:pt x="959142" y="215293"/>
                </a:lnTo>
                <a:lnTo>
                  <a:pt x="954690" y="221018"/>
                </a:lnTo>
                <a:lnTo>
                  <a:pt x="950238" y="227378"/>
                </a:lnTo>
                <a:lnTo>
                  <a:pt x="946105" y="233738"/>
                </a:lnTo>
                <a:lnTo>
                  <a:pt x="942289" y="240734"/>
                </a:lnTo>
                <a:lnTo>
                  <a:pt x="938791" y="247413"/>
                </a:lnTo>
                <a:lnTo>
                  <a:pt x="935611" y="254409"/>
                </a:lnTo>
                <a:lnTo>
                  <a:pt x="932749" y="261723"/>
                </a:lnTo>
                <a:lnTo>
                  <a:pt x="930523" y="269355"/>
                </a:lnTo>
                <a:lnTo>
                  <a:pt x="928615" y="276670"/>
                </a:lnTo>
                <a:lnTo>
                  <a:pt x="926390" y="284302"/>
                </a:lnTo>
                <a:lnTo>
                  <a:pt x="925436" y="292252"/>
                </a:lnTo>
                <a:lnTo>
                  <a:pt x="924164" y="300202"/>
                </a:lnTo>
                <a:lnTo>
                  <a:pt x="923846" y="308471"/>
                </a:lnTo>
                <a:lnTo>
                  <a:pt x="923210" y="316421"/>
                </a:lnTo>
                <a:lnTo>
                  <a:pt x="922892" y="324371"/>
                </a:lnTo>
                <a:lnTo>
                  <a:pt x="921620" y="332322"/>
                </a:lnTo>
                <a:lnTo>
                  <a:pt x="919712" y="339954"/>
                </a:lnTo>
                <a:lnTo>
                  <a:pt x="917486" y="347268"/>
                </a:lnTo>
                <a:lnTo>
                  <a:pt x="913670" y="353946"/>
                </a:lnTo>
                <a:lnTo>
                  <a:pt x="909854" y="360625"/>
                </a:lnTo>
                <a:lnTo>
                  <a:pt x="905403" y="366667"/>
                </a:lnTo>
                <a:lnTo>
                  <a:pt x="900315" y="372073"/>
                </a:lnTo>
                <a:lnTo>
                  <a:pt x="894591" y="376843"/>
                </a:lnTo>
                <a:lnTo>
                  <a:pt x="888868" y="381613"/>
                </a:lnTo>
                <a:lnTo>
                  <a:pt x="882508" y="385747"/>
                </a:lnTo>
                <a:lnTo>
                  <a:pt x="875512" y="388928"/>
                </a:lnTo>
                <a:lnTo>
                  <a:pt x="868517" y="391790"/>
                </a:lnTo>
                <a:lnTo>
                  <a:pt x="860885" y="393698"/>
                </a:lnTo>
                <a:lnTo>
                  <a:pt x="852935" y="394334"/>
                </a:lnTo>
                <a:lnTo>
                  <a:pt x="844986" y="395288"/>
                </a:lnTo>
                <a:lnTo>
                  <a:pt x="837036" y="394334"/>
                </a:lnTo>
                <a:lnTo>
                  <a:pt x="829087" y="393698"/>
                </a:lnTo>
                <a:lnTo>
                  <a:pt x="821455" y="391790"/>
                </a:lnTo>
                <a:lnTo>
                  <a:pt x="814459" y="388928"/>
                </a:lnTo>
                <a:lnTo>
                  <a:pt x="807782" y="385747"/>
                </a:lnTo>
                <a:lnTo>
                  <a:pt x="801422" y="381613"/>
                </a:lnTo>
                <a:lnTo>
                  <a:pt x="795063" y="376843"/>
                </a:lnTo>
                <a:lnTo>
                  <a:pt x="789339" y="372073"/>
                </a:lnTo>
                <a:lnTo>
                  <a:pt x="784569" y="366667"/>
                </a:lnTo>
                <a:lnTo>
                  <a:pt x="779799" y="360625"/>
                </a:lnTo>
                <a:lnTo>
                  <a:pt x="775984" y="353946"/>
                </a:lnTo>
                <a:lnTo>
                  <a:pt x="772804" y="347268"/>
                </a:lnTo>
                <a:lnTo>
                  <a:pt x="769942" y="339954"/>
                </a:lnTo>
                <a:lnTo>
                  <a:pt x="768352" y="332322"/>
                </a:lnTo>
                <a:lnTo>
                  <a:pt x="767080" y="324371"/>
                </a:lnTo>
                <a:lnTo>
                  <a:pt x="766762" y="316421"/>
                </a:lnTo>
                <a:lnTo>
                  <a:pt x="767080" y="300202"/>
                </a:lnTo>
                <a:lnTo>
                  <a:pt x="768352" y="284302"/>
                </a:lnTo>
                <a:lnTo>
                  <a:pt x="770260" y="268401"/>
                </a:lnTo>
                <a:lnTo>
                  <a:pt x="773122" y="252819"/>
                </a:lnTo>
                <a:lnTo>
                  <a:pt x="776301" y="237872"/>
                </a:lnTo>
                <a:lnTo>
                  <a:pt x="780753" y="222608"/>
                </a:lnTo>
                <a:lnTo>
                  <a:pt x="785841" y="207979"/>
                </a:lnTo>
                <a:lnTo>
                  <a:pt x="791247" y="193669"/>
                </a:lnTo>
                <a:lnTo>
                  <a:pt x="797288" y="179676"/>
                </a:lnTo>
                <a:lnTo>
                  <a:pt x="804602" y="166002"/>
                </a:lnTo>
                <a:lnTo>
                  <a:pt x="811916" y="152645"/>
                </a:lnTo>
                <a:lnTo>
                  <a:pt x="819865" y="139925"/>
                </a:lnTo>
                <a:lnTo>
                  <a:pt x="828769" y="127204"/>
                </a:lnTo>
                <a:lnTo>
                  <a:pt x="838308" y="115438"/>
                </a:lnTo>
                <a:lnTo>
                  <a:pt x="848166" y="103989"/>
                </a:lnTo>
                <a:lnTo>
                  <a:pt x="858659" y="93177"/>
                </a:lnTo>
                <a:lnTo>
                  <a:pt x="869153" y="82365"/>
                </a:lnTo>
                <a:lnTo>
                  <a:pt x="880918" y="72506"/>
                </a:lnTo>
                <a:lnTo>
                  <a:pt x="892683" y="63284"/>
                </a:lnTo>
                <a:lnTo>
                  <a:pt x="905085" y="54698"/>
                </a:lnTo>
                <a:lnTo>
                  <a:pt x="917804" y="46111"/>
                </a:lnTo>
                <a:lnTo>
                  <a:pt x="930841" y="38797"/>
                </a:lnTo>
                <a:lnTo>
                  <a:pt x="944515" y="31483"/>
                </a:lnTo>
                <a:lnTo>
                  <a:pt x="958188" y="25123"/>
                </a:lnTo>
                <a:lnTo>
                  <a:pt x="972497" y="19716"/>
                </a:lnTo>
                <a:lnTo>
                  <a:pt x="986806" y="14310"/>
                </a:lnTo>
                <a:lnTo>
                  <a:pt x="1002070" y="10494"/>
                </a:lnTo>
                <a:lnTo>
                  <a:pt x="1017015" y="6996"/>
                </a:lnTo>
                <a:lnTo>
                  <a:pt x="1032596" y="4134"/>
                </a:lnTo>
                <a:lnTo>
                  <a:pt x="1048177" y="2226"/>
                </a:lnTo>
                <a:lnTo>
                  <a:pt x="1064076" y="636"/>
                </a:lnTo>
                <a:lnTo>
                  <a:pt x="10802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KSO_Shape"/>
          <p:cNvSpPr>
            <a:spLocks/>
          </p:cNvSpPr>
          <p:nvPr/>
        </p:nvSpPr>
        <p:spPr bwMode="auto">
          <a:xfrm>
            <a:off x="7816253" y="3492452"/>
            <a:ext cx="544584" cy="341273"/>
          </a:xfrm>
          <a:custGeom>
            <a:avLst/>
            <a:gdLst>
              <a:gd name="T0" fmla="*/ 1079702 w 2143125"/>
              <a:gd name="T1" fmla="*/ 787781 h 1344612"/>
              <a:gd name="T2" fmla="*/ 997503 w 2143125"/>
              <a:gd name="T3" fmla="*/ 910396 h 1344612"/>
              <a:gd name="T4" fmla="*/ 1000994 w 2143125"/>
              <a:gd name="T5" fmla="*/ 1034281 h 1344612"/>
              <a:gd name="T6" fmla="*/ 1056534 w 2143125"/>
              <a:gd name="T7" fmla="*/ 1124177 h 1344612"/>
              <a:gd name="T8" fmla="*/ 1161187 w 2143125"/>
              <a:gd name="T9" fmla="*/ 1181735 h 1344612"/>
              <a:gd name="T10" fmla="*/ 1317801 w 2143125"/>
              <a:gd name="T11" fmla="*/ 1160780 h 1344612"/>
              <a:gd name="T12" fmla="*/ 1416599 w 2143125"/>
              <a:gd name="T13" fmla="*/ 1051877 h 1344612"/>
              <a:gd name="T14" fmla="*/ 1418339 w 2143125"/>
              <a:gd name="T15" fmla="*/ 884030 h 1344612"/>
              <a:gd name="T16" fmla="*/ 1337092 w 2143125"/>
              <a:gd name="T17" fmla="*/ 782699 h 1344612"/>
              <a:gd name="T18" fmla="*/ 1212047 w 2143125"/>
              <a:gd name="T19" fmla="*/ 743627 h 1344612"/>
              <a:gd name="T20" fmla="*/ 245329 w 2143125"/>
              <a:gd name="T21" fmla="*/ 787781 h 1344612"/>
              <a:gd name="T22" fmla="*/ 163447 w 2143125"/>
              <a:gd name="T23" fmla="*/ 910396 h 1344612"/>
              <a:gd name="T24" fmla="*/ 192011 w 2143125"/>
              <a:gd name="T25" fmla="*/ 1086376 h 1344612"/>
              <a:gd name="T26" fmla="*/ 302812 w 2143125"/>
              <a:gd name="T27" fmla="*/ 1174931 h 1344612"/>
              <a:gd name="T28" fmla="*/ 415782 w 2143125"/>
              <a:gd name="T29" fmla="*/ 1184146 h 1344612"/>
              <a:gd name="T30" fmla="*/ 531292 w 2143125"/>
              <a:gd name="T31" fmla="*/ 1125362 h 1344612"/>
              <a:gd name="T32" fmla="*/ 594441 w 2143125"/>
              <a:gd name="T33" fmla="*/ 1010335 h 1344612"/>
              <a:gd name="T34" fmla="*/ 562067 w 2143125"/>
              <a:gd name="T35" fmla="*/ 841782 h 1344612"/>
              <a:gd name="T36" fmla="*/ 444005 w 2143125"/>
              <a:gd name="T37" fmla="*/ 753792 h 1344612"/>
              <a:gd name="T38" fmla="*/ 705203 w 2143125"/>
              <a:gd name="T39" fmla="*/ 8259 h 1344612"/>
              <a:gd name="T40" fmla="*/ 798510 w 2143125"/>
              <a:gd name="T41" fmla="*/ 68295 h 1344612"/>
              <a:gd name="T42" fmla="*/ 845481 w 2143125"/>
              <a:gd name="T43" fmla="*/ 187416 h 1344612"/>
              <a:gd name="T44" fmla="*/ 812792 w 2143125"/>
              <a:gd name="T45" fmla="*/ 315748 h 1344612"/>
              <a:gd name="T46" fmla="*/ 713137 w 2143125"/>
              <a:gd name="T47" fmla="*/ 315430 h 1344612"/>
              <a:gd name="T48" fmla="*/ 689969 w 2143125"/>
              <a:gd name="T49" fmla="*/ 210604 h 1344612"/>
              <a:gd name="T50" fmla="*/ 654106 w 2143125"/>
              <a:gd name="T51" fmla="*/ 157238 h 1344612"/>
              <a:gd name="T52" fmla="*/ 592853 w 2143125"/>
              <a:gd name="T53" fmla="*/ 185510 h 1344612"/>
              <a:gd name="T54" fmla="*/ 459239 w 2143125"/>
              <a:gd name="T55" fmla="*/ 595918 h 1344612"/>
              <a:gd name="T56" fmla="*/ 621734 w 2143125"/>
              <a:gd name="T57" fmla="*/ 676602 h 1344612"/>
              <a:gd name="T58" fmla="*/ 732179 w 2143125"/>
              <a:gd name="T59" fmla="*/ 793499 h 1344612"/>
              <a:gd name="T60" fmla="*/ 872141 w 2143125"/>
              <a:gd name="T61" fmla="*/ 800805 h 1344612"/>
              <a:gd name="T62" fmla="*/ 987664 w 2143125"/>
              <a:gd name="T63" fmla="*/ 661673 h 1344612"/>
              <a:gd name="T64" fmla="*/ 1156824 w 2143125"/>
              <a:gd name="T65" fmla="*/ 591153 h 1344612"/>
              <a:gd name="T66" fmla="*/ 1370098 w 2143125"/>
              <a:gd name="T67" fmla="*/ 621966 h 1344612"/>
              <a:gd name="T68" fmla="*/ 1605616 w 2143125"/>
              <a:gd name="T69" fmla="*/ 472122 h 1344612"/>
              <a:gd name="T70" fmla="*/ 1785421 w 2143125"/>
              <a:gd name="T71" fmla="*/ 107949 h 1344612"/>
              <a:gd name="T72" fmla="*/ 1894067 w 2143125"/>
              <a:gd name="T73" fmla="*/ 47942 h 1344612"/>
              <a:gd name="T74" fmla="*/ 2019231 w 2143125"/>
              <a:gd name="T75" fmla="*/ 57149 h 1344612"/>
              <a:gd name="T76" fmla="*/ 2105957 w 2143125"/>
              <a:gd name="T77" fmla="*/ 124459 h 1344612"/>
              <a:gd name="T78" fmla="*/ 2143125 w 2143125"/>
              <a:gd name="T79" fmla="*/ 252412 h 1344612"/>
              <a:gd name="T80" fmla="*/ 2097062 w 2143125"/>
              <a:gd name="T81" fmla="*/ 366712 h 1344612"/>
              <a:gd name="T82" fmla="*/ 1998900 w 2143125"/>
              <a:gd name="T83" fmla="*/ 347027 h 1344612"/>
              <a:gd name="T84" fmla="*/ 1986193 w 2143125"/>
              <a:gd name="T85" fmla="*/ 241934 h 1344612"/>
              <a:gd name="T86" fmla="*/ 1941083 w 2143125"/>
              <a:gd name="T87" fmla="*/ 199389 h 1344612"/>
              <a:gd name="T88" fmla="*/ 1877865 w 2143125"/>
              <a:gd name="T89" fmla="*/ 250189 h 1344612"/>
              <a:gd name="T90" fmla="*/ 1589733 w 2143125"/>
              <a:gd name="T91" fmla="*/ 994727 h 1344612"/>
              <a:gd name="T92" fmla="*/ 1515396 w 2143125"/>
              <a:gd name="T93" fmla="*/ 1192212 h 1344612"/>
              <a:gd name="T94" fmla="*/ 1306683 w 2143125"/>
              <a:gd name="T95" fmla="*/ 1332230 h 1344612"/>
              <a:gd name="T96" fmla="*/ 1157375 w 2143125"/>
              <a:gd name="T97" fmla="*/ 1340485 h 1344612"/>
              <a:gd name="T98" fmla="*/ 1019719 w 2143125"/>
              <a:gd name="T99" fmla="*/ 1291580 h 1344612"/>
              <a:gd name="T100" fmla="*/ 889914 w 2143125"/>
              <a:gd name="T101" fmla="*/ 1165154 h 1344612"/>
              <a:gd name="T102" fmla="*/ 835008 w 2143125"/>
              <a:gd name="T103" fmla="*/ 992668 h 1344612"/>
              <a:gd name="T104" fmla="*/ 787402 w 2143125"/>
              <a:gd name="T105" fmla="*/ 941526 h 1344612"/>
              <a:gd name="T106" fmla="*/ 742970 w 2143125"/>
              <a:gd name="T107" fmla="*/ 1064140 h 1344612"/>
              <a:gd name="T108" fmla="*/ 639820 w 2143125"/>
              <a:gd name="T109" fmla="*/ 1237529 h 1344612"/>
              <a:gd name="T110" fmla="*/ 442756 w 2143125"/>
              <a:gd name="T111" fmla="*/ 1338575 h 1344612"/>
              <a:gd name="T112" fmla="*/ 250451 w 2143125"/>
              <a:gd name="T113" fmla="*/ 1322687 h 1344612"/>
              <a:gd name="T114" fmla="*/ 113619 w 2143125"/>
              <a:gd name="T115" fmla="*/ 1236626 h 1344612"/>
              <a:gd name="T116" fmla="*/ 22851 w 2143125"/>
              <a:gd name="T117" fmla="*/ 1097176 h 1344612"/>
              <a:gd name="T118" fmla="*/ 952 w 2143125"/>
              <a:gd name="T119" fmla="*/ 935808 h 1344612"/>
              <a:gd name="T120" fmla="*/ 47606 w 2143125"/>
              <a:gd name="T121" fmla="*/ 782381 h 1344612"/>
              <a:gd name="T122" fmla="*/ 461460 w 2143125"/>
              <a:gd name="T123" fmla="*/ 100378 h 1344612"/>
              <a:gd name="T124" fmla="*/ 563020 w 2143125"/>
              <a:gd name="T125" fmla="*/ 15883 h 1344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43125" h="1344612">
                <a:moveTo>
                  <a:pt x="1212047" y="743627"/>
                </a:moveTo>
                <a:lnTo>
                  <a:pt x="1200621" y="744263"/>
                </a:lnTo>
                <a:lnTo>
                  <a:pt x="1189513" y="744898"/>
                </a:lnTo>
                <a:lnTo>
                  <a:pt x="1178405" y="746486"/>
                </a:lnTo>
                <a:lnTo>
                  <a:pt x="1167297" y="748074"/>
                </a:lnTo>
                <a:lnTo>
                  <a:pt x="1156507" y="750933"/>
                </a:lnTo>
                <a:lnTo>
                  <a:pt x="1146351" y="753792"/>
                </a:lnTo>
                <a:lnTo>
                  <a:pt x="1135877" y="757286"/>
                </a:lnTo>
                <a:lnTo>
                  <a:pt x="1126039" y="761098"/>
                </a:lnTo>
                <a:lnTo>
                  <a:pt x="1116200" y="765545"/>
                </a:lnTo>
                <a:lnTo>
                  <a:pt x="1106679" y="770628"/>
                </a:lnTo>
                <a:lnTo>
                  <a:pt x="1097158" y="776028"/>
                </a:lnTo>
                <a:lnTo>
                  <a:pt x="1088271" y="781746"/>
                </a:lnTo>
                <a:lnTo>
                  <a:pt x="1079702" y="787781"/>
                </a:lnTo>
                <a:lnTo>
                  <a:pt x="1071451" y="794452"/>
                </a:lnTo>
                <a:lnTo>
                  <a:pt x="1062881" y="801440"/>
                </a:lnTo>
                <a:lnTo>
                  <a:pt x="1055582" y="808746"/>
                </a:lnTo>
                <a:lnTo>
                  <a:pt x="1047965" y="816370"/>
                </a:lnTo>
                <a:lnTo>
                  <a:pt x="1041300" y="824629"/>
                </a:lnTo>
                <a:lnTo>
                  <a:pt x="1034318" y="833206"/>
                </a:lnTo>
                <a:lnTo>
                  <a:pt x="1028605" y="841782"/>
                </a:lnTo>
                <a:lnTo>
                  <a:pt x="1022575" y="850677"/>
                </a:lnTo>
                <a:lnTo>
                  <a:pt x="1017497" y="860206"/>
                </a:lnTo>
                <a:lnTo>
                  <a:pt x="1012102" y="869736"/>
                </a:lnTo>
                <a:lnTo>
                  <a:pt x="1007976" y="879583"/>
                </a:lnTo>
                <a:lnTo>
                  <a:pt x="1003850" y="889430"/>
                </a:lnTo>
                <a:lnTo>
                  <a:pt x="1000359" y="899913"/>
                </a:lnTo>
                <a:lnTo>
                  <a:pt x="997503" y="910396"/>
                </a:lnTo>
                <a:lnTo>
                  <a:pt x="994646" y="921196"/>
                </a:lnTo>
                <a:lnTo>
                  <a:pt x="992742" y="931996"/>
                </a:lnTo>
                <a:lnTo>
                  <a:pt x="991473" y="943114"/>
                </a:lnTo>
                <a:lnTo>
                  <a:pt x="990838" y="954232"/>
                </a:lnTo>
                <a:lnTo>
                  <a:pt x="990521" y="965668"/>
                </a:lnTo>
                <a:lnTo>
                  <a:pt x="990521" y="973609"/>
                </a:lnTo>
                <a:lnTo>
                  <a:pt x="990838" y="981550"/>
                </a:lnTo>
                <a:lnTo>
                  <a:pt x="991473" y="989174"/>
                </a:lnTo>
                <a:lnTo>
                  <a:pt x="992425" y="997115"/>
                </a:lnTo>
                <a:lnTo>
                  <a:pt x="993694" y="1004739"/>
                </a:lnTo>
                <a:lnTo>
                  <a:pt x="995281" y="1012045"/>
                </a:lnTo>
                <a:lnTo>
                  <a:pt x="997185" y="1019669"/>
                </a:lnTo>
                <a:lnTo>
                  <a:pt x="999090" y="1027292"/>
                </a:lnTo>
                <a:lnTo>
                  <a:pt x="1000994" y="1034281"/>
                </a:lnTo>
                <a:lnTo>
                  <a:pt x="1003533" y="1041587"/>
                </a:lnTo>
                <a:lnTo>
                  <a:pt x="1006389" y="1048575"/>
                </a:lnTo>
                <a:lnTo>
                  <a:pt x="1009563" y="1055881"/>
                </a:lnTo>
                <a:lnTo>
                  <a:pt x="1012737" y="1062552"/>
                </a:lnTo>
                <a:lnTo>
                  <a:pt x="1015910" y="1069223"/>
                </a:lnTo>
                <a:lnTo>
                  <a:pt x="1019401" y="1076211"/>
                </a:lnTo>
                <a:lnTo>
                  <a:pt x="1023210" y="1082882"/>
                </a:lnTo>
                <a:lnTo>
                  <a:pt x="1027653" y="1089235"/>
                </a:lnTo>
                <a:lnTo>
                  <a:pt x="1031779" y="1095270"/>
                </a:lnTo>
                <a:lnTo>
                  <a:pt x="1036540" y="1101623"/>
                </a:lnTo>
                <a:lnTo>
                  <a:pt x="1041300" y="1107341"/>
                </a:lnTo>
                <a:lnTo>
                  <a:pt x="1046061" y="1113059"/>
                </a:lnTo>
                <a:lnTo>
                  <a:pt x="1051139" y="1118459"/>
                </a:lnTo>
                <a:lnTo>
                  <a:pt x="1056534" y="1124177"/>
                </a:lnTo>
                <a:lnTo>
                  <a:pt x="1062247" y="1129259"/>
                </a:lnTo>
                <a:lnTo>
                  <a:pt x="1067642" y="1134342"/>
                </a:lnTo>
                <a:lnTo>
                  <a:pt x="1073672" y="1139107"/>
                </a:lnTo>
                <a:lnTo>
                  <a:pt x="1080020" y="1143871"/>
                </a:lnTo>
                <a:lnTo>
                  <a:pt x="1086367" y="1148319"/>
                </a:lnTo>
                <a:lnTo>
                  <a:pt x="1092715" y="1152766"/>
                </a:lnTo>
                <a:lnTo>
                  <a:pt x="1099379" y="1157213"/>
                </a:lnTo>
                <a:lnTo>
                  <a:pt x="1106044" y="1160707"/>
                </a:lnTo>
                <a:lnTo>
                  <a:pt x="1113344" y="1164519"/>
                </a:lnTo>
                <a:lnTo>
                  <a:pt x="1114226" y="1165066"/>
                </a:lnTo>
                <a:lnTo>
                  <a:pt x="1124654" y="1169987"/>
                </a:lnTo>
                <a:lnTo>
                  <a:pt x="1136726" y="1174750"/>
                </a:lnTo>
                <a:lnTo>
                  <a:pt x="1148798" y="1178560"/>
                </a:lnTo>
                <a:lnTo>
                  <a:pt x="1161187" y="1181735"/>
                </a:lnTo>
                <a:lnTo>
                  <a:pt x="1173576" y="1184592"/>
                </a:lnTo>
                <a:lnTo>
                  <a:pt x="1186283" y="1186180"/>
                </a:lnTo>
                <a:lnTo>
                  <a:pt x="1198990" y="1187450"/>
                </a:lnTo>
                <a:lnTo>
                  <a:pt x="1212015" y="1187767"/>
                </a:lnTo>
                <a:lnTo>
                  <a:pt x="1223452" y="1187450"/>
                </a:lnTo>
                <a:lnTo>
                  <a:pt x="1234570" y="1186497"/>
                </a:lnTo>
                <a:lnTo>
                  <a:pt x="1245689" y="1185227"/>
                </a:lnTo>
                <a:lnTo>
                  <a:pt x="1256808" y="1183322"/>
                </a:lnTo>
                <a:lnTo>
                  <a:pt x="1267609" y="1180465"/>
                </a:lnTo>
                <a:lnTo>
                  <a:pt x="1278092" y="1177925"/>
                </a:lnTo>
                <a:lnTo>
                  <a:pt x="1288258" y="1174115"/>
                </a:lnTo>
                <a:lnTo>
                  <a:pt x="1298106" y="1170305"/>
                </a:lnTo>
                <a:lnTo>
                  <a:pt x="1308271" y="1165860"/>
                </a:lnTo>
                <a:lnTo>
                  <a:pt x="1317801" y="1160780"/>
                </a:lnTo>
                <a:lnTo>
                  <a:pt x="1327332" y="1155700"/>
                </a:lnTo>
                <a:lnTo>
                  <a:pt x="1335909" y="1149667"/>
                </a:lnTo>
                <a:lnTo>
                  <a:pt x="1344804" y="1143635"/>
                </a:lnTo>
                <a:lnTo>
                  <a:pt x="1353064" y="1136967"/>
                </a:lnTo>
                <a:lnTo>
                  <a:pt x="1361323" y="1130300"/>
                </a:lnTo>
                <a:lnTo>
                  <a:pt x="1368947" y="1122680"/>
                </a:lnTo>
                <a:lnTo>
                  <a:pt x="1376572" y="1115060"/>
                </a:lnTo>
                <a:lnTo>
                  <a:pt x="1383243" y="1106805"/>
                </a:lnTo>
                <a:lnTo>
                  <a:pt x="1389914" y="1098550"/>
                </a:lnTo>
                <a:lnTo>
                  <a:pt x="1395950" y="1089660"/>
                </a:lnTo>
                <a:lnTo>
                  <a:pt x="1401986" y="1081087"/>
                </a:lnTo>
                <a:lnTo>
                  <a:pt x="1407069" y="1071562"/>
                </a:lnTo>
                <a:lnTo>
                  <a:pt x="1412151" y="1062037"/>
                </a:lnTo>
                <a:lnTo>
                  <a:pt x="1416599" y="1051877"/>
                </a:lnTo>
                <a:lnTo>
                  <a:pt x="1420411" y="1042035"/>
                </a:lnTo>
                <a:lnTo>
                  <a:pt x="1424223" y="1031875"/>
                </a:lnTo>
                <a:lnTo>
                  <a:pt x="1426765" y="1021397"/>
                </a:lnTo>
                <a:lnTo>
                  <a:pt x="1429624" y="1010602"/>
                </a:lnTo>
                <a:lnTo>
                  <a:pt x="1431530" y="999490"/>
                </a:lnTo>
                <a:lnTo>
                  <a:pt x="1432800" y="988377"/>
                </a:lnTo>
                <a:lnTo>
                  <a:pt x="1433753" y="977265"/>
                </a:lnTo>
                <a:lnTo>
                  <a:pt x="1434071" y="965835"/>
                </a:lnTo>
                <a:lnTo>
                  <a:pt x="1429717" y="922005"/>
                </a:lnTo>
                <a:lnTo>
                  <a:pt x="1429447" y="920878"/>
                </a:lnTo>
                <a:lnTo>
                  <a:pt x="1427225" y="911348"/>
                </a:lnTo>
                <a:lnTo>
                  <a:pt x="1424687" y="902137"/>
                </a:lnTo>
                <a:lnTo>
                  <a:pt x="1421513" y="892607"/>
                </a:lnTo>
                <a:lnTo>
                  <a:pt x="1418339" y="884030"/>
                </a:lnTo>
                <a:lnTo>
                  <a:pt x="1414531" y="875136"/>
                </a:lnTo>
                <a:lnTo>
                  <a:pt x="1410405" y="866559"/>
                </a:lnTo>
                <a:lnTo>
                  <a:pt x="1405961" y="857983"/>
                </a:lnTo>
                <a:lnTo>
                  <a:pt x="1401201" y="849724"/>
                </a:lnTo>
                <a:lnTo>
                  <a:pt x="1396123" y="842100"/>
                </a:lnTo>
                <a:lnTo>
                  <a:pt x="1390728" y="834159"/>
                </a:lnTo>
                <a:lnTo>
                  <a:pt x="1385015" y="826853"/>
                </a:lnTo>
                <a:lnTo>
                  <a:pt x="1378985" y="819547"/>
                </a:lnTo>
                <a:lnTo>
                  <a:pt x="1372637" y="812876"/>
                </a:lnTo>
                <a:lnTo>
                  <a:pt x="1365973" y="806205"/>
                </a:lnTo>
                <a:lnTo>
                  <a:pt x="1359308" y="799852"/>
                </a:lnTo>
                <a:lnTo>
                  <a:pt x="1352008" y="793817"/>
                </a:lnTo>
                <a:lnTo>
                  <a:pt x="1345026" y="788099"/>
                </a:lnTo>
                <a:lnTo>
                  <a:pt x="1337092" y="782699"/>
                </a:lnTo>
                <a:lnTo>
                  <a:pt x="1329475" y="777616"/>
                </a:lnTo>
                <a:lnTo>
                  <a:pt x="1321540" y="772851"/>
                </a:lnTo>
                <a:lnTo>
                  <a:pt x="1313289" y="768404"/>
                </a:lnTo>
                <a:lnTo>
                  <a:pt x="1304402" y="763957"/>
                </a:lnTo>
                <a:lnTo>
                  <a:pt x="1296151" y="760463"/>
                </a:lnTo>
                <a:lnTo>
                  <a:pt x="1287581" y="756969"/>
                </a:lnTo>
                <a:lnTo>
                  <a:pt x="1278378" y="754110"/>
                </a:lnTo>
                <a:lnTo>
                  <a:pt x="1269174" y="751251"/>
                </a:lnTo>
                <a:lnTo>
                  <a:pt x="1259970" y="749027"/>
                </a:lnTo>
                <a:lnTo>
                  <a:pt x="1250449" y="747439"/>
                </a:lnTo>
                <a:lnTo>
                  <a:pt x="1240928" y="745851"/>
                </a:lnTo>
                <a:lnTo>
                  <a:pt x="1231407" y="744580"/>
                </a:lnTo>
                <a:lnTo>
                  <a:pt x="1221885" y="744263"/>
                </a:lnTo>
                <a:lnTo>
                  <a:pt x="1212047" y="743627"/>
                </a:lnTo>
                <a:close/>
                <a:moveTo>
                  <a:pt x="377991" y="743627"/>
                </a:moveTo>
                <a:lnTo>
                  <a:pt x="366883" y="744263"/>
                </a:lnTo>
                <a:lnTo>
                  <a:pt x="355458" y="744898"/>
                </a:lnTo>
                <a:lnTo>
                  <a:pt x="344350" y="746486"/>
                </a:lnTo>
                <a:lnTo>
                  <a:pt x="333559" y="748074"/>
                </a:lnTo>
                <a:lnTo>
                  <a:pt x="322768" y="750933"/>
                </a:lnTo>
                <a:lnTo>
                  <a:pt x="311978" y="753792"/>
                </a:lnTo>
                <a:lnTo>
                  <a:pt x="302139" y="757286"/>
                </a:lnTo>
                <a:lnTo>
                  <a:pt x="291983" y="761098"/>
                </a:lnTo>
                <a:lnTo>
                  <a:pt x="281827" y="765545"/>
                </a:lnTo>
                <a:lnTo>
                  <a:pt x="272306" y="770628"/>
                </a:lnTo>
                <a:lnTo>
                  <a:pt x="263420" y="776028"/>
                </a:lnTo>
                <a:lnTo>
                  <a:pt x="254216" y="781746"/>
                </a:lnTo>
                <a:lnTo>
                  <a:pt x="245329" y="787781"/>
                </a:lnTo>
                <a:lnTo>
                  <a:pt x="237078" y="794452"/>
                </a:lnTo>
                <a:lnTo>
                  <a:pt x="229143" y="801440"/>
                </a:lnTo>
                <a:lnTo>
                  <a:pt x="221209" y="808746"/>
                </a:lnTo>
                <a:lnTo>
                  <a:pt x="214227" y="816370"/>
                </a:lnTo>
                <a:lnTo>
                  <a:pt x="206927" y="824629"/>
                </a:lnTo>
                <a:lnTo>
                  <a:pt x="200580" y="833206"/>
                </a:lnTo>
                <a:lnTo>
                  <a:pt x="194232" y="841782"/>
                </a:lnTo>
                <a:lnTo>
                  <a:pt x="188837" y="850677"/>
                </a:lnTo>
                <a:lnTo>
                  <a:pt x="183124" y="860206"/>
                </a:lnTo>
                <a:lnTo>
                  <a:pt x="178364" y="869736"/>
                </a:lnTo>
                <a:lnTo>
                  <a:pt x="173921" y="879583"/>
                </a:lnTo>
                <a:lnTo>
                  <a:pt x="170112" y="889430"/>
                </a:lnTo>
                <a:lnTo>
                  <a:pt x="166621" y="899913"/>
                </a:lnTo>
                <a:lnTo>
                  <a:pt x="163447" y="910396"/>
                </a:lnTo>
                <a:lnTo>
                  <a:pt x="160908" y="921196"/>
                </a:lnTo>
                <a:lnTo>
                  <a:pt x="159004" y="931996"/>
                </a:lnTo>
                <a:lnTo>
                  <a:pt x="157735" y="943114"/>
                </a:lnTo>
                <a:lnTo>
                  <a:pt x="156465" y="954232"/>
                </a:lnTo>
                <a:lnTo>
                  <a:pt x="156465" y="965668"/>
                </a:lnTo>
                <a:lnTo>
                  <a:pt x="157100" y="980280"/>
                </a:lnTo>
                <a:lnTo>
                  <a:pt x="158052" y="994574"/>
                </a:lnTo>
                <a:lnTo>
                  <a:pt x="160591" y="1008551"/>
                </a:lnTo>
                <a:lnTo>
                  <a:pt x="163765" y="1022528"/>
                </a:lnTo>
                <a:lnTo>
                  <a:pt x="167573" y="1035869"/>
                </a:lnTo>
                <a:lnTo>
                  <a:pt x="172334" y="1049528"/>
                </a:lnTo>
                <a:lnTo>
                  <a:pt x="178364" y="1062234"/>
                </a:lnTo>
                <a:lnTo>
                  <a:pt x="184711" y="1074623"/>
                </a:lnTo>
                <a:lnTo>
                  <a:pt x="192011" y="1086376"/>
                </a:lnTo>
                <a:lnTo>
                  <a:pt x="199945" y="1097812"/>
                </a:lnTo>
                <a:lnTo>
                  <a:pt x="208514" y="1108929"/>
                </a:lnTo>
                <a:lnTo>
                  <a:pt x="218035" y="1119730"/>
                </a:lnTo>
                <a:lnTo>
                  <a:pt x="228509" y="1129259"/>
                </a:lnTo>
                <a:lnTo>
                  <a:pt x="238982" y="1138789"/>
                </a:lnTo>
                <a:lnTo>
                  <a:pt x="250725" y="1147683"/>
                </a:lnTo>
                <a:lnTo>
                  <a:pt x="262785" y="1155625"/>
                </a:lnTo>
                <a:lnTo>
                  <a:pt x="266962" y="1158095"/>
                </a:lnTo>
                <a:lnTo>
                  <a:pt x="268857" y="1159044"/>
                </a:lnTo>
                <a:lnTo>
                  <a:pt x="275203" y="1162857"/>
                </a:lnTo>
                <a:lnTo>
                  <a:pt x="281867" y="1166034"/>
                </a:lnTo>
                <a:lnTo>
                  <a:pt x="288849" y="1169212"/>
                </a:lnTo>
                <a:lnTo>
                  <a:pt x="295830" y="1172072"/>
                </a:lnTo>
                <a:lnTo>
                  <a:pt x="302812" y="1174931"/>
                </a:lnTo>
                <a:lnTo>
                  <a:pt x="310110" y="1177156"/>
                </a:lnTo>
                <a:lnTo>
                  <a:pt x="317092" y="1179380"/>
                </a:lnTo>
                <a:lnTo>
                  <a:pt x="324708" y="1181286"/>
                </a:lnTo>
                <a:lnTo>
                  <a:pt x="331689" y="1182875"/>
                </a:lnTo>
                <a:lnTo>
                  <a:pt x="339305" y="1184464"/>
                </a:lnTo>
                <a:lnTo>
                  <a:pt x="346921" y="1185735"/>
                </a:lnTo>
                <a:lnTo>
                  <a:pt x="354537" y="1186371"/>
                </a:lnTo>
                <a:lnTo>
                  <a:pt x="361836" y="1187324"/>
                </a:lnTo>
                <a:lnTo>
                  <a:pt x="369452" y="1187642"/>
                </a:lnTo>
                <a:lnTo>
                  <a:pt x="377068" y="1187642"/>
                </a:lnTo>
                <a:lnTo>
                  <a:pt x="386905" y="1187642"/>
                </a:lnTo>
                <a:lnTo>
                  <a:pt x="396742" y="1186688"/>
                </a:lnTo>
                <a:lnTo>
                  <a:pt x="406262" y="1185735"/>
                </a:lnTo>
                <a:lnTo>
                  <a:pt x="415782" y="1184146"/>
                </a:lnTo>
                <a:lnTo>
                  <a:pt x="424985" y="1182557"/>
                </a:lnTo>
                <a:lnTo>
                  <a:pt x="434505" y="1180015"/>
                </a:lnTo>
                <a:lnTo>
                  <a:pt x="443708" y="1177156"/>
                </a:lnTo>
                <a:lnTo>
                  <a:pt x="452276" y="1174614"/>
                </a:lnTo>
                <a:lnTo>
                  <a:pt x="461161" y="1170801"/>
                </a:lnTo>
                <a:lnTo>
                  <a:pt x="469729" y="1167305"/>
                </a:lnTo>
                <a:lnTo>
                  <a:pt x="477980" y="1162857"/>
                </a:lnTo>
                <a:lnTo>
                  <a:pt x="486548" y="1158726"/>
                </a:lnTo>
                <a:lnTo>
                  <a:pt x="494481" y="1153960"/>
                </a:lnTo>
                <a:lnTo>
                  <a:pt x="502414" y="1148558"/>
                </a:lnTo>
                <a:lnTo>
                  <a:pt x="509713" y="1143156"/>
                </a:lnTo>
                <a:lnTo>
                  <a:pt x="517329" y="1137436"/>
                </a:lnTo>
                <a:lnTo>
                  <a:pt x="524628" y="1131717"/>
                </a:lnTo>
                <a:lnTo>
                  <a:pt x="531292" y="1125362"/>
                </a:lnTo>
                <a:lnTo>
                  <a:pt x="537639" y="1118371"/>
                </a:lnTo>
                <a:lnTo>
                  <a:pt x="543985" y="1111698"/>
                </a:lnTo>
                <a:lnTo>
                  <a:pt x="550332" y="1104708"/>
                </a:lnTo>
                <a:lnTo>
                  <a:pt x="555727" y="1097082"/>
                </a:lnTo>
                <a:lnTo>
                  <a:pt x="561439" y="1089456"/>
                </a:lnTo>
                <a:lnTo>
                  <a:pt x="566199" y="1081512"/>
                </a:lnTo>
                <a:lnTo>
                  <a:pt x="570959" y="1073250"/>
                </a:lnTo>
                <a:lnTo>
                  <a:pt x="575719" y="1064988"/>
                </a:lnTo>
                <a:lnTo>
                  <a:pt x="579527" y="1056091"/>
                </a:lnTo>
                <a:lnTo>
                  <a:pt x="583335" y="1047512"/>
                </a:lnTo>
                <a:lnTo>
                  <a:pt x="586825" y="1038615"/>
                </a:lnTo>
                <a:lnTo>
                  <a:pt x="589681" y="1029082"/>
                </a:lnTo>
                <a:lnTo>
                  <a:pt x="592220" y="1019867"/>
                </a:lnTo>
                <a:lnTo>
                  <a:pt x="594441" y="1010335"/>
                </a:lnTo>
                <a:lnTo>
                  <a:pt x="596172" y="1003112"/>
                </a:lnTo>
                <a:lnTo>
                  <a:pt x="600152" y="965668"/>
                </a:lnTo>
                <a:lnTo>
                  <a:pt x="599517" y="954232"/>
                </a:lnTo>
                <a:lnTo>
                  <a:pt x="598883" y="943114"/>
                </a:lnTo>
                <a:lnTo>
                  <a:pt x="597296" y="931996"/>
                </a:lnTo>
                <a:lnTo>
                  <a:pt x="595392" y="921196"/>
                </a:lnTo>
                <a:lnTo>
                  <a:pt x="592853" y="910396"/>
                </a:lnTo>
                <a:lnTo>
                  <a:pt x="589679" y="899913"/>
                </a:lnTo>
                <a:lnTo>
                  <a:pt x="586505" y="889430"/>
                </a:lnTo>
                <a:lnTo>
                  <a:pt x="582697" y="879583"/>
                </a:lnTo>
                <a:lnTo>
                  <a:pt x="577936" y="869736"/>
                </a:lnTo>
                <a:lnTo>
                  <a:pt x="573175" y="860206"/>
                </a:lnTo>
                <a:lnTo>
                  <a:pt x="567780" y="850677"/>
                </a:lnTo>
                <a:lnTo>
                  <a:pt x="562067" y="841782"/>
                </a:lnTo>
                <a:lnTo>
                  <a:pt x="555720" y="833206"/>
                </a:lnTo>
                <a:lnTo>
                  <a:pt x="549373" y="824629"/>
                </a:lnTo>
                <a:lnTo>
                  <a:pt x="542073" y="816370"/>
                </a:lnTo>
                <a:lnTo>
                  <a:pt x="535091" y="808746"/>
                </a:lnTo>
                <a:lnTo>
                  <a:pt x="527156" y="801440"/>
                </a:lnTo>
                <a:lnTo>
                  <a:pt x="519222" y="794452"/>
                </a:lnTo>
                <a:lnTo>
                  <a:pt x="510653" y="787781"/>
                </a:lnTo>
                <a:lnTo>
                  <a:pt x="502084" y="781746"/>
                </a:lnTo>
                <a:lnTo>
                  <a:pt x="492880" y="776028"/>
                </a:lnTo>
                <a:lnTo>
                  <a:pt x="483676" y="770628"/>
                </a:lnTo>
                <a:lnTo>
                  <a:pt x="474155" y="765545"/>
                </a:lnTo>
                <a:lnTo>
                  <a:pt x="464317" y="761098"/>
                </a:lnTo>
                <a:lnTo>
                  <a:pt x="454478" y="757286"/>
                </a:lnTo>
                <a:lnTo>
                  <a:pt x="444005" y="753792"/>
                </a:lnTo>
                <a:lnTo>
                  <a:pt x="433531" y="750933"/>
                </a:lnTo>
                <a:lnTo>
                  <a:pt x="422741" y="748074"/>
                </a:lnTo>
                <a:lnTo>
                  <a:pt x="411950" y="746486"/>
                </a:lnTo>
                <a:lnTo>
                  <a:pt x="400842" y="744898"/>
                </a:lnTo>
                <a:lnTo>
                  <a:pt x="389417" y="744263"/>
                </a:lnTo>
                <a:lnTo>
                  <a:pt x="377991" y="743627"/>
                </a:lnTo>
                <a:close/>
                <a:moveTo>
                  <a:pt x="642045" y="0"/>
                </a:moveTo>
                <a:lnTo>
                  <a:pt x="651249" y="0"/>
                </a:lnTo>
                <a:lnTo>
                  <a:pt x="660453" y="318"/>
                </a:lnTo>
                <a:lnTo>
                  <a:pt x="669339" y="1270"/>
                </a:lnTo>
                <a:lnTo>
                  <a:pt x="678226" y="2541"/>
                </a:lnTo>
                <a:lnTo>
                  <a:pt x="687430" y="4129"/>
                </a:lnTo>
                <a:lnTo>
                  <a:pt x="695999" y="6035"/>
                </a:lnTo>
                <a:lnTo>
                  <a:pt x="705203" y="8259"/>
                </a:lnTo>
                <a:lnTo>
                  <a:pt x="713772" y="10800"/>
                </a:lnTo>
                <a:lnTo>
                  <a:pt x="722341" y="13977"/>
                </a:lnTo>
                <a:lnTo>
                  <a:pt x="730910" y="17471"/>
                </a:lnTo>
                <a:lnTo>
                  <a:pt x="737575" y="20647"/>
                </a:lnTo>
                <a:lnTo>
                  <a:pt x="743922" y="24142"/>
                </a:lnTo>
                <a:lnTo>
                  <a:pt x="750904" y="27953"/>
                </a:lnTo>
                <a:lnTo>
                  <a:pt x="757252" y="31765"/>
                </a:lnTo>
                <a:lnTo>
                  <a:pt x="763599" y="36212"/>
                </a:lnTo>
                <a:lnTo>
                  <a:pt x="769312" y="40660"/>
                </a:lnTo>
                <a:lnTo>
                  <a:pt x="775659" y="45742"/>
                </a:lnTo>
                <a:lnTo>
                  <a:pt x="781689" y="50824"/>
                </a:lnTo>
                <a:lnTo>
                  <a:pt x="787719" y="56542"/>
                </a:lnTo>
                <a:lnTo>
                  <a:pt x="793115" y="61942"/>
                </a:lnTo>
                <a:lnTo>
                  <a:pt x="798510" y="68295"/>
                </a:lnTo>
                <a:lnTo>
                  <a:pt x="803906" y="74649"/>
                </a:lnTo>
                <a:lnTo>
                  <a:pt x="808666" y="81319"/>
                </a:lnTo>
                <a:lnTo>
                  <a:pt x="813427" y="88625"/>
                </a:lnTo>
                <a:lnTo>
                  <a:pt x="818187" y="96249"/>
                </a:lnTo>
                <a:lnTo>
                  <a:pt x="822313" y="103555"/>
                </a:lnTo>
                <a:lnTo>
                  <a:pt x="826122" y="111496"/>
                </a:lnTo>
                <a:lnTo>
                  <a:pt x="830247" y="120073"/>
                </a:lnTo>
                <a:lnTo>
                  <a:pt x="833421" y="128650"/>
                </a:lnTo>
                <a:lnTo>
                  <a:pt x="835960" y="137862"/>
                </a:lnTo>
                <a:lnTo>
                  <a:pt x="838817" y="147074"/>
                </a:lnTo>
                <a:lnTo>
                  <a:pt x="841356" y="156603"/>
                </a:lnTo>
                <a:lnTo>
                  <a:pt x="842942" y="166450"/>
                </a:lnTo>
                <a:lnTo>
                  <a:pt x="844529" y="176615"/>
                </a:lnTo>
                <a:lnTo>
                  <a:pt x="845481" y="187416"/>
                </a:lnTo>
                <a:lnTo>
                  <a:pt x="846116" y="198216"/>
                </a:lnTo>
                <a:lnTo>
                  <a:pt x="846433" y="209334"/>
                </a:lnTo>
                <a:lnTo>
                  <a:pt x="846116" y="220769"/>
                </a:lnTo>
                <a:lnTo>
                  <a:pt x="845164" y="232840"/>
                </a:lnTo>
                <a:lnTo>
                  <a:pt x="843894" y="244911"/>
                </a:lnTo>
                <a:lnTo>
                  <a:pt x="841990" y="257299"/>
                </a:lnTo>
                <a:lnTo>
                  <a:pt x="840086" y="270323"/>
                </a:lnTo>
                <a:lnTo>
                  <a:pt x="838182" y="277947"/>
                </a:lnTo>
                <a:lnTo>
                  <a:pt x="835325" y="285571"/>
                </a:lnTo>
                <a:lnTo>
                  <a:pt x="831834" y="292559"/>
                </a:lnTo>
                <a:lnTo>
                  <a:pt x="827708" y="298912"/>
                </a:lnTo>
                <a:lnTo>
                  <a:pt x="823265" y="304947"/>
                </a:lnTo>
                <a:lnTo>
                  <a:pt x="818187" y="310665"/>
                </a:lnTo>
                <a:lnTo>
                  <a:pt x="812792" y="315748"/>
                </a:lnTo>
                <a:lnTo>
                  <a:pt x="806762" y="320195"/>
                </a:lnTo>
                <a:lnTo>
                  <a:pt x="800097" y="324007"/>
                </a:lnTo>
                <a:lnTo>
                  <a:pt x="793115" y="327183"/>
                </a:lnTo>
                <a:lnTo>
                  <a:pt x="786133" y="330042"/>
                </a:lnTo>
                <a:lnTo>
                  <a:pt x="778833" y="331630"/>
                </a:lnTo>
                <a:lnTo>
                  <a:pt x="771533" y="332901"/>
                </a:lnTo>
                <a:lnTo>
                  <a:pt x="763599" y="333219"/>
                </a:lnTo>
                <a:lnTo>
                  <a:pt x="755665" y="333219"/>
                </a:lnTo>
                <a:lnTo>
                  <a:pt x="748048" y="331948"/>
                </a:lnTo>
                <a:lnTo>
                  <a:pt x="740114" y="330042"/>
                </a:lnTo>
                <a:lnTo>
                  <a:pt x="732497" y="327183"/>
                </a:lnTo>
                <a:lnTo>
                  <a:pt x="725832" y="323689"/>
                </a:lnTo>
                <a:lnTo>
                  <a:pt x="719167" y="319560"/>
                </a:lnTo>
                <a:lnTo>
                  <a:pt x="713137" y="315430"/>
                </a:lnTo>
                <a:lnTo>
                  <a:pt x="707424" y="310030"/>
                </a:lnTo>
                <a:lnTo>
                  <a:pt x="702346" y="304630"/>
                </a:lnTo>
                <a:lnTo>
                  <a:pt x="697903" y="298594"/>
                </a:lnTo>
                <a:lnTo>
                  <a:pt x="694095" y="291924"/>
                </a:lnTo>
                <a:lnTo>
                  <a:pt x="690921" y="285253"/>
                </a:lnTo>
                <a:lnTo>
                  <a:pt x="688382" y="277947"/>
                </a:lnTo>
                <a:lnTo>
                  <a:pt x="686478" y="270959"/>
                </a:lnTo>
                <a:lnTo>
                  <a:pt x="685208" y="263335"/>
                </a:lnTo>
                <a:lnTo>
                  <a:pt x="684891" y="255393"/>
                </a:lnTo>
                <a:lnTo>
                  <a:pt x="685208" y="247452"/>
                </a:lnTo>
                <a:lnTo>
                  <a:pt x="686478" y="239828"/>
                </a:lnTo>
                <a:lnTo>
                  <a:pt x="688382" y="228393"/>
                </a:lnTo>
                <a:lnTo>
                  <a:pt x="689651" y="216322"/>
                </a:lnTo>
                <a:lnTo>
                  <a:pt x="689969" y="210604"/>
                </a:lnTo>
                <a:lnTo>
                  <a:pt x="689969" y="204887"/>
                </a:lnTo>
                <a:lnTo>
                  <a:pt x="689651" y="198851"/>
                </a:lnTo>
                <a:lnTo>
                  <a:pt x="689017" y="193451"/>
                </a:lnTo>
                <a:lnTo>
                  <a:pt x="688064" y="188369"/>
                </a:lnTo>
                <a:lnTo>
                  <a:pt x="686478" y="182968"/>
                </a:lnTo>
                <a:lnTo>
                  <a:pt x="684891" y="178204"/>
                </a:lnTo>
                <a:lnTo>
                  <a:pt x="682669" y="174074"/>
                </a:lnTo>
                <a:lnTo>
                  <a:pt x="679813" y="169945"/>
                </a:lnTo>
                <a:lnTo>
                  <a:pt x="676322" y="166450"/>
                </a:lnTo>
                <a:lnTo>
                  <a:pt x="672196" y="163592"/>
                </a:lnTo>
                <a:lnTo>
                  <a:pt x="667753" y="160733"/>
                </a:lnTo>
                <a:lnTo>
                  <a:pt x="663627" y="159144"/>
                </a:lnTo>
                <a:lnTo>
                  <a:pt x="658866" y="158191"/>
                </a:lnTo>
                <a:lnTo>
                  <a:pt x="654106" y="157238"/>
                </a:lnTo>
                <a:lnTo>
                  <a:pt x="649345" y="156921"/>
                </a:lnTo>
                <a:lnTo>
                  <a:pt x="644584" y="156921"/>
                </a:lnTo>
                <a:lnTo>
                  <a:pt x="639189" y="157238"/>
                </a:lnTo>
                <a:lnTo>
                  <a:pt x="634428" y="157556"/>
                </a:lnTo>
                <a:lnTo>
                  <a:pt x="629350" y="158827"/>
                </a:lnTo>
                <a:lnTo>
                  <a:pt x="624590" y="160097"/>
                </a:lnTo>
                <a:lnTo>
                  <a:pt x="620147" y="162003"/>
                </a:lnTo>
                <a:lnTo>
                  <a:pt x="615386" y="163909"/>
                </a:lnTo>
                <a:lnTo>
                  <a:pt x="611578" y="166450"/>
                </a:lnTo>
                <a:lnTo>
                  <a:pt x="607452" y="168674"/>
                </a:lnTo>
                <a:lnTo>
                  <a:pt x="603961" y="171851"/>
                </a:lnTo>
                <a:lnTo>
                  <a:pt x="600470" y="175027"/>
                </a:lnTo>
                <a:lnTo>
                  <a:pt x="597613" y="178839"/>
                </a:lnTo>
                <a:lnTo>
                  <a:pt x="592853" y="185510"/>
                </a:lnTo>
                <a:lnTo>
                  <a:pt x="586188" y="196628"/>
                </a:lnTo>
                <a:lnTo>
                  <a:pt x="566193" y="228393"/>
                </a:lnTo>
                <a:lnTo>
                  <a:pt x="540169" y="271911"/>
                </a:lnTo>
                <a:lnTo>
                  <a:pt x="508749" y="325277"/>
                </a:lnTo>
                <a:lnTo>
                  <a:pt x="435436" y="451386"/>
                </a:lnTo>
                <a:lnTo>
                  <a:pt x="356093" y="587977"/>
                </a:lnTo>
                <a:lnTo>
                  <a:pt x="367201" y="587659"/>
                </a:lnTo>
                <a:lnTo>
                  <a:pt x="377991" y="587342"/>
                </a:lnTo>
                <a:lnTo>
                  <a:pt x="391638" y="587342"/>
                </a:lnTo>
                <a:lnTo>
                  <a:pt x="405603" y="587977"/>
                </a:lnTo>
                <a:lnTo>
                  <a:pt x="419250" y="589248"/>
                </a:lnTo>
                <a:lnTo>
                  <a:pt x="432579" y="591153"/>
                </a:lnTo>
                <a:lnTo>
                  <a:pt x="446226" y="593377"/>
                </a:lnTo>
                <a:lnTo>
                  <a:pt x="459239" y="595918"/>
                </a:lnTo>
                <a:lnTo>
                  <a:pt x="472251" y="599095"/>
                </a:lnTo>
                <a:lnTo>
                  <a:pt x="484946" y="602271"/>
                </a:lnTo>
                <a:lnTo>
                  <a:pt x="497641" y="606719"/>
                </a:lnTo>
                <a:lnTo>
                  <a:pt x="510018" y="611166"/>
                </a:lnTo>
                <a:lnTo>
                  <a:pt x="522396" y="615930"/>
                </a:lnTo>
                <a:lnTo>
                  <a:pt x="534139" y="621013"/>
                </a:lnTo>
                <a:lnTo>
                  <a:pt x="546199" y="626731"/>
                </a:lnTo>
                <a:lnTo>
                  <a:pt x="557624" y="632448"/>
                </a:lnTo>
                <a:lnTo>
                  <a:pt x="569050" y="639437"/>
                </a:lnTo>
                <a:lnTo>
                  <a:pt x="580158" y="646108"/>
                </a:lnTo>
                <a:lnTo>
                  <a:pt x="590948" y="653096"/>
                </a:lnTo>
                <a:lnTo>
                  <a:pt x="601739" y="660720"/>
                </a:lnTo>
                <a:lnTo>
                  <a:pt x="611895" y="668661"/>
                </a:lnTo>
                <a:lnTo>
                  <a:pt x="621734" y="676602"/>
                </a:lnTo>
                <a:lnTo>
                  <a:pt x="631255" y="685497"/>
                </a:lnTo>
                <a:lnTo>
                  <a:pt x="640776" y="694073"/>
                </a:lnTo>
                <a:lnTo>
                  <a:pt x="649980" y="703285"/>
                </a:lnTo>
                <a:lnTo>
                  <a:pt x="658866" y="712815"/>
                </a:lnTo>
                <a:lnTo>
                  <a:pt x="667435" y="722662"/>
                </a:lnTo>
                <a:lnTo>
                  <a:pt x="675370" y="732509"/>
                </a:lnTo>
                <a:lnTo>
                  <a:pt x="683304" y="742992"/>
                </a:lnTo>
                <a:lnTo>
                  <a:pt x="690921" y="753792"/>
                </a:lnTo>
                <a:lnTo>
                  <a:pt x="697903" y="764275"/>
                </a:lnTo>
                <a:lnTo>
                  <a:pt x="704885" y="775393"/>
                </a:lnTo>
                <a:lnTo>
                  <a:pt x="711233" y="787146"/>
                </a:lnTo>
                <a:lnTo>
                  <a:pt x="716945" y="798581"/>
                </a:lnTo>
                <a:lnTo>
                  <a:pt x="724562" y="796040"/>
                </a:lnTo>
                <a:lnTo>
                  <a:pt x="732179" y="793499"/>
                </a:lnTo>
                <a:lnTo>
                  <a:pt x="740114" y="791275"/>
                </a:lnTo>
                <a:lnTo>
                  <a:pt x="748048" y="789369"/>
                </a:lnTo>
                <a:lnTo>
                  <a:pt x="755982" y="787781"/>
                </a:lnTo>
                <a:lnTo>
                  <a:pt x="763917" y="786193"/>
                </a:lnTo>
                <a:lnTo>
                  <a:pt x="772168" y="785558"/>
                </a:lnTo>
                <a:lnTo>
                  <a:pt x="780420" y="784922"/>
                </a:lnTo>
                <a:lnTo>
                  <a:pt x="792480" y="784605"/>
                </a:lnTo>
                <a:lnTo>
                  <a:pt x="804223" y="784922"/>
                </a:lnTo>
                <a:lnTo>
                  <a:pt x="816283" y="786193"/>
                </a:lnTo>
                <a:lnTo>
                  <a:pt x="827708" y="788099"/>
                </a:lnTo>
                <a:lnTo>
                  <a:pt x="839134" y="790322"/>
                </a:lnTo>
                <a:lnTo>
                  <a:pt x="850242" y="793499"/>
                </a:lnTo>
                <a:lnTo>
                  <a:pt x="861350" y="796993"/>
                </a:lnTo>
                <a:lnTo>
                  <a:pt x="872141" y="800805"/>
                </a:lnTo>
                <a:lnTo>
                  <a:pt x="878171" y="789052"/>
                </a:lnTo>
                <a:lnTo>
                  <a:pt x="884518" y="777616"/>
                </a:lnTo>
                <a:lnTo>
                  <a:pt x="891183" y="766498"/>
                </a:lnTo>
                <a:lnTo>
                  <a:pt x="898483" y="755380"/>
                </a:lnTo>
                <a:lnTo>
                  <a:pt x="905782" y="744580"/>
                </a:lnTo>
                <a:lnTo>
                  <a:pt x="913399" y="734098"/>
                </a:lnTo>
                <a:lnTo>
                  <a:pt x="921651" y="723933"/>
                </a:lnTo>
                <a:lnTo>
                  <a:pt x="930220" y="714403"/>
                </a:lnTo>
                <a:lnTo>
                  <a:pt x="938789" y="704556"/>
                </a:lnTo>
                <a:lnTo>
                  <a:pt x="947993" y="695344"/>
                </a:lnTo>
                <a:lnTo>
                  <a:pt x="957514" y="686132"/>
                </a:lnTo>
                <a:lnTo>
                  <a:pt x="967352" y="677873"/>
                </a:lnTo>
                <a:lnTo>
                  <a:pt x="977191" y="669614"/>
                </a:lnTo>
                <a:lnTo>
                  <a:pt x="987664" y="661673"/>
                </a:lnTo>
                <a:lnTo>
                  <a:pt x="998455" y="654049"/>
                </a:lnTo>
                <a:lnTo>
                  <a:pt x="1008928" y="646425"/>
                </a:lnTo>
                <a:lnTo>
                  <a:pt x="1020036" y="639755"/>
                </a:lnTo>
                <a:lnTo>
                  <a:pt x="1031779" y="633401"/>
                </a:lnTo>
                <a:lnTo>
                  <a:pt x="1043204" y="627048"/>
                </a:lnTo>
                <a:lnTo>
                  <a:pt x="1054947" y="621331"/>
                </a:lnTo>
                <a:lnTo>
                  <a:pt x="1067007" y="616248"/>
                </a:lnTo>
                <a:lnTo>
                  <a:pt x="1079385" y="611166"/>
                </a:lnTo>
                <a:lnTo>
                  <a:pt x="1091762" y="606719"/>
                </a:lnTo>
                <a:lnTo>
                  <a:pt x="1104457" y="602907"/>
                </a:lnTo>
                <a:lnTo>
                  <a:pt x="1117152" y="599095"/>
                </a:lnTo>
                <a:lnTo>
                  <a:pt x="1130482" y="595918"/>
                </a:lnTo>
                <a:lnTo>
                  <a:pt x="1143811" y="593377"/>
                </a:lnTo>
                <a:lnTo>
                  <a:pt x="1156824" y="591153"/>
                </a:lnTo>
                <a:lnTo>
                  <a:pt x="1170471" y="589248"/>
                </a:lnTo>
                <a:lnTo>
                  <a:pt x="1184435" y="587977"/>
                </a:lnTo>
                <a:lnTo>
                  <a:pt x="1198082" y="587342"/>
                </a:lnTo>
                <a:lnTo>
                  <a:pt x="1212047" y="587342"/>
                </a:lnTo>
                <a:lnTo>
                  <a:pt x="1228867" y="587342"/>
                </a:lnTo>
                <a:lnTo>
                  <a:pt x="1245371" y="588612"/>
                </a:lnTo>
                <a:lnTo>
                  <a:pt x="1261557" y="590518"/>
                </a:lnTo>
                <a:lnTo>
                  <a:pt x="1278060" y="592742"/>
                </a:lnTo>
                <a:lnTo>
                  <a:pt x="1293929" y="595918"/>
                </a:lnTo>
                <a:lnTo>
                  <a:pt x="1309797" y="600048"/>
                </a:lnTo>
                <a:lnTo>
                  <a:pt x="1325031" y="604495"/>
                </a:lnTo>
                <a:lnTo>
                  <a:pt x="1340583" y="609895"/>
                </a:lnTo>
                <a:lnTo>
                  <a:pt x="1355182" y="615613"/>
                </a:lnTo>
                <a:lnTo>
                  <a:pt x="1370098" y="621966"/>
                </a:lnTo>
                <a:lnTo>
                  <a:pt x="1384697" y="628954"/>
                </a:lnTo>
                <a:lnTo>
                  <a:pt x="1398662" y="636578"/>
                </a:lnTo>
                <a:lnTo>
                  <a:pt x="1411992" y="644837"/>
                </a:lnTo>
                <a:lnTo>
                  <a:pt x="1425639" y="653731"/>
                </a:lnTo>
                <a:lnTo>
                  <a:pt x="1438651" y="662626"/>
                </a:lnTo>
                <a:lnTo>
                  <a:pt x="1451028" y="672791"/>
                </a:lnTo>
                <a:lnTo>
                  <a:pt x="1463089" y="682955"/>
                </a:lnTo>
                <a:lnTo>
                  <a:pt x="1474831" y="693756"/>
                </a:lnTo>
                <a:lnTo>
                  <a:pt x="1486257" y="705191"/>
                </a:lnTo>
                <a:lnTo>
                  <a:pt x="1497047" y="716627"/>
                </a:lnTo>
                <a:lnTo>
                  <a:pt x="1500344" y="720649"/>
                </a:lnTo>
                <a:lnTo>
                  <a:pt x="1506819" y="705167"/>
                </a:lnTo>
                <a:lnTo>
                  <a:pt x="1554471" y="591184"/>
                </a:lnTo>
                <a:lnTo>
                  <a:pt x="1605616" y="472122"/>
                </a:lnTo>
                <a:lnTo>
                  <a:pt x="1631031" y="413384"/>
                </a:lnTo>
                <a:lnTo>
                  <a:pt x="1656127" y="356552"/>
                </a:lnTo>
                <a:lnTo>
                  <a:pt x="1680270" y="303529"/>
                </a:lnTo>
                <a:lnTo>
                  <a:pt x="1702508" y="254634"/>
                </a:lnTo>
                <a:lnTo>
                  <a:pt x="1723157" y="211772"/>
                </a:lnTo>
                <a:lnTo>
                  <a:pt x="1732369" y="192722"/>
                </a:lnTo>
                <a:lnTo>
                  <a:pt x="1740947" y="175577"/>
                </a:lnTo>
                <a:lnTo>
                  <a:pt x="1748889" y="160654"/>
                </a:lnTo>
                <a:lnTo>
                  <a:pt x="1756195" y="147637"/>
                </a:lnTo>
                <a:lnTo>
                  <a:pt x="1762549" y="136842"/>
                </a:lnTo>
                <a:lnTo>
                  <a:pt x="1767949" y="128904"/>
                </a:lnTo>
                <a:lnTo>
                  <a:pt x="1773667" y="121602"/>
                </a:lnTo>
                <a:lnTo>
                  <a:pt x="1779385" y="114617"/>
                </a:lnTo>
                <a:lnTo>
                  <a:pt x="1785421" y="107949"/>
                </a:lnTo>
                <a:lnTo>
                  <a:pt x="1792093" y="101599"/>
                </a:lnTo>
                <a:lnTo>
                  <a:pt x="1798446" y="95567"/>
                </a:lnTo>
                <a:lnTo>
                  <a:pt x="1805753" y="89852"/>
                </a:lnTo>
                <a:lnTo>
                  <a:pt x="1812741" y="84454"/>
                </a:lnTo>
                <a:lnTo>
                  <a:pt x="1820048" y="79374"/>
                </a:lnTo>
                <a:lnTo>
                  <a:pt x="1827990" y="74612"/>
                </a:lnTo>
                <a:lnTo>
                  <a:pt x="1835297" y="70167"/>
                </a:lnTo>
                <a:lnTo>
                  <a:pt x="1843238" y="65722"/>
                </a:lnTo>
                <a:lnTo>
                  <a:pt x="1851816" y="62229"/>
                </a:lnTo>
                <a:lnTo>
                  <a:pt x="1860075" y="58737"/>
                </a:lnTo>
                <a:lnTo>
                  <a:pt x="1868335" y="55562"/>
                </a:lnTo>
                <a:lnTo>
                  <a:pt x="1876594" y="52704"/>
                </a:lnTo>
                <a:lnTo>
                  <a:pt x="1885489" y="50164"/>
                </a:lnTo>
                <a:lnTo>
                  <a:pt x="1894067" y="47942"/>
                </a:lnTo>
                <a:lnTo>
                  <a:pt x="1902962" y="46354"/>
                </a:lnTo>
                <a:lnTo>
                  <a:pt x="1912174" y="44767"/>
                </a:lnTo>
                <a:lnTo>
                  <a:pt x="1920751" y="43814"/>
                </a:lnTo>
                <a:lnTo>
                  <a:pt x="1929964" y="43179"/>
                </a:lnTo>
                <a:lnTo>
                  <a:pt x="1939177" y="42862"/>
                </a:lnTo>
                <a:lnTo>
                  <a:pt x="1947754" y="42862"/>
                </a:lnTo>
                <a:lnTo>
                  <a:pt x="1956967" y="43179"/>
                </a:lnTo>
                <a:lnTo>
                  <a:pt x="1966179" y="43814"/>
                </a:lnTo>
                <a:lnTo>
                  <a:pt x="1975074" y="45084"/>
                </a:lnTo>
                <a:lnTo>
                  <a:pt x="1983969" y="46672"/>
                </a:lnTo>
                <a:lnTo>
                  <a:pt x="1993182" y="48577"/>
                </a:lnTo>
                <a:lnTo>
                  <a:pt x="2001759" y="51117"/>
                </a:lnTo>
                <a:lnTo>
                  <a:pt x="2010654" y="53974"/>
                </a:lnTo>
                <a:lnTo>
                  <a:pt x="2019231" y="57149"/>
                </a:lnTo>
                <a:lnTo>
                  <a:pt x="2027491" y="60642"/>
                </a:lnTo>
                <a:lnTo>
                  <a:pt x="2034480" y="63499"/>
                </a:lnTo>
                <a:lnTo>
                  <a:pt x="2040833" y="66992"/>
                </a:lnTo>
                <a:lnTo>
                  <a:pt x="2047504" y="70484"/>
                </a:lnTo>
                <a:lnTo>
                  <a:pt x="2053858" y="74612"/>
                </a:lnTo>
                <a:lnTo>
                  <a:pt x="2060211" y="78739"/>
                </a:lnTo>
                <a:lnTo>
                  <a:pt x="2066565" y="83502"/>
                </a:lnTo>
                <a:lnTo>
                  <a:pt x="2072601" y="88264"/>
                </a:lnTo>
                <a:lnTo>
                  <a:pt x="2078319" y="93662"/>
                </a:lnTo>
                <a:lnTo>
                  <a:pt x="2084355" y="99059"/>
                </a:lnTo>
                <a:lnTo>
                  <a:pt x="2090073" y="105092"/>
                </a:lnTo>
                <a:lnTo>
                  <a:pt x="2095473" y="111124"/>
                </a:lnTo>
                <a:lnTo>
                  <a:pt x="2100556" y="117474"/>
                </a:lnTo>
                <a:lnTo>
                  <a:pt x="2105957" y="124459"/>
                </a:lnTo>
                <a:lnTo>
                  <a:pt x="2110722" y="131127"/>
                </a:lnTo>
                <a:lnTo>
                  <a:pt x="2114852" y="138747"/>
                </a:lnTo>
                <a:lnTo>
                  <a:pt x="2119299" y="146367"/>
                </a:lnTo>
                <a:lnTo>
                  <a:pt x="2123429" y="154622"/>
                </a:lnTo>
                <a:lnTo>
                  <a:pt x="2126923" y="162877"/>
                </a:lnTo>
                <a:lnTo>
                  <a:pt x="2130100" y="171449"/>
                </a:lnTo>
                <a:lnTo>
                  <a:pt x="2133277" y="180339"/>
                </a:lnTo>
                <a:lnTo>
                  <a:pt x="2135501" y="189547"/>
                </a:lnTo>
                <a:lnTo>
                  <a:pt x="2138042" y="199389"/>
                </a:lnTo>
                <a:lnTo>
                  <a:pt x="2139948" y="209549"/>
                </a:lnTo>
                <a:lnTo>
                  <a:pt x="2141219" y="219392"/>
                </a:lnTo>
                <a:lnTo>
                  <a:pt x="2142490" y="230187"/>
                </a:lnTo>
                <a:lnTo>
                  <a:pt x="2143125" y="240664"/>
                </a:lnTo>
                <a:lnTo>
                  <a:pt x="2143125" y="252412"/>
                </a:lnTo>
                <a:lnTo>
                  <a:pt x="2142807" y="263842"/>
                </a:lnTo>
                <a:lnTo>
                  <a:pt x="2141854" y="275589"/>
                </a:lnTo>
                <a:lnTo>
                  <a:pt x="2140901" y="287654"/>
                </a:lnTo>
                <a:lnTo>
                  <a:pt x="2139313" y="300354"/>
                </a:lnTo>
                <a:lnTo>
                  <a:pt x="2136771" y="313054"/>
                </a:lnTo>
                <a:lnTo>
                  <a:pt x="2134865" y="320992"/>
                </a:lnTo>
                <a:lnTo>
                  <a:pt x="2132006" y="327977"/>
                </a:lnTo>
                <a:lnTo>
                  <a:pt x="2128829" y="335279"/>
                </a:lnTo>
                <a:lnTo>
                  <a:pt x="2125017" y="341629"/>
                </a:lnTo>
                <a:lnTo>
                  <a:pt x="2120252" y="347979"/>
                </a:lnTo>
                <a:lnTo>
                  <a:pt x="2114852" y="353377"/>
                </a:lnTo>
                <a:lnTo>
                  <a:pt x="2109451" y="358139"/>
                </a:lnTo>
                <a:lnTo>
                  <a:pt x="2103415" y="362902"/>
                </a:lnTo>
                <a:lnTo>
                  <a:pt x="2097062" y="366712"/>
                </a:lnTo>
                <a:lnTo>
                  <a:pt x="2090073" y="369887"/>
                </a:lnTo>
                <a:lnTo>
                  <a:pt x="2083084" y="372427"/>
                </a:lnTo>
                <a:lnTo>
                  <a:pt x="2075778" y="374649"/>
                </a:lnTo>
                <a:lnTo>
                  <a:pt x="2068153" y="375602"/>
                </a:lnTo>
                <a:lnTo>
                  <a:pt x="2060211" y="376237"/>
                </a:lnTo>
                <a:lnTo>
                  <a:pt x="2052587" y="375602"/>
                </a:lnTo>
                <a:lnTo>
                  <a:pt x="2044645" y="374649"/>
                </a:lnTo>
                <a:lnTo>
                  <a:pt x="2036703" y="372427"/>
                </a:lnTo>
                <a:lnTo>
                  <a:pt x="2029715" y="369887"/>
                </a:lnTo>
                <a:lnTo>
                  <a:pt x="2022408" y="366712"/>
                </a:lnTo>
                <a:lnTo>
                  <a:pt x="2015737" y="362584"/>
                </a:lnTo>
                <a:lnTo>
                  <a:pt x="2009701" y="357822"/>
                </a:lnTo>
                <a:lnTo>
                  <a:pt x="2004300" y="352742"/>
                </a:lnTo>
                <a:lnTo>
                  <a:pt x="1998900" y="347027"/>
                </a:lnTo>
                <a:lnTo>
                  <a:pt x="1994770" y="341312"/>
                </a:lnTo>
                <a:lnTo>
                  <a:pt x="1990640" y="334962"/>
                </a:lnTo>
                <a:lnTo>
                  <a:pt x="1987463" y="327977"/>
                </a:lnTo>
                <a:lnTo>
                  <a:pt x="1985240" y="320992"/>
                </a:lnTo>
                <a:lnTo>
                  <a:pt x="1983016" y="313372"/>
                </a:lnTo>
                <a:lnTo>
                  <a:pt x="1982063" y="305752"/>
                </a:lnTo>
                <a:lnTo>
                  <a:pt x="1981428" y="298449"/>
                </a:lnTo>
                <a:lnTo>
                  <a:pt x="1982063" y="290512"/>
                </a:lnTo>
                <a:lnTo>
                  <a:pt x="1983016" y="282574"/>
                </a:lnTo>
                <a:lnTo>
                  <a:pt x="1985240" y="270827"/>
                </a:lnTo>
                <a:lnTo>
                  <a:pt x="1986193" y="259397"/>
                </a:lnTo>
                <a:lnTo>
                  <a:pt x="1986828" y="253364"/>
                </a:lnTo>
                <a:lnTo>
                  <a:pt x="1986828" y="247649"/>
                </a:lnTo>
                <a:lnTo>
                  <a:pt x="1986193" y="241934"/>
                </a:lnTo>
                <a:lnTo>
                  <a:pt x="1985875" y="236537"/>
                </a:lnTo>
                <a:lnTo>
                  <a:pt x="1984604" y="230822"/>
                </a:lnTo>
                <a:lnTo>
                  <a:pt x="1983651" y="226059"/>
                </a:lnTo>
                <a:lnTo>
                  <a:pt x="1981428" y="221297"/>
                </a:lnTo>
                <a:lnTo>
                  <a:pt x="1979204" y="216852"/>
                </a:lnTo>
                <a:lnTo>
                  <a:pt x="1976345" y="212724"/>
                </a:lnTo>
                <a:lnTo>
                  <a:pt x="1973168" y="209549"/>
                </a:lnTo>
                <a:lnTo>
                  <a:pt x="1969356" y="206374"/>
                </a:lnTo>
                <a:lnTo>
                  <a:pt x="1964591" y="203834"/>
                </a:lnTo>
                <a:lnTo>
                  <a:pt x="1960143" y="202247"/>
                </a:lnTo>
                <a:lnTo>
                  <a:pt x="1955696" y="200977"/>
                </a:lnTo>
                <a:lnTo>
                  <a:pt x="1950931" y="200024"/>
                </a:lnTo>
                <a:lnTo>
                  <a:pt x="1945848" y="199389"/>
                </a:lnTo>
                <a:lnTo>
                  <a:pt x="1941083" y="199389"/>
                </a:lnTo>
                <a:lnTo>
                  <a:pt x="1936000" y="200024"/>
                </a:lnTo>
                <a:lnTo>
                  <a:pt x="1931235" y="200659"/>
                </a:lnTo>
                <a:lnTo>
                  <a:pt x="1926470" y="201612"/>
                </a:lnTo>
                <a:lnTo>
                  <a:pt x="1921705" y="203199"/>
                </a:lnTo>
                <a:lnTo>
                  <a:pt x="1916939" y="204787"/>
                </a:lnTo>
                <a:lnTo>
                  <a:pt x="1912492" y="206692"/>
                </a:lnTo>
                <a:lnTo>
                  <a:pt x="1908044" y="208914"/>
                </a:lnTo>
                <a:lnTo>
                  <a:pt x="1904232" y="211772"/>
                </a:lnTo>
                <a:lnTo>
                  <a:pt x="1900420" y="214629"/>
                </a:lnTo>
                <a:lnTo>
                  <a:pt x="1897243" y="217804"/>
                </a:lnTo>
                <a:lnTo>
                  <a:pt x="1894702" y="221297"/>
                </a:lnTo>
                <a:lnTo>
                  <a:pt x="1891525" y="226059"/>
                </a:lnTo>
                <a:lnTo>
                  <a:pt x="1887395" y="232409"/>
                </a:lnTo>
                <a:lnTo>
                  <a:pt x="1877865" y="250189"/>
                </a:lnTo>
                <a:lnTo>
                  <a:pt x="1866111" y="274002"/>
                </a:lnTo>
                <a:lnTo>
                  <a:pt x="1852133" y="303847"/>
                </a:lnTo>
                <a:lnTo>
                  <a:pt x="1835932" y="338772"/>
                </a:lnTo>
                <a:lnTo>
                  <a:pt x="1817824" y="378142"/>
                </a:lnTo>
                <a:lnTo>
                  <a:pt x="1798446" y="421639"/>
                </a:lnTo>
                <a:lnTo>
                  <a:pt x="1777797" y="468947"/>
                </a:lnTo>
                <a:lnTo>
                  <a:pt x="1733005" y="573087"/>
                </a:lnTo>
                <a:lnTo>
                  <a:pt x="1685035" y="685164"/>
                </a:lnTo>
                <a:lnTo>
                  <a:pt x="1635478" y="803274"/>
                </a:lnTo>
                <a:lnTo>
                  <a:pt x="1586238" y="921702"/>
                </a:lnTo>
                <a:lnTo>
                  <a:pt x="1591003" y="965835"/>
                </a:lnTo>
                <a:lnTo>
                  <a:pt x="1590368" y="975677"/>
                </a:lnTo>
                <a:lnTo>
                  <a:pt x="1590050" y="985202"/>
                </a:lnTo>
                <a:lnTo>
                  <a:pt x="1589733" y="994727"/>
                </a:lnTo>
                <a:lnTo>
                  <a:pt x="1588779" y="1004252"/>
                </a:lnTo>
                <a:lnTo>
                  <a:pt x="1587827" y="1013777"/>
                </a:lnTo>
                <a:lnTo>
                  <a:pt x="1586556" y="1023302"/>
                </a:lnTo>
                <a:lnTo>
                  <a:pt x="1584967" y="1032827"/>
                </a:lnTo>
                <a:lnTo>
                  <a:pt x="1583061" y="1042035"/>
                </a:lnTo>
                <a:lnTo>
                  <a:pt x="1578614" y="1060450"/>
                </a:lnTo>
                <a:lnTo>
                  <a:pt x="1573849" y="1078230"/>
                </a:lnTo>
                <a:lnTo>
                  <a:pt x="1567813" y="1096010"/>
                </a:lnTo>
                <a:lnTo>
                  <a:pt x="1561142" y="1113155"/>
                </a:lnTo>
                <a:lnTo>
                  <a:pt x="1553200" y="1129665"/>
                </a:lnTo>
                <a:lnTo>
                  <a:pt x="1544940" y="1146175"/>
                </a:lnTo>
                <a:lnTo>
                  <a:pt x="1535728" y="1162050"/>
                </a:lnTo>
                <a:lnTo>
                  <a:pt x="1525880" y="1177290"/>
                </a:lnTo>
                <a:lnTo>
                  <a:pt x="1515396" y="1192212"/>
                </a:lnTo>
                <a:lnTo>
                  <a:pt x="1504278" y="1206500"/>
                </a:lnTo>
                <a:lnTo>
                  <a:pt x="1492524" y="1220152"/>
                </a:lnTo>
                <a:lnTo>
                  <a:pt x="1479817" y="1233487"/>
                </a:lnTo>
                <a:lnTo>
                  <a:pt x="1466474" y="1246187"/>
                </a:lnTo>
                <a:lnTo>
                  <a:pt x="1452814" y="1257935"/>
                </a:lnTo>
                <a:lnTo>
                  <a:pt x="1438519" y="1269047"/>
                </a:lnTo>
                <a:lnTo>
                  <a:pt x="1423588" y="1279842"/>
                </a:lnTo>
                <a:lnTo>
                  <a:pt x="1408339" y="1289367"/>
                </a:lnTo>
                <a:lnTo>
                  <a:pt x="1392455" y="1298575"/>
                </a:lnTo>
                <a:lnTo>
                  <a:pt x="1375936" y="1306830"/>
                </a:lnTo>
                <a:lnTo>
                  <a:pt x="1359417" y="1314767"/>
                </a:lnTo>
                <a:lnTo>
                  <a:pt x="1342263" y="1321435"/>
                </a:lnTo>
                <a:lnTo>
                  <a:pt x="1324473" y="1327467"/>
                </a:lnTo>
                <a:lnTo>
                  <a:pt x="1306683" y="1332230"/>
                </a:lnTo>
                <a:lnTo>
                  <a:pt x="1288258" y="1336675"/>
                </a:lnTo>
                <a:lnTo>
                  <a:pt x="1279045" y="1338580"/>
                </a:lnTo>
                <a:lnTo>
                  <a:pt x="1269515" y="1340167"/>
                </a:lnTo>
                <a:lnTo>
                  <a:pt x="1259984" y="1341437"/>
                </a:lnTo>
                <a:lnTo>
                  <a:pt x="1250454" y="1342390"/>
                </a:lnTo>
                <a:lnTo>
                  <a:pt x="1240924" y="1343342"/>
                </a:lnTo>
                <a:lnTo>
                  <a:pt x="1231393" y="1343660"/>
                </a:lnTo>
                <a:lnTo>
                  <a:pt x="1221863" y="1343977"/>
                </a:lnTo>
                <a:lnTo>
                  <a:pt x="1212015" y="1344612"/>
                </a:lnTo>
                <a:lnTo>
                  <a:pt x="1200897" y="1343977"/>
                </a:lnTo>
                <a:lnTo>
                  <a:pt x="1189778" y="1343660"/>
                </a:lnTo>
                <a:lnTo>
                  <a:pt x="1178977" y="1343025"/>
                </a:lnTo>
                <a:lnTo>
                  <a:pt x="1167858" y="1341755"/>
                </a:lnTo>
                <a:lnTo>
                  <a:pt x="1157375" y="1340485"/>
                </a:lnTo>
                <a:lnTo>
                  <a:pt x="1146574" y="1338580"/>
                </a:lnTo>
                <a:lnTo>
                  <a:pt x="1135773" y="1336675"/>
                </a:lnTo>
                <a:lnTo>
                  <a:pt x="1124972" y="1334135"/>
                </a:lnTo>
                <a:lnTo>
                  <a:pt x="1114806" y="1331912"/>
                </a:lnTo>
                <a:lnTo>
                  <a:pt x="1104005" y="1328737"/>
                </a:lnTo>
                <a:lnTo>
                  <a:pt x="1093840" y="1325562"/>
                </a:lnTo>
                <a:lnTo>
                  <a:pt x="1083356" y="1321752"/>
                </a:lnTo>
                <a:lnTo>
                  <a:pt x="1073508" y="1318260"/>
                </a:lnTo>
                <a:lnTo>
                  <a:pt x="1063343" y="1313815"/>
                </a:lnTo>
                <a:lnTo>
                  <a:pt x="1053177" y="1309687"/>
                </a:lnTo>
                <a:lnTo>
                  <a:pt x="1043329" y="1304925"/>
                </a:lnTo>
                <a:lnTo>
                  <a:pt x="1041162" y="1303645"/>
                </a:lnTo>
                <a:lnTo>
                  <a:pt x="1031779" y="1298569"/>
                </a:lnTo>
                <a:lnTo>
                  <a:pt x="1019719" y="1291580"/>
                </a:lnTo>
                <a:lnTo>
                  <a:pt x="1008293" y="1284910"/>
                </a:lnTo>
                <a:lnTo>
                  <a:pt x="997185" y="1277286"/>
                </a:lnTo>
                <a:lnTo>
                  <a:pt x="986395" y="1269980"/>
                </a:lnTo>
                <a:lnTo>
                  <a:pt x="976239" y="1262039"/>
                </a:lnTo>
                <a:lnTo>
                  <a:pt x="965765" y="1253462"/>
                </a:lnTo>
                <a:lnTo>
                  <a:pt x="956244" y="1244885"/>
                </a:lnTo>
                <a:lnTo>
                  <a:pt x="946723" y="1235673"/>
                </a:lnTo>
                <a:lnTo>
                  <a:pt x="937519" y="1226461"/>
                </a:lnTo>
                <a:lnTo>
                  <a:pt x="928950" y="1216932"/>
                </a:lnTo>
                <a:lnTo>
                  <a:pt x="920064" y="1207084"/>
                </a:lnTo>
                <a:lnTo>
                  <a:pt x="912130" y="1197237"/>
                </a:lnTo>
                <a:lnTo>
                  <a:pt x="904830" y="1186755"/>
                </a:lnTo>
                <a:lnTo>
                  <a:pt x="897213" y="1176272"/>
                </a:lnTo>
                <a:lnTo>
                  <a:pt x="889914" y="1165154"/>
                </a:lnTo>
                <a:lnTo>
                  <a:pt x="883566" y="1154036"/>
                </a:lnTo>
                <a:lnTo>
                  <a:pt x="877219" y="1142918"/>
                </a:lnTo>
                <a:lnTo>
                  <a:pt x="871506" y="1131165"/>
                </a:lnTo>
                <a:lnTo>
                  <a:pt x="866111" y="1119412"/>
                </a:lnTo>
                <a:lnTo>
                  <a:pt x="861033" y="1107341"/>
                </a:lnTo>
                <a:lnTo>
                  <a:pt x="856272" y="1095588"/>
                </a:lnTo>
                <a:lnTo>
                  <a:pt x="852464" y="1083200"/>
                </a:lnTo>
                <a:lnTo>
                  <a:pt x="848338" y="1070493"/>
                </a:lnTo>
                <a:lnTo>
                  <a:pt x="845164" y="1057787"/>
                </a:lnTo>
                <a:lnTo>
                  <a:pt x="841990" y="1045081"/>
                </a:lnTo>
                <a:lnTo>
                  <a:pt x="839769" y="1032057"/>
                </a:lnTo>
                <a:lnTo>
                  <a:pt x="837547" y="1019351"/>
                </a:lnTo>
                <a:lnTo>
                  <a:pt x="835960" y="1005692"/>
                </a:lnTo>
                <a:lnTo>
                  <a:pt x="835008" y="992668"/>
                </a:lnTo>
                <a:lnTo>
                  <a:pt x="834056" y="979327"/>
                </a:lnTo>
                <a:lnTo>
                  <a:pt x="833739" y="965668"/>
                </a:lnTo>
                <a:lnTo>
                  <a:pt x="834056" y="960903"/>
                </a:lnTo>
                <a:lnTo>
                  <a:pt x="830882" y="957726"/>
                </a:lnTo>
                <a:lnTo>
                  <a:pt x="827708" y="954550"/>
                </a:lnTo>
                <a:lnTo>
                  <a:pt x="824217" y="952326"/>
                </a:lnTo>
                <a:lnTo>
                  <a:pt x="820726" y="950103"/>
                </a:lnTo>
                <a:lnTo>
                  <a:pt x="816918" y="948197"/>
                </a:lnTo>
                <a:lnTo>
                  <a:pt x="813744" y="946608"/>
                </a:lnTo>
                <a:lnTo>
                  <a:pt x="807079" y="944384"/>
                </a:lnTo>
                <a:lnTo>
                  <a:pt x="800732" y="942796"/>
                </a:lnTo>
                <a:lnTo>
                  <a:pt x="795336" y="941843"/>
                </a:lnTo>
                <a:lnTo>
                  <a:pt x="790576" y="941526"/>
                </a:lnTo>
                <a:lnTo>
                  <a:pt x="787402" y="941526"/>
                </a:lnTo>
                <a:lnTo>
                  <a:pt x="782007" y="941843"/>
                </a:lnTo>
                <a:lnTo>
                  <a:pt x="777246" y="942796"/>
                </a:lnTo>
                <a:lnTo>
                  <a:pt x="773120" y="943749"/>
                </a:lnTo>
                <a:lnTo>
                  <a:pt x="768677" y="945973"/>
                </a:lnTo>
                <a:lnTo>
                  <a:pt x="765186" y="947879"/>
                </a:lnTo>
                <a:lnTo>
                  <a:pt x="761378" y="949785"/>
                </a:lnTo>
                <a:lnTo>
                  <a:pt x="758839" y="952644"/>
                </a:lnTo>
                <a:lnTo>
                  <a:pt x="755982" y="955503"/>
                </a:lnTo>
                <a:lnTo>
                  <a:pt x="756300" y="960585"/>
                </a:lnTo>
                <a:lnTo>
                  <a:pt x="756300" y="965668"/>
                </a:lnTo>
                <a:lnTo>
                  <a:pt x="748683" y="1041904"/>
                </a:lnTo>
                <a:lnTo>
                  <a:pt x="747731" y="1049846"/>
                </a:lnTo>
                <a:lnTo>
                  <a:pt x="745509" y="1057152"/>
                </a:lnTo>
                <a:lnTo>
                  <a:pt x="742970" y="1064140"/>
                </a:lnTo>
                <a:lnTo>
                  <a:pt x="741194" y="1067695"/>
                </a:lnTo>
                <a:lnTo>
                  <a:pt x="739463" y="1073886"/>
                </a:lnTo>
                <a:lnTo>
                  <a:pt x="734703" y="1089773"/>
                </a:lnTo>
                <a:lnTo>
                  <a:pt x="728674" y="1105025"/>
                </a:lnTo>
                <a:lnTo>
                  <a:pt x="722327" y="1119960"/>
                </a:lnTo>
                <a:lnTo>
                  <a:pt x="715663" y="1134894"/>
                </a:lnTo>
                <a:lnTo>
                  <a:pt x="708047" y="1149193"/>
                </a:lnTo>
                <a:lnTo>
                  <a:pt x="699796" y="1162857"/>
                </a:lnTo>
                <a:lnTo>
                  <a:pt x="691228" y="1176520"/>
                </a:lnTo>
                <a:lnTo>
                  <a:pt x="682025" y="1189548"/>
                </a:lnTo>
                <a:lnTo>
                  <a:pt x="672188" y="1202258"/>
                </a:lnTo>
                <a:lnTo>
                  <a:pt x="661716" y="1214651"/>
                </a:lnTo>
                <a:lnTo>
                  <a:pt x="650927" y="1226408"/>
                </a:lnTo>
                <a:lnTo>
                  <a:pt x="639820" y="1237529"/>
                </a:lnTo>
                <a:lnTo>
                  <a:pt x="628079" y="1248333"/>
                </a:lnTo>
                <a:lnTo>
                  <a:pt x="616020" y="1258819"/>
                </a:lnTo>
                <a:lnTo>
                  <a:pt x="603327" y="1268669"/>
                </a:lnTo>
                <a:lnTo>
                  <a:pt x="590633" y="1277884"/>
                </a:lnTo>
                <a:lnTo>
                  <a:pt x="577305" y="1286463"/>
                </a:lnTo>
                <a:lnTo>
                  <a:pt x="563343" y="1294725"/>
                </a:lnTo>
                <a:lnTo>
                  <a:pt x="549380" y="1302351"/>
                </a:lnTo>
                <a:lnTo>
                  <a:pt x="535100" y="1309659"/>
                </a:lnTo>
                <a:lnTo>
                  <a:pt x="520503" y="1316014"/>
                </a:lnTo>
                <a:lnTo>
                  <a:pt x="505588" y="1321734"/>
                </a:lnTo>
                <a:lnTo>
                  <a:pt x="490356" y="1327136"/>
                </a:lnTo>
                <a:lnTo>
                  <a:pt x="474489" y="1331266"/>
                </a:lnTo>
                <a:lnTo>
                  <a:pt x="458940" y="1335397"/>
                </a:lnTo>
                <a:lnTo>
                  <a:pt x="442756" y="1338575"/>
                </a:lnTo>
                <a:lnTo>
                  <a:pt x="426889" y="1340799"/>
                </a:lnTo>
                <a:lnTo>
                  <a:pt x="410388" y="1343023"/>
                </a:lnTo>
                <a:lnTo>
                  <a:pt x="393886" y="1343977"/>
                </a:lnTo>
                <a:lnTo>
                  <a:pt x="377068" y="1344612"/>
                </a:lnTo>
                <a:lnTo>
                  <a:pt x="364374" y="1343977"/>
                </a:lnTo>
                <a:lnTo>
                  <a:pt x="351364" y="1343341"/>
                </a:lnTo>
                <a:lnTo>
                  <a:pt x="338036" y="1342388"/>
                </a:lnTo>
                <a:lnTo>
                  <a:pt x="325342" y="1340799"/>
                </a:lnTo>
                <a:lnTo>
                  <a:pt x="312649" y="1338893"/>
                </a:lnTo>
                <a:lnTo>
                  <a:pt x="299956" y="1336668"/>
                </a:lnTo>
                <a:lnTo>
                  <a:pt x="287262" y="1333491"/>
                </a:lnTo>
                <a:lnTo>
                  <a:pt x="275203" y="1330313"/>
                </a:lnTo>
                <a:lnTo>
                  <a:pt x="262827" y="1326500"/>
                </a:lnTo>
                <a:lnTo>
                  <a:pt x="250451" y="1322687"/>
                </a:lnTo>
                <a:lnTo>
                  <a:pt x="238075" y="1317921"/>
                </a:lnTo>
                <a:lnTo>
                  <a:pt x="226334" y="1313154"/>
                </a:lnTo>
                <a:lnTo>
                  <a:pt x="214910" y="1307435"/>
                </a:lnTo>
                <a:lnTo>
                  <a:pt x="202851" y="1302033"/>
                </a:lnTo>
                <a:lnTo>
                  <a:pt x="191745" y="1295678"/>
                </a:lnTo>
                <a:lnTo>
                  <a:pt x="180638" y="1289323"/>
                </a:lnTo>
                <a:lnTo>
                  <a:pt x="175256" y="1285473"/>
                </a:lnTo>
                <a:lnTo>
                  <a:pt x="170747" y="1282686"/>
                </a:lnTo>
                <a:lnTo>
                  <a:pt x="160591" y="1275380"/>
                </a:lnTo>
                <a:lnTo>
                  <a:pt x="150752" y="1268392"/>
                </a:lnTo>
                <a:lnTo>
                  <a:pt x="141231" y="1260768"/>
                </a:lnTo>
                <a:lnTo>
                  <a:pt x="131709" y="1253144"/>
                </a:lnTo>
                <a:lnTo>
                  <a:pt x="122506" y="1244885"/>
                </a:lnTo>
                <a:lnTo>
                  <a:pt x="113619" y="1236626"/>
                </a:lnTo>
                <a:lnTo>
                  <a:pt x="105050" y="1228050"/>
                </a:lnTo>
                <a:lnTo>
                  <a:pt x="97116" y="1219473"/>
                </a:lnTo>
                <a:lnTo>
                  <a:pt x="89182" y="1210261"/>
                </a:lnTo>
                <a:lnTo>
                  <a:pt x="81247" y="1200731"/>
                </a:lnTo>
                <a:lnTo>
                  <a:pt x="73948" y="1191519"/>
                </a:lnTo>
                <a:lnTo>
                  <a:pt x="66965" y="1181672"/>
                </a:lnTo>
                <a:lnTo>
                  <a:pt x="60618" y="1171825"/>
                </a:lnTo>
                <a:lnTo>
                  <a:pt x="54271" y="1161978"/>
                </a:lnTo>
                <a:lnTo>
                  <a:pt x="47923" y="1151495"/>
                </a:lnTo>
                <a:lnTo>
                  <a:pt x="42210" y="1140695"/>
                </a:lnTo>
                <a:lnTo>
                  <a:pt x="37132" y="1130212"/>
                </a:lnTo>
                <a:lnTo>
                  <a:pt x="32054" y="1119412"/>
                </a:lnTo>
                <a:lnTo>
                  <a:pt x="27294" y="1108294"/>
                </a:lnTo>
                <a:lnTo>
                  <a:pt x="22851" y="1097176"/>
                </a:lnTo>
                <a:lnTo>
                  <a:pt x="19359" y="1085741"/>
                </a:lnTo>
                <a:lnTo>
                  <a:pt x="15234" y="1074623"/>
                </a:lnTo>
                <a:lnTo>
                  <a:pt x="12060" y="1062552"/>
                </a:lnTo>
                <a:lnTo>
                  <a:pt x="9521" y="1051116"/>
                </a:lnTo>
                <a:lnTo>
                  <a:pt x="6982" y="1039046"/>
                </a:lnTo>
                <a:lnTo>
                  <a:pt x="4760" y="1027292"/>
                </a:lnTo>
                <a:lnTo>
                  <a:pt x="3173" y="1014904"/>
                </a:lnTo>
                <a:lnTo>
                  <a:pt x="1904" y="1002515"/>
                </a:lnTo>
                <a:lnTo>
                  <a:pt x="634" y="990762"/>
                </a:lnTo>
                <a:lnTo>
                  <a:pt x="317" y="978056"/>
                </a:lnTo>
                <a:lnTo>
                  <a:pt x="0" y="965668"/>
                </a:lnTo>
                <a:lnTo>
                  <a:pt x="0" y="955820"/>
                </a:lnTo>
                <a:lnTo>
                  <a:pt x="317" y="945973"/>
                </a:lnTo>
                <a:lnTo>
                  <a:pt x="952" y="935808"/>
                </a:lnTo>
                <a:lnTo>
                  <a:pt x="1904" y="926278"/>
                </a:lnTo>
                <a:lnTo>
                  <a:pt x="3173" y="916431"/>
                </a:lnTo>
                <a:lnTo>
                  <a:pt x="4760" y="906901"/>
                </a:lnTo>
                <a:lnTo>
                  <a:pt x="6347" y="897372"/>
                </a:lnTo>
                <a:lnTo>
                  <a:pt x="7934" y="887842"/>
                </a:lnTo>
                <a:lnTo>
                  <a:pt x="10156" y="878630"/>
                </a:lnTo>
                <a:lnTo>
                  <a:pt x="12060" y="869736"/>
                </a:lnTo>
                <a:lnTo>
                  <a:pt x="14916" y="860206"/>
                </a:lnTo>
                <a:lnTo>
                  <a:pt x="17773" y="851312"/>
                </a:lnTo>
                <a:lnTo>
                  <a:pt x="20629" y="842100"/>
                </a:lnTo>
                <a:lnTo>
                  <a:pt x="24120" y="833206"/>
                </a:lnTo>
                <a:lnTo>
                  <a:pt x="30785" y="816052"/>
                </a:lnTo>
                <a:lnTo>
                  <a:pt x="38719" y="798899"/>
                </a:lnTo>
                <a:lnTo>
                  <a:pt x="47606" y="782381"/>
                </a:lnTo>
                <a:lnTo>
                  <a:pt x="57127" y="766498"/>
                </a:lnTo>
                <a:lnTo>
                  <a:pt x="67283" y="750616"/>
                </a:lnTo>
                <a:lnTo>
                  <a:pt x="78391" y="735686"/>
                </a:lnTo>
                <a:lnTo>
                  <a:pt x="89816" y="721074"/>
                </a:lnTo>
                <a:lnTo>
                  <a:pt x="102194" y="707097"/>
                </a:lnTo>
                <a:lnTo>
                  <a:pt x="115206" y="694073"/>
                </a:lnTo>
                <a:lnTo>
                  <a:pt x="190741" y="562247"/>
                </a:lnTo>
                <a:lnTo>
                  <a:pt x="243743" y="469492"/>
                </a:lnTo>
                <a:lnTo>
                  <a:pt x="300870" y="370384"/>
                </a:lnTo>
                <a:lnTo>
                  <a:pt x="357362" y="274135"/>
                </a:lnTo>
                <a:lnTo>
                  <a:pt x="407507" y="188686"/>
                </a:lnTo>
                <a:lnTo>
                  <a:pt x="429088" y="152791"/>
                </a:lnTo>
                <a:lnTo>
                  <a:pt x="447179" y="123250"/>
                </a:lnTo>
                <a:lnTo>
                  <a:pt x="461460" y="100378"/>
                </a:lnTo>
                <a:lnTo>
                  <a:pt x="471616" y="85766"/>
                </a:lnTo>
                <a:lnTo>
                  <a:pt x="477012" y="78778"/>
                </a:lnTo>
                <a:lnTo>
                  <a:pt x="483042" y="71790"/>
                </a:lnTo>
                <a:lnTo>
                  <a:pt x="489072" y="65119"/>
                </a:lnTo>
                <a:lnTo>
                  <a:pt x="495419" y="58766"/>
                </a:lnTo>
                <a:lnTo>
                  <a:pt x="502084" y="52730"/>
                </a:lnTo>
                <a:lnTo>
                  <a:pt x="509066" y="47013"/>
                </a:lnTo>
                <a:lnTo>
                  <a:pt x="516366" y="41613"/>
                </a:lnTo>
                <a:lnTo>
                  <a:pt x="523348" y="36530"/>
                </a:lnTo>
                <a:lnTo>
                  <a:pt x="530965" y="31765"/>
                </a:lnTo>
                <a:lnTo>
                  <a:pt x="538899" y="27000"/>
                </a:lnTo>
                <a:lnTo>
                  <a:pt x="546834" y="23189"/>
                </a:lnTo>
                <a:lnTo>
                  <a:pt x="555085" y="19059"/>
                </a:lnTo>
                <a:lnTo>
                  <a:pt x="563020" y="15883"/>
                </a:lnTo>
                <a:lnTo>
                  <a:pt x="571906" y="12706"/>
                </a:lnTo>
                <a:lnTo>
                  <a:pt x="580158" y="9847"/>
                </a:lnTo>
                <a:lnTo>
                  <a:pt x="589044" y="7306"/>
                </a:lnTo>
                <a:lnTo>
                  <a:pt x="597613" y="5082"/>
                </a:lnTo>
                <a:lnTo>
                  <a:pt x="606500" y="3494"/>
                </a:lnTo>
                <a:lnTo>
                  <a:pt x="615386" y="1906"/>
                </a:lnTo>
                <a:lnTo>
                  <a:pt x="624273" y="953"/>
                </a:lnTo>
                <a:lnTo>
                  <a:pt x="633476" y="318"/>
                </a:lnTo>
                <a:lnTo>
                  <a:pt x="64204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KSO_Shape"/>
          <p:cNvSpPr>
            <a:spLocks/>
          </p:cNvSpPr>
          <p:nvPr/>
        </p:nvSpPr>
        <p:spPr bwMode="auto">
          <a:xfrm>
            <a:off x="6666075" y="4808978"/>
            <a:ext cx="666477" cy="841866"/>
          </a:xfrm>
          <a:custGeom>
            <a:avLst/>
            <a:gdLst>
              <a:gd name="T0" fmla="*/ 409258 w 1908175"/>
              <a:gd name="T1" fmla="*/ 1596961 h 2408238"/>
              <a:gd name="T2" fmla="*/ 401003 w 1908175"/>
              <a:gd name="T3" fmla="*/ 1624631 h 2408238"/>
              <a:gd name="T4" fmla="*/ 401003 w 1908175"/>
              <a:gd name="T5" fmla="*/ 1652937 h 2408238"/>
              <a:gd name="T6" fmla="*/ 409258 w 1908175"/>
              <a:gd name="T7" fmla="*/ 1679971 h 2408238"/>
              <a:gd name="T8" fmla="*/ 425133 w 1908175"/>
              <a:gd name="T9" fmla="*/ 1704142 h 2408238"/>
              <a:gd name="T10" fmla="*/ 554990 w 1908175"/>
              <a:gd name="T11" fmla="*/ 1802737 h 2408238"/>
              <a:gd name="T12" fmla="*/ 581660 w 1908175"/>
              <a:gd name="T13" fmla="*/ 1815459 h 2408238"/>
              <a:gd name="T14" fmla="*/ 609600 w 1908175"/>
              <a:gd name="T15" fmla="*/ 1819275 h 2408238"/>
              <a:gd name="T16" fmla="*/ 637540 w 1908175"/>
              <a:gd name="T17" fmla="*/ 1815459 h 2408238"/>
              <a:gd name="T18" fmla="*/ 663575 w 1908175"/>
              <a:gd name="T19" fmla="*/ 1803055 h 2408238"/>
              <a:gd name="T20" fmla="*/ 685483 w 1908175"/>
              <a:gd name="T21" fmla="*/ 1783336 h 2408238"/>
              <a:gd name="T22" fmla="*/ 915988 w 1908175"/>
              <a:gd name="T23" fmla="*/ 1192088 h 2408238"/>
              <a:gd name="T24" fmla="*/ 1603504 w 1908175"/>
              <a:gd name="T25" fmla="*/ 317 h 2408238"/>
              <a:gd name="T26" fmla="*/ 1642621 w 1908175"/>
              <a:gd name="T27" fmla="*/ 16177 h 2408238"/>
              <a:gd name="T28" fmla="*/ 1902769 w 1908175"/>
              <a:gd name="T29" fmla="*/ 238854 h 2408238"/>
              <a:gd name="T30" fmla="*/ 1907221 w 1908175"/>
              <a:gd name="T31" fmla="*/ 279456 h 2408238"/>
              <a:gd name="T32" fmla="*/ 1887503 w 1908175"/>
              <a:gd name="T33" fmla="*/ 316886 h 2408238"/>
              <a:gd name="T34" fmla="*/ 1850612 w 1908175"/>
              <a:gd name="T35" fmla="*/ 336552 h 2408238"/>
              <a:gd name="T36" fmla="*/ 1809586 w 1908175"/>
              <a:gd name="T37" fmla="*/ 332746 h 2408238"/>
              <a:gd name="T38" fmla="*/ 1514715 w 1908175"/>
              <a:gd name="T39" fmla="*/ 544883 h 2408238"/>
              <a:gd name="T40" fmla="*/ 1542348 w 1908175"/>
              <a:gd name="T41" fmla="*/ 572827 h 2408238"/>
              <a:gd name="T42" fmla="*/ 1559817 w 1908175"/>
              <a:gd name="T43" fmla="*/ 606169 h 2408238"/>
              <a:gd name="T44" fmla="*/ 1567122 w 1908175"/>
              <a:gd name="T45" fmla="*/ 642687 h 2408238"/>
              <a:gd name="T46" fmla="*/ 1563311 w 1908175"/>
              <a:gd name="T47" fmla="*/ 680157 h 2408238"/>
              <a:gd name="T48" fmla="*/ 1549018 w 1908175"/>
              <a:gd name="T49" fmla="*/ 715722 h 2408238"/>
              <a:gd name="T50" fmla="*/ 708286 w 1908175"/>
              <a:gd name="T51" fmla="*/ 1844913 h 2408238"/>
              <a:gd name="T52" fmla="*/ 677477 w 1908175"/>
              <a:gd name="T53" fmla="*/ 1867776 h 2408238"/>
              <a:gd name="T54" fmla="*/ 642222 w 1908175"/>
              <a:gd name="T55" fmla="*/ 1879843 h 2408238"/>
              <a:gd name="T56" fmla="*/ 605060 w 1908175"/>
              <a:gd name="T57" fmla="*/ 1882066 h 2408238"/>
              <a:gd name="T58" fmla="*/ 568217 w 1908175"/>
              <a:gd name="T59" fmla="*/ 1873174 h 2408238"/>
              <a:gd name="T60" fmla="*/ 481825 w 1908175"/>
              <a:gd name="T61" fmla="*/ 1814111 h 2408238"/>
              <a:gd name="T62" fmla="*/ 45102 w 1908175"/>
              <a:gd name="T63" fmla="*/ 2399982 h 2408238"/>
              <a:gd name="T64" fmla="*/ 32079 w 1908175"/>
              <a:gd name="T65" fmla="*/ 2407603 h 2408238"/>
              <a:gd name="T66" fmla="*/ 17469 w 1908175"/>
              <a:gd name="T67" fmla="*/ 2406650 h 2408238"/>
              <a:gd name="T68" fmla="*/ 4764 w 1908175"/>
              <a:gd name="T69" fmla="*/ 2397124 h 2408238"/>
              <a:gd name="T70" fmla="*/ 0 w 1908175"/>
              <a:gd name="T71" fmla="*/ 2379659 h 2408238"/>
              <a:gd name="T72" fmla="*/ 435770 w 1908175"/>
              <a:gd name="T73" fmla="*/ 1796328 h 2408238"/>
              <a:gd name="T74" fmla="*/ 388763 w 1908175"/>
              <a:gd name="T75" fmla="*/ 1744569 h 2408238"/>
              <a:gd name="T76" fmla="*/ 362719 w 1908175"/>
              <a:gd name="T77" fmla="*/ 1715989 h 2408238"/>
              <a:gd name="T78" fmla="*/ 346838 w 1908175"/>
              <a:gd name="T79" fmla="*/ 1681695 h 2408238"/>
              <a:gd name="T80" fmla="*/ 341438 w 1908175"/>
              <a:gd name="T81" fmla="*/ 1644542 h 2408238"/>
              <a:gd name="T82" fmla="*/ 346838 w 1908175"/>
              <a:gd name="T83" fmla="*/ 1607707 h 2408238"/>
              <a:gd name="T84" fmla="*/ 363036 w 1908175"/>
              <a:gd name="T85" fmla="*/ 1572459 h 2408238"/>
              <a:gd name="T86" fmla="*/ 1205039 w 1908175"/>
              <a:gd name="T87" fmla="*/ 444538 h 2408238"/>
              <a:gd name="T88" fmla="*/ 1236800 w 1908175"/>
              <a:gd name="T89" fmla="*/ 423263 h 2408238"/>
              <a:gd name="T90" fmla="*/ 1272374 w 1908175"/>
              <a:gd name="T91" fmla="*/ 412784 h 2408238"/>
              <a:gd name="T92" fmla="*/ 1309852 w 1908175"/>
              <a:gd name="T93" fmla="*/ 412466 h 2408238"/>
              <a:gd name="T94" fmla="*/ 1346378 w 1908175"/>
              <a:gd name="T95" fmla="*/ 423263 h 2408238"/>
              <a:gd name="T96" fmla="*/ 1396879 w 1908175"/>
              <a:gd name="T97" fmla="*/ 456287 h 2408238"/>
              <a:gd name="T98" fmla="*/ 1533856 w 1908175"/>
              <a:gd name="T99" fmla="*/ 105629 h 2408238"/>
              <a:gd name="T100" fmla="*/ 1525905 w 1908175"/>
              <a:gd name="T101" fmla="*/ 65344 h 2408238"/>
              <a:gd name="T102" fmla="*/ 1541806 w 1908175"/>
              <a:gd name="T103" fmla="*/ 26645 h 2408238"/>
              <a:gd name="T104" fmla="*/ 1576153 w 1908175"/>
              <a:gd name="T105" fmla="*/ 3172 h 2408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08175" h="2408238">
                <a:moveTo>
                  <a:pt x="790575" y="1079500"/>
                </a:moveTo>
                <a:lnTo>
                  <a:pt x="419418" y="1579468"/>
                </a:lnTo>
                <a:lnTo>
                  <a:pt x="416560" y="1583921"/>
                </a:lnTo>
                <a:lnTo>
                  <a:pt x="414020" y="1587738"/>
                </a:lnTo>
                <a:lnTo>
                  <a:pt x="411480" y="1592190"/>
                </a:lnTo>
                <a:lnTo>
                  <a:pt x="409258" y="1596961"/>
                </a:lnTo>
                <a:lnTo>
                  <a:pt x="407035" y="1601096"/>
                </a:lnTo>
                <a:lnTo>
                  <a:pt x="405765" y="1605866"/>
                </a:lnTo>
                <a:lnTo>
                  <a:pt x="404178" y="1610637"/>
                </a:lnTo>
                <a:lnTo>
                  <a:pt x="402908" y="1615090"/>
                </a:lnTo>
                <a:lnTo>
                  <a:pt x="401638" y="1619860"/>
                </a:lnTo>
                <a:lnTo>
                  <a:pt x="401003" y="1624631"/>
                </a:lnTo>
                <a:lnTo>
                  <a:pt x="400685" y="1629084"/>
                </a:lnTo>
                <a:lnTo>
                  <a:pt x="400368" y="1633854"/>
                </a:lnTo>
                <a:lnTo>
                  <a:pt x="400050" y="1638625"/>
                </a:lnTo>
                <a:lnTo>
                  <a:pt x="400368" y="1643396"/>
                </a:lnTo>
                <a:lnTo>
                  <a:pt x="400685" y="1648166"/>
                </a:lnTo>
                <a:lnTo>
                  <a:pt x="401003" y="1652937"/>
                </a:lnTo>
                <a:lnTo>
                  <a:pt x="401955" y="1657708"/>
                </a:lnTo>
                <a:lnTo>
                  <a:pt x="402908" y="1662160"/>
                </a:lnTo>
                <a:lnTo>
                  <a:pt x="404178" y="1666613"/>
                </a:lnTo>
                <a:lnTo>
                  <a:pt x="405765" y="1671384"/>
                </a:lnTo>
                <a:lnTo>
                  <a:pt x="407353" y="1675836"/>
                </a:lnTo>
                <a:lnTo>
                  <a:pt x="409258" y="1679971"/>
                </a:lnTo>
                <a:lnTo>
                  <a:pt x="411480" y="1684424"/>
                </a:lnTo>
                <a:lnTo>
                  <a:pt x="413703" y="1688558"/>
                </a:lnTo>
                <a:lnTo>
                  <a:pt x="416243" y="1692693"/>
                </a:lnTo>
                <a:lnTo>
                  <a:pt x="419100" y="1696509"/>
                </a:lnTo>
                <a:lnTo>
                  <a:pt x="421958" y="1700644"/>
                </a:lnTo>
                <a:lnTo>
                  <a:pt x="425133" y="1704142"/>
                </a:lnTo>
                <a:lnTo>
                  <a:pt x="428625" y="1707641"/>
                </a:lnTo>
                <a:lnTo>
                  <a:pt x="432435" y="1711457"/>
                </a:lnTo>
                <a:lnTo>
                  <a:pt x="435928" y="1714638"/>
                </a:lnTo>
                <a:lnTo>
                  <a:pt x="439738" y="1717818"/>
                </a:lnTo>
                <a:lnTo>
                  <a:pt x="550545" y="1799874"/>
                </a:lnTo>
                <a:lnTo>
                  <a:pt x="554990" y="1802737"/>
                </a:lnTo>
                <a:lnTo>
                  <a:pt x="558800" y="1805599"/>
                </a:lnTo>
                <a:lnTo>
                  <a:pt x="563245" y="1807825"/>
                </a:lnTo>
                <a:lnTo>
                  <a:pt x="568008" y="1810370"/>
                </a:lnTo>
                <a:lnTo>
                  <a:pt x="572135" y="1812278"/>
                </a:lnTo>
                <a:lnTo>
                  <a:pt x="576898" y="1813868"/>
                </a:lnTo>
                <a:lnTo>
                  <a:pt x="581660" y="1815459"/>
                </a:lnTo>
                <a:lnTo>
                  <a:pt x="586105" y="1816413"/>
                </a:lnTo>
                <a:lnTo>
                  <a:pt x="590868" y="1817685"/>
                </a:lnTo>
                <a:lnTo>
                  <a:pt x="595630" y="1818321"/>
                </a:lnTo>
                <a:lnTo>
                  <a:pt x="600075" y="1818957"/>
                </a:lnTo>
                <a:lnTo>
                  <a:pt x="604838" y="1819275"/>
                </a:lnTo>
                <a:lnTo>
                  <a:pt x="609600" y="1819275"/>
                </a:lnTo>
                <a:lnTo>
                  <a:pt x="614363" y="1819275"/>
                </a:lnTo>
                <a:lnTo>
                  <a:pt x="619125" y="1818957"/>
                </a:lnTo>
                <a:lnTo>
                  <a:pt x="623888" y="1818321"/>
                </a:lnTo>
                <a:lnTo>
                  <a:pt x="628650" y="1817685"/>
                </a:lnTo>
                <a:lnTo>
                  <a:pt x="633095" y="1816413"/>
                </a:lnTo>
                <a:lnTo>
                  <a:pt x="637540" y="1815459"/>
                </a:lnTo>
                <a:lnTo>
                  <a:pt x="642303" y="1813550"/>
                </a:lnTo>
                <a:lnTo>
                  <a:pt x="646748" y="1812278"/>
                </a:lnTo>
                <a:lnTo>
                  <a:pt x="650875" y="1810052"/>
                </a:lnTo>
                <a:lnTo>
                  <a:pt x="655320" y="1808143"/>
                </a:lnTo>
                <a:lnTo>
                  <a:pt x="659448" y="1805599"/>
                </a:lnTo>
                <a:lnTo>
                  <a:pt x="663575" y="1803055"/>
                </a:lnTo>
                <a:lnTo>
                  <a:pt x="667385" y="1800192"/>
                </a:lnTo>
                <a:lnTo>
                  <a:pt x="671513" y="1797330"/>
                </a:lnTo>
                <a:lnTo>
                  <a:pt x="675005" y="1794149"/>
                </a:lnTo>
                <a:lnTo>
                  <a:pt x="678498" y="1790969"/>
                </a:lnTo>
                <a:lnTo>
                  <a:pt x="682308" y="1787470"/>
                </a:lnTo>
                <a:lnTo>
                  <a:pt x="685483" y="1783336"/>
                </a:lnTo>
                <a:lnTo>
                  <a:pt x="688658" y="1779519"/>
                </a:lnTo>
                <a:lnTo>
                  <a:pt x="1036638" y="1310401"/>
                </a:lnTo>
                <a:lnTo>
                  <a:pt x="1006793" y="1280505"/>
                </a:lnTo>
                <a:lnTo>
                  <a:pt x="976630" y="1250609"/>
                </a:lnTo>
                <a:lnTo>
                  <a:pt x="946468" y="1221031"/>
                </a:lnTo>
                <a:lnTo>
                  <a:pt x="915988" y="1192088"/>
                </a:lnTo>
                <a:lnTo>
                  <a:pt x="885508" y="1163146"/>
                </a:lnTo>
                <a:lnTo>
                  <a:pt x="854075" y="1135158"/>
                </a:lnTo>
                <a:lnTo>
                  <a:pt x="822325" y="1106852"/>
                </a:lnTo>
                <a:lnTo>
                  <a:pt x="790575" y="1079500"/>
                </a:lnTo>
                <a:close/>
                <a:moveTo>
                  <a:pt x="1596825" y="0"/>
                </a:moveTo>
                <a:lnTo>
                  <a:pt x="1603504" y="317"/>
                </a:lnTo>
                <a:lnTo>
                  <a:pt x="1610501" y="1586"/>
                </a:lnTo>
                <a:lnTo>
                  <a:pt x="1617179" y="2855"/>
                </a:lnTo>
                <a:lnTo>
                  <a:pt x="1624176" y="5392"/>
                </a:lnTo>
                <a:lnTo>
                  <a:pt x="1630536" y="8247"/>
                </a:lnTo>
                <a:lnTo>
                  <a:pt x="1636897" y="11737"/>
                </a:lnTo>
                <a:lnTo>
                  <a:pt x="1642621" y="16177"/>
                </a:lnTo>
                <a:lnTo>
                  <a:pt x="1882097" y="210623"/>
                </a:lnTo>
                <a:lnTo>
                  <a:pt x="1887503" y="215698"/>
                </a:lnTo>
                <a:lnTo>
                  <a:pt x="1891956" y="221090"/>
                </a:lnTo>
                <a:lnTo>
                  <a:pt x="1896408" y="226800"/>
                </a:lnTo>
                <a:lnTo>
                  <a:pt x="1899906" y="232510"/>
                </a:lnTo>
                <a:lnTo>
                  <a:pt x="1902769" y="238854"/>
                </a:lnTo>
                <a:lnTo>
                  <a:pt x="1905313" y="245515"/>
                </a:lnTo>
                <a:lnTo>
                  <a:pt x="1906903" y="252176"/>
                </a:lnTo>
                <a:lnTo>
                  <a:pt x="1907857" y="259155"/>
                </a:lnTo>
                <a:lnTo>
                  <a:pt x="1908175" y="265816"/>
                </a:lnTo>
                <a:lnTo>
                  <a:pt x="1908175" y="272794"/>
                </a:lnTo>
                <a:lnTo>
                  <a:pt x="1907221" y="279456"/>
                </a:lnTo>
                <a:lnTo>
                  <a:pt x="1905313" y="286434"/>
                </a:lnTo>
                <a:lnTo>
                  <a:pt x="1903405" y="292778"/>
                </a:lnTo>
                <a:lnTo>
                  <a:pt x="1900542" y="299122"/>
                </a:lnTo>
                <a:lnTo>
                  <a:pt x="1896726" y="305783"/>
                </a:lnTo>
                <a:lnTo>
                  <a:pt x="1892592" y="311493"/>
                </a:lnTo>
                <a:lnTo>
                  <a:pt x="1887503" y="316886"/>
                </a:lnTo>
                <a:lnTo>
                  <a:pt x="1882097" y="321961"/>
                </a:lnTo>
                <a:lnTo>
                  <a:pt x="1876372" y="325767"/>
                </a:lnTo>
                <a:lnTo>
                  <a:pt x="1870012" y="329574"/>
                </a:lnTo>
                <a:lnTo>
                  <a:pt x="1863969" y="332746"/>
                </a:lnTo>
                <a:lnTo>
                  <a:pt x="1857608" y="334966"/>
                </a:lnTo>
                <a:lnTo>
                  <a:pt x="1850612" y="336552"/>
                </a:lnTo>
                <a:lnTo>
                  <a:pt x="1843933" y="337821"/>
                </a:lnTo>
                <a:lnTo>
                  <a:pt x="1836937" y="338138"/>
                </a:lnTo>
                <a:lnTo>
                  <a:pt x="1830258" y="337821"/>
                </a:lnTo>
                <a:lnTo>
                  <a:pt x="1823261" y="336552"/>
                </a:lnTo>
                <a:lnTo>
                  <a:pt x="1816583" y="335283"/>
                </a:lnTo>
                <a:lnTo>
                  <a:pt x="1809586" y="332746"/>
                </a:lnTo>
                <a:lnTo>
                  <a:pt x="1803226" y="329891"/>
                </a:lnTo>
                <a:lnTo>
                  <a:pt x="1797183" y="326084"/>
                </a:lnTo>
                <a:lnTo>
                  <a:pt x="1791141" y="321961"/>
                </a:lnTo>
                <a:lnTo>
                  <a:pt x="1723056" y="266679"/>
                </a:lnTo>
                <a:lnTo>
                  <a:pt x="1503281" y="536626"/>
                </a:lnTo>
                <a:lnTo>
                  <a:pt x="1514715" y="544883"/>
                </a:lnTo>
                <a:lnTo>
                  <a:pt x="1519797" y="549328"/>
                </a:lnTo>
                <a:lnTo>
                  <a:pt x="1524879" y="553456"/>
                </a:lnTo>
                <a:lnTo>
                  <a:pt x="1529643" y="558220"/>
                </a:lnTo>
                <a:lnTo>
                  <a:pt x="1534408" y="562983"/>
                </a:lnTo>
                <a:lnTo>
                  <a:pt x="1538219" y="567428"/>
                </a:lnTo>
                <a:lnTo>
                  <a:pt x="1542348" y="572827"/>
                </a:lnTo>
                <a:lnTo>
                  <a:pt x="1545842" y="577907"/>
                </a:lnTo>
                <a:lnTo>
                  <a:pt x="1549336" y="583306"/>
                </a:lnTo>
                <a:lnTo>
                  <a:pt x="1552194" y="588704"/>
                </a:lnTo>
                <a:lnTo>
                  <a:pt x="1555053" y="594420"/>
                </a:lnTo>
                <a:lnTo>
                  <a:pt x="1557594" y="600136"/>
                </a:lnTo>
                <a:lnTo>
                  <a:pt x="1559817" y="606169"/>
                </a:lnTo>
                <a:lnTo>
                  <a:pt x="1561723" y="612202"/>
                </a:lnTo>
                <a:lnTo>
                  <a:pt x="1563311" y="618236"/>
                </a:lnTo>
                <a:lnTo>
                  <a:pt x="1564899" y="624269"/>
                </a:lnTo>
                <a:lnTo>
                  <a:pt x="1565852" y="630620"/>
                </a:lnTo>
                <a:lnTo>
                  <a:pt x="1566804" y="636653"/>
                </a:lnTo>
                <a:lnTo>
                  <a:pt x="1567122" y="642687"/>
                </a:lnTo>
                <a:lnTo>
                  <a:pt x="1567440" y="648720"/>
                </a:lnTo>
                <a:lnTo>
                  <a:pt x="1567122" y="655388"/>
                </a:lnTo>
                <a:lnTo>
                  <a:pt x="1566804" y="661422"/>
                </a:lnTo>
                <a:lnTo>
                  <a:pt x="1565852" y="667455"/>
                </a:lnTo>
                <a:lnTo>
                  <a:pt x="1564899" y="674124"/>
                </a:lnTo>
                <a:lnTo>
                  <a:pt x="1563311" y="680157"/>
                </a:lnTo>
                <a:lnTo>
                  <a:pt x="1562040" y="686190"/>
                </a:lnTo>
                <a:lnTo>
                  <a:pt x="1559817" y="692224"/>
                </a:lnTo>
                <a:lnTo>
                  <a:pt x="1557594" y="698257"/>
                </a:lnTo>
                <a:lnTo>
                  <a:pt x="1555053" y="704290"/>
                </a:lnTo>
                <a:lnTo>
                  <a:pt x="1552194" y="710006"/>
                </a:lnTo>
                <a:lnTo>
                  <a:pt x="1549018" y="715722"/>
                </a:lnTo>
                <a:lnTo>
                  <a:pt x="1545524" y="721120"/>
                </a:lnTo>
                <a:lnTo>
                  <a:pt x="1541713" y="726836"/>
                </a:lnTo>
                <a:lnTo>
                  <a:pt x="721308" y="1829988"/>
                </a:lnTo>
                <a:lnTo>
                  <a:pt x="717497" y="1835386"/>
                </a:lnTo>
                <a:lnTo>
                  <a:pt x="713050" y="1840467"/>
                </a:lnTo>
                <a:lnTo>
                  <a:pt x="708286" y="1844913"/>
                </a:lnTo>
                <a:lnTo>
                  <a:pt x="703839" y="1849358"/>
                </a:lnTo>
                <a:lnTo>
                  <a:pt x="698757" y="1853487"/>
                </a:lnTo>
                <a:lnTo>
                  <a:pt x="693675" y="1857615"/>
                </a:lnTo>
                <a:lnTo>
                  <a:pt x="688594" y="1861108"/>
                </a:lnTo>
                <a:lnTo>
                  <a:pt x="683194" y="1864283"/>
                </a:lnTo>
                <a:lnTo>
                  <a:pt x="677477" y="1867776"/>
                </a:lnTo>
                <a:lnTo>
                  <a:pt x="672078" y="1870316"/>
                </a:lnTo>
                <a:lnTo>
                  <a:pt x="666360" y="1872539"/>
                </a:lnTo>
                <a:lnTo>
                  <a:pt x="660326" y="1875080"/>
                </a:lnTo>
                <a:lnTo>
                  <a:pt x="654291" y="1876985"/>
                </a:lnTo>
                <a:lnTo>
                  <a:pt x="648256" y="1878890"/>
                </a:lnTo>
                <a:lnTo>
                  <a:pt x="642222" y="1879843"/>
                </a:lnTo>
                <a:lnTo>
                  <a:pt x="636187" y="1881113"/>
                </a:lnTo>
                <a:lnTo>
                  <a:pt x="629834" y="1881748"/>
                </a:lnTo>
                <a:lnTo>
                  <a:pt x="623800" y="1882383"/>
                </a:lnTo>
                <a:lnTo>
                  <a:pt x="617447" y="1882383"/>
                </a:lnTo>
                <a:lnTo>
                  <a:pt x="611413" y="1882383"/>
                </a:lnTo>
                <a:lnTo>
                  <a:pt x="605060" y="1882066"/>
                </a:lnTo>
                <a:lnTo>
                  <a:pt x="598708" y="1881431"/>
                </a:lnTo>
                <a:lnTo>
                  <a:pt x="592673" y="1880160"/>
                </a:lnTo>
                <a:lnTo>
                  <a:pt x="586321" y="1878890"/>
                </a:lnTo>
                <a:lnTo>
                  <a:pt x="580286" y="1876985"/>
                </a:lnTo>
                <a:lnTo>
                  <a:pt x="574252" y="1875080"/>
                </a:lnTo>
                <a:lnTo>
                  <a:pt x="568217" y="1873174"/>
                </a:lnTo>
                <a:lnTo>
                  <a:pt x="562500" y="1870634"/>
                </a:lnTo>
                <a:lnTo>
                  <a:pt x="556465" y="1867141"/>
                </a:lnTo>
                <a:lnTo>
                  <a:pt x="550748" y="1864283"/>
                </a:lnTo>
                <a:lnTo>
                  <a:pt x="545031" y="1860790"/>
                </a:lnTo>
                <a:lnTo>
                  <a:pt x="539631" y="1856980"/>
                </a:lnTo>
                <a:lnTo>
                  <a:pt x="481825" y="1814111"/>
                </a:lnTo>
                <a:lnTo>
                  <a:pt x="481507" y="1817604"/>
                </a:lnTo>
                <a:lnTo>
                  <a:pt x="480554" y="1821414"/>
                </a:lnTo>
                <a:lnTo>
                  <a:pt x="479284" y="1824590"/>
                </a:lnTo>
                <a:lnTo>
                  <a:pt x="477061" y="1827765"/>
                </a:lnTo>
                <a:lnTo>
                  <a:pt x="47007" y="2397759"/>
                </a:lnTo>
                <a:lnTo>
                  <a:pt x="45102" y="2399982"/>
                </a:lnTo>
                <a:lnTo>
                  <a:pt x="43196" y="2401570"/>
                </a:lnTo>
                <a:lnTo>
                  <a:pt x="41290" y="2403475"/>
                </a:lnTo>
                <a:lnTo>
                  <a:pt x="39067" y="2404428"/>
                </a:lnTo>
                <a:lnTo>
                  <a:pt x="36844" y="2406015"/>
                </a:lnTo>
                <a:lnTo>
                  <a:pt x="34620" y="2406650"/>
                </a:lnTo>
                <a:lnTo>
                  <a:pt x="32079" y="2407603"/>
                </a:lnTo>
                <a:lnTo>
                  <a:pt x="29538" y="2407921"/>
                </a:lnTo>
                <a:lnTo>
                  <a:pt x="26997" y="2408238"/>
                </a:lnTo>
                <a:lnTo>
                  <a:pt x="24457" y="2408238"/>
                </a:lnTo>
                <a:lnTo>
                  <a:pt x="21916" y="2407921"/>
                </a:lnTo>
                <a:lnTo>
                  <a:pt x="20010" y="2407603"/>
                </a:lnTo>
                <a:lnTo>
                  <a:pt x="17469" y="2406650"/>
                </a:lnTo>
                <a:lnTo>
                  <a:pt x="14928" y="2405698"/>
                </a:lnTo>
                <a:lnTo>
                  <a:pt x="12705" y="2404428"/>
                </a:lnTo>
                <a:lnTo>
                  <a:pt x="10481" y="2402840"/>
                </a:lnTo>
                <a:lnTo>
                  <a:pt x="8258" y="2400935"/>
                </a:lnTo>
                <a:lnTo>
                  <a:pt x="6352" y="2399347"/>
                </a:lnTo>
                <a:lnTo>
                  <a:pt x="4764" y="2397124"/>
                </a:lnTo>
                <a:lnTo>
                  <a:pt x="3494" y="2394584"/>
                </a:lnTo>
                <a:lnTo>
                  <a:pt x="1906" y="2392043"/>
                </a:lnTo>
                <a:lnTo>
                  <a:pt x="1270" y="2389503"/>
                </a:lnTo>
                <a:lnTo>
                  <a:pt x="635" y="2386963"/>
                </a:lnTo>
                <a:lnTo>
                  <a:pt x="0" y="2384422"/>
                </a:lnTo>
                <a:lnTo>
                  <a:pt x="0" y="2379659"/>
                </a:lnTo>
                <a:lnTo>
                  <a:pt x="1270" y="2375213"/>
                </a:lnTo>
                <a:lnTo>
                  <a:pt x="1906" y="2372991"/>
                </a:lnTo>
                <a:lnTo>
                  <a:pt x="2541" y="2370768"/>
                </a:lnTo>
                <a:lnTo>
                  <a:pt x="4129" y="2368545"/>
                </a:lnTo>
                <a:lnTo>
                  <a:pt x="5399" y="2366322"/>
                </a:lnTo>
                <a:lnTo>
                  <a:pt x="435770" y="1796328"/>
                </a:lnTo>
                <a:lnTo>
                  <a:pt x="438311" y="1793788"/>
                </a:lnTo>
                <a:lnTo>
                  <a:pt x="441170" y="1791248"/>
                </a:lnTo>
                <a:lnTo>
                  <a:pt x="444029" y="1789660"/>
                </a:lnTo>
                <a:lnTo>
                  <a:pt x="447205" y="1788390"/>
                </a:lnTo>
                <a:lnTo>
                  <a:pt x="394163" y="1748697"/>
                </a:lnTo>
                <a:lnTo>
                  <a:pt x="388763" y="1744569"/>
                </a:lnTo>
                <a:lnTo>
                  <a:pt x="383681" y="1740440"/>
                </a:lnTo>
                <a:lnTo>
                  <a:pt x="378917" y="1735677"/>
                </a:lnTo>
                <a:lnTo>
                  <a:pt x="374470" y="1730914"/>
                </a:lnTo>
                <a:lnTo>
                  <a:pt x="370341" y="1726468"/>
                </a:lnTo>
                <a:lnTo>
                  <a:pt x="366212" y="1721070"/>
                </a:lnTo>
                <a:lnTo>
                  <a:pt x="362719" y="1715989"/>
                </a:lnTo>
                <a:lnTo>
                  <a:pt x="359542" y="1710591"/>
                </a:lnTo>
                <a:lnTo>
                  <a:pt x="356366" y="1705193"/>
                </a:lnTo>
                <a:lnTo>
                  <a:pt x="353825" y="1699477"/>
                </a:lnTo>
                <a:lnTo>
                  <a:pt x="351284" y="1693444"/>
                </a:lnTo>
                <a:lnTo>
                  <a:pt x="349061" y="1687728"/>
                </a:lnTo>
                <a:lnTo>
                  <a:pt x="346838" y="1681695"/>
                </a:lnTo>
                <a:lnTo>
                  <a:pt x="345567" y="1675661"/>
                </a:lnTo>
                <a:lnTo>
                  <a:pt x="343979" y="1669628"/>
                </a:lnTo>
                <a:lnTo>
                  <a:pt x="343026" y="1663277"/>
                </a:lnTo>
                <a:lnTo>
                  <a:pt x="342073" y="1657244"/>
                </a:lnTo>
                <a:lnTo>
                  <a:pt x="341438" y="1651210"/>
                </a:lnTo>
                <a:lnTo>
                  <a:pt x="341438" y="1644542"/>
                </a:lnTo>
                <a:lnTo>
                  <a:pt x="341438" y="1638508"/>
                </a:lnTo>
                <a:lnTo>
                  <a:pt x="342073" y="1632475"/>
                </a:lnTo>
                <a:lnTo>
                  <a:pt x="343026" y="1626124"/>
                </a:lnTo>
                <a:lnTo>
                  <a:pt x="343662" y="1619773"/>
                </a:lnTo>
                <a:lnTo>
                  <a:pt x="345250" y="1613740"/>
                </a:lnTo>
                <a:lnTo>
                  <a:pt x="346838" y="1607707"/>
                </a:lnTo>
                <a:lnTo>
                  <a:pt x="348743" y="1601673"/>
                </a:lnTo>
                <a:lnTo>
                  <a:pt x="350967" y="1595322"/>
                </a:lnTo>
                <a:lnTo>
                  <a:pt x="353825" y="1589606"/>
                </a:lnTo>
                <a:lnTo>
                  <a:pt x="356684" y="1583891"/>
                </a:lnTo>
                <a:lnTo>
                  <a:pt x="359860" y="1578175"/>
                </a:lnTo>
                <a:lnTo>
                  <a:pt x="363036" y="1572459"/>
                </a:lnTo>
                <a:lnTo>
                  <a:pt x="367165" y="1567061"/>
                </a:lnTo>
                <a:lnTo>
                  <a:pt x="1187252" y="463909"/>
                </a:lnTo>
                <a:lnTo>
                  <a:pt x="1191381" y="458510"/>
                </a:lnTo>
                <a:lnTo>
                  <a:pt x="1195828" y="453430"/>
                </a:lnTo>
                <a:lnTo>
                  <a:pt x="1200274" y="448984"/>
                </a:lnTo>
                <a:lnTo>
                  <a:pt x="1205039" y="444538"/>
                </a:lnTo>
                <a:lnTo>
                  <a:pt x="1209803" y="440410"/>
                </a:lnTo>
                <a:lnTo>
                  <a:pt x="1214885" y="436282"/>
                </a:lnTo>
                <a:lnTo>
                  <a:pt x="1220284" y="432789"/>
                </a:lnTo>
                <a:lnTo>
                  <a:pt x="1225684" y="429614"/>
                </a:lnTo>
                <a:lnTo>
                  <a:pt x="1231083" y="426121"/>
                </a:lnTo>
                <a:lnTo>
                  <a:pt x="1236800" y="423263"/>
                </a:lnTo>
                <a:lnTo>
                  <a:pt x="1242518" y="421040"/>
                </a:lnTo>
                <a:lnTo>
                  <a:pt x="1248235" y="418817"/>
                </a:lnTo>
                <a:lnTo>
                  <a:pt x="1254587" y="416912"/>
                </a:lnTo>
                <a:lnTo>
                  <a:pt x="1260304" y="415007"/>
                </a:lnTo>
                <a:lnTo>
                  <a:pt x="1266339" y="414054"/>
                </a:lnTo>
                <a:lnTo>
                  <a:pt x="1272374" y="412784"/>
                </a:lnTo>
                <a:lnTo>
                  <a:pt x="1279044" y="412149"/>
                </a:lnTo>
                <a:lnTo>
                  <a:pt x="1285078" y="411514"/>
                </a:lnTo>
                <a:lnTo>
                  <a:pt x="1291113" y="411514"/>
                </a:lnTo>
                <a:lnTo>
                  <a:pt x="1297465" y="411514"/>
                </a:lnTo>
                <a:lnTo>
                  <a:pt x="1303818" y="411831"/>
                </a:lnTo>
                <a:lnTo>
                  <a:pt x="1309852" y="412466"/>
                </a:lnTo>
                <a:lnTo>
                  <a:pt x="1315887" y="413736"/>
                </a:lnTo>
                <a:lnTo>
                  <a:pt x="1322557" y="415007"/>
                </a:lnTo>
                <a:lnTo>
                  <a:pt x="1328592" y="416594"/>
                </a:lnTo>
                <a:lnTo>
                  <a:pt x="1334626" y="418817"/>
                </a:lnTo>
                <a:lnTo>
                  <a:pt x="1340344" y="420722"/>
                </a:lnTo>
                <a:lnTo>
                  <a:pt x="1346378" y="423263"/>
                </a:lnTo>
                <a:lnTo>
                  <a:pt x="1352413" y="426121"/>
                </a:lnTo>
                <a:lnTo>
                  <a:pt x="1358130" y="429614"/>
                </a:lnTo>
                <a:lnTo>
                  <a:pt x="1363530" y="433107"/>
                </a:lnTo>
                <a:lnTo>
                  <a:pt x="1368929" y="436917"/>
                </a:lnTo>
                <a:lnTo>
                  <a:pt x="1414031" y="470577"/>
                </a:lnTo>
                <a:lnTo>
                  <a:pt x="1396879" y="456287"/>
                </a:lnTo>
                <a:lnTo>
                  <a:pt x="1619666" y="182730"/>
                </a:lnTo>
                <a:lnTo>
                  <a:pt x="1551665" y="127515"/>
                </a:lnTo>
                <a:lnTo>
                  <a:pt x="1546259" y="122440"/>
                </a:lnTo>
                <a:lnTo>
                  <a:pt x="1541806" y="117048"/>
                </a:lnTo>
                <a:lnTo>
                  <a:pt x="1537354" y="111338"/>
                </a:lnTo>
                <a:lnTo>
                  <a:pt x="1533856" y="105629"/>
                </a:lnTo>
                <a:lnTo>
                  <a:pt x="1530993" y="99284"/>
                </a:lnTo>
                <a:lnTo>
                  <a:pt x="1528449" y="92623"/>
                </a:lnTo>
                <a:lnTo>
                  <a:pt x="1526859" y="85962"/>
                </a:lnTo>
                <a:lnTo>
                  <a:pt x="1525905" y="78984"/>
                </a:lnTo>
                <a:lnTo>
                  <a:pt x="1525587" y="72322"/>
                </a:lnTo>
                <a:lnTo>
                  <a:pt x="1525905" y="65344"/>
                </a:lnTo>
                <a:lnTo>
                  <a:pt x="1526541" y="58683"/>
                </a:lnTo>
                <a:lnTo>
                  <a:pt x="1528449" y="51704"/>
                </a:lnTo>
                <a:lnTo>
                  <a:pt x="1530357" y="45360"/>
                </a:lnTo>
                <a:lnTo>
                  <a:pt x="1533220" y="38699"/>
                </a:lnTo>
                <a:lnTo>
                  <a:pt x="1537036" y="32355"/>
                </a:lnTo>
                <a:lnTo>
                  <a:pt x="1541806" y="26645"/>
                </a:lnTo>
                <a:lnTo>
                  <a:pt x="1546259" y="21253"/>
                </a:lnTo>
                <a:lnTo>
                  <a:pt x="1551665" y="16177"/>
                </a:lnTo>
                <a:lnTo>
                  <a:pt x="1557390" y="12371"/>
                </a:lnTo>
                <a:lnTo>
                  <a:pt x="1563750" y="8565"/>
                </a:lnTo>
                <a:lnTo>
                  <a:pt x="1569793" y="5392"/>
                </a:lnTo>
                <a:lnTo>
                  <a:pt x="1576153" y="3172"/>
                </a:lnTo>
                <a:lnTo>
                  <a:pt x="1583150" y="1586"/>
                </a:lnTo>
                <a:lnTo>
                  <a:pt x="1589829" y="317"/>
                </a:lnTo>
                <a:lnTo>
                  <a:pt x="1596825" y="0"/>
                </a:lnTo>
                <a:close/>
              </a:path>
            </a:pathLst>
          </a:custGeom>
          <a:solidFill>
            <a:srgbClr val="FFFFFF"/>
          </a:solidFill>
          <a:ln>
            <a:noFill/>
          </a:ln>
          <a:extLst/>
        </p:spPr>
        <p:txBody>
          <a:bodyPr anchor="ctr" anchorCtr="1"/>
          <a:lstStyle/>
          <a:p>
            <a:endParaRPr lang="zh-CN" altLang="en-US">
              <a:ea typeface="宋体" panose="02010600030101010101" pitchFamily="2" charset="-122"/>
            </a:endParaRPr>
          </a:p>
        </p:txBody>
      </p:sp>
    </p:spTree>
    <p:extLst>
      <p:ext uri="{BB962C8B-B14F-4D97-AF65-F5344CB8AC3E}">
        <p14:creationId xmlns:p14="http://schemas.microsoft.com/office/powerpoint/2010/main" val="2428591803"/>
      </p:ext>
    </p:extLst>
  </p:cSld>
  <p:clrMapOvr>
    <a:masterClrMapping/>
  </p:clrMapOvr>
  <p:transition spd="slow" advTm="300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grpSp>
        <p:nvGrpSpPr>
          <p:cNvPr id="20" name="组合 19"/>
          <p:cNvGrpSpPr/>
          <p:nvPr/>
        </p:nvGrpSpPr>
        <p:grpSpPr>
          <a:xfrm>
            <a:off x="3488005" y="4029031"/>
            <a:ext cx="1295016" cy="2347403"/>
            <a:chOff x="3546849" y="3594011"/>
            <a:chExt cx="1295016" cy="2347403"/>
          </a:xfrm>
        </p:grpSpPr>
        <p:sp>
          <p:nvSpPr>
            <p:cNvPr id="21" name="自由: 形状 20"/>
            <p:cNvSpPr/>
            <p:nvPr/>
          </p:nvSpPr>
          <p:spPr>
            <a:xfrm>
              <a:off x="3757748" y="3594011"/>
              <a:ext cx="873218" cy="1333498"/>
            </a:xfrm>
            <a:custGeom>
              <a:avLst/>
              <a:gdLst>
                <a:gd name="connsiteX0" fmla="*/ 439182 w 873218"/>
                <a:gd name="connsiteY0" fmla="*/ 555049 h 1333498"/>
                <a:gd name="connsiteX1" fmla="*/ 343858 w 873218"/>
                <a:gd name="connsiteY1" fmla="*/ 650373 h 1333498"/>
                <a:gd name="connsiteX2" fmla="*/ 343858 w 873218"/>
                <a:gd name="connsiteY2" fmla="*/ 805360 h 1333498"/>
                <a:gd name="connsiteX3" fmla="*/ 434037 w 873218"/>
                <a:gd name="connsiteY3" fmla="*/ 895538 h 1333498"/>
                <a:gd name="connsiteX4" fmla="*/ 529361 w 873218"/>
                <a:gd name="connsiteY4" fmla="*/ 800214 h 1333498"/>
                <a:gd name="connsiteX5" fmla="*/ 529361 w 873218"/>
                <a:gd name="connsiteY5" fmla="*/ 645228 h 1333498"/>
                <a:gd name="connsiteX6" fmla="*/ 0 w 873218"/>
                <a:gd name="connsiteY6" fmla="*/ 0 h 1333498"/>
                <a:gd name="connsiteX7" fmla="*/ 315093 w 873218"/>
                <a:gd name="connsiteY7" fmla="*/ 99266 h 1333498"/>
                <a:gd name="connsiteX8" fmla="*/ 265113 w 873218"/>
                <a:gd name="connsiteY8" fmla="*/ 149246 h 1333498"/>
                <a:gd name="connsiteX9" fmla="*/ 439181 w 873218"/>
                <a:gd name="connsiteY9" fmla="*/ 323315 h 1333498"/>
                <a:gd name="connsiteX10" fmla="*/ 608104 w 873218"/>
                <a:gd name="connsiteY10" fmla="*/ 154394 h 1333498"/>
                <a:gd name="connsiteX11" fmla="*/ 558123 w 873218"/>
                <a:gd name="connsiteY11" fmla="*/ 104412 h 1333498"/>
                <a:gd name="connsiteX12" fmla="*/ 873218 w 873218"/>
                <a:gd name="connsiteY12" fmla="*/ 5147 h 1333498"/>
                <a:gd name="connsiteX13" fmla="*/ 773951 w 873218"/>
                <a:gd name="connsiteY13" fmla="*/ 320240 h 1333498"/>
                <a:gd name="connsiteX14" fmla="*/ 723971 w 873218"/>
                <a:gd name="connsiteY14" fmla="*/ 270260 h 1333498"/>
                <a:gd name="connsiteX15" fmla="*/ 555048 w 873218"/>
                <a:gd name="connsiteY15" fmla="*/ 439183 h 1333498"/>
                <a:gd name="connsiteX16" fmla="*/ 645227 w 873218"/>
                <a:gd name="connsiteY16" fmla="*/ 529362 h 1333498"/>
                <a:gd name="connsiteX17" fmla="*/ 645227 w 873218"/>
                <a:gd name="connsiteY17" fmla="*/ 916080 h 1333498"/>
                <a:gd name="connsiteX18" fmla="*/ 549902 w 873218"/>
                <a:gd name="connsiteY18" fmla="*/ 1011405 h 1333498"/>
                <a:gd name="connsiteX19" fmla="*/ 756129 w 873218"/>
                <a:gd name="connsiteY19" fmla="*/ 1217631 h 1333498"/>
                <a:gd name="connsiteX20" fmla="*/ 640263 w 873218"/>
                <a:gd name="connsiteY20" fmla="*/ 1333498 h 1333498"/>
                <a:gd name="connsiteX21" fmla="*/ 434036 w 873218"/>
                <a:gd name="connsiteY21" fmla="*/ 1127271 h 1333498"/>
                <a:gd name="connsiteX22" fmla="*/ 232956 w 873218"/>
                <a:gd name="connsiteY22" fmla="*/ 1328351 h 1333498"/>
                <a:gd name="connsiteX23" fmla="*/ 117090 w 873218"/>
                <a:gd name="connsiteY23" fmla="*/ 1212485 h 1333498"/>
                <a:gd name="connsiteX24" fmla="*/ 318170 w 873218"/>
                <a:gd name="connsiteY24" fmla="*/ 1011405 h 1333498"/>
                <a:gd name="connsiteX25" fmla="*/ 227991 w 873218"/>
                <a:gd name="connsiteY25" fmla="*/ 921226 h 1333498"/>
                <a:gd name="connsiteX26" fmla="*/ 227991 w 873218"/>
                <a:gd name="connsiteY26" fmla="*/ 534506 h 1333498"/>
                <a:gd name="connsiteX27" fmla="*/ 323315 w 873218"/>
                <a:gd name="connsiteY27" fmla="*/ 439181 h 1333498"/>
                <a:gd name="connsiteX28" fmla="*/ 149246 w 873218"/>
                <a:gd name="connsiteY28" fmla="*/ 265113 h 1333498"/>
                <a:gd name="connsiteX29" fmla="*/ 99266 w 873218"/>
                <a:gd name="connsiteY29" fmla="*/ 315093 h 133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3218" h="1333498">
                  <a:moveTo>
                    <a:pt x="439182" y="555049"/>
                  </a:moveTo>
                  <a:lnTo>
                    <a:pt x="343858" y="650373"/>
                  </a:lnTo>
                  <a:cubicBezTo>
                    <a:pt x="301059" y="693171"/>
                    <a:pt x="301059" y="762561"/>
                    <a:pt x="343858" y="805360"/>
                  </a:cubicBezTo>
                  <a:lnTo>
                    <a:pt x="434037" y="895538"/>
                  </a:lnTo>
                  <a:lnTo>
                    <a:pt x="529361" y="800214"/>
                  </a:lnTo>
                  <a:cubicBezTo>
                    <a:pt x="572159" y="757416"/>
                    <a:pt x="572159" y="688026"/>
                    <a:pt x="529361" y="645228"/>
                  </a:cubicBezTo>
                  <a:close/>
                  <a:moveTo>
                    <a:pt x="0" y="0"/>
                  </a:moveTo>
                  <a:lnTo>
                    <a:pt x="315093" y="99266"/>
                  </a:lnTo>
                  <a:lnTo>
                    <a:pt x="265113" y="149246"/>
                  </a:lnTo>
                  <a:lnTo>
                    <a:pt x="439181" y="323315"/>
                  </a:lnTo>
                  <a:lnTo>
                    <a:pt x="608104" y="154394"/>
                  </a:lnTo>
                  <a:lnTo>
                    <a:pt x="558123" y="104412"/>
                  </a:lnTo>
                  <a:lnTo>
                    <a:pt x="873218" y="5147"/>
                  </a:lnTo>
                  <a:lnTo>
                    <a:pt x="773951" y="320240"/>
                  </a:lnTo>
                  <a:lnTo>
                    <a:pt x="723971" y="270260"/>
                  </a:lnTo>
                  <a:lnTo>
                    <a:pt x="555048" y="439183"/>
                  </a:lnTo>
                  <a:lnTo>
                    <a:pt x="645227" y="529362"/>
                  </a:lnTo>
                  <a:cubicBezTo>
                    <a:pt x="752016" y="636151"/>
                    <a:pt x="752016" y="809290"/>
                    <a:pt x="645227" y="916080"/>
                  </a:cubicBezTo>
                  <a:lnTo>
                    <a:pt x="549902" y="1011405"/>
                  </a:lnTo>
                  <a:lnTo>
                    <a:pt x="756129" y="1217631"/>
                  </a:lnTo>
                  <a:lnTo>
                    <a:pt x="640263" y="1333498"/>
                  </a:lnTo>
                  <a:lnTo>
                    <a:pt x="434036" y="1127271"/>
                  </a:lnTo>
                  <a:lnTo>
                    <a:pt x="232956" y="1328351"/>
                  </a:lnTo>
                  <a:lnTo>
                    <a:pt x="117090" y="1212485"/>
                  </a:lnTo>
                  <a:lnTo>
                    <a:pt x="318170" y="1011405"/>
                  </a:lnTo>
                  <a:lnTo>
                    <a:pt x="227991" y="921226"/>
                  </a:lnTo>
                  <a:cubicBezTo>
                    <a:pt x="121202" y="814437"/>
                    <a:pt x="121201" y="641295"/>
                    <a:pt x="227991" y="534506"/>
                  </a:cubicBezTo>
                  <a:lnTo>
                    <a:pt x="323315" y="439181"/>
                  </a:lnTo>
                  <a:lnTo>
                    <a:pt x="149246" y="265113"/>
                  </a:lnTo>
                  <a:lnTo>
                    <a:pt x="99266" y="31509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546849" y="4646398"/>
              <a:ext cx="1295016" cy="1295016"/>
            </a:xfrm>
            <a:prstGeom prst="ellipse">
              <a:avLst/>
            </a:prstGeom>
            <a:ln w="5715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t>03</a:t>
              </a:r>
              <a:endParaRPr lang="zh-CN" altLang="en-US" sz="4400" b="1" dirty="0"/>
            </a:p>
          </p:txBody>
        </p:sp>
      </p:grpSp>
      <p:grpSp>
        <p:nvGrpSpPr>
          <p:cNvPr id="23" name="组合 22"/>
          <p:cNvGrpSpPr/>
          <p:nvPr/>
        </p:nvGrpSpPr>
        <p:grpSpPr>
          <a:xfrm>
            <a:off x="3488005" y="1681628"/>
            <a:ext cx="1295016" cy="2347403"/>
            <a:chOff x="3546849" y="3594011"/>
            <a:chExt cx="1295016" cy="2347403"/>
          </a:xfrm>
        </p:grpSpPr>
        <p:sp>
          <p:nvSpPr>
            <p:cNvPr id="24" name="自由: 形状 23"/>
            <p:cNvSpPr/>
            <p:nvPr/>
          </p:nvSpPr>
          <p:spPr>
            <a:xfrm>
              <a:off x="3757748" y="3594011"/>
              <a:ext cx="873218" cy="1333498"/>
            </a:xfrm>
            <a:custGeom>
              <a:avLst/>
              <a:gdLst>
                <a:gd name="connsiteX0" fmla="*/ 439182 w 873218"/>
                <a:gd name="connsiteY0" fmla="*/ 555049 h 1333498"/>
                <a:gd name="connsiteX1" fmla="*/ 343858 w 873218"/>
                <a:gd name="connsiteY1" fmla="*/ 650373 h 1333498"/>
                <a:gd name="connsiteX2" fmla="*/ 343858 w 873218"/>
                <a:gd name="connsiteY2" fmla="*/ 805360 h 1333498"/>
                <a:gd name="connsiteX3" fmla="*/ 434037 w 873218"/>
                <a:gd name="connsiteY3" fmla="*/ 895538 h 1333498"/>
                <a:gd name="connsiteX4" fmla="*/ 529361 w 873218"/>
                <a:gd name="connsiteY4" fmla="*/ 800214 h 1333498"/>
                <a:gd name="connsiteX5" fmla="*/ 529361 w 873218"/>
                <a:gd name="connsiteY5" fmla="*/ 645228 h 1333498"/>
                <a:gd name="connsiteX6" fmla="*/ 0 w 873218"/>
                <a:gd name="connsiteY6" fmla="*/ 0 h 1333498"/>
                <a:gd name="connsiteX7" fmla="*/ 315093 w 873218"/>
                <a:gd name="connsiteY7" fmla="*/ 99266 h 1333498"/>
                <a:gd name="connsiteX8" fmla="*/ 265113 w 873218"/>
                <a:gd name="connsiteY8" fmla="*/ 149246 h 1333498"/>
                <a:gd name="connsiteX9" fmla="*/ 439181 w 873218"/>
                <a:gd name="connsiteY9" fmla="*/ 323315 h 1333498"/>
                <a:gd name="connsiteX10" fmla="*/ 608104 w 873218"/>
                <a:gd name="connsiteY10" fmla="*/ 154394 h 1333498"/>
                <a:gd name="connsiteX11" fmla="*/ 558123 w 873218"/>
                <a:gd name="connsiteY11" fmla="*/ 104412 h 1333498"/>
                <a:gd name="connsiteX12" fmla="*/ 873218 w 873218"/>
                <a:gd name="connsiteY12" fmla="*/ 5147 h 1333498"/>
                <a:gd name="connsiteX13" fmla="*/ 773951 w 873218"/>
                <a:gd name="connsiteY13" fmla="*/ 320240 h 1333498"/>
                <a:gd name="connsiteX14" fmla="*/ 723971 w 873218"/>
                <a:gd name="connsiteY14" fmla="*/ 270260 h 1333498"/>
                <a:gd name="connsiteX15" fmla="*/ 555048 w 873218"/>
                <a:gd name="connsiteY15" fmla="*/ 439183 h 1333498"/>
                <a:gd name="connsiteX16" fmla="*/ 645227 w 873218"/>
                <a:gd name="connsiteY16" fmla="*/ 529362 h 1333498"/>
                <a:gd name="connsiteX17" fmla="*/ 645227 w 873218"/>
                <a:gd name="connsiteY17" fmla="*/ 916080 h 1333498"/>
                <a:gd name="connsiteX18" fmla="*/ 549902 w 873218"/>
                <a:gd name="connsiteY18" fmla="*/ 1011405 h 1333498"/>
                <a:gd name="connsiteX19" fmla="*/ 756129 w 873218"/>
                <a:gd name="connsiteY19" fmla="*/ 1217631 h 1333498"/>
                <a:gd name="connsiteX20" fmla="*/ 640263 w 873218"/>
                <a:gd name="connsiteY20" fmla="*/ 1333498 h 1333498"/>
                <a:gd name="connsiteX21" fmla="*/ 434036 w 873218"/>
                <a:gd name="connsiteY21" fmla="*/ 1127271 h 1333498"/>
                <a:gd name="connsiteX22" fmla="*/ 232956 w 873218"/>
                <a:gd name="connsiteY22" fmla="*/ 1328351 h 1333498"/>
                <a:gd name="connsiteX23" fmla="*/ 117090 w 873218"/>
                <a:gd name="connsiteY23" fmla="*/ 1212485 h 1333498"/>
                <a:gd name="connsiteX24" fmla="*/ 318170 w 873218"/>
                <a:gd name="connsiteY24" fmla="*/ 1011405 h 1333498"/>
                <a:gd name="connsiteX25" fmla="*/ 227991 w 873218"/>
                <a:gd name="connsiteY25" fmla="*/ 921226 h 1333498"/>
                <a:gd name="connsiteX26" fmla="*/ 227991 w 873218"/>
                <a:gd name="connsiteY26" fmla="*/ 534506 h 1333498"/>
                <a:gd name="connsiteX27" fmla="*/ 323315 w 873218"/>
                <a:gd name="connsiteY27" fmla="*/ 439181 h 1333498"/>
                <a:gd name="connsiteX28" fmla="*/ 149246 w 873218"/>
                <a:gd name="connsiteY28" fmla="*/ 265113 h 1333498"/>
                <a:gd name="connsiteX29" fmla="*/ 99266 w 873218"/>
                <a:gd name="connsiteY29" fmla="*/ 315093 h 133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3218" h="1333498">
                  <a:moveTo>
                    <a:pt x="439182" y="555049"/>
                  </a:moveTo>
                  <a:lnTo>
                    <a:pt x="343858" y="650373"/>
                  </a:lnTo>
                  <a:cubicBezTo>
                    <a:pt x="301059" y="693171"/>
                    <a:pt x="301059" y="762561"/>
                    <a:pt x="343858" y="805360"/>
                  </a:cubicBezTo>
                  <a:lnTo>
                    <a:pt x="434037" y="895538"/>
                  </a:lnTo>
                  <a:lnTo>
                    <a:pt x="529361" y="800214"/>
                  </a:lnTo>
                  <a:cubicBezTo>
                    <a:pt x="572159" y="757416"/>
                    <a:pt x="572159" y="688026"/>
                    <a:pt x="529361" y="645228"/>
                  </a:cubicBezTo>
                  <a:close/>
                  <a:moveTo>
                    <a:pt x="0" y="0"/>
                  </a:moveTo>
                  <a:lnTo>
                    <a:pt x="315093" y="99266"/>
                  </a:lnTo>
                  <a:lnTo>
                    <a:pt x="265113" y="149246"/>
                  </a:lnTo>
                  <a:lnTo>
                    <a:pt x="439181" y="323315"/>
                  </a:lnTo>
                  <a:lnTo>
                    <a:pt x="608104" y="154394"/>
                  </a:lnTo>
                  <a:lnTo>
                    <a:pt x="558123" y="104412"/>
                  </a:lnTo>
                  <a:lnTo>
                    <a:pt x="873218" y="5147"/>
                  </a:lnTo>
                  <a:lnTo>
                    <a:pt x="773951" y="320240"/>
                  </a:lnTo>
                  <a:lnTo>
                    <a:pt x="723971" y="270260"/>
                  </a:lnTo>
                  <a:lnTo>
                    <a:pt x="555048" y="439183"/>
                  </a:lnTo>
                  <a:lnTo>
                    <a:pt x="645227" y="529362"/>
                  </a:lnTo>
                  <a:cubicBezTo>
                    <a:pt x="752016" y="636151"/>
                    <a:pt x="752016" y="809290"/>
                    <a:pt x="645227" y="916080"/>
                  </a:cubicBezTo>
                  <a:lnTo>
                    <a:pt x="549902" y="1011405"/>
                  </a:lnTo>
                  <a:lnTo>
                    <a:pt x="756129" y="1217631"/>
                  </a:lnTo>
                  <a:lnTo>
                    <a:pt x="640263" y="1333498"/>
                  </a:lnTo>
                  <a:lnTo>
                    <a:pt x="434036" y="1127271"/>
                  </a:lnTo>
                  <a:lnTo>
                    <a:pt x="232956" y="1328351"/>
                  </a:lnTo>
                  <a:lnTo>
                    <a:pt x="117090" y="1212485"/>
                  </a:lnTo>
                  <a:lnTo>
                    <a:pt x="318170" y="1011405"/>
                  </a:lnTo>
                  <a:lnTo>
                    <a:pt x="227991" y="921226"/>
                  </a:lnTo>
                  <a:cubicBezTo>
                    <a:pt x="121202" y="814437"/>
                    <a:pt x="121201" y="641295"/>
                    <a:pt x="227991" y="534506"/>
                  </a:cubicBezTo>
                  <a:lnTo>
                    <a:pt x="323315" y="439181"/>
                  </a:lnTo>
                  <a:lnTo>
                    <a:pt x="149246" y="265113"/>
                  </a:lnTo>
                  <a:lnTo>
                    <a:pt x="99266" y="31509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546849" y="4646398"/>
              <a:ext cx="1295016" cy="1295016"/>
            </a:xfrm>
            <a:prstGeom prst="ellipse">
              <a:avLst/>
            </a:prstGeom>
            <a:ln w="5715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t>01</a:t>
              </a:r>
              <a:endParaRPr lang="zh-CN" altLang="en-US" sz="4400" b="1" dirty="0"/>
            </a:p>
          </p:txBody>
        </p:sp>
      </p:grpSp>
      <p:sp>
        <p:nvSpPr>
          <p:cNvPr id="26" name="矩形 25"/>
          <p:cNvSpPr/>
          <p:nvPr/>
        </p:nvSpPr>
        <p:spPr>
          <a:xfrm>
            <a:off x="1100412" y="2298267"/>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cxnSp>
        <p:nvCxnSpPr>
          <p:cNvPr id="27" name="直接连接符 26"/>
          <p:cNvCxnSpPr/>
          <p:nvPr/>
        </p:nvCxnSpPr>
        <p:spPr>
          <a:xfrm>
            <a:off x="3084399" y="2199252"/>
            <a:ext cx="0" cy="182977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100412" y="4546655"/>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cxnSp>
        <p:nvCxnSpPr>
          <p:cNvPr id="38" name="直接连接符 37"/>
          <p:cNvCxnSpPr/>
          <p:nvPr/>
        </p:nvCxnSpPr>
        <p:spPr>
          <a:xfrm>
            <a:off x="3084399" y="4447640"/>
            <a:ext cx="0" cy="1829779"/>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7527735" y="4029031"/>
            <a:ext cx="1295016" cy="2347403"/>
            <a:chOff x="3546849" y="3594011"/>
            <a:chExt cx="1295016" cy="2347403"/>
          </a:xfrm>
        </p:grpSpPr>
        <p:sp>
          <p:nvSpPr>
            <p:cNvPr id="40" name="自由: 形状 39"/>
            <p:cNvSpPr/>
            <p:nvPr/>
          </p:nvSpPr>
          <p:spPr>
            <a:xfrm>
              <a:off x="3757748" y="3594011"/>
              <a:ext cx="873218" cy="1333498"/>
            </a:xfrm>
            <a:custGeom>
              <a:avLst/>
              <a:gdLst>
                <a:gd name="connsiteX0" fmla="*/ 439182 w 873218"/>
                <a:gd name="connsiteY0" fmla="*/ 555049 h 1333498"/>
                <a:gd name="connsiteX1" fmla="*/ 343858 w 873218"/>
                <a:gd name="connsiteY1" fmla="*/ 650373 h 1333498"/>
                <a:gd name="connsiteX2" fmla="*/ 343858 w 873218"/>
                <a:gd name="connsiteY2" fmla="*/ 805360 h 1333498"/>
                <a:gd name="connsiteX3" fmla="*/ 434037 w 873218"/>
                <a:gd name="connsiteY3" fmla="*/ 895538 h 1333498"/>
                <a:gd name="connsiteX4" fmla="*/ 529361 w 873218"/>
                <a:gd name="connsiteY4" fmla="*/ 800214 h 1333498"/>
                <a:gd name="connsiteX5" fmla="*/ 529361 w 873218"/>
                <a:gd name="connsiteY5" fmla="*/ 645228 h 1333498"/>
                <a:gd name="connsiteX6" fmla="*/ 0 w 873218"/>
                <a:gd name="connsiteY6" fmla="*/ 0 h 1333498"/>
                <a:gd name="connsiteX7" fmla="*/ 315093 w 873218"/>
                <a:gd name="connsiteY7" fmla="*/ 99266 h 1333498"/>
                <a:gd name="connsiteX8" fmla="*/ 265113 w 873218"/>
                <a:gd name="connsiteY8" fmla="*/ 149246 h 1333498"/>
                <a:gd name="connsiteX9" fmla="*/ 439181 w 873218"/>
                <a:gd name="connsiteY9" fmla="*/ 323315 h 1333498"/>
                <a:gd name="connsiteX10" fmla="*/ 608104 w 873218"/>
                <a:gd name="connsiteY10" fmla="*/ 154394 h 1333498"/>
                <a:gd name="connsiteX11" fmla="*/ 558123 w 873218"/>
                <a:gd name="connsiteY11" fmla="*/ 104412 h 1333498"/>
                <a:gd name="connsiteX12" fmla="*/ 873218 w 873218"/>
                <a:gd name="connsiteY12" fmla="*/ 5147 h 1333498"/>
                <a:gd name="connsiteX13" fmla="*/ 773951 w 873218"/>
                <a:gd name="connsiteY13" fmla="*/ 320240 h 1333498"/>
                <a:gd name="connsiteX14" fmla="*/ 723971 w 873218"/>
                <a:gd name="connsiteY14" fmla="*/ 270260 h 1333498"/>
                <a:gd name="connsiteX15" fmla="*/ 555048 w 873218"/>
                <a:gd name="connsiteY15" fmla="*/ 439183 h 1333498"/>
                <a:gd name="connsiteX16" fmla="*/ 645227 w 873218"/>
                <a:gd name="connsiteY16" fmla="*/ 529362 h 1333498"/>
                <a:gd name="connsiteX17" fmla="*/ 645227 w 873218"/>
                <a:gd name="connsiteY17" fmla="*/ 916080 h 1333498"/>
                <a:gd name="connsiteX18" fmla="*/ 549902 w 873218"/>
                <a:gd name="connsiteY18" fmla="*/ 1011405 h 1333498"/>
                <a:gd name="connsiteX19" fmla="*/ 756129 w 873218"/>
                <a:gd name="connsiteY19" fmla="*/ 1217631 h 1333498"/>
                <a:gd name="connsiteX20" fmla="*/ 640263 w 873218"/>
                <a:gd name="connsiteY20" fmla="*/ 1333498 h 1333498"/>
                <a:gd name="connsiteX21" fmla="*/ 434036 w 873218"/>
                <a:gd name="connsiteY21" fmla="*/ 1127271 h 1333498"/>
                <a:gd name="connsiteX22" fmla="*/ 232956 w 873218"/>
                <a:gd name="connsiteY22" fmla="*/ 1328351 h 1333498"/>
                <a:gd name="connsiteX23" fmla="*/ 117090 w 873218"/>
                <a:gd name="connsiteY23" fmla="*/ 1212485 h 1333498"/>
                <a:gd name="connsiteX24" fmla="*/ 318170 w 873218"/>
                <a:gd name="connsiteY24" fmla="*/ 1011405 h 1333498"/>
                <a:gd name="connsiteX25" fmla="*/ 227991 w 873218"/>
                <a:gd name="connsiteY25" fmla="*/ 921226 h 1333498"/>
                <a:gd name="connsiteX26" fmla="*/ 227991 w 873218"/>
                <a:gd name="connsiteY26" fmla="*/ 534506 h 1333498"/>
                <a:gd name="connsiteX27" fmla="*/ 323315 w 873218"/>
                <a:gd name="connsiteY27" fmla="*/ 439181 h 1333498"/>
                <a:gd name="connsiteX28" fmla="*/ 149246 w 873218"/>
                <a:gd name="connsiteY28" fmla="*/ 265113 h 1333498"/>
                <a:gd name="connsiteX29" fmla="*/ 99266 w 873218"/>
                <a:gd name="connsiteY29" fmla="*/ 315093 h 133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3218" h="1333498">
                  <a:moveTo>
                    <a:pt x="439182" y="555049"/>
                  </a:moveTo>
                  <a:lnTo>
                    <a:pt x="343858" y="650373"/>
                  </a:lnTo>
                  <a:cubicBezTo>
                    <a:pt x="301059" y="693171"/>
                    <a:pt x="301059" y="762561"/>
                    <a:pt x="343858" y="805360"/>
                  </a:cubicBezTo>
                  <a:lnTo>
                    <a:pt x="434037" y="895538"/>
                  </a:lnTo>
                  <a:lnTo>
                    <a:pt x="529361" y="800214"/>
                  </a:lnTo>
                  <a:cubicBezTo>
                    <a:pt x="572159" y="757416"/>
                    <a:pt x="572159" y="688026"/>
                    <a:pt x="529361" y="645228"/>
                  </a:cubicBezTo>
                  <a:close/>
                  <a:moveTo>
                    <a:pt x="0" y="0"/>
                  </a:moveTo>
                  <a:lnTo>
                    <a:pt x="315093" y="99266"/>
                  </a:lnTo>
                  <a:lnTo>
                    <a:pt x="265113" y="149246"/>
                  </a:lnTo>
                  <a:lnTo>
                    <a:pt x="439181" y="323315"/>
                  </a:lnTo>
                  <a:lnTo>
                    <a:pt x="608104" y="154394"/>
                  </a:lnTo>
                  <a:lnTo>
                    <a:pt x="558123" y="104412"/>
                  </a:lnTo>
                  <a:lnTo>
                    <a:pt x="873218" y="5147"/>
                  </a:lnTo>
                  <a:lnTo>
                    <a:pt x="773951" y="320240"/>
                  </a:lnTo>
                  <a:lnTo>
                    <a:pt x="723971" y="270260"/>
                  </a:lnTo>
                  <a:lnTo>
                    <a:pt x="555048" y="439183"/>
                  </a:lnTo>
                  <a:lnTo>
                    <a:pt x="645227" y="529362"/>
                  </a:lnTo>
                  <a:cubicBezTo>
                    <a:pt x="752016" y="636151"/>
                    <a:pt x="752016" y="809290"/>
                    <a:pt x="645227" y="916080"/>
                  </a:cubicBezTo>
                  <a:lnTo>
                    <a:pt x="549902" y="1011405"/>
                  </a:lnTo>
                  <a:lnTo>
                    <a:pt x="756129" y="1217631"/>
                  </a:lnTo>
                  <a:lnTo>
                    <a:pt x="640263" y="1333498"/>
                  </a:lnTo>
                  <a:lnTo>
                    <a:pt x="434036" y="1127271"/>
                  </a:lnTo>
                  <a:lnTo>
                    <a:pt x="232956" y="1328351"/>
                  </a:lnTo>
                  <a:lnTo>
                    <a:pt x="117090" y="1212485"/>
                  </a:lnTo>
                  <a:lnTo>
                    <a:pt x="318170" y="1011405"/>
                  </a:lnTo>
                  <a:lnTo>
                    <a:pt x="227991" y="921226"/>
                  </a:lnTo>
                  <a:cubicBezTo>
                    <a:pt x="121202" y="814437"/>
                    <a:pt x="121201" y="641295"/>
                    <a:pt x="227991" y="534506"/>
                  </a:cubicBezTo>
                  <a:lnTo>
                    <a:pt x="323315" y="439181"/>
                  </a:lnTo>
                  <a:lnTo>
                    <a:pt x="149246" y="265113"/>
                  </a:lnTo>
                  <a:lnTo>
                    <a:pt x="99266" y="31509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546849" y="4646398"/>
              <a:ext cx="1295016" cy="1295016"/>
            </a:xfrm>
            <a:prstGeom prst="ellipse">
              <a:avLst/>
            </a:prstGeom>
            <a:ln w="5715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t>04</a:t>
              </a:r>
              <a:endParaRPr lang="zh-CN" altLang="en-US" sz="4400" b="1" dirty="0"/>
            </a:p>
          </p:txBody>
        </p:sp>
      </p:grpSp>
      <p:grpSp>
        <p:nvGrpSpPr>
          <p:cNvPr id="45" name="组合 44"/>
          <p:cNvGrpSpPr/>
          <p:nvPr/>
        </p:nvGrpSpPr>
        <p:grpSpPr>
          <a:xfrm>
            <a:off x="7527735" y="1681628"/>
            <a:ext cx="1295016" cy="2347403"/>
            <a:chOff x="3546849" y="3594011"/>
            <a:chExt cx="1295016" cy="2347403"/>
          </a:xfrm>
        </p:grpSpPr>
        <p:sp>
          <p:nvSpPr>
            <p:cNvPr id="46" name="自由: 形状 45"/>
            <p:cNvSpPr/>
            <p:nvPr/>
          </p:nvSpPr>
          <p:spPr>
            <a:xfrm>
              <a:off x="3757748" y="3594011"/>
              <a:ext cx="873218" cy="1333498"/>
            </a:xfrm>
            <a:custGeom>
              <a:avLst/>
              <a:gdLst>
                <a:gd name="connsiteX0" fmla="*/ 439182 w 873218"/>
                <a:gd name="connsiteY0" fmla="*/ 555049 h 1333498"/>
                <a:gd name="connsiteX1" fmla="*/ 343858 w 873218"/>
                <a:gd name="connsiteY1" fmla="*/ 650373 h 1333498"/>
                <a:gd name="connsiteX2" fmla="*/ 343858 w 873218"/>
                <a:gd name="connsiteY2" fmla="*/ 805360 h 1333498"/>
                <a:gd name="connsiteX3" fmla="*/ 434037 w 873218"/>
                <a:gd name="connsiteY3" fmla="*/ 895538 h 1333498"/>
                <a:gd name="connsiteX4" fmla="*/ 529361 w 873218"/>
                <a:gd name="connsiteY4" fmla="*/ 800214 h 1333498"/>
                <a:gd name="connsiteX5" fmla="*/ 529361 w 873218"/>
                <a:gd name="connsiteY5" fmla="*/ 645228 h 1333498"/>
                <a:gd name="connsiteX6" fmla="*/ 0 w 873218"/>
                <a:gd name="connsiteY6" fmla="*/ 0 h 1333498"/>
                <a:gd name="connsiteX7" fmla="*/ 315093 w 873218"/>
                <a:gd name="connsiteY7" fmla="*/ 99266 h 1333498"/>
                <a:gd name="connsiteX8" fmla="*/ 265113 w 873218"/>
                <a:gd name="connsiteY8" fmla="*/ 149246 h 1333498"/>
                <a:gd name="connsiteX9" fmla="*/ 439181 w 873218"/>
                <a:gd name="connsiteY9" fmla="*/ 323315 h 1333498"/>
                <a:gd name="connsiteX10" fmla="*/ 608104 w 873218"/>
                <a:gd name="connsiteY10" fmla="*/ 154394 h 1333498"/>
                <a:gd name="connsiteX11" fmla="*/ 558123 w 873218"/>
                <a:gd name="connsiteY11" fmla="*/ 104412 h 1333498"/>
                <a:gd name="connsiteX12" fmla="*/ 873218 w 873218"/>
                <a:gd name="connsiteY12" fmla="*/ 5147 h 1333498"/>
                <a:gd name="connsiteX13" fmla="*/ 773951 w 873218"/>
                <a:gd name="connsiteY13" fmla="*/ 320240 h 1333498"/>
                <a:gd name="connsiteX14" fmla="*/ 723971 w 873218"/>
                <a:gd name="connsiteY14" fmla="*/ 270260 h 1333498"/>
                <a:gd name="connsiteX15" fmla="*/ 555048 w 873218"/>
                <a:gd name="connsiteY15" fmla="*/ 439183 h 1333498"/>
                <a:gd name="connsiteX16" fmla="*/ 645227 w 873218"/>
                <a:gd name="connsiteY16" fmla="*/ 529362 h 1333498"/>
                <a:gd name="connsiteX17" fmla="*/ 645227 w 873218"/>
                <a:gd name="connsiteY17" fmla="*/ 916080 h 1333498"/>
                <a:gd name="connsiteX18" fmla="*/ 549902 w 873218"/>
                <a:gd name="connsiteY18" fmla="*/ 1011405 h 1333498"/>
                <a:gd name="connsiteX19" fmla="*/ 756129 w 873218"/>
                <a:gd name="connsiteY19" fmla="*/ 1217631 h 1333498"/>
                <a:gd name="connsiteX20" fmla="*/ 640263 w 873218"/>
                <a:gd name="connsiteY20" fmla="*/ 1333498 h 1333498"/>
                <a:gd name="connsiteX21" fmla="*/ 434036 w 873218"/>
                <a:gd name="connsiteY21" fmla="*/ 1127271 h 1333498"/>
                <a:gd name="connsiteX22" fmla="*/ 232956 w 873218"/>
                <a:gd name="connsiteY22" fmla="*/ 1328351 h 1333498"/>
                <a:gd name="connsiteX23" fmla="*/ 117090 w 873218"/>
                <a:gd name="connsiteY23" fmla="*/ 1212485 h 1333498"/>
                <a:gd name="connsiteX24" fmla="*/ 318170 w 873218"/>
                <a:gd name="connsiteY24" fmla="*/ 1011405 h 1333498"/>
                <a:gd name="connsiteX25" fmla="*/ 227991 w 873218"/>
                <a:gd name="connsiteY25" fmla="*/ 921226 h 1333498"/>
                <a:gd name="connsiteX26" fmla="*/ 227991 w 873218"/>
                <a:gd name="connsiteY26" fmla="*/ 534506 h 1333498"/>
                <a:gd name="connsiteX27" fmla="*/ 323315 w 873218"/>
                <a:gd name="connsiteY27" fmla="*/ 439181 h 1333498"/>
                <a:gd name="connsiteX28" fmla="*/ 149246 w 873218"/>
                <a:gd name="connsiteY28" fmla="*/ 265113 h 1333498"/>
                <a:gd name="connsiteX29" fmla="*/ 99266 w 873218"/>
                <a:gd name="connsiteY29" fmla="*/ 315093 h 133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73218" h="1333498">
                  <a:moveTo>
                    <a:pt x="439182" y="555049"/>
                  </a:moveTo>
                  <a:lnTo>
                    <a:pt x="343858" y="650373"/>
                  </a:lnTo>
                  <a:cubicBezTo>
                    <a:pt x="301059" y="693171"/>
                    <a:pt x="301059" y="762561"/>
                    <a:pt x="343858" y="805360"/>
                  </a:cubicBezTo>
                  <a:lnTo>
                    <a:pt x="434037" y="895538"/>
                  </a:lnTo>
                  <a:lnTo>
                    <a:pt x="529361" y="800214"/>
                  </a:lnTo>
                  <a:cubicBezTo>
                    <a:pt x="572159" y="757416"/>
                    <a:pt x="572159" y="688026"/>
                    <a:pt x="529361" y="645228"/>
                  </a:cubicBezTo>
                  <a:close/>
                  <a:moveTo>
                    <a:pt x="0" y="0"/>
                  </a:moveTo>
                  <a:lnTo>
                    <a:pt x="315093" y="99266"/>
                  </a:lnTo>
                  <a:lnTo>
                    <a:pt x="265113" y="149246"/>
                  </a:lnTo>
                  <a:lnTo>
                    <a:pt x="439181" y="323315"/>
                  </a:lnTo>
                  <a:lnTo>
                    <a:pt x="608104" y="154394"/>
                  </a:lnTo>
                  <a:lnTo>
                    <a:pt x="558123" y="104412"/>
                  </a:lnTo>
                  <a:lnTo>
                    <a:pt x="873218" y="5147"/>
                  </a:lnTo>
                  <a:lnTo>
                    <a:pt x="773951" y="320240"/>
                  </a:lnTo>
                  <a:lnTo>
                    <a:pt x="723971" y="270260"/>
                  </a:lnTo>
                  <a:lnTo>
                    <a:pt x="555048" y="439183"/>
                  </a:lnTo>
                  <a:lnTo>
                    <a:pt x="645227" y="529362"/>
                  </a:lnTo>
                  <a:cubicBezTo>
                    <a:pt x="752016" y="636151"/>
                    <a:pt x="752016" y="809290"/>
                    <a:pt x="645227" y="916080"/>
                  </a:cubicBezTo>
                  <a:lnTo>
                    <a:pt x="549902" y="1011405"/>
                  </a:lnTo>
                  <a:lnTo>
                    <a:pt x="756129" y="1217631"/>
                  </a:lnTo>
                  <a:lnTo>
                    <a:pt x="640263" y="1333498"/>
                  </a:lnTo>
                  <a:lnTo>
                    <a:pt x="434036" y="1127271"/>
                  </a:lnTo>
                  <a:lnTo>
                    <a:pt x="232956" y="1328351"/>
                  </a:lnTo>
                  <a:lnTo>
                    <a:pt x="117090" y="1212485"/>
                  </a:lnTo>
                  <a:lnTo>
                    <a:pt x="318170" y="1011405"/>
                  </a:lnTo>
                  <a:lnTo>
                    <a:pt x="227991" y="921226"/>
                  </a:lnTo>
                  <a:cubicBezTo>
                    <a:pt x="121202" y="814437"/>
                    <a:pt x="121201" y="641295"/>
                    <a:pt x="227991" y="534506"/>
                  </a:cubicBezTo>
                  <a:lnTo>
                    <a:pt x="323315" y="439181"/>
                  </a:lnTo>
                  <a:lnTo>
                    <a:pt x="149246" y="265113"/>
                  </a:lnTo>
                  <a:lnTo>
                    <a:pt x="99266" y="31509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546849" y="4646398"/>
              <a:ext cx="1295016" cy="1295016"/>
            </a:xfrm>
            <a:prstGeom prst="ellipse">
              <a:avLst/>
            </a:prstGeom>
            <a:ln w="57150">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t>02</a:t>
              </a:r>
              <a:endParaRPr lang="zh-CN" altLang="en-US" sz="4400" b="1" dirty="0"/>
            </a:p>
          </p:txBody>
        </p:sp>
      </p:grpSp>
      <p:sp>
        <p:nvSpPr>
          <p:cNvPr id="48" name="矩形 47"/>
          <p:cNvSpPr/>
          <p:nvPr/>
        </p:nvSpPr>
        <p:spPr>
          <a:xfrm>
            <a:off x="9794040" y="2298267"/>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cxnSp>
        <p:nvCxnSpPr>
          <p:cNvPr id="49" name="直接连接符 48"/>
          <p:cNvCxnSpPr/>
          <p:nvPr/>
        </p:nvCxnSpPr>
        <p:spPr>
          <a:xfrm>
            <a:off x="9253184" y="2199252"/>
            <a:ext cx="0" cy="182977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9794040" y="4546655"/>
            <a:ext cx="1378669" cy="1631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cxnSp>
        <p:nvCxnSpPr>
          <p:cNvPr id="51" name="直接连接符 50"/>
          <p:cNvCxnSpPr/>
          <p:nvPr/>
        </p:nvCxnSpPr>
        <p:spPr>
          <a:xfrm>
            <a:off x="9253184" y="4447640"/>
            <a:ext cx="0" cy="182977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3" name="KSO_Shape"/>
          <p:cNvSpPr>
            <a:spLocks/>
          </p:cNvSpPr>
          <p:nvPr/>
        </p:nvSpPr>
        <p:spPr bwMode="auto">
          <a:xfrm>
            <a:off x="5528956" y="3325626"/>
            <a:ext cx="1134089" cy="1298575"/>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extLst>
      <p:ext uri="{BB962C8B-B14F-4D97-AF65-F5344CB8AC3E}">
        <p14:creationId xmlns:p14="http://schemas.microsoft.com/office/powerpoint/2010/main" val="2308767042"/>
      </p:ext>
    </p:extLst>
  </p:cSld>
  <p:clrMapOvr>
    <a:masterClrMapping/>
  </p:clrMapOvr>
  <p:transition spd="slow" advTm="300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4097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p>
        </p:txBody>
      </p:sp>
      <p:sp>
        <p:nvSpPr>
          <p:cNvPr id="124" name="椭圆 123"/>
          <p:cNvSpPr/>
          <p:nvPr/>
        </p:nvSpPr>
        <p:spPr>
          <a:xfrm>
            <a:off x="38671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p>
        </p:txBody>
      </p:sp>
      <p:sp>
        <p:nvSpPr>
          <p:cNvPr id="125" name="椭圆 124"/>
          <p:cNvSpPr/>
          <p:nvPr/>
        </p:nvSpPr>
        <p:spPr>
          <a:xfrm>
            <a:off x="63246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观</a:t>
            </a:r>
          </a:p>
        </p:txBody>
      </p:sp>
      <p:sp>
        <p:nvSpPr>
          <p:cNvPr id="126" name="椭圆 125"/>
          <p:cNvSpPr/>
          <p:nvPr/>
        </p:nvSpPr>
        <p:spPr>
          <a:xfrm>
            <a:off x="87820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看</a:t>
            </a:r>
          </a:p>
        </p:txBody>
      </p:sp>
    </p:spTree>
    <p:extLst>
      <p:ext uri="{BB962C8B-B14F-4D97-AF65-F5344CB8AC3E}">
        <p14:creationId xmlns:p14="http://schemas.microsoft.com/office/powerpoint/2010/main" val="3544520676"/>
      </p:ext>
    </p:extLst>
  </p:cSld>
  <p:clrMapOvr>
    <a:masterClrMapping/>
  </p:clrMapOvr>
  <p:transition spd="slow" advTm="3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请输入第一章大标题</a:t>
            </a:r>
            <a:endParaRPr lang="zh-CN" altLang="en-US" dirty="0"/>
          </a:p>
        </p:txBody>
      </p:sp>
      <p:sp>
        <p:nvSpPr>
          <p:cNvPr id="9219" name="文本占位符 2"/>
          <p:cNvSpPr>
            <a:spLocks noGrp="1"/>
          </p:cNvSpPr>
          <p:nvPr>
            <p:ph type="body" idx="1"/>
          </p:nvPr>
        </p:nvSpPr>
        <p:spPr/>
        <p:txBody>
          <a:bodyPr/>
          <a:lstStyle/>
          <a:p>
            <a:r>
              <a:rPr lang="zh-CN" altLang="en-US"/>
              <a:t>请输入第一章说明小标题</a:t>
            </a:r>
            <a:endParaRPr lang="zh-CN" altLang="en-US" dirty="0"/>
          </a:p>
        </p:txBody>
      </p:sp>
      <p:sp>
        <p:nvSpPr>
          <p:cNvPr id="2" name="文本框 1"/>
          <p:cNvSpPr txBox="1"/>
          <p:nvPr/>
        </p:nvSpPr>
        <p:spPr>
          <a:xfrm>
            <a:off x="8858250" y="4821510"/>
            <a:ext cx="1885950" cy="1200329"/>
          </a:xfrm>
          <a:prstGeom prst="rect">
            <a:avLst/>
          </a:prstGeom>
          <a:noFill/>
        </p:spPr>
        <p:txBody>
          <a:bodyPr wrap="square" rtlCol="0">
            <a:spAutoFit/>
          </a:bodyPr>
          <a:lstStyle/>
          <a:p>
            <a:pPr algn="ctr"/>
            <a:r>
              <a:rPr lang="en-US" altLang="zh-CN" sz="7200" b="1" dirty="0">
                <a:solidFill>
                  <a:schemeClr val="accent1">
                    <a:lumMod val="75000"/>
                  </a:schemeClr>
                </a:solidFill>
                <a:latin typeface="微软雅黑" panose="020B0503020204020204" pitchFamily="34" charset="-122"/>
                <a:ea typeface="微软雅黑" panose="020B0503020204020204" pitchFamily="34" charset="-122"/>
              </a:rPr>
              <a:t>01</a:t>
            </a:r>
            <a:endParaRPr lang="zh-CN" altLang="en-US" sz="7200" b="1" dirty="0">
              <a:solidFill>
                <a:schemeClr val="accent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7194013"/>
      </p:ext>
    </p:extLst>
  </p:cSld>
  <p:clrMapOvr>
    <a:masterClrMapping/>
  </p:clrMapOvr>
  <p:transition spd="slow" advTm="3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8" name="右弧形箭头 5"/>
          <p:cNvSpPr/>
          <p:nvPr/>
        </p:nvSpPr>
        <p:spPr>
          <a:xfrm rot="5400000" flipH="1">
            <a:off x="5301030" y="2261104"/>
            <a:ext cx="2962176" cy="265497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en-US" sz="1350" kern="0">
              <a:solidFill>
                <a:sysClr val="windowText" lastClr="000000"/>
              </a:solidFill>
              <a:latin typeface="Calibri"/>
            </a:endParaRPr>
          </a:p>
        </p:txBody>
      </p:sp>
      <p:sp>
        <p:nvSpPr>
          <p:cNvPr id="19" name="右弧形箭头 5"/>
          <p:cNvSpPr/>
          <p:nvPr/>
        </p:nvSpPr>
        <p:spPr>
          <a:xfrm rot="16200000">
            <a:off x="3878055" y="2260333"/>
            <a:ext cx="2962176" cy="265497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en-US" sz="1350" kern="0">
              <a:solidFill>
                <a:sysClr val="windowText" lastClr="000000"/>
              </a:solidFill>
              <a:latin typeface="Calibri"/>
            </a:endParaRPr>
          </a:p>
        </p:txBody>
      </p:sp>
      <p:sp>
        <p:nvSpPr>
          <p:cNvPr id="20" name="矩形 19"/>
          <p:cNvSpPr/>
          <p:nvPr/>
        </p:nvSpPr>
        <p:spPr>
          <a:xfrm>
            <a:off x="3137070" y="5068905"/>
            <a:ext cx="2516242" cy="108006"/>
          </a:xfrm>
          <a:prstGeom prst="rect">
            <a:avLst/>
          </a:pr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en-US" altLang="zh-CN" kern="0" dirty="0">
              <a:solidFill>
                <a:sysClr val="window" lastClr="FFFFFF"/>
              </a:solidFill>
              <a:latin typeface="微软雅黑" panose="020B0503020204020204" pitchFamily="34" charset="-122"/>
              <a:ea typeface="微软雅黑" panose="020B0503020204020204" pitchFamily="34" charset="-122"/>
            </a:endParaRPr>
          </a:p>
        </p:txBody>
      </p:sp>
      <p:sp>
        <p:nvSpPr>
          <p:cNvPr id="21" name="矩形 20"/>
          <p:cNvSpPr/>
          <p:nvPr/>
        </p:nvSpPr>
        <p:spPr>
          <a:xfrm>
            <a:off x="6538689" y="5068905"/>
            <a:ext cx="2516242" cy="108006"/>
          </a:xfrm>
          <a:prstGeom prst="rect">
            <a:avLst/>
          </a:prstGeom>
          <a:solidFill>
            <a:schemeClr val="accent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en-US" altLang="zh-CN" kern="0" dirty="0">
              <a:solidFill>
                <a:sysClr val="window" lastClr="FFFFFF"/>
              </a:solidFill>
              <a:latin typeface="微软雅黑" panose="020B0503020204020204" pitchFamily="34" charset="-122"/>
              <a:ea typeface="微软雅黑" panose="020B0503020204020204" pitchFamily="34" charset="-122"/>
            </a:endParaRPr>
          </a:p>
        </p:txBody>
      </p:sp>
      <p:sp>
        <p:nvSpPr>
          <p:cNvPr id="23" name="Rectangle 42"/>
          <p:cNvSpPr>
            <a:spLocks noChangeArrowheads="1"/>
          </p:cNvSpPr>
          <p:nvPr/>
        </p:nvSpPr>
        <p:spPr bwMode="auto">
          <a:xfrm>
            <a:off x="3137070" y="5432262"/>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68</a:t>
            </a:r>
            <a:r>
              <a:rPr lang="en-US" altLang="zh-CN" sz="4000" dirty="0">
                <a:solidFill>
                  <a:schemeClr val="accent1"/>
                </a:solidFill>
                <a:latin typeface="+mn-lt"/>
              </a:rPr>
              <a:t>%</a:t>
            </a:r>
            <a:endParaRPr lang="zh-CN" altLang="en-US" sz="5400" dirty="0">
              <a:solidFill>
                <a:schemeClr val="accent1"/>
              </a:solidFill>
              <a:latin typeface="+mn-lt"/>
            </a:endParaRPr>
          </a:p>
        </p:txBody>
      </p:sp>
      <p:sp>
        <p:nvSpPr>
          <p:cNvPr id="24" name="Rectangle 42"/>
          <p:cNvSpPr>
            <a:spLocks noChangeArrowheads="1"/>
          </p:cNvSpPr>
          <p:nvPr/>
        </p:nvSpPr>
        <p:spPr bwMode="auto">
          <a:xfrm>
            <a:off x="6538689" y="5432262"/>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95</a:t>
            </a:r>
            <a:r>
              <a:rPr lang="en-US" altLang="zh-CN" sz="4000" dirty="0">
                <a:solidFill>
                  <a:schemeClr val="accent1"/>
                </a:solidFill>
                <a:latin typeface="+mn-lt"/>
              </a:rPr>
              <a:t>%</a:t>
            </a:r>
            <a:endParaRPr lang="zh-CN" altLang="en-US" sz="5400" dirty="0">
              <a:solidFill>
                <a:schemeClr val="accent1"/>
              </a:solidFill>
              <a:latin typeface="+mn-lt"/>
            </a:endParaRPr>
          </a:p>
        </p:txBody>
      </p:sp>
      <p:sp>
        <p:nvSpPr>
          <p:cNvPr id="25" name="矩形 24"/>
          <p:cNvSpPr/>
          <p:nvPr/>
        </p:nvSpPr>
        <p:spPr>
          <a:xfrm>
            <a:off x="181631" y="2105958"/>
            <a:ext cx="3850027" cy="2634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6" name="矩形 25"/>
          <p:cNvSpPr/>
          <p:nvPr/>
        </p:nvSpPr>
        <p:spPr>
          <a:xfrm>
            <a:off x="8109603" y="2105958"/>
            <a:ext cx="3850027" cy="2634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7" name="Freeform 143"/>
          <p:cNvSpPr>
            <a:spLocks noEditPoints="1"/>
          </p:cNvSpPr>
          <p:nvPr/>
        </p:nvSpPr>
        <p:spPr bwMode="auto">
          <a:xfrm flipH="1">
            <a:off x="5127979" y="3264053"/>
            <a:ext cx="1885303" cy="1475923"/>
          </a:xfrm>
          <a:custGeom>
            <a:avLst/>
            <a:gdLst>
              <a:gd name="T0" fmla="*/ 110 w 222"/>
              <a:gd name="T1" fmla="*/ 31 h 173"/>
              <a:gd name="T2" fmla="*/ 45 w 222"/>
              <a:gd name="T3" fmla="*/ 125 h 173"/>
              <a:gd name="T4" fmla="*/ 110 w 222"/>
              <a:gd name="T5" fmla="*/ 173 h 173"/>
              <a:gd name="T6" fmla="*/ 181 w 222"/>
              <a:gd name="T7" fmla="*/ 16 h 173"/>
              <a:gd name="T8" fmla="*/ 146 w 222"/>
              <a:gd name="T9" fmla="*/ 95 h 173"/>
              <a:gd name="T10" fmla="*/ 141 w 222"/>
              <a:gd name="T11" fmla="*/ 81 h 173"/>
              <a:gd name="T12" fmla="*/ 132 w 222"/>
              <a:gd name="T13" fmla="*/ 102 h 173"/>
              <a:gd name="T14" fmla="*/ 130 w 222"/>
              <a:gd name="T15" fmla="*/ 101 h 173"/>
              <a:gd name="T16" fmla="*/ 120 w 222"/>
              <a:gd name="T17" fmla="*/ 95 h 173"/>
              <a:gd name="T18" fmla="*/ 112 w 222"/>
              <a:gd name="T19" fmla="*/ 127 h 173"/>
              <a:gd name="T20" fmla="*/ 112 w 222"/>
              <a:gd name="T21" fmla="*/ 127 h 173"/>
              <a:gd name="T22" fmla="*/ 112 w 222"/>
              <a:gd name="T23" fmla="*/ 127 h 173"/>
              <a:gd name="T24" fmla="*/ 106 w 222"/>
              <a:gd name="T25" fmla="*/ 77 h 173"/>
              <a:gd name="T26" fmla="*/ 102 w 222"/>
              <a:gd name="T27" fmla="*/ 94 h 173"/>
              <a:gd name="T28" fmla="*/ 91 w 222"/>
              <a:gd name="T29" fmla="*/ 99 h 173"/>
              <a:gd name="T30" fmla="*/ 87 w 222"/>
              <a:gd name="T31" fmla="*/ 99 h 173"/>
              <a:gd name="T32" fmla="*/ 80 w 222"/>
              <a:gd name="T33" fmla="*/ 94 h 173"/>
              <a:gd name="T34" fmla="*/ 75 w 222"/>
              <a:gd name="T35" fmla="*/ 86 h 173"/>
              <a:gd name="T36" fmla="*/ 71 w 222"/>
              <a:gd name="T37" fmla="*/ 95 h 173"/>
              <a:gd name="T38" fmla="*/ 49 w 222"/>
              <a:gd name="T39" fmla="*/ 95 h 173"/>
              <a:gd name="T40" fmla="*/ 46 w 222"/>
              <a:gd name="T41" fmla="*/ 92 h 173"/>
              <a:gd name="T42" fmla="*/ 69 w 222"/>
              <a:gd name="T43" fmla="*/ 90 h 173"/>
              <a:gd name="T44" fmla="*/ 75 w 222"/>
              <a:gd name="T45" fmla="*/ 77 h 173"/>
              <a:gd name="T46" fmla="*/ 77 w 222"/>
              <a:gd name="T47" fmla="*/ 79 h 173"/>
              <a:gd name="T48" fmla="*/ 86 w 222"/>
              <a:gd name="T49" fmla="*/ 89 h 173"/>
              <a:gd name="T50" fmla="*/ 89 w 222"/>
              <a:gd name="T51" fmla="*/ 94 h 173"/>
              <a:gd name="T52" fmla="*/ 92 w 222"/>
              <a:gd name="T53" fmla="*/ 89 h 173"/>
              <a:gd name="T54" fmla="*/ 104 w 222"/>
              <a:gd name="T55" fmla="*/ 54 h 173"/>
              <a:gd name="T56" fmla="*/ 107 w 222"/>
              <a:gd name="T57" fmla="*/ 52 h 173"/>
              <a:gd name="T58" fmla="*/ 109 w 222"/>
              <a:gd name="T59" fmla="*/ 54 h 173"/>
              <a:gd name="T60" fmla="*/ 116 w 222"/>
              <a:gd name="T61" fmla="*/ 92 h 173"/>
              <a:gd name="T62" fmla="*/ 130 w 222"/>
              <a:gd name="T63" fmla="*/ 90 h 173"/>
              <a:gd name="T64" fmla="*/ 132 w 222"/>
              <a:gd name="T65" fmla="*/ 94 h 173"/>
              <a:gd name="T66" fmla="*/ 141 w 222"/>
              <a:gd name="T67" fmla="*/ 70 h 173"/>
              <a:gd name="T68" fmla="*/ 141 w 222"/>
              <a:gd name="T69" fmla="*/ 70 h 173"/>
              <a:gd name="T70" fmla="*/ 148 w 222"/>
              <a:gd name="T71" fmla="*/ 90 h 173"/>
              <a:gd name="T72" fmla="*/ 176 w 222"/>
              <a:gd name="T73" fmla="*/ 9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2" h="173">
                <a:moveTo>
                  <a:pt x="181" y="16"/>
                </a:moveTo>
                <a:cubicBezTo>
                  <a:pt x="151" y="0"/>
                  <a:pt x="120" y="24"/>
                  <a:pt x="110" y="31"/>
                </a:cubicBezTo>
                <a:cubicBezTo>
                  <a:pt x="100" y="24"/>
                  <a:pt x="68" y="1"/>
                  <a:pt x="39" y="16"/>
                </a:cubicBezTo>
                <a:cubicBezTo>
                  <a:pt x="13" y="30"/>
                  <a:pt x="0" y="82"/>
                  <a:pt x="45" y="125"/>
                </a:cubicBezTo>
                <a:cubicBezTo>
                  <a:pt x="82" y="159"/>
                  <a:pt x="108" y="172"/>
                  <a:pt x="110" y="173"/>
                </a:cubicBezTo>
                <a:cubicBezTo>
                  <a:pt x="110" y="173"/>
                  <a:pt x="110" y="173"/>
                  <a:pt x="110" y="173"/>
                </a:cubicBezTo>
                <a:cubicBezTo>
                  <a:pt x="112" y="172"/>
                  <a:pt x="137" y="158"/>
                  <a:pt x="174" y="125"/>
                </a:cubicBezTo>
                <a:cubicBezTo>
                  <a:pt x="222" y="81"/>
                  <a:pt x="207" y="31"/>
                  <a:pt x="181" y="16"/>
                </a:cubicBezTo>
                <a:close/>
                <a:moveTo>
                  <a:pt x="174" y="95"/>
                </a:moveTo>
                <a:cubicBezTo>
                  <a:pt x="146" y="95"/>
                  <a:pt x="146" y="95"/>
                  <a:pt x="146" y="95"/>
                </a:cubicBezTo>
                <a:cubicBezTo>
                  <a:pt x="145" y="95"/>
                  <a:pt x="144" y="94"/>
                  <a:pt x="144" y="93"/>
                </a:cubicBezTo>
                <a:cubicBezTo>
                  <a:pt x="141" y="81"/>
                  <a:pt x="141" y="81"/>
                  <a:pt x="141" y="81"/>
                </a:cubicBezTo>
                <a:cubicBezTo>
                  <a:pt x="135" y="100"/>
                  <a:pt x="135" y="100"/>
                  <a:pt x="135" y="100"/>
                </a:cubicBezTo>
                <a:cubicBezTo>
                  <a:pt x="134" y="101"/>
                  <a:pt x="134" y="102"/>
                  <a:pt x="132" y="102"/>
                </a:cubicBezTo>
                <a:cubicBezTo>
                  <a:pt x="132" y="102"/>
                  <a:pt x="132" y="102"/>
                  <a:pt x="132" y="102"/>
                </a:cubicBezTo>
                <a:cubicBezTo>
                  <a:pt x="131" y="102"/>
                  <a:pt x="131" y="101"/>
                  <a:pt x="130" y="101"/>
                </a:cubicBezTo>
                <a:cubicBezTo>
                  <a:pt x="128" y="95"/>
                  <a:pt x="128" y="95"/>
                  <a:pt x="128" y="95"/>
                </a:cubicBezTo>
                <a:cubicBezTo>
                  <a:pt x="120" y="95"/>
                  <a:pt x="120" y="95"/>
                  <a:pt x="120" y="95"/>
                </a:cubicBezTo>
                <a:cubicBezTo>
                  <a:pt x="114" y="125"/>
                  <a:pt x="114" y="125"/>
                  <a:pt x="114" y="125"/>
                </a:cubicBezTo>
                <a:cubicBezTo>
                  <a:pt x="114" y="126"/>
                  <a:pt x="113" y="127"/>
                  <a:pt x="112" y="127"/>
                </a:cubicBezTo>
                <a:cubicBezTo>
                  <a:pt x="112" y="127"/>
                  <a:pt x="112" y="127"/>
                  <a:pt x="112" y="127"/>
                </a:cubicBezTo>
                <a:cubicBezTo>
                  <a:pt x="112" y="127"/>
                  <a:pt x="112" y="127"/>
                  <a:pt x="112" y="127"/>
                </a:cubicBezTo>
                <a:cubicBezTo>
                  <a:pt x="112" y="126"/>
                  <a:pt x="112" y="126"/>
                  <a:pt x="112" y="126"/>
                </a:cubicBezTo>
                <a:cubicBezTo>
                  <a:pt x="112" y="127"/>
                  <a:pt x="112" y="127"/>
                  <a:pt x="112" y="127"/>
                </a:cubicBezTo>
                <a:cubicBezTo>
                  <a:pt x="111" y="127"/>
                  <a:pt x="110" y="126"/>
                  <a:pt x="110" y="125"/>
                </a:cubicBezTo>
                <a:cubicBezTo>
                  <a:pt x="106" y="77"/>
                  <a:pt x="106" y="77"/>
                  <a:pt x="106" y="77"/>
                </a:cubicBezTo>
                <a:cubicBezTo>
                  <a:pt x="104" y="92"/>
                  <a:pt x="104" y="92"/>
                  <a:pt x="104" y="92"/>
                </a:cubicBezTo>
                <a:cubicBezTo>
                  <a:pt x="104" y="93"/>
                  <a:pt x="103" y="94"/>
                  <a:pt x="102" y="94"/>
                </a:cubicBezTo>
                <a:cubicBezTo>
                  <a:pt x="93" y="94"/>
                  <a:pt x="93" y="94"/>
                  <a:pt x="93" y="94"/>
                </a:cubicBezTo>
                <a:cubicBezTo>
                  <a:pt x="91" y="99"/>
                  <a:pt x="91" y="99"/>
                  <a:pt x="91" y="99"/>
                </a:cubicBezTo>
                <a:cubicBezTo>
                  <a:pt x="91" y="100"/>
                  <a:pt x="90" y="101"/>
                  <a:pt x="89" y="101"/>
                </a:cubicBezTo>
                <a:cubicBezTo>
                  <a:pt x="88" y="101"/>
                  <a:pt x="87" y="100"/>
                  <a:pt x="87" y="99"/>
                </a:cubicBezTo>
                <a:cubicBezTo>
                  <a:pt x="85" y="94"/>
                  <a:pt x="85" y="94"/>
                  <a:pt x="85" y="94"/>
                </a:cubicBezTo>
                <a:cubicBezTo>
                  <a:pt x="80" y="94"/>
                  <a:pt x="80" y="94"/>
                  <a:pt x="80" y="94"/>
                </a:cubicBezTo>
                <a:cubicBezTo>
                  <a:pt x="79" y="94"/>
                  <a:pt x="78" y="93"/>
                  <a:pt x="78" y="92"/>
                </a:cubicBezTo>
                <a:cubicBezTo>
                  <a:pt x="75" y="86"/>
                  <a:pt x="75" y="86"/>
                  <a:pt x="75" y="86"/>
                </a:cubicBezTo>
                <a:cubicBezTo>
                  <a:pt x="73" y="93"/>
                  <a:pt x="73" y="93"/>
                  <a:pt x="73" y="93"/>
                </a:cubicBezTo>
                <a:cubicBezTo>
                  <a:pt x="72" y="94"/>
                  <a:pt x="72" y="95"/>
                  <a:pt x="71" y="95"/>
                </a:cubicBezTo>
                <a:cubicBezTo>
                  <a:pt x="49" y="95"/>
                  <a:pt x="49" y="95"/>
                  <a:pt x="49" y="95"/>
                </a:cubicBezTo>
                <a:cubicBezTo>
                  <a:pt x="49" y="95"/>
                  <a:pt x="49" y="95"/>
                  <a:pt x="49" y="95"/>
                </a:cubicBezTo>
                <a:cubicBezTo>
                  <a:pt x="48" y="95"/>
                  <a:pt x="48" y="95"/>
                  <a:pt x="48" y="95"/>
                </a:cubicBezTo>
                <a:cubicBezTo>
                  <a:pt x="47" y="95"/>
                  <a:pt x="46" y="94"/>
                  <a:pt x="46" y="92"/>
                </a:cubicBezTo>
                <a:cubicBezTo>
                  <a:pt x="46" y="91"/>
                  <a:pt x="47" y="90"/>
                  <a:pt x="48" y="90"/>
                </a:cubicBezTo>
                <a:cubicBezTo>
                  <a:pt x="69" y="90"/>
                  <a:pt x="69" y="90"/>
                  <a:pt x="69" y="90"/>
                </a:cubicBezTo>
                <a:cubicBezTo>
                  <a:pt x="73" y="79"/>
                  <a:pt x="73" y="79"/>
                  <a:pt x="73" y="79"/>
                </a:cubicBezTo>
                <a:cubicBezTo>
                  <a:pt x="73" y="78"/>
                  <a:pt x="74" y="77"/>
                  <a:pt x="75" y="77"/>
                </a:cubicBezTo>
                <a:cubicBezTo>
                  <a:pt x="75" y="77"/>
                  <a:pt x="75" y="77"/>
                  <a:pt x="75" y="77"/>
                </a:cubicBezTo>
                <a:cubicBezTo>
                  <a:pt x="76" y="77"/>
                  <a:pt x="77" y="78"/>
                  <a:pt x="77" y="79"/>
                </a:cubicBezTo>
                <a:cubicBezTo>
                  <a:pt x="81" y="89"/>
                  <a:pt x="81" y="89"/>
                  <a:pt x="81" y="89"/>
                </a:cubicBezTo>
                <a:cubicBezTo>
                  <a:pt x="86" y="89"/>
                  <a:pt x="86" y="89"/>
                  <a:pt x="86" y="89"/>
                </a:cubicBezTo>
                <a:cubicBezTo>
                  <a:pt x="87" y="89"/>
                  <a:pt x="88" y="90"/>
                  <a:pt x="88" y="90"/>
                </a:cubicBezTo>
                <a:cubicBezTo>
                  <a:pt x="89" y="94"/>
                  <a:pt x="89" y="94"/>
                  <a:pt x="89" y="94"/>
                </a:cubicBezTo>
                <a:cubicBezTo>
                  <a:pt x="90" y="91"/>
                  <a:pt x="90" y="91"/>
                  <a:pt x="90" y="91"/>
                </a:cubicBezTo>
                <a:cubicBezTo>
                  <a:pt x="90" y="90"/>
                  <a:pt x="91" y="89"/>
                  <a:pt x="92" y="89"/>
                </a:cubicBezTo>
                <a:cubicBezTo>
                  <a:pt x="100" y="89"/>
                  <a:pt x="100" y="89"/>
                  <a:pt x="100" y="89"/>
                </a:cubicBezTo>
                <a:cubicBezTo>
                  <a:pt x="104" y="54"/>
                  <a:pt x="104" y="54"/>
                  <a:pt x="104" y="54"/>
                </a:cubicBezTo>
                <a:cubicBezTo>
                  <a:pt x="104" y="52"/>
                  <a:pt x="105" y="52"/>
                  <a:pt x="107" y="52"/>
                </a:cubicBezTo>
                <a:cubicBezTo>
                  <a:pt x="107" y="52"/>
                  <a:pt x="107" y="52"/>
                  <a:pt x="107" y="52"/>
                </a:cubicBezTo>
                <a:cubicBezTo>
                  <a:pt x="107" y="52"/>
                  <a:pt x="107" y="52"/>
                  <a:pt x="107" y="52"/>
                </a:cubicBezTo>
                <a:cubicBezTo>
                  <a:pt x="108" y="52"/>
                  <a:pt x="109" y="53"/>
                  <a:pt x="109" y="54"/>
                </a:cubicBezTo>
                <a:cubicBezTo>
                  <a:pt x="113" y="108"/>
                  <a:pt x="113" y="108"/>
                  <a:pt x="113" y="108"/>
                </a:cubicBezTo>
                <a:cubicBezTo>
                  <a:pt x="116" y="92"/>
                  <a:pt x="116" y="92"/>
                  <a:pt x="116" y="92"/>
                </a:cubicBezTo>
                <a:cubicBezTo>
                  <a:pt x="116" y="91"/>
                  <a:pt x="117" y="90"/>
                  <a:pt x="119" y="90"/>
                </a:cubicBezTo>
                <a:cubicBezTo>
                  <a:pt x="130" y="90"/>
                  <a:pt x="130" y="90"/>
                  <a:pt x="130" y="90"/>
                </a:cubicBezTo>
                <a:cubicBezTo>
                  <a:pt x="131" y="90"/>
                  <a:pt x="131" y="91"/>
                  <a:pt x="132" y="92"/>
                </a:cubicBezTo>
                <a:cubicBezTo>
                  <a:pt x="132" y="94"/>
                  <a:pt x="132" y="94"/>
                  <a:pt x="132" y="94"/>
                </a:cubicBezTo>
                <a:cubicBezTo>
                  <a:pt x="139" y="72"/>
                  <a:pt x="139" y="72"/>
                  <a:pt x="139" y="72"/>
                </a:cubicBezTo>
                <a:cubicBezTo>
                  <a:pt x="139" y="71"/>
                  <a:pt x="140" y="70"/>
                  <a:pt x="141" y="70"/>
                </a:cubicBezTo>
                <a:cubicBezTo>
                  <a:pt x="141" y="70"/>
                  <a:pt x="141" y="70"/>
                  <a:pt x="141" y="70"/>
                </a:cubicBezTo>
                <a:cubicBezTo>
                  <a:pt x="141" y="70"/>
                  <a:pt x="141" y="70"/>
                  <a:pt x="141" y="70"/>
                </a:cubicBezTo>
                <a:cubicBezTo>
                  <a:pt x="142" y="70"/>
                  <a:pt x="143" y="71"/>
                  <a:pt x="143" y="72"/>
                </a:cubicBezTo>
                <a:cubicBezTo>
                  <a:pt x="148" y="90"/>
                  <a:pt x="148" y="90"/>
                  <a:pt x="148" y="90"/>
                </a:cubicBezTo>
                <a:cubicBezTo>
                  <a:pt x="174" y="90"/>
                  <a:pt x="174" y="90"/>
                  <a:pt x="174" y="90"/>
                </a:cubicBezTo>
                <a:cubicBezTo>
                  <a:pt x="175" y="90"/>
                  <a:pt x="176" y="91"/>
                  <a:pt x="176" y="93"/>
                </a:cubicBezTo>
                <a:cubicBezTo>
                  <a:pt x="176" y="94"/>
                  <a:pt x="175" y="95"/>
                  <a:pt x="174" y="95"/>
                </a:cubicBezTo>
                <a:close/>
              </a:path>
            </a:pathLst>
          </a:custGeom>
          <a:solidFill>
            <a:srgbClr val="E42424"/>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43717599"/>
      </p:ext>
    </p:extLst>
  </p:cSld>
  <p:clrMapOvr>
    <a:masterClrMapping/>
  </p:clrMapOvr>
  <p:transition spd="slow" advTm="3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45" name="矩形 44"/>
          <p:cNvSpPr/>
          <p:nvPr/>
        </p:nvSpPr>
        <p:spPr>
          <a:xfrm>
            <a:off x="1136129" y="1328775"/>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6" name="文本框 45"/>
          <p:cNvSpPr txBox="1"/>
          <p:nvPr/>
        </p:nvSpPr>
        <p:spPr>
          <a:xfrm>
            <a:off x="404621" y="1481175"/>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23" name="矩形 22"/>
          <p:cNvSpPr/>
          <p:nvPr/>
        </p:nvSpPr>
        <p:spPr>
          <a:xfrm>
            <a:off x="1136129" y="2490825"/>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4" name="文本框 23"/>
          <p:cNvSpPr txBox="1"/>
          <p:nvPr/>
        </p:nvSpPr>
        <p:spPr>
          <a:xfrm>
            <a:off x="404621" y="2643225"/>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25" name="MH_Other_1"/>
          <p:cNvSpPr/>
          <p:nvPr>
            <p:custDataLst>
              <p:tags r:id="rId1"/>
            </p:custDataLst>
          </p:nvPr>
        </p:nvSpPr>
        <p:spPr>
          <a:xfrm>
            <a:off x="1814189" y="4097869"/>
            <a:ext cx="1476793" cy="1528177"/>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 fmla="*/ 0 w 1098550"/>
              <a:gd name="connsiteY0" fmla="*/ 815975 h 1136650"/>
              <a:gd name="connsiteX1" fmla="*/ 482600 w 1098550"/>
              <a:gd name="connsiteY1" fmla="*/ 0 h 1136650"/>
              <a:gd name="connsiteX2" fmla="*/ 584200 w 1098550"/>
              <a:gd name="connsiteY2" fmla="*/ 28575 h 1136650"/>
              <a:gd name="connsiteX3" fmla="*/ 1098550 w 1098550"/>
              <a:gd name="connsiteY3" fmla="*/ 1136650 h 1136650"/>
            </a:gdLst>
            <a:ahLst/>
            <a:cxnLst>
              <a:cxn ang="0">
                <a:pos x="connsiteX0" y="connsiteY0"/>
              </a:cxn>
              <a:cxn ang="0">
                <a:pos x="connsiteX1" y="connsiteY1"/>
              </a:cxn>
              <a:cxn ang="0">
                <a:pos x="connsiteX2" y="connsiteY2"/>
              </a:cxn>
              <a:cxn ang="0">
                <a:pos x="connsiteX3" y="connsiteY3"/>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rgbClr val="FFFFFF"/>
              </a:solidFill>
            </a:endParaRPr>
          </a:p>
        </p:txBody>
      </p:sp>
      <p:sp>
        <p:nvSpPr>
          <p:cNvPr id="26" name="MH_SubTitle_1"/>
          <p:cNvSpPr/>
          <p:nvPr>
            <p:custDataLst>
              <p:tags r:id="rId2"/>
            </p:custDataLst>
          </p:nvPr>
        </p:nvSpPr>
        <p:spPr>
          <a:xfrm rot="588792">
            <a:off x="1277519" y="5249234"/>
            <a:ext cx="2321762" cy="1157075"/>
          </a:xfrm>
          <a:prstGeom prst="roundRect">
            <a:avLst>
              <a:gd name="adj" fmla="val 11293"/>
            </a:avLst>
          </a:prstGeom>
          <a:solidFill>
            <a:schemeClr val="accent1"/>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4400" dirty="0">
                <a:solidFill>
                  <a:srgbClr val="FFFFFF"/>
                </a:solidFill>
                <a:latin typeface="+mj-ea"/>
                <a:ea typeface="+mj-ea"/>
              </a:rPr>
              <a:t>76%</a:t>
            </a:r>
            <a:endParaRPr lang="zh-CN" altLang="en-US" sz="4400" dirty="0">
              <a:solidFill>
                <a:srgbClr val="FFFFFF"/>
              </a:solidFill>
              <a:latin typeface="+mj-ea"/>
              <a:ea typeface="+mj-ea"/>
            </a:endParaRPr>
          </a:p>
        </p:txBody>
      </p:sp>
      <p:sp>
        <p:nvSpPr>
          <p:cNvPr id="47" name="MH_Other_2"/>
          <p:cNvSpPr/>
          <p:nvPr>
            <p:custDataLst>
              <p:tags r:id="rId3"/>
            </p:custDataLst>
          </p:nvPr>
        </p:nvSpPr>
        <p:spPr>
          <a:xfrm rot="19833143">
            <a:off x="2214907" y="3786845"/>
            <a:ext cx="675354" cy="639175"/>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rgbClr val="FFFFFF"/>
              </a:solidFill>
            </a:endParaRPr>
          </a:p>
        </p:txBody>
      </p:sp>
      <p:sp>
        <p:nvSpPr>
          <p:cNvPr id="48" name="文本框 47"/>
          <p:cNvSpPr txBox="1"/>
          <p:nvPr/>
        </p:nvSpPr>
        <p:spPr>
          <a:xfrm rot="621143">
            <a:off x="1833218" y="4786436"/>
            <a:ext cx="1438731" cy="400110"/>
          </a:xfrm>
          <a:prstGeom prst="rect">
            <a:avLst/>
          </a:prstGeom>
          <a:noFill/>
        </p:spPr>
        <p:txBody>
          <a:bodyPr wrap="square" rtlCol="0">
            <a:spAutoFit/>
          </a:bodyPr>
          <a:lstStyle/>
          <a:p>
            <a:pPr algn="ctr"/>
            <a:r>
              <a:rPr lang="zh-CN" altLang="en-US" sz="2000" dirty="0"/>
              <a:t>文本</a:t>
            </a:r>
          </a:p>
        </p:txBody>
      </p:sp>
      <p:sp>
        <p:nvSpPr>
          <p:cNvPr id="49" name="MH_Other_1"/>
          <p:cNvSpPr/>
          <p:nvPr>
            <p:custDataLst>
              <p:tags r:id="rId4"/>
            </p:custDataLst>
          </p:nvPr>
        </p:nvSpPr>
        <p:spPr>
          <a:xfrm>
            <a:off x="5471789" y="4097869"/>
            <a:ext cx="1476793" cy="1528177"/>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 fmla="*/ 0 w 1098550"/>
              <a:gd name="connsiteY0" fmla="*/ 815975 h 1136650"/>
              <a:gd name="connsiteX1" fmla="*/ 482600 w 1098550"/>
              <a:gd name="connsiteY1" fmla="*/ 0 h 1136650"/>
              <a:gd name="connsiteX2" fmla="*/ 584200 w 1098550"/>
              <a:gd name="connsiteY2" fmla="*/ 28575 h 1136650"/>
              <a:gd name="connsiteX3" fmla="*/ 1098550 w 1098550"/>
              <a:gd name="connsiteY3" fmla="*/ 1136650 h 1136650"/>
            </a:gdLst>
            <a:ahLst/>
            <a:cxnLst>
              <a:cxn ang="0">
                <a:pos x="connsiteX0" y="connsiteY0"/>
              </a:cxn>
              <a:cxn ang="0">
                <a:pos x="connsiteX1" y="connsiteY1"/>
              </a:cxn>
              <a:cxn ang="0">
                <a:pos x="connsiteX2" y="connsiteY2"/>
              </a:cxn>
              <a:cxn ang="0">
                <a:pos x="connsiteX3" y="connsiteY3"/>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rgbClr val="FFFFFF"/>
              </a:solidFill>
            </a:endParaRPr>
          </a:p>
        </p:txBody>
      </p:sp>
      <p:sp>
        <p:nvSpPr>
          <p:cNvPr id="50" name="MH_SubTitle_1"/>
          <p:cNvSpPr/>
          <p:nvPr>
            <p:custDataLst>
              <p:tags r:id="rId5"/>
            </p:custDataLst>
          </p:nvPr>
        </p:nvSpPr>
        <p:spPr>
          <a:xfrm rot="588792">
            <a:off x="4935119" y="5249234"/>
            <a:ext cx="2321762" cy="1157075"/>
          </a:xfrm>
          <a:prstGeom prst="roundRect">
            <a:avLst>
              <a:gd name="adj" fmla="val 11293"/>
            </a:avLst>
          </a:prstGeom>
          <a:solidFill>
            <a:schemeClr val="accent1"/>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4400" dirty="0">
                <a:solidFill>
                  <a:srgbClr val="FFFFFF"/>
                </a:solidFill>
                <a:latin typeface="+mj-ea"/>
                <a:ea typeface="+mj-ea"/>
              </a:rPr>
              <a:t>53%</a:t>
            </a:r>
            <a:endParaRPr lang="zh-CN" altLang="en-US" sz="4400" dirty="0">
              <a:solidFill>
                <a:srgbClr val="FFFFFF"/>
              </a:solidFill>
              <a:latin typeface="+mj-ea"/>
              <a:ea typeface="+mj-ea"/>
            </a:endParaRPr>
          </a:p>
        </p:txBody>
      </p:sp>
      <p:sp>
        <p:nvSpPr>
          <p:cNvPr id="51" name="MH_Other_2"/>
          <p:cNvSpPr/>
          <p:nvPr>
            <p:custDataLst>
              <p:tags r:id="rId6"/>
            </p:custDataLst>
          </p:nvPr>
        </p:nvSpPr>
        <p:spPr>
          <a:xfrm rot="19833143">
            <a:off x="5872507" y="3786845"/>
            <a:ext cx="675354" cy="639175"/>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rgbClr val="FFFFFF"/>
              </a:solidFill>
            </a:endParaRPr>
          </a:p>
        </p:txBody>
      </p:sp>
      <p:sp>
        <p:nvSpPr>
          <p:cNvPr id="52" name="文本框 51"/>
          <p:cNvSpPr txBox="1"/>
          <p:nvPr/>
        </p:nvSpPr>
        <p:spPr>
          <a:xfrm rot="621143">
            <a:off x="5490818" y="4786436"/>
            <a:ext cx="1438731" cy="400110"/>
          </a:xfrm>
          <a:prstGeom prst="rect">
            <a:avLst/>
          </a:prstGeom>
          <a:noFill/>
        </p:spPr>
        <p:txBody>
          <a:bodyPr wrap="square" rtlCol="0">
            <a:spAutoFit/>
          </a:bodyPr>
          <a:lstStyle/>
          <a:p>
            <a:pPr algn="ctr"/>
            <a:r>
              <a:rPr lang="zh-CN" altLang="en-US" sz="2000" dirty="0"/>
              <a:t>文本</a:t>
            </a:r>
          </a:p>
        </p:txBody>
      </p:sp>
      <p:sp>
        <p:nvSpPr>
          <p:cNvPr id="53" name="MH_Other_1"/>
          <p:cNvSpPr/>
          <p:nvPr>
            <p:custDataLst>
              <p:tags r:id="rId7"/>
            </p:custDataLst>
          </p:nvPr>
        </p:nvSpPr>
        <p:spPr>
          <a:xfrm>
            <a:off x="9129389" y="4097869"/>
            <a:ext cx="1476793" cy="1528177"/>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 fmla="*/ 0 w 1098550"/>
              <a:gd name="connsiteY0" fmla="*/ 815975 h 1136650"/>
              <a:gd name="connsiteX1" fmla="*/ 482600 w 1098550"/>
              <a:gd name="connsiteY1" fmla="*/ 0 h 1136650"/>
              <a:gd name="connsiteX2" fmla="*/ 584200 w 1098550"/>
              <a:gd name="connsiteY2" fmla="*/ 28575 h 1136650"/>
              <a:gd name="connsiteX3" fmla="*/ 1098550 w 1098550"/>
              <a:gd name="connsiteY3" fmla="*/ 1136650 h 1136650"/>
            </a:gdLst>
            <a:ahLst/>
            <a:cxnLst>
              <a:cxn ang="0">
                <a:pos x="connsiteX0" y="connsiteY0"/>
              </a:cxn>
              <a:cxn ang="0">
                <a:pos x="connsiteX1" y="connsiteY1"/>
              </a:cxn>
              <a:cxn ang="0">
                <a:pos x="connsiteX2" y="connsiteY2"/>
              </a:cxn>
              <a:cxn ang="0">
                <a:pos x="connsiteX3" y="connsiteY3"/>
              </a:cxn>
            </a:cxnLst>
            <a:rect l="l" t="t" r="r" b="b"/>
            <a:pathLst>
              <a:path w="1098550" h="1136650">
                <a:moveTo>
                  <a:pt x="0" y="815975"/>
                </a:moveTo>
                <a:lnTo>
                  <a:pt x="482600" y="0"/>
                </a:lnTo>
                <a:lnTo>
                  <a:pt x="584200" y="28575"/>
                </a:lnTo>
                <a:lnTo>
                  <a:pt x="1098550" y="1136650"/>
                </a:lnTo>
              </a:path>
            </a:pathLst>
          </a:cu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rgbClr val="FFFFFF"/>
              </a:solidFill>
            </a:endParaRPr>
          </a:p>
        </p:txBody>
      </p:sp>
      <p:sp>
        <p:nvSpPr>
          <p:cNvPr id="54" name="MH_SubTitle_1"/>
          <p:cNvSpPr/>
          <p:nvPr>
            <p:custDataLst>
              <p:tags r:id="rId8"/>
            </p:custDataLst>
          </p:nvPr>
        </p:nvSpPr>
        <p:spPr>
          <a:xfrm rot="588792">
            <a:off x="8592719" y="5249234"/>
            <a:ext cx="2321762" cy="1157075"/>
          </a:xfrm>
          <a:prstGeom prst="roundRect">
            <a:avLst>
              <a:gd name="adj" fmla="val 11293"/>
            </a:avLst>
          </a:prstGeom>
          <a:solidFill>
            <a:schemeClr val="accent1"/>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4400" dirty="0">
                <a:solidFill>
                  <a:srgbClr val="FFFFFF"/>
                </a:solidFill>
                <a:latin typeface="+mj-ea"/>
                <a:ea typeface="+mj-ea"/>
              </a:rPr>
              <a:t>89%</a:t>
            </a:r>
            <a:endParaRPr lang="zh-CN" altLang="en-US" sz="4400" dirty="0">
              <a:solidFill>
                <a:srgbClr val="FFFFFF"/>
              </a:solidFill>
              <a:latin typeface="+mj-ea"/>
              <a:ea typeface="+mj-ea"/>
            </a:endParaRPr>
          </a:p>
        </p:txBody>
      </p:sp>
      <p:sp>
        <p:nvSpPr>
          <p:cNvPr id="55" name="MH_Other_2"/>
          <p:cNvSpPr/>
          <p:nvPr>
            <p:custDataLst>
              <p:tags r:id="rId9"/>
            </p:custDataLst>
          </p:nvPr>
        </p:nvSpPr>
        <p:spPr>
          <a:xfrm rot="19833143">
            <a:off x="9530107" y="3786845"/>
            <a:ext cx="675354" cy="639175"/>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rgbClr val="FFFFFF"/>
              </a:solidFill>
            </a:endParaRPr>
          </a:p>
        </p:txBody>
      </p:sp>
      <p:sp>
        <p:nvSpPr>
          <p:cNvPr id="56" name="文本框 55"/>
          <p:cNvSpPr txBox="1"/>
          <p:nvPr/>
        </p:nvSpPr>
        <p:spPr>
          <a:xfrm rot="621143">
            <a:off x="9148418" y="4786436"/>
            <a:ext cx="1438731" cy="400110"/>
          </a:xfrm>
          <a:prstGeom prst="rect">
            <a:avLst/>
          </a:prstGeom>
          <a:noFill/>
        </p:spPr>
        <p:txBody>
          <a:bodyPr wrap="square" rtlCol="0">
            <a:spAutoFit/>
          </a:bodyPr>
          <a:lstStyle/>
          <a:p>
            <a:pPr algn="ctr"/>
            <a:r>
              <a:rPr lang="zh-CN" altLang="en-US" sz="2000" dirty="0"/>
              <a:t>文本</a:t>
            </a:r>
          </a:p>
        </p:txBody>
      </p:sp>
    </p:spTree>
    <p:extLst>
      <p:ext uri="{BB962C8B-B14F-4D97-AF65-F5344CB8AC3E}">
        <p14:creationId xmlns:p14="http://schemas.microsoft.com/office/powerpoint/2010/main" val="1505707957"/>
      </p:ext>
    </p:extLst>
  </p:cSld>
  <p:clrMapOvr>
    <a:masterClrMapping/>
  </p:clrMapOvr>
  <p:transition spd="slow" advTm="3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32" name="Block Arc 4"/>
          <p:cNvSpPr/>
          <p:nvPr/>
        </p:nvSpPr>
        <p:spPr>
          <a:xfrm>
            <a:off x="6073134" y="4277749"/>
            <a:ext cx="2511390" cy="2511391"/>
          </a:xfrm>
          <a:prstGeom prst="blockArc">
            <a:avLst>
              <a:gd name="adj1" fmla="val 10800000"/>
              <a:gd name="adj2" fmla="val 0"/>
              <a:gd name="adj3" fmla="val 79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4">
              <a:solidFill>
                <a:srgbClr val="3D3F3F"/>
              </a:solidFill>
            </a:endParaRPr>
          </a:p>
        </p:txBody>
      </p:sp>
      <p:sp>
        <p:nvSpPr>
          <p:cNvPr id="33" name="Block Arc 4"/>
          <p:cNvSpPr/>
          <p:nvPr/>
        </p:nvSpPr>
        <p:spPr>
          <a:xfrm>
            <a:off x="3626363" y="4277749"/>
            <a:ext cx="2511390" cy="2511391"/>
          </a:xfrm>
          <a:prstGeom prst="blockArc">
            <a:avLst>
              <a:gd name="adj1" fmla="val 10800000"/>
              <a:gd name="adj2" fmla="val 0"/>
              <a:gd name="adj3" fmla="val 79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4">
              <a:solidFill>
                <a:srgbClr val="3D3F3F"/>
              </a:solidFill>
            </a:endParaRPr>
          </a:p>
        </p:txBody>
      </p:sp>
      <p:sp>
        <p:nvSpPr>
          <p:cNvPr id="34" name="椭圆 33"/>
          <p:cNvSpPr/>
          <p:nvPr/>
        </p:nvSpPr>
        <p:spPr>
          <a:xfrm>
            <a:off x="8247812" y="5407428"/>
            <a:ext cx="480846" cy="480846"/>
          </a:xfrm>
          <a:prstGeom prst="ellipse">
            <a:avLst/>
          </a:prstGeom>
          <a:ln w="38100">
            <a:solidFill>
              <a:srgbClr val="FFFFFF"/>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463343" y="5407428"/>
            <a:ext cx="480846" cy="480846"/>
          </a:xfrm>
          <a:prstGeom prst="ellipse">
            <a:avLst/>
          </a:prstGeom>
          <a:ln w="38100">
            <a:solidFill>
              <a:srgbClr val="FFFFFF"/>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108772" y="4663117"/>
            <a:ext cx="1546572" cy="830997"/>
          </a:xfrm>
          <a:prstGeom prst="rect">
            <a:avLst/>
          </a:prstGeom>
          <a:noFill/>
        </p:spPr>
        <p:txBody>
          <a:bodyPr wrap="square" rtlCol="0">
            <a:spAutoFit/>
          </a:bodyPr>
          <a:lstStyle/>
          <a:p>
            <a:pPr algn="ctr"/>
            <a:r>
              <a:rPr lang="en-US" altLang="zh-CN" sz="4800" b="1" dirty="0">
                <a:solidFill>
                  <a:schemeClr val="accent1"/>
                </a:solidFill>
                <a:latin typeface="+mj-ea"/>
                <a:ea typeface="+mj-ea"/>
              </a:rPr>
              <a:t>38</a:t>
            </a:r>
            <a:r>
              <a:rPr lang="en-US" altLang="zh-CN" b="1" dirty="0">
                <a:solidFill>
                  <a:schemeClr val="accent1"/>
                </a:solidFill>
                <a:latin typeface="+mj-ea"/>
                <a:ea typeface="+mj-ea"/>
              </a:rPr>
              <a:t>%</a:t>
            </a:r>
            <a:endParaRPr lang="zh-CN" altLang="en-US" sz="4800" b="1" dirty="0">
              <a:solidFill>
                <a:schemeClr val="accent1"/>
              </a:solidFill>
              <a:latin typeface="+mj-ea"/>
              <a:ea typeface="+mj-ea"/>
            </a:endParaRPr>
          </a:p>
        </p:txBody>
      </p:sp>
      <p:sp>
        <p:nvSpPr>
          <p:cNvPr id="37" name="文本框 36"/>
          <p:cNvSpPr txBox="1"/>
          <p:nvPr/>
        </p:nvSpPr>
        <p:spPr>
          <a:xfrm>
            <a:off x="6569191" y="4663117"/>
            <a:ext cx="1546572" cy="830997"/>
          </a:xfrm>
          <a:prstGeom prst="rect">
            <a:avLst/>
          </a:prstGeom>
          <a:noFill/>
        </p:spPr>
        <p:txBody>
          <a:bodyPr wrap="square" rtlCol="0">
            <a:spAutoFit/>
          </a:bodyPr>
          <a:lstStyle/>
          <a:p>
            <a:pPr algn="ctr"/>
            <a:r>
              <a:rPr lang="en-US" altLang="zh-CN" sz="4800" b="1" dirty="0">
                <a:solidFill>
                  <a:schemeClr val="accent1"/>
                </a:solidFill>
                <a:latin typeface="+mj-ea"/>
                <a:ea typeface="+mj-ea"/>
              </a:rPr>
              <a:t>40</a:t>
            </a:r>
            <a:r>
              <a:rPr lang="en-US" altLang="zh-CN" b="1" dirty="0">
                <a:solidFill>
                  <a:schemeClr val="accent1"/>
                </a:solidFill>
                <a:latin typeface="+mj-ea"/>
                <a:ea typeface="+mj-ea"/>
              </a:rPr>
              <a:t>%</a:t>
            </a:r>
            <a:endParaRPr lang="zh-CN" altLang="en-US" sz="4800" b="1" dirty="0">
              <a:solidFill>
                <a:schemeClr val="accent1"/>
              </a:solidFill>
              <a:latin typeface="+mj-ea"/>
              <a:ea typeface="+mj-ea"/>
            </a:endParaRPr>
          </a:p>
        </p:txBody>
      </p:sp>
      <p:sp>
        <p:nvSpPr>
          <p:cNvPr id="38" name="矩形 37"/>
          <p:cNvSpPr/>
          <p:nvPr/>
        </p:nvSpPr>
        <p:spPr>
          <a:xfrm>
            <a:off x="961305" y="405550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42" name="矩形 41"/>
          <p:cNvSpPr/>
          <p:nvPr/>
        </p:nvSpPr>
        <p:spPr>
          <a:xfrm>
            <a:off x="8728658" y="4055509"/>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43" name="椭圆 42"/>
          <p:cNvSpPr/>
          <p:nvPr/>
        </p:nvSpPr>
        <p:spPr>
          <a:xfrm>
            <a:off x="4977903" y="1923190"/>
            <a:ext cx="2236194" cy="22361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十字形 1"/>
          <p:cNvSpPr/>
          <p:nvPr/>
        </p:nvSpPr>
        <p:spPr>
          <a:xfrm>
            <a:off x="5295481" y="2240768"/>
            <a:ext cx="1601038" cy="1601038"/>
          </a:xfrm>
          <a:prstGeom prst="plus">
            <a:avLst>
              <a:gd name="adj" fmla="val 38088"/>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5892764"/>
      </p:ext>
    </p:extLst>
  </p:cSld>
  <p:clrMapOvr>
    <a:masterClrMapping/>
  </p:clrMapOvr>
  <p:transition spd="slow" advTm="3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9" name="任意多边形 16"/>
          <p:cNvSpPr/>
          <p:nvPr/>
        </p:nvSpPr>
        <p:spPr>
          <a:xfrm>
            <a:off x="-2478" y="1791663"/>
            <a:ext cx="4669728" cy="4689937"/>
          </a:xfrm>
          <a:custGeom>
            <a:avLst/>
            <a:gdLst>
              <a:gd name="connsiteX0" fmla="*/ 3089036 w 4134954"/>
              <a:gd name="connsiteY0" fmla="*/ 19 h 4152849"/>
              <a:gd name="connsiteX1" fmla="*/ 3615265 w 4134954"/>
              <a:gd name="connsiteY1" fmla="*/ 318497 h 4152849"/>
              <a:gd name="connsiteX2" fmla="*/ 3367532 w 4134954"/>
              <a:gd name="connsiteY2" fmla="*/ 1131705 h 4152849"/>
              <a:gd name="connsiteX3" fmla="*/ 2936624 w 4134954"/>
              <a:gd name="connsiteY3" fmla="*/ 1183097 h 4152849"/>
              <a:gd name="connsiteX4" fmla="*/ 2121962 w 4134954"/>
              <a:gd name="connsiteY4" fmla="*/ 1375343 h 4152849"/>
              <a:gd name="connsiteX5" fmla="*/ 1711534 w 4134954"/>
              <a:gd name="connsiteY5" fmla="*/ 1673204 h 4152849"/>
              <a:gd name="connsiteX6" fmla="*/ 1673139 w 4134954"/>
              <a:gd name="connsiteY6" fmla="*/ 1714588 h 4152849"/>
              <a:gd name="connsiteX7" fmla="*/ 1723384 w 4134954"/>
              <a:gd name="connsiteY7" fmla="*/ 1734930 h 4152849"/>
              <a:gd name="connsiteX8" fmla="*/ 2269957 w 4134954"/>
              <a:gd name="connsiteY8" fmla="*/ 1825448 h 4152849"/>
              <a:gd name="connsiteX9" fmla="*/ 3086034 w 4134954"/>
              <a:gd name="connsiteY9" fmla="*/ 1618355 h 4152849"/>
              <a:gd name="connsiteX10" fmla="*/ 3203403 w 4134954"/>
              <a:gd name="connsiteY10" fmla="*/ 1516313 h 4152849"/>
              <a:gd name="connsiteX11" fmla="*/ 3207674 w 4134954"/>
              <a:gd name="connsiteY11" fmla="*/ 1511619 h 4152849"/>
              <a:gd name="connsiteX12" fmla="*/ 3211231 w 4134954"/>
              <a:gd name="connsiteY12" fmla="*/ 1511660 h 4152849"/>
              <a:gd name="connsiteX13" fmla="*/ 3540812 w 4134954"/>
              <a:gd name="connsiteY13" fmla="*/ 1417449 h 4152849"/>
              <a:gd name="connsiteX14" fmla="*/ 4134913 w 4134954"/>
              <a:gd name="connsiteY14" fmla="*/ 2025498 h 4152849"/>
              <a:gd name="connsiteX15" fmla="*/ 3526862 w 4134954"/>
              <a:gd name="connsiteY15" fmla="*/ 2619598 h 4152849"/>
              <a:gd name="connsiteX16" fmla="*/ 3124277 w 4134954"/>
              <a:gd name="connsiteY16" fmla="*/ 2457589 h 4152849"/>
              <a:gd name="connsiteX17" fmla="*/ 2317463 w 4134954"/>
              <a:gd name="connsiteY17" fmla="*/ 2234686 h 4152849"/>
              <a:gd name="connsiteX18" fmla="*/ 1707569 w 4134954"/>
              <a:gd name="connsiteY18" fmla="*/ 2334249 h 4152849"/>
              <a:gd name="connsiteX19" fmla="*/ 1682125 w 4134954"/>
              <a:gd name="connsiteY19" fmla="*/ 2345343 h 4152849"/>
              <a:gd name="connsiteX20" fmla="*/ 1710521 w 4134954"/>
              <a:gd name="connsiteY20" fmla="*/ 2382713 h 4152849"/>
              <a:gd name="connsiteX21" fmla="*/ 2134084 w 4134954"/>
              <a:gd name="connsiteY21" fmla="*/ 2739826 h 4152849"/>
              <a:gd name="connsiteX22" fmla="*/ 2941390 w 4134954"/>
              <a:gd name="connsiteY22" fmla="*/ 2978840 h 4152849"/>
              <a:gd name="connsiteX23" fmla="*/ 3094422 w 4134954"/>
              <a:gd name="connsiteY23" fmla="*/ 2951105 h 4152849"/>
              <a:gd name="connsiteX24" fmla="*/ 3100492 w 4134954"/>
              <a:gd name="connsiteY24" fmla="*/ 2949252 h 4152849"/>
              <a:gd name="connsiteX25" fmla="*/ 3103528 w 4134954"/>
              <a:gd name="connsiteY25" fmla="*/ 2951105 h 4152849"/>
              <a:gd name="connsiteX26" fmla="*/ 3434970 w 4134954"/>
              <a:gd name="connsiteY26" fmla="*/ 3038544 h 4152849"/>
              <a:gd name="connsiteX27" fmla="*/ 3634923 w 4134954"/>
              <a:gd name="connsiteY27" fmla="*/ 3864800 h 4152849"/>
              <a:gd name="connsiteX28" fmla="*/ 2808666 w 4134954"/>
              <a:gd name="connsiteY28" fmla="*/ 4064751 h 4152849"/>
              <a:gd name="connsiteX29" fmla="*/ 2545403 w 4134954"/>
              <a:gd name="connsiteY29" fmla="*/ 3719766 h 4152849"/>
              <a:gd name="connsiteX30" fmla="*/ 1965793 w 4134954"/>
              <a:gd name="connsiteY30" fmla="*/ 3115873 h 4152849"/>
              <a:gd name="connsiteX31" fmla="*/ 1187140 w 4134954"/>
              <a:gd name="connsiteY31" fmla="*/ 2874272 h 4152849"/>
              <a:gd name="connsiteX32" fmla="*/ 1102375 w 4134954"/>
              <a:gd name="connsiteY32" fmla="*/ 2882353 h 4152849"/>
              <a:gd name="connsiteX33" fmla="*/ 1096470 w 4134954"/>
              <a:gd name="connsiteY33" fmla="*/ 2886778 h 4152849"/>
              <a:gd name="connsiteX34" fmla="*/ 994951 w 4134954"/>
              <a:gd name="connsiteY34" fmla="*/ 2942378 h 4152849"/>
              <a:gd name="connsiteX35" fmla="*/ 977538 w 4134954"/>
              <a:gd name="connsiteY35" fmla="*/ 2952616 h 4152849"/>
              <a:gd name="connsiteX36" fmla="*/ 46328 w 4134954"/>
              <a:gd name="connsiteY36" fmla="*/ 2911558 h 4152849"/>
              <a:gd name="connsiteX37" fmla="*/ 1 w 4134954"/>
              <a:gd name="connsiteY37" fmla="*/ 2878176 h 4152849"/>
              <a:gd name="connsiteX38" fmla="*/ 0 w 4134954"/>
              <a:gd name="connsiteY38" fmla="*/ 1926001 h 4152849"/>
              <a:gd name="connsiteX39" fmla="*/ 1 w 4134954"/>
              <a:gd name="connsiteY39" fmla="*/ 1926000 h 4152849"/>
              <a:gd name="connsiteX40" fmla="*/ 1 w 4134954"/>
              <a:gd name="connsiteY40" fmla="*/ 1257695 h 4152849"/>
              <a:gd name="connsiteX41" fmla="*/ 61658 w 4134954"/>
              <a:gd name="connsiteY41" fmla="*/ 1219491 h 4152849"/>
              <a:gd name="connsiteX42" fmla="*/ 503519 w 4134954"/>
              <a:gd name="connsiteY42" fmla="*/ 1105956 h 4152849"/>
              <a:gd name="connsiteX43" fmla="*/ 569031 w 4134954"/>
              <a:gd name="connsiteY43" fmla="*/ 1109032 h 4152849"/>
              <a:gd name="connsiteX44" fmla="*/ 585555 w 4134954"/>
              <a:gd name="connsiteY44" fmla="*/ 1107907 h 4152849"/>
              <a:gd name="connsiteX45" fmla="*/ 1027609 w 4134954"/>
              <a:gd name="connsiteY45" fmla="*/ 1220683 h 4152849"/>
              <a:gd name="connsiteX46" fmla="*/ 1039650 w 4134954"/>
              <a:gd name="connsiteY46" fmla="*/ 1228036 h 4152849"/>
              <a:gd name="connsiteX47" fmla="*/ 1128582 w 4134954"/>
              <a:gd name="connsiteY47" fmla="*/ 1237940 h 4152849"/>
              <a:gd name="connsiteX48" fmla="*/ 1883635 w 4134954"/>
              <a:gd name="connsiteY48" fmla="*/ 1039286 h 4152849"/>
              <a:gd name="connsiteX49" fmla="*/ 2499782 w 4134954"/>
              <a:gd name="connsiteY49" fmla="*/ 465499 h 4152849"/>
              <a:gd name="connsiteX50" fmla="*/ 2553672 w 4134954"/>
              <a:gd name="connsiteY50" fmla="*/ 319609 h 4152849"/>
              <a:gd name="connsiteX51" fmla="*/ 2555163 w 4134954"/>
              <a:gd name="connsiteY51" fmla="*/ 313440 h 4152849"/>
              <a:gd name="connsiteX52" fmla="*/ 2558302 w 4134954"/>
              <a:gd name="connsiteY52" fmla="*/ 311766 h 4152849"/>
              <a:gd name="connsiteX53" fmla="*/ 2802058 w 4134954"/>
              <a:gd name="connsiteY53" fmla="*/ 70763 h 4152849"/>
              <a:gd name="connsiteX54" fmla="*/ 3089036 w 4134954"/>
              <a:gd name="connsiteY54" fmla="*/ 19 h 4152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134954" h="4152849">
                <a:moveTo>
                  <a:pt x="3089036" y="19"/>
                </a:moveTo>
                <a:cubicBezTo>
                  <a:pt x="3302275" y="1712"/>
                  <a:pt x="3507912" y="117078"/>
                  <a:pt x="3615265" y="318497"/>
                </a:cubicBezTo>
                <a:cubicBezTo>
                  <a:pt x="3771417" y="611467"/>
                  <a:pt x="3660503" y="975553"/>
                  <a:pt x="3367532" y="1131705"/>
                </a:cubicBezTo>
                <a:cubicBezTo>
                  <a:pt x="3229889" y="1205067"/>
                  <a:pt x="3076552" y="1219481"/>
                  <a:pt x="2936624" y="1183097"/>
                </a:cubicBezTo>
                <a:cubicBezTo>
                  <a:pt x="2713131" y="1154646"/>
                  <a:pt x="2414345" y="1219506"/>
                  <a:pt x="2121962" y="1375343"/>
                </a:cubicBezTo>
                <a:cubicBezTo>
                  <a:pt x="1960645" y="1461323"/>
                  <a:pt x="1821233" y="1564362"/>
                  <a:pt x="1711534" y="1673204"/>
                </a:cubicBezTo>
                <a:lnTo>
                  <a:pt x="1673139" y="1714588"/>
                </a:lnTo>
                <a:lnTo>
                  <a:pt x="1723384" y="1734930"/>
                </a:lnTo>
                <a:cubicBezTo>
                  <a:pt x="1880619" y="1790042"/>
                  <a:pt x="2068224" y="1823107"/>
                  <a:pt x="2269957" y="1825448"/>
                </a:cubicBezTo>
                <a:cubicBezTo>
                  <a:pt x="2603814" y="1829322"/>
                  <a:pt x="2900939" y="1748173"/>
                  <a:pt x="3086034" y="1618355"/>
                </a:cubicBezTo>
                <a:cubicBezTo>
                  <a:pt x="3120263" y="1579223"/>
                  <a:pt x="3159863" y="1545006"/>
                  <a:pt x="3203403" y="1516313"/>
                </a:cubicBezTo>
                <a:lnTo>
                  <a:pt x="3207674" y="1511619"/>
                </a:lnTo>
                <a:lnTo>
                  <a:pt x="3211231" y="1511660"/>
                </a:lnTo>
                <a:cubicBezTo>
                  <a:pt x="3306202" y="1450657"/>
                  <a:pt x="3419519" y="1416041"/>
                  <a:pt x="3540812" y="1417449"/>
                </a:cubicBezTo>
                <a:cubicBezTo>
                  <a:pt x="3872776" y="1421301"/>
                  <a:pt x="4138765" y="1693533"/>
                  <a:pt x="4134913" y="2025498"/>
                </a:cubicBezTo>
                <a:cubicBezTo>
                  <a:pt x="4131061" y="2357462"/>
                  <a:pt x="3858827" y="2623450"/>
                  <a:pt x="3526862" y="2619598"/>
                </a:cubicBezTo>
                <a:cubicBezTo>
                  <a:pt x="3370902" y="2617788"/>
                  <a:pt x="3229503" y="2556741"/>
                  <a:pt x="3124277" y="2457589"/>
                </a:cubicBezTo>
                <a:cubicBezTo>
                  <a:pt x="2941955" y="2325237"/>
                  <a:pt x="2648762" y="2238531"/>
                  <a:pt x="2317463" y="2234686"/>
                </a:cubicBezTo>
                <a:cubicBezTo>
                  <a:pt x="2088980" y="2232035"/>
                  <a:pt x="1877701" y="2269206"/>
                  <a:pt x="1707569" y="2334249"/>
                </a:cubicBezTo>
                <a:lnTo>
                  <a:pt x="1682125" y="2345343"/>
                </a:lnTo>
                <a:lnTo>
                  <a:pt x="1710521" y="2382713"/>
                </a:lnTo>
                <a:cubicBezTo>
                  <a:pt x="1817513" y="2510436"/>
                  <a:pt x="1961876" y="2634726"/>
                  <a:pt x="2134084" y="2739826"/>
                </a:cubicBezTo>
                <a:cubicBezTo>
                  <a:pt x="2419079" y="2913761"/>
                  <a:pt x="2715948" y="2995842"/>
                  <a:pt x="2941390" y="2978840"/>
                </a:cubicBezTo>
                <a:cubicBezTo>
                  <a:pt x="2990809" y="2962696"/>
                  <a:pt x="3042333" y="2953519"/>
                  <a:pt x="3094422" y="2951105"/>
                </a:cubicBezTo>
                <a:lnTo>
                  <a:pt x="3100492" y="2949252"/>
                </a:lnTo>
                <a:lnTo>
                  <a:pt x="3103528" y="2951105"/>
                </a:lnTo>
                <a:cubicBezTo>
                  <a:pt x="3216336" y="2947200"/>
                  <a:pt x="3331429" y="2975352"/>
                  <a:pt x="3434970" y="3038544"/>
                </a:cubicBezTo>
                <a:cubicBezTo>
                  <a:pt x="3718349" y="3211493"/>
                  <a:pt x="3807872" y="3581420"/>
                  <a:pt x="3634923" y="3864800"/>
                </a:cubicBezTo>
                <a:cubicBezTo>
                  <a:pt x="3461973" y="4148179"/>
                  <a:pt x="3092046" y="4237700"/>
                  <a:pt x="2808666" y="4064751"/>
                </a:cubicBezTo>
                <a:cubicBezTo>
                  <a:pt x="2675531" y="3983497"/>
                  <a:pt x="2585185" y="3858766"/>
                  <a:pt x="2545403" y="3719766"/>
                </a:cubicBezTo>
                <a:cubicBezTo>
                  <a:pt x="2456318" y="3512832"/>
                  <a:pt x="2248604" y="3288475"/>
                  <a:pt x="1965793" y="3115873"/>
                </a:cubicBezTo>
                <a:cubicBezTo>
                  <a:pt x="1692733" y="2949223"/>
                  <a:pt x="1408771" y="2866892"/>
                  <a:pt x="1187140" y="2874272"/>
                </a:cubicBezTo>
                <a:lnTo>
                  <a:pt x="1102375" y="2882353"/>
                </a:lnTo>
                <a:lnTo>
                  <a:pt x="1096470" y="2886778"/>
                </a:lnTo>
                <a:lnTo>
                  <a:pt x="994951" y="2942378"/>
                </a:lnTo>
                <a:lnTo>
                  <a:pt x="977538" y="2952616"/>
                </a:lnTo>
                <a:cubicBezTo>
                  <a:pt x="690820" y="3094618"/>
                  <a:pt x="339714" y="3090613"/>
                  <a:pt x="46328" y="2911558"/>
                </a:cubicBezTo>
                <a:lnTo>
                  <a:pt x="1" y="2878176"/>
                </a:lnTo>
                <a:lnTo>
                  <a:pt x="0" y="1926001"/>
                </a:lnTo>
                <a:lnTo>
                  <a:pt x="1" y="1926000"/>
                </a:lnTo>
                <a:lnTo>
                  <a:pt x="1" y="1257695"/>
                </a:lnTo>
                <a:cubicBezTo>
                  <a:pt x="19193" y="1243150"/>
                  <a:pt x="40119" y="1230971"/>
                  <a:pt x="61658" y="1219491"/>
                </a:cubicBezTo>
                <a:cubicBezTo>
                  <a:pt x="202725" y="1144303"/>
                  <a:pt x="354052" y="1107642"/>
                  <a:pt x="503519" y="1105956"/>
                </a:cubicBezTo>
                <a:lnTo>
                  <a:pt x="569031" y="1109032"/>
                </a:lnTo>
                <a:lnTo>
                  <a:pt x="585555" y="1107907"/>
                </a:lnTo>
                <a:cubicBezTo>
                  <a:pt x="745397" y="1109762"/>
                  <a:pt x="895722" y="1150334"/>
                  <a:pt x="1027609" y="1220683"/>
                </a:cubicBezTo>
                <a:lnTo>
                  <a:pt x="1039650" y="1228036"/>
                </a:lnTo>
                <a:lnTo>
                  <a:pt x="1128582" y="1237940"/>
                </a:lnTo>
                <a:cubicBezTo>
                  <a:pt x="1344181" y="1248064"/>
                  <a:pt x="1616580" y="1181625"/>
                  <a:pt x="1883635" y="1039286"/>
                </a:cubicBezTo>
                <a:cubicBezTo>
                  <a:pt x="2178277" y="882244"/>
                  <a:pt x="2399846" y="668293"/>
                  <a:pt x="2499782" y="465499"/>
                </a:cubicBezTo>
                <a:cubicBezTo>
                  <a:pt x="2510996" y="414732"/>
                  <a:pt x="2529280" y="365696"/>
                  <a:pt x="2553672" y="319609"/>
                </a:cubicBezTo>
                <a:lnTo>
                  <a:pt x="2555163" y="313440"/>
                </a:lnTo>
                <a:lnTo>
                  <a:pt x="2558302" y="311766"/>
                </a:lnTo>
                <a:cubicBezTo>
                  <a:pt x="2612273" y="212630"/>
                  <a:pt x="2695012" y="127817"/>
                  <a:pt x="2802058" y="70763"/>
                </a:cubicBezTo>
                <a:cubicBezTo>
                  <a:pt x="2893611" y="21965"/>
                  <a:pt x="2992110" y="-751"/>
                  <a:pt x="3089036" y="19"/>
                </a:cubicBezTo>
                <a:close/>
              </a:path>
            </a:pathLst>
          </a:custGeom>
          <a:solidFill>
            <a:schemeClr val="accent1">
              <a:lumMod val="20000"/>
              <a:lumOff val="80000"/>
            </a:schemeClr>
          </a:solidFill>
          <a:ln w="25400" cap="flat" cmpd="sng" algn="ctr">
            <a:noFill/>
            <a:prstDash val="solid"/>
          </a:ln>
          <a:effectLst/>
        </p:spPr>
        <p:txBody>
          <a:bodyPr wrap="square" rtlCol="0" anchor="ctr">
            <a:noAutofit/>
          </a:bodyPr>
          <a:lstStyle/>
          <a:p>
            <a:pPr algn="ctr"/>
            <a:endParaRPr lang="zh-CN" altLang="en-US" kern="0">
              <a:solidFill>
                <a:sysClr val="window" lastClr="FFFFFF"/>
              </a:solidFill>
              <a:latin typeface="Calibri"/>
              <a:ea typeface="宋体"/>
            </a:endParaRPr>
          </a:p>
        </p:txBody>
      </p:sp>
      <p:sp>
        <p:nvSpPr>
          <p:cNvPr id="20" name="椭圆 19"/>
          <p:cNvSpPr/>
          <p:nvPr/>
        </p:nvSpPr>
        <p:spPr>
          <a:xfrm flipH="1">
            <a:off x="2935629" y="1910405"/>
            <a:ext cx="1115267" cy="1115266"/>
          </a:xfrm>
          <a:prstGeom prst="ellipse">
            <a:avLst/>
          </a:prstGeom>
          <a:solidFill>
            <a:schemeClr val="accent1">
              <a:lumMod val="60000"/>
              <a:lumOff val="40000"/>
            </a:schemeClr>
          </a:solidFill>
          <a:ln w="19050" cap="flat" cmpd="sng" algn="ctr">
            <a:noFill/>
            <a:prstDash val="solid"/>
          </a:ln>
          <a:effectLst/>
        </p:spPr>
        <p:txBody>
          <a:bodyPr lIns="0" tIns="0" rIns="0" bIns="0" rtlCol="0" anchor="ctr"/>
          <a:lstStyle/>
          <a:p>
            <a:pPr algn="ctr">
              <a:defRPr/>
            </a:pPr>
            <a:r>
              <a:rPr lang="en-US" altLang="zh-CN" sz="3600" kern="0" dirty="0">
                <a:solidFill>
                  <a:schemeClr val="bg1"/>
                </a:solidFill>
                <a:latin typeface="Arial" panose="020B0604020202020204" pitchFamily="34" charset="0"/>
                <a:ea typeface="宋体"/>
                <a:cs typeface="Arial" panose="020B0604020202020204" pitchFamily="34" charset="0"/>
              </a:rPr>
              <a:t>01</a:t>
            </a:r>
            <a:endParaRPr lang="zh-CN" altLang="en-US" sz="3600" kern="0" dirty="0">
              <a:solidFill>
                <a:schemeClr val="bg1"/>
              </a:solidFill>
              <a:latin typeface="Arial" panose="020B0604020202020204" pitchFamily="34" charset="0"/>
              <a:ea typeface="宋体"/>
              <a:cs typeface="Arial" panose="020B0604020202020204" pitchFamily="34" charset="0"/>
            </a:endParaRPr>
          </a:p>
        </p:txBody>
      </p:sp>
      <p:sp>
        <p:nvSpPr>
          <p:cNvPr id="21" name="椭圆 20"/>
          <p:cNvSpPr/>
          <p:nvPr/>
        </p:nvSpPr>
        <p:spPr>
          <a:xfrm flipH="1">
            <a:off x="2954135" y="5238649"/>
            <a:ext cx="1115267" cy="1115266"/>
          </a:xfrm>
          <a:prstGeom prst="ellipse">
            <a:avLst/>
          </a:prstGeom>
          <a:solidFill>
            <a:schemeClr val="accent1">
              <a:lumMod val="60000"/>
              <a:lumOff val="40000"/>
            </a:schemeClr>
          </a:solidFill>
          <a:ln w="19050" cap="flat" cmpd="sng" algn="ctr">
            <a:noFill/>
            <a:prstDash val="solid"/>
          </a:ln>
          <a:effectLst/>
        </p:spPr>
        <p:txBody>
          <a:bodyPr lIns="0" tIns="0" rIns="0" bIns="0" rtlCol="0" anchor="ctr"/>
          <a:lstStyle/>
          <a:p>
            <a:pPr algn="ctr">
              <a:defRPr/>
            </a:pPr>
            <a:r>
              <a:rPr lang="en-US" altLang="zh-CN" sz="3600" kern="0" dirty="0">
                <a:solidFill>
                  <a:schemeClr val="bg1"/>
                </a:solidFill>
                <a:latin typeface="Arial" panose="020B0604020202020204" pitchFamily="34" charset="0"/>
                <a:ea typeface="宋体"/>
                <a:cs typeface="Arial" panose="020B0604020202020204" pitchFamily="34" charset="0"/>
              </a:rPr>
              <a:t>03</a:t>
            </a:r>
            <a:endParaRPr lang="zh-CN" altLang="en-US" sz="3600" kern="0" dirty="0">
              <a:solidFill>
                <a:schemeClr val="bg1"/>
              </a:solidFill>
              <a:latin typeface="Arial" panose="020B0604020202020204" pitchFamily="34" charset="0"/>
              <a:ea typeface="宋体"/>
              <a:cs typeface="Arial" panose="020B0604020202020204" pitchFamily="34" charset="0"/>
            </a:endParaRPr>
          </a:p>
        </p:txBody>
      </p:sp>
      <p:sp>
        <p:nvSpPr>
          <p:cNvPr id="22" name="椭圆 21"/>
          <p:cNvSpPr/>
          <p:nvPr/>
        </p:nvSpPr>
        <p:spPr>
          <a:xfrm flipH="1">
            <a:off x="3433103" y="3510207"/>
            <a:ext cx="1115267" cy="1115266"/>
          </a:xfrm>
          <a:prstGeom prst="ellipse">
            <a:avLst/>
          </a:prstGeom>
          <a:solidFill>
            <a:schemeClr val="accent1">
              <a:lumMod val="60000"/>
              <a:lumOff val="40000"/>
            </a:schemeClr>
          </a:solidFill>
          <a:ln w="19050" cap="flat" cmpd="sng" algn="ctr">
            <a:noFill/>
            <a:prstDash val="solid"/>
          </a:ln>
          <a:effectLst/>
        </p:spPr>
        <p:txBody>
          <a:bodyPr lIns="0" tIns="0" rIns="0" bIns="0" rtlCol="0" anchor="ctr"/>
          <a:lstStyle/>
          <a:p>
            <a:pPr algn="ctr">
              <a:defRPr/>
            </a:pPr>
            <a:r>
              <a:rPr lang="en-US" altLang="zh-CN" sz="3600" kern="0" dirty="0">
                <a:solidFill>
                  <a:schemeClr val="bg1"/>
                </a:solidFill>
                <a:latin typeface="Arial" panose="020B0604020202020204" pitchFamily="34" charset="0"/>
                <a:ea typeface="宋体"/>
                <a:cs typeface="Arial" panose="020B0604020202020204" pitchFamily="34" charset="0"/>
              </a:rPr>
              <a:t>02</a:t>
            </a:r>
            <a:endParaRPr lang="zh-CN" altLang="en-US" sz="3600" kern="0" dirty="0">
              <a:solidFill>
                <a:schemeClr val="bg1"/>
              </a:solidFill>
              <a:latin typeface="Arial" panose="020B0604020202020204" pitchFamily="34" charset="0"/>
              <a:ea typeface="宋体"/>
              <a:cs typeface="Arial" panose="020B0604020202020204" pitchFamily="34" charset="0"/>
            </a:endParaRPr>
          </a:p>
        </p:txBody>
      </p:sp>
      <p:sp>
        <p:nvSpPr>
          <p:cNvPr id="23" name="任意多边形 36"/>
          <p:cNvSpPr/>
          <p:nvPr/>
        </p:nvSpPr>
        <p:spPr>
          <a:xfrm>
            <a:off x="323" y="3139529"/>
            <a:ext cx="1594288" cy="1988086"/>
          </a:xfrm>
          <a:custGeom>
            <a:avLst/>
            <a:gdLst>
              <a:gd name="connsiteX0" fmla="*/ 586959 w 1529609"/>
              <a:gd name="connsiteY0" fmla="*/ 65 h 1907431"/>
              <a:gd name="connsiteX1" fmla="*/ 1529544 w 1529609"/>
              <a:gd name="connsiteY1" fmla="*/ 964782 h 1907431"/>
              <a:gd name="connsiteX2" fmla="*/ 564827 w 1529609"/>
              <a:gd name="connsiteY2" fmla="*/ 1907366 h 1907431"/>
              <a:gd name="connsiteX3" fmla="*/ 0 w 1529609"/>
              <a:gd name="connsiteY3" fmla="*/ 1712632 h 1907431"/>
              <a:gd name="connsiteX4" fmla="*/ 0 w 1529609"/>
              <a:gd name="connsiteY4" fmla="*/ 194607 h 1907431"/>
              <a:gd name="connsiteX5" fmla="*/ 586959 w 1529609"/>
              <a:gd name="connsiteY5" fmla="*/ 65 h 1907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9609" h="1907431">
                <a:moveTo>
                  <a:pt x="586959" y="65"/>
                </a:moveTo>
                <a:cubicBezTo>
                  <a:pt x="1113646" y="6177"/>
                  <a:pt x="1535656" y="438095"/>
                  <a:pt x="1529544" y="964782"/>
                </a:cubicBezTo>
                <a:cubicBezTo>
                  <a:pt x="1523433" y="1491469"/>
                  <a:pt x="1091515" y="1913478"/>
                  <a:pt x="564827" y="1907366"/>
                </a:cubicBezTo>
                <a:cubicBezTo>
                  <a:pt x="352169" y="1904899"/>
                  <a:pt x="156577" y="1833014"/>
                  <a:pt x="0" y="1712632"/>
                </a:cubicBezTo>
                <a:lnTo>
                  <a:pt x="0" y="194607"/>
                </a:lnTo>
                <a:cubicBezTo>
                  <a:pt x="162454" y="70026"/>
                  <a:pt x="366397" y="-2494"/>
                  <a:pt x="586959" y="6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bIns="0" rtlCol="0" anchor="ctr"/>
          <a:lstStyle/>
          <a:p>
            <a:pPr algn="ctr">
              <a:lnSpc>
                <a:spcPct val="130000"/>
              </a:lnSpc>
            </a:pPr>
            <a:r>
              <a:rPr lang="en-US" altLang="zh-CN" sz="3600" dirty="0">
                <a:latin typeface="微软雅黑" panose="020B0503020204020204" pitchFamily="34" charset="-122"/>
                <a:ea typeface="微软雅黑" panose="020B0503020204020204" pitchFamily="34" charset="-122"/>
              </a:rPr>
              <a:t>89%</a:t>
            </a:r>
            <a:endParaRPr lang="zh-CN" altLang="en-US" sz="3600" dirty="0">
              <a:latin typeface="微软雅黑" panose="020B0503020204020204" pitchFamily="34" charset="-122"/>
              <a:ea typeface="微软雅黑" panose="020B0503020204020204" pitchFamily="34" charset="-122"/>
            </a:endParaRPr>
          </a:p>
        </p:txBody>
      </p:sp>
      <p:sp>
        <p:nvSpPr>
          <p:cNvPr id="25" name="圆角矩形 38"/>
          <p:cNvSpPr/>
          <p:nvPr/>
        </p:nvSpPr>
        <p:spPr>
          <a:xfrm>
            <a:off x="5005627" y="1704895"/>
            <a:ext cx="5786197"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6" name="圆角矩形 38"/>
          <p:cNvSpPr/>
          <p:nvPr/>
        </p:nvSpPr>
        <p:spPr>
          <a:xfrm>
            <a:off x="5005627" y="3428141"/>
            <a:ext cx="5786197"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7" name="圆角矩形 38"/>
          <p:cNvSpPr/>
          <p:nvPr/>
        </p:nvSpPr>
        <p:spPr>
          <a:xfrm>
            <a:off x="5005627" y="5151387"/>
            <a:ext cx="5786197"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Tree>
    <p:extLst>
      <p:ext uri="{BB962C8B-B14F-4D97-AF65-F5344CB8AC3E}">
        <p14:creationId xmlns:p14="http://schemas.microsoft.com/office/powerpoint/2010/main" val="3733001507"/>
      </p:ext>
    </p:extLst>
  </p:cSld>
  <p:clrMapOvr>
    <a:masterClrMapping/>
  </p:clrMapOvr>
  <p:transition spd="slow" advTm="3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矩形 11"/>
          <p:cNvSpPr/>
          <p:nvPr/>
        </p:nvSpPr>
        <p:spPr>
          <a:xfrm>
            <a:off x="1009650" y="3675716"/>
            <a:ext cx="3556158" cy="219354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09711" y="4282416"/>
            <a:ext cx="2572578" cy="158684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zh-CN" altLang="en-US" sz="1600" dirty="0">
                <a:ln w="3175">
                  <a:noFill/>
                </a:ln>
                <a:solidFill>
                  <a:srgbClr val="FEFFFF"/>
                </a:solidFill>
              </a:rPr>
              <a:t>请输入文本请输入文本请输入文本请输入文本请输入文本请输入文本</a:t>
            </a:r>
            <a:endParaRPr lang="zh-CN" altLang="en-US" sz="1600" dirty="0">
              <a:solidFill>
                <a:srgbClr val="FEFFFF"/>
              </a:solidFill>
            </a:endParaRPr>
          </a:p>
        </p:txBody>
      </p:sp>
      <p:sp>
        <p:nvSpPr>
          <p:cNvPr id="14" name="矩形 13"/>
          <p:cNvSpPr/>
          <p:nvPr/>
        </p:nvSpPr>
        <p:spPr>
          <a:xfrm>
            <a:off x="7626192" y="3675716"/>
            <a:ext cx="3556158" cy="219354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809711" y="4020694"/>
            <a:ext cx="2572578"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09711" y="6094978"/>
            <a:ext cx="2572578"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79550" y="1664573"/>
            <a:ext cx="9232900" cy="16922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r>
              <a:rPr lang="zh-CN" altLang="en-US" sz="1800" dirty="0">
                <a:solidFill>
                  <a:schemeClr val="tx1"/>
                </a:solidFill>
                <a:latin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ndParaRPr>
          </a:p>
          <a:p>
            <a:pPr algn="ctr">
              <a:lnSpc>
                <a:spcPct val="150000"/>
              </a:lnSpc>
            </a:pPr>
            <a:endParaRPr lang="zh-CN" altLang="zh-CN" sz="1800" dirty="0">
              <a:solidFill>
                <a:schemeClr val="tx1"/>
              </a:solidFill>
              <a:latin typeface="+mj-ea"/>
              <a:ea typeface="+mj-ea"/>
            </a:endParaRPr>
          </a:p>
        </p:txBody>
      </p:sp>
      <p:sp>
        <p:nvSpPr>
          <p:cNvPr id="23" name="KSO_Shape"/>
          <p:cNvSpPr>
            <a:spLocks/>
          </p:cNvSpPr>
          <p:nvPr/>
        </p:nvSpPr>
        <p:spPr bwMode="auto">
          <a:xfrm>
            <a:off x="2099680" y="4070824"/>
            <a:ext cx="1376099" cy="1403324"/>
          </a:xfrm>
          <a:custGeom>
            <a:avLst/>
            <a:gdLst>
              <a:gd name="T0" fmla="*/ 863600 w 3175"/>
              <a:gd name="T1" fmla="*/ 866837 h 3238"/>
              <a:gd name="T2" fmla="*/ 899190 w 3175"/>
              <a:gd name="T3" fmla="*/ 804563 h 3238"/>
              <a:gd name="T4" fmla="*/ 630044 w 3175"/>
              <a:gd name="T5" fmla="*/ 648877 h 3238"/>
              <a:gd name="T6" fmla="*/ 593899 w 3175"/>
              <a:gd name="T7" fmla="*/ 711151 h 3238"/>
              <a:gd name="T8" fmla="*/ 481570 w 3175"/>
              <a:gd name="T9" fmla="*/ 646097 h 3238"/>
              <a:gd name="T10" fmla="*/ 412059 w 3175"/>
              <a:gd name="T11" fmla="*/ 892414 h 3238"/>
              <a:gd name="T12" fmla="*/ 886400 w 3175"/>
              <a:gd name="T13" fmla="*/ 1366700 h 3238"/>
              <a:gd name="T14" fmla="*/ 1262869 w 3175"/>
              <a:gd name="T15" fmla="*/ 1180433 h 3238"/>
              <a:gd name="T16" fmla="*/ 1145535 w 3175"/>
              <a:gd name="T17" fmla="*/ 1180433 h 3238"/>
              <a:gd name="T18" fmla="*/ 963139 w 3175"/>
              <a:gd name="T19" fmla="*/ 998058 h 3238"/>
              <a:gd name="T20" fmla="*/ 1765570 w 3175"/>
              <a:gd name="T21" fmla="*/ 998058 h 3238"/>
              <a:gd name="T22" fmla="*/ 1583174 w 3175"/>
              <a:gd name="T23" fmla="*/ 1180433 h 3238"/>
              <a:gd name="T24" fmla="*/ 1463060 w 3175"/>
              <a:gd name="T25" fmla="*/ 1180433 h 3238"/>
              <a:gd name="T26" fmla="*/ 1035986 w 3175"/>
              <a:gd name="T27" fmla="*/ 1520162 h 3238"/>
              <a:gd name="T28" fmla="*/ 1035986 w 3175"/>
              <a:gd name="T29" fmla="*/ 1654719 h 3238"/>
              <a:gd name="T30" fmla="*/ 1175008 w 3175"/>
              <a:gd name="T31" fmla="*/ 1654719 h 3238"/>
              <a:gd name="T32" fmla="*/ 1255084 w 3175"/>
              <a:gd name="T33" fmla="*/ 1800397 h 3238"/>
              <a:gd name="T34" fmla="*/ 522164 w 3175"/>
              <a:gd name="T35" fmla="*/ 1800397 h 3238"/>
              <a:gd name="T36" fmla="*/ 598348 w 3175"/>
              <a:gd name="T37" fmla="*/ 1654719 h 3238"/>
              <a:gd name="T38" fmla="*/ 744042 w 3175"/>
              <a:gd name="T39" fmla="*/ 1654719 h 3238"/>
              <a:gd name="T40" fmla="*/ 744042 w 3175"/>
              <a:gd name="T41" fmla="*/ 1521830 h 3238"/>
              <a:gd name="T42" fmla="*/ 240785 w 3175"/>
              <a:gd name="T43" fmla="*/ 892414 h 3238"/>
              <a:gd name="T44" fmla="*/ 333095 w 3175"/>
              <a:gd name="T45" fmla="*/ 560469 h 3238"/>
              <a:gd name="T46" fmla="*/ 288052 w 3175"/>
              <a:gd name="T47" fmla="*/ 534336 h 3238"/>
              <a:gd name="T48" fmla="*/ 323641 w 3175"/>
              <a:gd name="T49" fmla="*/ 472062 h 3238"/>
              <a:gd name="T50" fmla="*/ 197966 w 3175"/>
              <a:gd name="T51" fmla="*/ 399779 h 3238"/>
              <a:gd name="T52" fmla="*/ 197966 w 3175"/>
              <a:gd name="T53" fmla="*/ 400335 h 3238"/>
              <a:gd name="T54" fmla="*/ 0 w 3175"/>
              <a:gd name="T55" fmla="*/ 368086 h 3238"/>
              <a:gd name="T56" fmla="*/ 212981 w 3175"/>
              <a:gd name="T57" fmla="*/ 0 h 3238"/>
              <a:gd name="T58" fmla="*/ 341992 w 3175"/>
              <a:gd name="T59" fmla="*/ 150126 h 3238"/>
              <a:gd name="T60" fmla="*/ 340324 w 3175"/>
              <a:gd name="T61" fmla="*/ 153462 h 3238"/>
              <a:gd name="T62" fmla="*/ 465999 w 3175"/>
              <a:gd name="T63" fmla="*/ 225745 h 3238"/>
              <a:gd name="T64" fmla="*/ 500477 w 3175"/>
              <a:gd name="T65" fmla="*/ 166250 h 3238"/>
              <a:gd name="T66" fmla="*/ 806323 w 3175"/>
              <a:gd name="T67" fmla="*/ 343065 h 3238"/>
              <a:gd name="T68" fmla="*/ 772402 w 3175"/>
              <a:gd name="T69" fmla="*/ 402559 h 3238"/>
              <a:gd name="T70" fmla="*/ 1041547 w 3175"/>
              <a:gd name="T71" fmla="*/ 558245 h 3238"/>
              <a:gd name="T72" fmla="*/ 1076025 w 3175"/>
              <a:gd name="T73" fmla="*/ 498751 h 3238"/>
              <a:gd name="T74" fmla="*/ 1238401 w 3175"/>
              <a:gd name="T75" fmla="*/ 592163 h 3238"/>
              <a:gd name="T76" fmla="*/ 1025421 w 3175"/>
              <a:gd name="T77" fmla="*/ 960249 h 3238"/>
              <a:gd name="T78" fmla="*/ 863600 w 3175"/>
              <a:gd name="T79" fmla="*/ 866837 h 32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175" h="3238">
                <a:moveTo>
                  <a:pt x="1553" y="1559"/>
                </a:moveTo>
                <a:cubicBezTo>
                  <a:pt x="1617" y="1447"/>
                  <a:pt x="1617" y="1447"/>
                  <a:pt x="1617" y="1447"/>
                </a:cubicBezTo>
                <a:cubicBezTo>
                  <a:pt x="1133" y="1167"/>
                  <a:pt x="1133" y="1167"/>
                  <a:pt x="1133" y="1167"/>
                </a:cubicBezTo>
                <a:cubicBezTo>
                  <a:pt x="1068" y="1279"/>
                  <a:pt x="1068" y="1279"/>
                  <a:pt x="1068" y="1279"/>
                </a:cubicBezTo>
                <a:cubicBezTo>
                  <a:pt x="866" y="1162"/>
                  <a:pt x="866" y="1162"/>
                  <a:pt x="866" y="1162"/>
                </a:cubicBezTo>
                <a:cubicBezTo>
                  <a:pt x="787" y="1291"/>
                  <a:pt x="741" y="1443"/>
                  <a:pt x="741" y="1605"/>
                </a:cubicBezTo>
                <a:cubicBezTo>
                  <a:pt x="741" y="2076"/>
                  <a:pt x="1123" y="2458"/>
                  <a:pt x="1594" y="2458"/>
                </a:cubicBezTo>
                <a:cubicBezTo>
                  <a:pt x="1870" y="2458"/>
                  <a:pt x="2115" y="2326"/>
                  <a:pt x="2271" y="2123"/>
                </a:cubicBezTo>
                <a:cubicBezTo>
                  <a:pt x="2060" y="2123"/>
                  <a:pt x="2060" y="2123"/>
                  <a:pt x="2060" y="2123"/>
                </a:cubicBezTo>
                <a:cubicBezTo>
                  <a:pt x="1879" y="2123"/>
                  <a:pt x="1732" y="1976"/>
                  <a:pt x="1732" y="1795"/>
                </a:cubicBezTo>
                <a:cubicBezTo>
                  <a:pt x="2332" y="1795"/>
                  <a:pt x="2650" y="1795"/>
                  <a:pt x="3175" y="1795"/>
                </a:cubicBezTo>
                <a:cubicBezTo>
                  <a:pt x="3175" y="1976"/>
                  <a:pt x="3028" y="2123"/>
                  <a:pt x="2847" y="2123"/>
                </a:cubicBezTo>
                <a:cubicBezTo>
                  <a:pt x="2631" y="2123"/>
                  <a:pt x="2631" y="2123"/>
                  <a:pt x="2631" y="2123"/>
                </a:cubicBezTo>
                <a:cubicBezTo>
                  <a:pt x="2480" y="2426"/>
                  <a:pt x="2200" y="2654"/>
                  <a:pt x="1863" y="2734"/>
                </a:cubicBezTo>
                <a:cubicBezTo>
                  <a:pt x="1863" y="2976"/>
                  <a:pt x="1863" y="2976"/>
                  <a:pt x="1863" y="2976"/>
                </a:cubicBezTo>
                <a:cubicBezTo>
                  <a:pt x="1863" y="2976"/>
                  <a:pt x="1988" y="2976"/>
                  <a:pt x="2113" y="2976"/>
                </a:cubicBezTo>
                <a:cubicBezTo>
                  <a:pt x="2239" y="2976"/>
                  <a:pt x="2257" y="3238"/>
                  <a:pt x="2257" y="3238"/>
                </a:cubicBezTo>
                <a:cubicBezTo>
                  <a:pt x="939" y="3238"/>
                  <a:pt x="939" y="3238"/>
                  <a:pt x="939" y="3238"/>
                </a:cubicBezTo>
                <a:cubicBezTo>
                  <a:pt x="939" y="3238"/>
                  <a:pt x="918" y="2976"/>
                  <a:pt x="1076" y="2976"/>
                </a:cubicBezTo>
                <a:cubicBezTo>
                  <a:pt x="1235" y="2976"/>
                  <a:pt x="1338" y="2976"/>
                  <a:pt x="1338" y="2976"/>
                </a:cubicBezTo>
                <a:cubicBezTo>
                  <a:pt x="1338" y="2737"/>
                  <a:pt x="1338" y="2737"/>
                  <a:pt x="1338" y="2737"/>
                </a:cubicBezTo>
                <a:cubicBezTo>
                  <a:pt x="821" y="2620"/>
                  <a:pt x="433" y="2158"/>
                  <a:pt x="433" y="1605"/>
                </a:cubicBezTo>
                <a:cubicBezTo>
                  <a:pt x="433" y="1386"/>
                  <a:pt x="494" y="1183"/>
                  <a:pt x="599" y="1008"/>
                </a:cubicBezTo>
                <a:cubicBezTo>
                  <a:pt x="518" y="961"/>
                  <a:pt x="518" y="961"/>
                  <a:pt x="518" y="961"/>
                </a:cubicBezTo>
                <a:cubicBezTo>
                  <a:pt x="582" y="849"/>
                  <a:pt x="582" y="849"/>
                  <a:pt x="582" y="849"/>
                </a:cubicBezTo>
                <a:cubicBezTo>
                  <a:pt x="356" y="719"/>
                  <a:pt x="356" y="719"/>
                  <a:pt x="356" y="719"/>
                </a:cubicBezTo>
                <a:cubicBezTo>
                  <a:pt x="356" y="720"/>
                  <a:pt x="356" y="720"/>
                  <a:pt x="356" y="720"/>
                </a:cubicBezTo>
                <a:cubicBezTo>
                  <a:pt x="0" y="662"/>
                  <a:pt x="0" y="662"/>
                  <a:pt x="0" y="662"/>
                </a:cubicBezTo>
                <a:cubicBezTo>
                  <a:pt x="383" y="0"/>
                  <a:pt x="383" y="0"/>
                  <a:pt x="383" y="0"/>
                </a:cubicBezTo>
                <a:cubicBezTo>
                  <a:pt x="615" y="270"/>
                  <a:pt x="615" y="270"/>
                  <a:pt x="615" y="270"/>
                </a:cubicBezTo>
                <a:cubicBezTo>
                  <a:pt x="612" y="276"/>
                  <a:pt x="612" y="276"/>
                  <a:pt x="612" y="276"/>
                </a:cubicBezTo>
                <a:cubicBezTo>
                  <a:pt x="838" y="406"/>
                  <a:pt x="838" y="406"/>
                  <a:pt x="838" y="406"/>
                </a:cubicBezTo>
                <a:cubicBezTo>
                  <a:pt x="900" y="299"/>
                  <a:pt x="900" y="299"/>
                  <a:pt x="900" y="299"/>
                </a:cubicBezTo>
                <a:cubicBezTo>
                  <a:pt x="1450" y="617"/>
                  <a:pt x="1450" y="617"/>
                  <a:pt x="1450" y="617"/>
                </a:cubicBezTo>
                <a:cubicBezTo>
                  <a:pt x="1389" y="724"/>
                  <a:pt x="1389" y="724"/>
                  <a:pt x="1389" y="724"/>
                </a:cubicBezTo>
                <a:cubicBezTo>
                  <a:pt x="1873" y="1004"/>
                  <a:pt x="1873" y="1004"/>
                  <a:pt x="1873" y="1004"/>
                </a:cubicBezTo>
                <a:cubicBezTo>
                  <a:pt x="1935" y="897"/>
                  <a:pt x="1935" y="897"/>
                  <a:pt x="1935" y="897"/>
                </a:cubicBezTo>
                <a:cubicBezTo>
                  <a:pt x="2227" y="1065"/>
                  <a:pt x="2227" y="1065"/>
                  <a:pt x="2227" y="1065"/>
                </a:cubicBezTo>
                <a:cubicBezTo>
                  <a:pt x="1844" y="1727"/>
                  <a:pt x="1844" y="1727"/>
                  <a:pt x="1844" y="1727"/>
                </a:cubicBezTo>
                <a:lnTo>
                  <a:pt x="1553" y="1559"/>
                </a:lnTo>
                <a:close/>
              </a:path>
            </a:pathLst>
          </a:custGeom>
          <a:solidFill>
            <a:srgbClr val="FEFFFF"/>
          </a:solidFill>
          <a:ln>
            <a:noFill/>
          </a:ln>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26" name="KSO_Shape"/>
          <p:cNvSpPr>
            <a:spLocks/>
          </p:cNvSpPr>
          <p:nvPr/>
        </p:nvSpPr>
        <p:spPr bwMode="auto">
          <a:xfrm>
            <a:off x="8695378" y="4112034"/>
            <a:ext cx="1417786" cy="1320904"/>
          </a:xfrm>
          <a:custGeom>
            <a:avLst/>
            <a:gdLst>
              <a:gd name="T0" fmla="*/ 685899 w 2767013"/>
              <a:gd name="T1" fmla="*/ 1628140 h 2578100"/>
              <a:gd name="T2" fmla="*/ 814822 w 2767013"/>
              <a:gd name="T3" fmla="*/ 1673225 h 2578100"/>
              <a:gd name="T4" fmla="*/ 1062190 w 2767013"/>
              <a:gd name="T5" fmla="*/ 1516380 h 2578100"/>
              <a:gd name="T6" fmla="*/ 1081547 w 2767013"/>
              <a:gd name="T7" fmla="*/ 1274 h 2578100"/>
              <a:gd name="T8" fmla="*/ 1235742 w 2767013"/>
              <a:gd name="T9" fmla="*/ 89156 h 2578100"/>
              <a:gd name="T10" fmla="*/ 1326071 w 2767013"/>
              <a:gd name="T11" fmla="*/ 253047 h 2578100"/>
              <a:gd name="T12" fmla="*/ 1519456 w 2767013"/>
              <a:gd name="T13" fmla="*/ 439420 h 2578100"/>
              <a:gd name="T14" fmla="*/ 1614085 w 2767013"/>
              <a:gd name="T15" fmla="*/ 664210 h 2578100"/>
              <a:gd name="T16" fmla="*/ 1591856 w 2767013"/>
              <a:gd name="T17" fmla="*/ 958850 h 2578100"/>
              <a:gd name="T18" fmla="*/ 1395296 w 2767013"/>
              <a:gd name="T19" fmla="*/ 1286192 h 2578100"/>
              <a:gd name="T20" fmla="*/ 1116808 w 2767013"/>
              <a:gd name="T21" fmla="*/ 1571625 h 2578100"/>
              <a:gd name="T22" fmla="*/ 863407 w 2767013"/>
              <a:gd name="T23" fmla="*/ 1737678 h 2578100"/>
              <a:gd name="T24" fmla="*/ 940570 w 2767013"/>
              <a:gd name="T25" fmla="*/ 2122805 h 2578100"/>
              <a:gd name="T26" fmla="*/ 1091404 w 2767013"/>
              <a:gd name="T27" fmla="*/ 2375218 h 2578100"/>
              <a:gd name="T28" fmla="*/ 1303842 w 2767013"/>
              <a:gd name="T29" fmla="*/ 2498090 h 2578100"/>
              <a:gd name="T30" fmla="*/ 1476587 w 2767013"/>
              <a:gd name="T31" fmla="*/ 2471103 h 2578100"/>
              <a:gd name="T32" fmla="*/ 1605828 w 2767013"/>
              <a:gd name="T33" fmla="*/ 2357120 h 2578100"/>
              <a:gd name="T34" fmla="*/ 1764601 w 2767013"/>
              <a:gd name="T35" fmla="*/ 1958340 h 2578100"/>
              <a:gd name="T36" fmla="*/ 1892890 w 2767013"/>
              <a:gd name="T37" fmla="*/ 1682433 h 2578100"/>
              <a:gd name="T38" fmla="*/ 2061506 w 2767013"/>
              <a:gd name="T39" fmla="*/ 1567497 h 2578100"/>
              <a:gd name="T40" fmla="*/ 2208566 w 2767013"/>
              <a:gd name="T41" fmla="*/ 1484745 h 2578100"/>
              <a:gd name="T42" fmla="*/ 2435693 w 2767013"/>
              <a:gd name="T43" fmla="*/ 1370330 h 2578100"/>
              <a:gd name="T44" fmla="*/ 2674574 w 2767013"/>
              <a:gd name="T45" fmla="*/ 1462498 h 2578100"/>
              <a:gd name="T46" fmla="*/ 2766695 w 2767013"/>
              <a:gd name="T47" fmla="*/ 1701499 h 2578100"/>
              <a:gd name="T48" fmla="*/ 2652338 w 2767013"/>
              <a:gd name="T49" fmla="*/ 1928423 h 2578100"/>
              <a:gd name="T50" fmla="*/ 2403927 w 2767013"/>
              <a:gd name="T51" fmla="*/ 1996754 h 2578100"/>
              <a:gd name="T52" fmla="*/ 2190777 w 2767013"/>
              <a:gd name="T53" fmla="*/ 1861363 h 2578100"/>
              <a:gd name="T54" fmla="*/ 2137718 w 2767013"/>
              <a:gd name="T55" fmla="*/ 1635442 h 2578100"/>
              <a:gd name="T56" fmla="*/ 1985931 w 2767013"/>
              <a:gd name="T57" fmla="*/ 1698308 h 2578100"/>
              <a:gd name="T58" fmla="*/ 1849704 w 2767013"/>
              <a:gd name="T59" fmla="*/ 1946593 h 2578100"/>
              <a:gd name="T60" fmla="*/ 1683627 w 2767013"/>
              <a:gd name="T61" fmla="*/ 2382203 h 2578100"/>
              <a:gd name="T62" fmla="*/ 1542319 w 2767013"/>
              <a:gd name="T63" fmla="*/ 2526030 h 2578100"/>
              <a:gd name="T64" fmla="*/ 1334327 w 2767013"/>
              <a:gd name="T65" fmla="*/ 2578100 h 2578100"/>
              <a:gd name="T66" fmla="*/ 1178094 w 2767013"/>
              <a:gd name="T67" fmla="*/ 2540318 h 2578100"/>
              <a:gd name="T68" fmla="*/ 964386 w 2767013"/>
              <a:gd name="T69" fmla="*/ 2336483 h 2578100"/>
              <a:gd name="T70" fmla="*/ 805296 w 2767013"/>
              <a:gd name="T71" fmla="*/ 1978660 h 2578100"/>
              <a:gd name="T72" fmla="*/ 664306 w 2767013"/>
              <a:gd name="T73" fmla="*/ 1706245 h 2578100"/>
              <a:gd name="T74" fmla="*/ 335963 w 2767013"/>
              <a:gd name="T75" fmla="*/ 1411922 h 2578100"/>
              <a:gd name="T76" fmla="*/ 52713 w 2767013"/>
              <a:gd name="T77" fmla="*/ 977265 h 2578100"/>
              <a:gd name="T78" fmla="*/ 0 w 2767013"/>
              <a:gd name="T79" fmla="*/ 758190 h 2578100"/>
              <a:gd name="T80" fmla="*/ 59063 w 2767013"/>
              <a:gd name="T81" fmla="*/ 503237 h 2578100"/>
              <a:gd name="T82" fmla="*/ 192115 w 2767013"/>
              <a:gd name="T83" fmla="*/ 330200 h 2578100"/>
              <a:gd name="T84" fmla="*/ 291846 w 2767013"/>
              <a:gd name="T85" fmla="*/ 139292 h 2578100"/>
              <a:gd name="T86" fmla="*/ 425579 w 2767013"/>
              <a:gd name="T87" fmla="*/ 24440 h 2578100"/>
              <a:gd name="T88" fmla="*/ 606438 w 2767013"/>
              <a:gd name="T89" fmla="*/ 46331 h 2578100"/>
              <a:gd name="T90" fmla="*/ 708330 w 2767013"/>
              <a:gd name="T91" fmla="*/ 190690 h 2578100"/>
              <a:gd name="T92" fmla="*/ 668529 w 2767013"/>
              <a:gd name="T93" fmla="*/ 367093 h 2578100"/>
              <a:gd name="T94" fmla="*/ 514098 w 2767013"/>
              <a:gd name="T95" fmla="*/ 454343 h 2578100"/>
              <a:gd name="T96" fmla="*/ 342792 w 2767013"/>
              <a:gd name="T97" fmla="*/ 398503 h 2578100"/>
              <a:gd name="T98" fmla="*/ 190527 w 2767013"/>
              <a:gd name="T99" fmla="*/ 441642 h 2578100"/>
              <a:gd name="T100" fmla="*/ 96216 w 2767013"/>
              <a:gd name="T101" fmla="*/ 623887 h 2578100"/>
              <a:gd name="T102" fmla="*/ 93994 w 2767013"/>
              <a:gd name="T103" fmla="*/ 860425 h 2578100"/>
              <a:gd name="T104" fmla="*/ 213708 w 2767013"/>
              <a:gd name="T105" fmla="*/ 1118235 h 2578100"/>
              <a:gd name="T106" fmla="*/ 1476905 w 2767013"/>
              <a:gd name="T107" fmla="*/ 1029017 h 2578100"/>
              <a:gd name="T108" fmla="*/ 1548670 w 2767013"/>
              <a:gd name="T109" fmla="*/ 805180 h 2578100"/>
              <a:gd name="T110" fmla="*/ 1503896 w 2767013"/>
              <a:gd name="T111" fmla="*/ 573087 h 2578100"/>
              <a:gd name="T112" fmla="*/ 1387357 w 2767013"/>
              <a:gd name="T113" fmla="*/ 404177 h 2578100"/>
              <a:gd name="T114" fmla="*/ 1214802 w 2767013"/>
              <a:gd name="T115" fmla="*/ 377957 h 2578100"/>
              <a:gd name="T116" fmla="*/ 1047917 w 2767013"/>
              <a:gd name="T117" fmla="*/ 442595 h 2578100"/>
              <a:gd name="T118" fmla="*/ 888646 w 2767013"/>
              <a:gd name="T119" fmla="*/ 362354 h 2578100"/>
              <a:gd name="T120" fmla="*/ 840738 w 2767013"/>
              <a:gd name="T121" fmla="*/ 187864 h 2578100"/>
              <a:gd name="T122" fmla="*/ 935602 w 2767013"/>
              <a:gd name="T123" fmla="*/ 37891 h 2578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67013" h="2578100">
                <a:moveTo>
                  <a:pt x="332788" y="1286192"/>
                </a:moveTo>
                <a:lnTo>
                  <a:pt x="352476" y="1310640"/>
                </a:lnTo>
                <a:lnTo>
                  <a:pt x="372799" y="1335087"/>
                </a:lnTo>
                <a:lnTo>
                  <a:pt x="392804" y="1358582"/>
                </a:lnTo>
                <a:lnTo>
                  <a:pt x="413444" y="1381760"/>
                </a:lnTo>
                <a:lnTo>
                  <a:pt x="433767" y="1404620"/>
                </a:lnTo>
                <a:lnTo>
                  <a:pt x="454408" y="1426527"/>
                </a:lnTo>
                <a:lnTo>
                  <a:pt x="475366" y="1448117"/>
                </a:lnTo>
                <a:lnTo>
                  <a:pt x="495689" y="1468437"/>
                </a:lnTo>
                <a:lnTo>
                  <a:pt x="522998" y="1495107"/>
                </a:lnTo>
                <a:lnTo>
                  <a:pt x="549354" y="1519555"/>
                </a:lnTo>
                <a:lnTo>
                  <a:pt x="574758" y="1542097"/>
                </a:lnTo>
                <a:lnTo>
                  <a:pt x="599209" y="1563052"/>
                </a:lnTo>
                <a:lnTo>
                  <a:pt x="622707" y="1581785"/>
                </a:lnTo>
                <a:lnTo>
                  <a:pt x="644935" y="1598930"/>
                </a:lnTo>
                <a:lnTo>
                  <a:pt x="666211" y="1614487"/>
                </a:lnTo>
                <a:lnTo>
                  <a:pt x="685899" y="1628140"/>
                </a:lnTo>
                <a:lnTo>
                  <a:pt x="704634" y="1639887"/>
                </a:lnTo>
                <a:lnTo>
                  <a:pt x="722416" y="1650047"/>
                </a:lnTo>
                <a:lnTo>
                  <a:pt x="730673" y="1654492"/>
                </a:lnTo>
                <a:lnTo>
                  <a:pt x="738611" y="1658620"/>
                </a:lnTo>
                <a:lnTo>
                  <a:pt x="745915" y="1662430"/>
                </a:lnTo>
                <a:lnTo>
                  <a:pt x="753218" y="1665287"/>
                </a:lnTo>
                <a:lnTo>
                  <a:pt x="760204" y="1668145"/>
                </a:lnTo>
                <a:lnTo>
                  <a:pt x="766555" y="1670685"/>
                </a:lnTo>
                <a:lnTo>
                  <a:pt x="772271" y="1672272"/>
                </a:lnTo>
                <a:lnTo>
                  <a:pt x="777987" y="1673860"/>
                </a:lnTo>
                <a:lnTo>
                  <a:pt x="783385" y="1674812"/>
                </a:lnTo>
                <a:lnTo>
                  <a:pt x="788466" y="1675765"/>
                </a:lnTo>
                <a:lnTo>
                  <a:pt x="792912" y="1676082"/>
                </a:lnTo>
                <a:lnTo>
                  <a:pt x="797040" y="1676082"/>
                </a:lnTo>
                <a:lnTo>
                  <a:pt x="801168" y="1675765"/>
                </a:lnTo>
                <a:lnTo>
                  <a:pt x="805296" y="1674812"/>
                </a:lnTo>
                <a:lnTo>
                  <a:pt x="814822" y="1673225"/>
                </a:lnTo>
                <a:lnTo>
                  <a:pt x="824666" y="1670367"/>
                </a:lnTo>
                <a:lnTo>
                  <a:pt x="835463" y="1666240"/>
                </a:lnTo>
                <a:lnTo>
                  <a:pt x="847212" y="1661477"/>
                </a:lnTo>
                <a:lnTo>
                  <a:pt x="859279" y="1656080"/>
                </a:lnTo>
                <a:lnTo>
                  <a:pt x="872298" y="1649730"/>
                </a:lnTo>
                <a:lnTo>
                  <a:pt x="885635" y="1642427"/>
                </a:lnTo>
                <a:lnTo>
                  <a:pt x="899607" y="1634490"/>
                </a:lnTo>
                <a:lnTo>
                  <a:pt x="913896" y="1625917"/>
                </a:lnTo>
                <a:lnTo>
                  <a:pt x="929139" y="1616392"/>
                </a:lnTo>
                <a:lnTo>
                  <a:pt x="944381" y="1606232"/>
                </a:lnTo>
                <a:lnTo>
                  <a:pt x="960258" y="1595437"/>
                </a:lnTo>
                <a:lnTo>
                  <a:pt x="976453" y="1583690"/>
                </a:lnTo>
                <a:lnTo>
                  <a:pt x="992965" y="1571307"/>
                </a:lnTo>
                <a:lnTo>
                  <a:pt x="1010113" y="1558290"/>
                </a:lnTo>
                <a:lnTo>
                  <a:pt x="1026943" y="1544955"/>
                </a:lnTo>
                <a:lnTo>
                  <a:pt x="1044408" y="1530985"/>
                </a:lnTo>
                <a:lnTo>
                  <a:pt x="1062190" y="1516380"/>
                </a:lnTo>
                <a:lnTo>
                  <a:pt x="1079655" y="1501140"/>
                </a:lnTo>
                <a:lnTo>
                  <a:pt x="1097755" y="1485265"/>
                </a:lnTo>
                <a:lnTo>
                  <a:pt x="1116173" y="1469072"/>
                </a:lnTo>
                <a:lnTo>
                  <a:pt x="1133956" y="1452562"/>
                </a:lnTo>
                <a:lnTo>
                  <a:pt x="1152056" y="1435735"/>
                </a:lnTo>
                <a:lnTo>
                  <a:pt x="1170473" y="1418272"/>
                </a:lnTo>
                <a:lnTo>
                  <a:pt x="1188573" y="1400492"/>
                </a:lnTo>
                <a:lnTo>
                  <a:pt x="1206674" y="1382077"/>
                </a:lnTo>
                <a:lnTo>
                  <a:pt x="1224774" y="1363345"/>
                </a:lnTo>
                <a:lnTo>
                  <a:pt x="1242556" y="1344930"/>
                </a:lnTo>
                <a:lnTo>
                  <a:pt x="1260339" y="1325245"/>
                </a:lnTo>
                <a:lnTo>
                  <a:pt x="1277486" y="1305877"/>
                </a:lnTo>
                <a:lnTo>
                  <a:pt x="1294951" y="1286192"/>
                </a:lnTo>
                <a:lnTo>
                  <a:pt x="332788" y="1286192"/>
                </a:lnTo>
                <a:close/>
                <a:moveTo>
                  <a:pt x="1059021" y="0"/>
                </a:moveTo>
                <a:lnTo>
                  <a:pt x="1070443" y="318"/>
                </a:lnTo>
                <a:lnTo>
                  <a:pt x="1081547" y="1274"/>
                </a:lnTo>
                <a:lnTo>
                  <a:pt x="1092652" y="2547"/>
                </a:lnTo>
                <a:lnTo>
                  <a:pt x="1103439" y="4776"/>
                </a:lnTo>
                <a:lnTo>
                  <a:pt x="1114226" y="7323"/>
                </a:lnTo>
                <a:lnTo>
                  <a:pt x="1124696" y="10189"/>
                </a:lnTo>
                <a:lnTo>
                  <a:pt x="1134849" y="13692"/>
                </a:lnTo>
                <a:lnTo>
                  <a:pt x="1144684" y="17831"/>
                </a:lnTo>
                <a:lnTo>
                  <a:pt x="1154520" y="21970"/>
                </a:lnTo>
                <a:lnTo>
                  <a:pt x="1164038" y="26747"/>
                </a:lnTo>
                <a:lnTo>
                  <a:pt x="1173239" y="32160"/>
                </a:lnTo>
                <a:lnTo>
                  <a:pt x="1182123" y="37891"/>
                </a:lnTo>
                <a:lnTo>
                  <a:pt x="1190689" y="43941"/>
                </a:lnTo>
                <a:lnTo>
                  <a:pt x="1199255" y="50946"/>
                </a:lnTo>
                <a:lnTo>
                  <a:pt x="1207187" y="57633"/>
                </a:lnTo>
                <a:lnTo>
                  <a:pt x="1214802" y="64956"/>
                </a:lnTo>
                <a:lnTo>
                  <a:pt x="1222416" y="72598"/>
                </a:lnTo>
                <a:lnTo>
                  <a:pt x="1229079" y="80877"/>
                </a:lnTo>
                <a:lnTo>
                  <a:pt x="1235742" y="89156"/>
                </a:lnTo>
                <a:lnTo>
                  <a:pt x="1241770" y="97753"/>
                </a:lnTo>
                <a:lnTo>
                  <a:pt x="1247481" y="106668"/>
                </a:lnTo>
                <a:lnTo>
                  <a:pt x="1252874" y="116221"/>
                </a:lnTo>
                <a:lnTo>
                  <a:pt x="1257633" y="125455"/>
                </a:lnTo>
                <a:lnTo>
                  <a:pt x="1262392" y="135326"/>
                </a:lnTo>
                <a:lnTo>
                  <a:pt x="1266200" y="145515"/>
                </a:lnTo>
                <a:lnTo>
                  <a:pt x="1269372" y="155704"/>
                </a:lnTo>
                <a:lnTo>
                  <a:pt x="1272545" y="166212"/>
                </a:lnTo>
                <a:lnTo>
                  <a:pt x="1275083" y="176719"/>
                </a:lnTo>
                <a:lnTo>
                  <a:pt x="1276987" y="187864"/>
                </a:lnTo>
                <a:lnTo>
                  <a:pt x="1278573" y="198690"/>
                </a:lnTo>
                <a:lnTo>
                  <a:pt x="1279208" y="210153"/>
                </a:lnTo>
                <a:lnTo>
                  <a:pt x="1279525" y="221616"/>
                </a:lnTo>
                <a:lnTo>
                  <a:pt x="1279423" y="225313"/>
                </a:lnTo>
                <a:lnTo>
                  <a:pt x="1289553" y="230822"/>
                </a:lnTo>
                <a:lnTo>
                  <a:pt x="1307653" y="241617"/>
                </a:lnTo>
                <a:lnTo>
                  <a:pt x="1326071" y="253047"/>
                </a:lnTo>
                <a:lnTo>
                  <a:pt x="1344488" y="265430"/>
                </a:lnTo>
                <a:lnTo>
                  <a:pt x="1363224" y="278765"/>
                </a:lnTo>
                <a:lnTo>
                  <a:pt x="1381641" y="292735"/>
                </a:lnTo>
                <a:lnTo>
                  <a:pt x="1400059" y="307657"/>
                </a:lnTo>
                <a:lnTo>
                  <a:pt x="1418159" y="323532"/>
                </a:lnTo>
                <a:lnTo>
                  <a:pt x="1427050" y="331787"/>
                </a:lnTo>
                <a:lnTo>
                  <a:pt x="1436259" y="340360"/>
                </a:lnTo>
                <a:lnTo>
                  <a:pt x="1445150" y="349567"/>
                </a:lnTo>
                <a:lnTo>
                  <a:pt x="1453724" y="358457"/>
                </a:lnTo>
                <a:lnTo>
                  <a:pt x="1462298" y="367665"/>
                </a:lnTo>
                <a:lnTo>
                  <a:pt x="1471189" y="377190"/>
                </a:lnTo>
                <a:lnTo>
                  <a:pt x="1479763" y="386715"/>
                </a:lnTo>
                <a:lnTo>
                  <a:pt x="1488019" y="396875"/>
                </a:lnTo>
                <a:lnTo>
                  <a:pt x="1495958" y="407035"/>
                </a:lnTo>
                <a:lnTo>
                  <a:pt x="1504214" y="417512"/>
                </a:lnTo>
                <a:lnTo>
                  <a:pt x="1511517" y="428307"/>
                </a:lnTo>
                <a:lnTo>
                  <a:pt x="1519456" y="439420"/>
                </a:lnTo>
                <a:lnTo>
                  <a:pt x="1527077" y="450532"/>
                </a:lnTo>
                <a:lnTo>
                  <a:pt x="1534381" y="461962"/>
                </a:lnTo>
                <a:lnTo>
                  <a:pt x="1541367" y="473392"/>
                </a:lnTo>
                <a:lnTo>
                  <a:pt x="1548353" y="485775"/>
                </a:lnTo>
                <a:lnTo>
                  <a:pt x="1554704" y="497840"/>
                </a:lnTo>
                <a:lnTo>
                  <a:pt x="1561372" y="510222"/>
                </a:lnTo>
                <a:lnTo>
                  <a:pt x="1567405" y="523240"/>
                </a:lnTo>
                <a:lnTo>
                  <a:pt x="1573439" y="535940"/>
                </a:lnTo>
                <a:lnTo>
                  <a:pt x="1579155" y="548957"/>
                </a:lnTo>
                <a:lnTo>
                  <a:pt x="1584553" y="562610"/>
                </a:lnTo>
                <a:lnTo>
                  <a:pt x="1589634" y="576262"/>
                </a:lnTo>
                <a:lnTo>
                  <a:pt x="1594714" y="590232"/>
                </a:lnTo>
                <a:lnTo>
                  <a:pt x="1599160" y="604837"/>
                </a:lnTo>
                <a:lnTo>
                  <a:pt x="1603288" y="619125"/>
                </a:lnTo>
                <a:lnTo>
                  <a:pt x="1607416" y="634047"/>
                </a:lnTo>
                <a:lnTo>
                  <a:pt x="1610909" y="648970"/>
                </a:lnTo>
                <a:lnTo>
                  <a:pt x="1614085" y="664210"/>
                </a:lnTo>
                <a:lnTo>
                  <a:pt x="1617260" y="680085"/>
                </a:lnTo>
                <a:lnTo>
                  <a:pt x="1619800" y="695642"/>
                </a:lnTo>
                <a:lnTo>
                  <a:pt x="1622023" y="711835"/>
                </a:lnTo>
                <a:lnTo>
                  <a:pt x="1623928" y="728027"/>
                </a:lnTo>
                <a:lnTo>
                  <a:pt x="1625199" y="744537"/>
                </a:lnTo>
                <a:lnTo>
                  <a:pt x="1626469" y="761682"/>
                </a:lnTo>
                <a:lnTo>
                  <a:pt x="1627104" y="778827"/>
                </a:lnTo>
                <a:lnTo>
                  <a:pt x="1627104" y="795655"/>
                </a:lnTo>
                <a:lnTo>
                  <a:pt x="1626469" y="813117"/>
                </a:lnTo>
                <a:lnTo>
                  <a:pt x="1624564" y="830580"/>
                </a:lnTo>
                <a:lnTo>
                  <a:pt x="1622023" y="848360"/>
                </a:lnTo>
                <a:lnTo>
                  <a:pt x="1618848" y="866140"/>
                </a:lnTo>
                <a:lnTo>
                  <a:pt x="1615037" y="884555"/>
                </a:lnTo>
                <a:lnTo>
                  <a:pt x="1610274" y="902970"/>
                </a:lnTo>
                <a:lnTo>
                  <a:pt x="1604876" y="921702"/>
                </a:lnTo>
                <a:lnTo>
                  <a:pt x="1598842" y="940117"/>
                </a:lnTo>
                <a:lnTo>
                  <a:pt x="1591856" y="958850"/>
                </a:lnTo>
                <a:lnTo>
                  <a:pt x="1584553" y="977900"/>
                </a:lnTo>
                <a:lnTo>
                  <a:pt x="1576297" y="996950"/>
                </a:lnTo>
                <a:lnTo>
                  <a:pt x="1567723" y="1016635"/>
                </a:lnTo>
                <a:lnTo>
                  <a:pt x="1558832" y="1035685"/>
                </a:lnTo>
                <a:lnTo>
                  <a:pt x="1548670" y="1055052"/>
                </a:lnTo>
                <a:lnTo>
                  <a:pt x="1538509" y="1074420"/>
                </a:lnTo>
                <a:lnTo>
                  <a:pt x="1527395" y="1093787"/>
                </a:lnTo>
                <a:lnTo>
                  <a:pt x="1516280" y="1113155"/>
                </a:lnTo>
                <a:lnTo>
                  <a:pt x="1504531" y="1132522"/>
                </a:lnTo>
                <a:lnTo>
                  <a:pt x="1492147" y="1152207"/>
                </a:lnTo>
                <a:lnTo>
                  <a:pt x="1479445" y="1171575"/>
                </a:lnTo>
                <a:lnTo>
                  <a:pt x="1466426" y="1190625"/>
                </a:lnTo>
                <a:lnTo>
                  <a:pt x="1452771" y="1209992"/>
                </a:lnTo>
                <a:lnTo>
                  <a:pt x="1438799" y="1229042"/>
                </a:lnTo>
                <a:lnTo>
                  <a:pt x="1424510" y="1248410"/>
                </a:lnTo>
                <a:lnTo>
                  <a:pt x="1409903" y="1267142"/>
                </a:lnTo>
                <a:lnTo>
                  <a:pt x="1395296" y="1286192"/>
                </a:lnTo>
                <a:lnTo>
                  <a:pt x="1380054" y="1304925"/>
                </a:lnTo>
                <a:lnTo>
                  <a:pt x="1364494" y="1323340"/>
                </a:lnTo>
                <a:lnTo>
                  <a:pt x="1348616" y="1342072"/>
                </a:lnTo>
                <a:lnTo>
                  <a:pt x="1333057" y="1359852"/>
                </a:lnTo>
                <a:lnTo>
                  <a:pt x="1317179" y="1377950"/>
                </a:lnTo>
                <a:lnTo>
                  <a:pt x="1300667" y="1395730"/>
                </a:lnTo>
                <a:lnTo>
                  <a:pt x="1284472" y="1413192"/>
                </a:lnTo>
                <a:lnTo>
                  <a:pt x="1267960" y="1430337"/>
                </a:lnTo>
                <a:lnTo>
                  <a:pt x="1251448" y="1447482"/>
                </a:lnTo>
                <a:lnTo>
                  <a:pt x="1234300" y="1464310"/>
                </a:lnTo>
                <a:lnTo>
                  <a:pt x="1217788" y="1480820"/>
                </a:lnTo>
                <a:lnTo>
                  <a:pt x="1200958" y="1496695"/>
                </a:lnTo>
                <a:lnTo>
                  <a:pt x="1184128" y="1512252"/>
                </a:lnTo>
                <a:lnTo>
                  <a:pt x="1167298" y="1527810"/>
                </a:lnTo>
                <a:lnTo>
                  <a:pt x="1150150" y="1543050"/>
                </a:lnTo>
                <a:lnTo>
                  <a:pt x="1133638" y="1557655"/>
                </a:lnTo>
                <a:lnTo>
                  <a:pt x="1116808" y="1571625"/>
                </a:lnTo>
                <a:lnTo>
                  <a:pt x="1100296" y="1585595"/>
                </a:lnTo>
                <a:lnTo>
                  <a:pt x="1083783" y="1598930"/>
                </a:lnTo>
                <a:lnTo>
                  <a:pt x="1067271" y="1611947"/>
                </a:lnTo>
                <a:lnTo>
                  <a:pt x="1051076" y="1624647"/>
                </a:lnTo>
                <a:lnTo>
                  <a:pt x="1034881" y="1636395"/>
                </a:lnTo>
                <a:lnTo>
                  <a:pt x="1019004" y="1648142"/>
                </a:lnTo>
                <a:lnTo>
                  <a:pt x="1003444" y="1658937"/>
                </a:lnTo>
                <a:lnTo>
                  <a:pt x="988202" y="1669415"/>
                </a:lnTo>
                <a:lnTo>
                  <a:pt x="972960" y="1679575"/>
                </a:lnTo>
                <a:lnTo>
                  <a:pt x="957718" y="1688783"/>
                </a:lnTo>
                <a:lnTo>
                  <a:pt x="943428" y="1697990"/>
                </a:lnTo>
                <a:lnTo>
                  <a:pt x="929139" y="1706245"/>
                </a:lnTo>
                <a:lnTo>
                  <a:pt x="915167" y="1713865"/>
                </a:lnTo>
                <a:lnTo>
                  <a:pt x="901512" y="1720850"/>
                </a:lnTo>
                <a:lnTo>
                  <a:pt x="888493" y="1726883"/>
                </a:lnTo>
                <a:lnTo>
                  <a:pt x="875473" y="1732915"/>
                </a:lnTo>
                <a:lnTo>
                  <a:pt x="863407" y="1737678"/>
                </a:lnTo>
                <a:lnTo>
                  <a:pt x="851340" y="1742440"/>
                </a:lnTo>
                <a:lnTo>
                  <a:pt x="839908" y="1746250"/>
                </a:lnTo>
                <a:lnTo>
                  <a:pt x="829112" y="1749108"/>
                </a:lnTo>
                <a:lnTo>
                  <a:pt x="835145" y="1778953"/>
                </a:lnTo>
                <a:lnTo>
                  <a:pt x="839273" y="1797368"/>
                </a:lnTo>
                <a:lnTo>
                  <a:pt x="843719" y="1818323"/>
                </a:lnTo>
                <a:lnTo>
                  <a:pt x="849117" y="1841500"/>
                </a:lnTo>
                <a:lnTo>
                  <a:pt x="855468" y="1866265"/>
                </a:lnTo>
                <a:lnTo>
                  <a:pt x="862136" y="1892300"/>
                </a:lnTo>
                <a:lnTo>
                  <a:pt x="870075" y="1920558"/>
                </a:lnTo>
                <a:lnTo>
                  <a:pt x="878649" y="1949768"/>
                </a:lnTo>
                <a:lnTo>
                  <a:pt x="887858" y="1979930"/>
                </a:lnTo>
                <a:lnTo>
                  <a:pt x="898019" y="2010728"/>
                </a:lnTo>
                <a:lnTo>
                  <a:pt x="908816" y="2042478"/>
                </a:lnTo>
                <a:lnTo>
                  <a:pt x="920882" y="2074545"/>
                </a:lnTo>
                <a:lnTo>
                  <a:pt x="933902" y="2106613"/>
                </a:lnTo>
                <a:lnTo>
                  <a:pt x="940570" y="2122805"/>
                </a:lnTo>
                <a:lnTo>
                  <a:pt x="947556" y="2138998"/>
                </a:lnTo>
                <a:lnTo>
                  <a:pt x="954542" y="2155190"/>
                </a:lnTo>
                <a:lnTo>
                  <a:pt x="961846" y="2171383"/>
                </a:lnTo>
                <a:lnTo>
                  <a:pt x="969784" y="2187258"/>
                </a:lnTo>
                <a:lnTo>
                  <a:pt x="977723" y="2203133"/>
                </a:lnTo>
                <a:lnTo>
                  <a:pt x="985662" y="2219008"/>
                </a:lnTo>
                <a:lnTo>
                  <a:pt x="993918" y="2234565"/>
                </a:lnTo>
                <a:lnTo>
                  <a:pt x="1002492" y="2249805"/>
                </a:lnTo>
                <a:lnTo>
                  <a:pt x="1011383" y="2265045"/>
                </a:lnTo>
                <a:lnTo>
                  <a:pt x="1020274" y="2279650"/>
                </a:lnTo>
                <a:lnTo>
                  <a:pt x="1029801" y="2294573"/>
                </a:lnTo>
                <a:lnTo>
                  <a:pt x="1039327" y="2308860"/>
                </a:lnTo>
                <a:lnTo>
                  <a:pt x="1049488" y="2322830"/>
                </a:lnTo>
                <a:lnTo>
                  <a:pt x="1059650" y="2336483"/>
                </a:lnTo>
                <a:lnTo>
                  <a:pt x="1070129" y="2349818"/>
                </a:lnTo>
                <a:lnTo>
                  <a:pt x="1080608" y="2362835"/>
                </a:lnTo>
                <a:lnTo>
                  <a:pt x="1091404" y="2375218"/>
                </a:lnTo>
                <a:lnTo>
                  <a:pt x="1102518" y="2387283"/>
                </a:lnTo>
                <a:lnTo>
                  <a:pt x="1113950" y="2399030"/>
                </a:lnTo>
                <a:lnTo>
                  <a:pt x="1125699" y="2410143"/>
                </a:lnTo>
                <a:lnTo>
                  <a:pt x="1137766" y="2420620"/>
                </a:lnTo>
                <a:lnTo>
                  <a:pt x="1149833" y="2430780"/>
                </a:lnTo>
                <a:lnTo>
                  <a:pt x="1162535" y="2439988"/>
                </a:lnTo>
                <a:lnTo>
                  <a:pt x="1175554" y="2449195"/>
                </a:lnTo>
                <a:lnTo>
                  <a:pt x="1188256" y="2457450"/>
                </a:lnTo>
                <a:lnTo>
                  <a:pt x="1201593" y="2464753"/>
                </a:lnTo>
                <a:lnTo>
                  <a:pt x="1215565" y="2471738"/>
                </a:lnTo>
                <a:lnTo>
                  <a:pt x="1229219" y="2478088"/>
                </a:lnTo>
                <a:lnTo>
                  <a:pt x="1243826" y="2483485"/>
                </a:lnTo>
                <a:lnTo>
                  <a:pt x="1258116" y="2488565"/>
                </a:lnTo>
                <a:lnTo>
                  <a:pt x="1273358" y="2492693"/>
                </a:lnTo>
                <a:lnTo>
                  <a:pt x="1288283" y="2495868"/>
                </a:lnTo>
                <a:lnTo>
                  <a:pt x="1295904" y="2496820"/>
                </a:lnTo>
                <a:lnTo>
                  <a:pt x="1303842" y="2498090"/>
                </a:lnTo>
                <a:lnTo>
                  <a:pt x="1311781" y="2499043"/>
                </a:lnTo>
                <a:lnTo>
                  <a:pt x="1319720" y="2499678"/>
                </a:lnTo>
                <a:lnTo>
                  <a:pt x="1327658" y="2499995"/>
                </a:lnTo>
                <a:lnTo>
                  <a:pt x="1335597" y="2500630"/>
                </a:lnTo>
                <a:lnTo>
                  <a:pt x="1347981" y="2500630"/>
                </a:lnTo>
                <a:lnTo>
                  <a:pt x="1360048" y="2499678"/>
                </a:lnTo>
                <a:lnTo>
                  <a:pt x="1371797" y="2499043"/>
                </a:lnTo>
                <a:lnTo>
                  <a:pt x="1383229" y="2498090"/>
                </a:lnTo>
                <a:lnTo>
                  <a:pt x="1394660" y="2496185"/>
                </a:lnTo>
                <a:lnTo>
                  <a:pt x="1405457" y="2494280"/>
                </a:lnTo>
                <a:lnTo>
                  <a:pt x="1416254" y="2491740"/>
                </a:lnTo>
                <a:lnTo>
                  <a:pt x="1427050" y="2489200"/>
                </a:lnTo>
                <a:lnTo>
                  <a:pt x="1437529" y="2486343"/>
                </a:lnTo>
                <a:lnTo>
                  <a:pt x="1447691" y="2483168"/>
                </a:lnTo>
                <a:lnTo>
                  <a:pt x="1457217" y="2479358"/>
                </a:lnTo>
                <a:lnTo>
                  <a:pt x="1467061" y="2475230"/>
                </a:lnTo>
                <a:lnTo>
                  <a:pt x="1476587" y="2471103"/>
                </a:lnTo>
                <a:lnTo>
                  <a:pt x="1485479" y="2466658"/>
                </a:lnTo>
                <a:lnTo>
                  <a:pt x="1494370" y="2461578"/>
                </a:lnTo>
                <a:lnTo>
                  <a:pt x="1503261" y="2456498"/>
                </a:lnTo>
                <a:lnTo>
                  <a:pt x="1511517" y="2450783"/>
                </a:lnTo>
                <a:lnTo>
                  <a:pt x="1520409" y="2445068"/>
                </a:lnTo>
                <a:lnTo>
                  <a:pt x="1528347" y="2439353"/>
                </a:lnTo>
                <a:lnTo>
                  <a:pt x="1536286" y="2433003"/>
                </a:lnTo>
                <a:lnTo>
                  <a:pt x="1543907" y="2426335"/>
                </a:lnTo>
                <a:lnTo>
                  <a:pt x="1551528" y="2419668"/>
                </a:lnTo>
                <a:lnTo>
                  <a:pt x="1558832" y="2412365"/>
                </a:lnTo>
                <a:lnTo>
                  <a:pt x="1566135" y="2405063"/>
                </a:lnTo>
                <a:lnTo>
                  <a:pt x="1573121" y="2397760"/>
                </a:lnTo>
                <a:lnTo>
                  <a:pt x="1580107" y="2390140"/>
                </a:lnTo>
                <a:lnTo>
                  <a:pt x="1586776" y="2381885"/>
                </a:lnTo>
                <a:lnTo>
                  <a:pt x="1593444" y="2373948"/>
                </a:lnTo>
                <a:lnTo>
                  <a:pt x="1599478" y="2365375"/>
                </a:lnTo>
                <a:lnTo>
                  <a:pt x="1605828" y="2357120"/>
                </a:lnTo>
                <a:lnTo>
                  <a:pt x="1611544" y="2347913"/>
                </a:lnTo>
                <a:lnTo>
                  <a:pt x="1617895" y="2339023"/>
                </a:lnTo>
                <a:lnTo>
                  <a:pt x="1629327" y="2320608"/>
                </a:lnTo>
                <a:lnTo>
                  <a:pt x="1640123" y="2301558"/>
                </a:lnTo>
                <a:lnTo>
                  <a:pt x="1650285" y="2281873"/>
                </a:lnTo>
                <a:lnTo>
                  <a:pt x="1660129" y="2261870"/>
                </a:lnTo>
                <a:lnTo>
                  <a:pt x="1669655" y="2241233"/>
                </a:lnTo>
                <a:lnTo>
                  <a:pt x="1678546" y="2219960"/>
                </a:lnTo>
                <a:lnTo>
                  <a:pt x="1687120" y="2198370"/>
                </a:lnTo>
                <a:lnTo>
                  <a:pt x="1695376" y="2176463"/>
                </a:lnTo>
                <a:lnTo>
                  <a:pt x="1703315" y="2154555"/>
                </a:lnTo>
                <a:lnTo>
                  <a:pt x="1710936" y="2132330"/>
                </a:lnTo>
                <a:lnTo>
                  <a:pt x="1718557" y="2110105"/>
                </a:lnTo>
                <a:lnTo>
                  <a:pt x="1725543" y="2087245"/>
                </a:lnTo>
                <a:lnTo>
                  <a:pt x="1739833" y="2042478"/>
                </a:lnTo>
                <a:lnTo>
                  <a:pt x="1752852" y="1997393"/>
                </a:lnTo>
                <a:lnTo>
                  <a:pt x="1764601" y="1958340"/>
                </a:lnTo>
                <a:lnTo>
                  <a:pt x="1776350" y="1920240"/>
                </a:lnTo>
                <a:lnTo>
                  <a:pt x="1788100" y="1883093"/>
                </a:lnTo>
                <a:lnTo>
                  <a:pt x="1794450" y="1864995"/>
                </a:lnTo>
                <a:lnTo>
                  <a:pt x="1800802" y="1847850"/>
                </a:lnTo>
                <a:lnTo>
                  <a:pt x="1806835" y="1830705"/>
                </a:lnTo>
                <a:lnTo>
                  <a:pt x="1813821" y="1814195"/>
                </a:lnTo>
                <a:lnTo>
                  <a:pt x="1820172" y="1798320"/>
                </a:lnTo>
                <a:lnTo>
                  <a:pt x="1827475" y="1783080"/>
                </a:lnTo>
                <a:lnTo>
                  <a:pt x="1834461" y="1768475"/>
                </a:lnTo>
                <a:lnTo>
                  <a:pt x="1842082" y="1754505"/>
                </a:lnTo>
                <a:lnTo>
                  <a:pt x="1849704" y="1741170"/>
                </a:lnTo>
                <a:lnTo>
                  <a:pt x="1857960" y="1728470"/>
                </a:lnTo>
                <a:lnTo>
                  <a:pt x="1864946" y="1718628"/>
                </a:lnTo>
                <a:lnTo>
                  <a:pt x="1871614" y="1709103"/>
                </a:lnTo>
                <a:lnTo>
                  <a:pt x="1878918" y="1699578"/>
                </a:lnTo>
                <a:lnTo>
                  <a:pt x="1885586" y="1691005"/>
                </a:lnTo>
                <a:lnTo>
                  <a:pt x="1892890" y="1682433"/>
                </a:lnTo>
                <a:lnTo>
                  <a:pt x="1899558" y="1674495"/>
                </a:lnTo>
                <a:lnTo>
                  <a:pt x="1906862" y="1666557"/>
                </a:lnTo>
                <a:lnTo>
                  <a:pt x="1914165" y="1659572"/>
                </a:lnTo>
                <a:lnTo>
                  <a:pt x="1920834" y="1652270"/>
                </a:lnTo>
                <a:lnTo>
                  <a:pt x="1928137" y="1645285"/>
                </a:lnTo>
                <a:lnTo>
                  <a:pt x="1935441" y="1638935"/>
                </a:lnTo>
                <a:lnTo>
                  <a:pt x="1942109" y="1632902"/>
                </a:lnTo>
                <a:lnTo>
                  <a:pt x="1949413" y="1627187"/>
                </a:lnTo>
                <a:lnTo>
                  <a:pt x="1956081" y="1621790"/>
                </a:lnTo>
                <a:lnTo>
                  <a:pt x="1970053" y="1611312"/>
                </a:lnTo>
                <a:lnTo>
                  <a:pt x="1983708" y="1602105"/>
                </a:lnTo>
                <a:lnTo>
                  <a:pt x="1997680" y="1594485"/>
                </a:lnTo>
                <a:lnTo>
                  <a:pt x="2010699" y="1587182"/>
                </a:lnTo>
                <a:lnTo>
                  <a:pt x="2024036" y="1581150"/>
                </a:lnTo>
                <a:lnTo>
                  <a:pt x="2036738" y="1575752"/>
                </a:lnTo>
                <a:lnTo>
                  <a:pt x="2049440" y="1571307"/>
                </a:lnTo>
                <a:lnTo>
                  <a:pt x="2061506" y="1567497"/>
                </a:lnTo>
                <a:lnTo>
                  <a:pt x="2073256" y="1564640"/>
                </a:lnTo>
                <a:lnTo>
                  <a:pt x="2085005" y="1562100"/>
                </a:lnTo>
                <a:lnTo>
                  <a:pt x="2096119" y="1560195"/>
                </a:lnTo>
                <a:lnTo>
                  <a:pt x="2106598" y="1559242"/>
                </a:lnTo>
                <a:lnTo>
                  <a:pt x="2116442" y="1557972"/>
                </a:lnTo>
                <a:lnTo>
                  <a:pt x="2125968" y="1557655"/>
                </a:lnTo>
                <a:lnTo>
                  <a:pt x="2134860" y="1557655"/>
                </a:lnTo>
                <a:lnTo>
                  <a:pt x="2143116" y="1557972"/>
                </a:lnTo>
                <a:lnTo>
                  <a:pt x="2150737" y="1558290"/>
                </a:lnTo>
                <a:lnTo>
                  <a:pt x="2157723" y="1559242"/>
                </a:lnTo>
                <a:lnTo>
                  <a:pt x="2162839" y="1559781"/>
                </a:lnTo>
                <a:lnTo>
                  <a:pt x="2167906" y="1548627"/>
                </a:lnTo>
                <a:lnTo>
                  <a:pt x="2174894" y="1534961"/>
                </a:lnTo>
                <a:lnTo>
                  <a:pt x="2182518" y="1521930"/>
                </a:lnTo>
                <a:lnTo>
                  <a:pt x="2190777" y="1508900"/>
                </a:lnTo>
                <a:lnTo>
                  <a:pt x="2199354" y="1496822"/>
                </a:lnTo>
                <a:lnTo>
                  <a:pt x="2208566" y="1484745"/>
                </a:lnTo>
                <a:lnTo>
                  <a:pt x="2218731" y="1473304"/>
                </a:lnTo>
                <a:lnTo>
                  <a:pt x="2229214" y="1462498"/>
                </a:lnTo>
                <a:lnTo>
                  <a:pt x="2240015" y="1452010"/>
                </a:lnTo>
                <a:lnTo>
                  <a:pt x="2251450" y="1442157"/>
                </a:lnTo>
                <a:lnTo>
                  <a:pt x="2263204" y="1432623"/>
                </a:lnTo>
                <a:lnTo>
                  <a:pt x="2275593" y="1424042"/>
                </a:lnTo>
                <a:lnTo>
                  <a:pt x="2288617" y="1415778"/>
                </a:lnTo>
                <a:lnTo>
                  <a:pt x="2301958" y="1408151"/>
                </a:lnTo>
                <a:lnTo>
                  <a:pt x="2315300" y="1401158"/>
                </a:lnTo>
                <a:lnTo>
                  <a:pt x="2329277" y="1394802"/>
                </a:lnTo>
                <a:lnTo>
                  <a:pt x="2343572" y="1389081"/>
                </a:lnTo>
                <a:lnTo>
                  <a:pt x="2358184" y="1383996"/>
                </a:lnTo>
                <a:lnTo>
                  <a:pt x="2373114" y="1380182"/>
                </a:lnTo>
                <a:lnTo>
                  <a:pt x="2388680" y="1376686"/>
                </a:lnTo>
                <a:lnTo>
                  <a:pt x="2403927" y="1373508"/>
                </a:lnTo>
                <a:lnTo>
                  <a:pt x="2419493" y="1371919"/>
                </a:lnTo>
                <a:lnTo>
                  <a:pt x="2435693" y="1370330"/>
                </a:lnTo>
                <a:lnTo>
                  <a:pt x="2451894" y="1370012"/>
                </a:lnTo>
                <a:lnTo>
                  <a:pt x="2468095" y="1370330"/>
                </a:lnTo>
                <a:lnTo>
                  <a:pt x="2484295" y="1371919"/>
                </a:lnTo>
                <a:lnTo>
                  <a:pt x="2499861" y="1373508"/>
                </a:lnTo>
                <a:lnTo>
                  <a:pt x="2515426" y="1376686"/>
                </a:lnTo>
                <a:lnTo>
                  <a:pt x="2530674" y="1380182"/>
                </a:lnTo>
                <a:lnTo>
                  <a:pt x="2545286" y="1383996"/>
                </a:lnTo>
                <a:lnTo>
                  <a:pt x="2560216" y="1389081"/>
                </a:lnTo>
                <a:lnTo>
                  <a:pt x="2574511" y="1394802"/>
                </a:lnTo>
                <a:lnTo>
                  <a:pt x="2588488" y="1401158"/>
                </a:lnTo>
                <a:lnTo>
                  <a:pt x="2601830" y="1408151"/>
                </a:lnTo>
                <a:lnTo>
                  <a:pt x="2615171" y="1415778"/>
                </a:lnTo>
                <a:lnTo>
                  <a:pt x="2628195" y="1424042"/>
                </a:lnTo>
                <a:lnTo>
                  <a:pt x="2640267" y="1432623"/>
                </a:lnTo>
                <a:lnTo>
                  <a:pt x="2652338" y="1442157"/>
                </a:lnTo>
                <a:lnTo>
                  <a:pt x="2663773" y="1452010"/>
                </a:lnTo>
                <a:lnTo>
                  <a:pt x="2674574" y="1462498"/>
                </a:lnTo>
                <a:lnTo>
                  <a:pt x="2685057" y="1473304"/>
                </a:lnTo>
                <a:lnTo>
                  <a:pt x="2694904" y="1484745"/>
                </a:lnTo>
                <a:lnTo>
                  <a:pt x="2704434" y="1496822"/>
                </a:lnTo>
                <a:lnTo>
                  <a:pt x="2713011" y="1508900"/>
                </a:lnTo>
                <a:lnTo>
                  <a:pt x="2721270" y="1521930"/>
                </a:lnTo>
                <a:lnTo>
                  <a:pt x="2728894" y="1534961"/>
                </a:lnTo>
                <a:lnTo>
                  <a:pt x="2735565" y="1548627"/>
                </a:lnTo>
                <a:lnTo>
                  <a:pt x="2742236" y="1562611"/>
                </a:lnTo>
                <a:lnTo>
                  <a:pt x="2747953" y="1576913"/>
                </a:lnTo>
                <a:lnTo>
                  <a:pt x="2752718" y="1591533"/>
                </a:lnTo>
                <a:lnTo>
                  <a:pt x="2756848" y="1606471"/>
                </a:lnTo>
                <a:lnTo>
                  <a:pt x="2760660" y="1621726"/>
                </a:lnTo>
                <a:lnTo>
                  <a:pt x="2763519" y="1636981"/>
                </a:lnTo>
                <a:lnTo>
                  <a:pt x="2765107" y="1652872"/>
                </a:lnTo>
                <a:lnTo>
                  <a:pt x="2766695" y="1669081"/>
                </a:lnTo>
                <a:lnTo>
                  <a:pt x="2767013" y="1685290"/>
                </a:lnTo>
                <a:lnTo>
                  <a:pt x="2766695" y="1701499"/>
                </a:lnTo>
                <a:lnTo>
                  <a:pt x="2765107" y="1717390"/>
                </a:lnTo>
                <a:lnTo>
                  <a:pt x="2763519" y="1733281"/>
                </a:lnTo>
                <a:lnTo>
                  <a:pt x="2760660" y="1748854"/>
                </a:lnTo>
                <a:lnTo>
                  <a:pt x="2756848" y="1764110"/>
                </a:lnTo>
                <a:lnTo>
                  <a:pt x="2752718" y="1779047"/>
                </a:lnTo>
                <a:lnTo>
                  <a:pt x="2747953" y="1793667"/>
                </a:lnTo>
                <a:lnTo>
                  <a:pt x="2742236" y="1807969"/>
                </a:lnTo>
                <a:lnTo>
                  <a:pt x="2735565" y="1821635"/>
                </a:lnTo>
                <a:lnTo>
                  <a:pt x="2728894" y="1835619"/>
                </a:lnTo>
                <a:lnTo>
                  <a:pt x="2721270" y="1848650"/>
                </a:lnTo>
                <a:lnTo>
                  <a:pt x="2713011" y="1861363"/>
                </a:lnTo>
                <a:lnTo>
                  <a:pt x="2704434" y="1874075"/>
                </a:lnTo>
                <a:lnTo>
                  <a:pt x="2694904" y="1885835"/>
                </a:lnTo>
                <a:lnTo>
                  <a:pt x="2685057" y="1896959"/>
                </a:lnTo>
                <a:lnTo>
                  <a:pt x="2674574" y="1908082"/>
                </a:lnTo>
                <a:lnTo>
                  <a:pt x="2663773" y="1918570"/>
                </a:lnTo>
                <a:lnTo>
                  <a:pt x="2652338" y="1928423"/>
                </a:lnTo>
                <a:lnTo>
                  <a:pt x="2640267" y="1937640"/>
                </a:lnTo>
                <a:lnTo>
                  <a:pt x="2628195" y="1946538"/>
                </a:lnTo>
                <a:lnTo>
                  <a:pt x="2615171" y="1955120"/>
                </a:lnTo>
                <a:lnTo>
                  <a:pt x="2601830" y="1962430"/>
                </a:lnTo>
                <a:lnTo>
                  <a:pt x="2588488" y="1969422"/>
                </a:lnTo>
                <a:lnTo>
                  <a:pt x="2574511" y="1975778"/>
                </a:lnTo>
                <a:lnTo>
                  <a:pt x="2560216" y="1981181"/>
                </a:lnTo>
                <a:lnTo>
                  <a:pt x="2545286" y="1986266"/>
                </a:lnTo>
                <a:lnTo>
                  <a:pt x="2530674" y="1990716"/>
                </a:lnTo>
                <a:lnTo>
                  <a:pt x="2515426" y="1994212"/>
                </a:lnTo>
                <a:lnTo>
                  <a:pt x="2499861" y="1996754"/>
                </a:lnTo>
                <a:lnTo>
                  <a:pt x="2484295" y="1998979"/>
                </a:lnTo>
                <a:lnTo>
                  <a:pt x="2468095" y="1999932"/>
                </a:lnTo>
                <a:lnTo>
                  <a:pt x="2451894" y="2000250"/>
                </a:lnTo>
                <a:lnTo>
                  <a:pt x="2435693" y="1999932"/>
                </a:lnTo>
                <a:lnTo>
                  <a:pt x="2419493" y="1998979"/>
                </a:lnTo>
                <a:lnTo>
                  <a:pt x="2403927" y="1996754"/>
                </a:lnTo>
                <a:lnTo>
                  <a:pt x="2388680" y="1994212"/>
                </a:lnTo>
                <a:lnTo>
                  <a:pt x="2373114" y="1990716"/>
                </a:lnTo>
                <a:lnTo>
                  <a:pt x="2358184" y="1986266"/>
                </a:lnTo>
                <a:lnTo>
                  <a:pt x="2343572" y="1981181"/>
                </a:lnTo>
                <a:lnTo>
                  <a:pt x="2329277" y="1975778"/>
                </a:lnTo>
                <a:lnTo>
                  <a:pt x="2315300" y="1969422"/>
                </a:lnTo>
                <a:lnTo>
                  <a:pt x="2301958" y="1962430"/>
                </a:lnTo>
                <a:lnTo>
                  <a:pt x="2288617" y="1955120"/>
                </a:lnTo>
                <a:lnTo>
                  <a:pt x="2275593" y="1946538"/>
                </a:lnTo>
                <a:lnTo>
                  <a:pt x="2263204" y="1937640"/>
                </a:lnTo>
                <a:lnTo>
                  <a:pt x="2251450" y="1928423"/>
                </a:lnTo>
                <a:lnTo>
                  <a:pt x="2240015" y="1918570"/>
                </a:lnTo>
                <a:lnTo>
                  <a:pt x="2229214" y="1908082"/>
                </a:lnTo>
                <a:lnTo>
                  <a:pt x="2218731" y="1896959"/>
                </a:lnTo>
                <a:lnTo>
                  <a:pt x="2208566" y="1885835"/>
                </a:lnTo>
                <a:lnTo>
                  <a:pt x="2199354" y="1874075"/>
                </a:lnTo>
                <a:lnTo>
                  <a:pt x="2190777" y="1861363"/>
                </a:lnTo>
                <a:lnTo>
                  <a:pt x="2182518" y="1848650"/>
                </a:lnTo>
                <a:lnTo>
                  <a:pt x="2174894" y="1835619"/>
                </a:lnTo>
                <a:lnTo>
                  <a:pt x="2167906" y="1821635"/>
                </a:lnTo>
                <a:lnTo>
                  <a:pt x="2161553" y="1807969"/>
                </a:lnTo>
                <a:lnTo>
                  <a:pt x="2155835" y="1793667"/>
                </a:lnTo>
                <a:lnTo>
                  <a:pt x="2151070" y="1779047"/>
                </a:lnTo>
                <a:lnTo>
                  <a:pt x="2146940" y="1764110"/>
                </a:lnTo>
                <a:lnTo>
                  <a:pt x="2143128" y="1748854"/>
                </a:lnTo>
                <a:lnTo>
                  <a:pt x="2140269" y="1733281"/>
                </a:lnTo>
                <a:lnTo>
                  <a:pt x="2138363" y="1717390"/>
                </a:lnTo>
                <a:lnTo>
                  <a:pt x="2137093" y="1701499"/>
                </a:lnTo>
                <a:lnTo>
                  <a:pt x="2136775" y="1685290"/>
                </a:lnTo>
                <a:lnTo>
                  <a:pt x="2137093" y="1669081"/>
                </a:lnTo>
                <a:lnTo>
                  <a:pt x="2138363" y="1652872"/>
                </a:lnTo>
                <a:lnTo>
                  <a:pt x="2140269" y="1636981"/>
                </a:lnTo>
                <a:lnTo>
                  <a:pt x="2140522" y="1635629"/>
                </a:lnTo>
                <a:lnTo>
                  <a:pt x="2137718" y="1635442"/>
                </a:lnTo>
                <a:lnTo>
                  <a:pt x="2126603" y="1635442"/>
                </a:lnTo>
                <a:lnTo>
                  <a:pt x="2120252" y="1635760"/>
                </a:lnTo>
                <a:lnTo>
                  <a:pt x="2113584" y="1636395"/>
                </a:lnTo>
                <a:lnTo>
                  <a:pt x="2106598" y="1637030"/>
                </a:lnTo>
                <a:lnTo>
                  <a:pt x="2098977" y="1638617"/>
                </a:lnTo>
                <a:lnTo>
                  <a:pt x="2091038" y="1640522"/>
                </a:lnTo>
                <a:lnTo>
                  <a:pt x="2082782" y="1642427"/>
                </a:lnTo>
                <a:lnTo>
                  <a:pt x="2074208" y="1644967"/>
                </a:lnTo>
                <a:lnTo>
                  <a:pt x="2065000" y="1648142"/>
                </a:lnTo>
                <a:lnTo>
                  <a:pt x="2056108" y="1652270"/>
                </a:lnTo>
                <a:lnTo>
                  <a:pt x="2046899" y="1656715"/>
                </a:lnTo>
                <a:lnTo>
                  <a:pt x="2037055" y="1661477"/>
                </a:lnTo>
                <a:lnTo>
                  <a:pt x="2026894" y="1667192"/>
                </a:lnTo>
                <a:lnTo>
                  <a:pt x="2017050" y="1673860"/>
                </a:lnTo>
                <a:lnTo>
                  <a:pt x="2006889" y="1681163"/>
                </a:lnTo>
                <a:lnTo>
                  <a:pt x="1996410" y="1689418"/>
                </a:lnTo>
                <a:lnTo>
                  <a:pt x="1985931" y="1698308"/>
                </a:lnTo>
                <a:lnTo>
                  <a:pt x="1975452" y="1707833"/>
                </a:lnTo>
                <a:lnTo>
                  <a:pt x="1965290" y="1718628"/>
                </a:lnTo>
                <a:lnTo>
                  <a:pt x="1954494" y="1730693"/>
                </a:lnTo>
                <a:lnTo>
                  <a:pt x="1943697" y="1743710"/>
                </a:lnTo>
                <a:lnTo>
                  <a:pt x="1932900" y="1757680"/>
                </a:lnTo>
                <a:lnTo>
                  <a:pt x="1922422" y="1772285"/>
                </a:lnTo>
                <a:lnTo>
                  <a:pt x="1915436" y="1783080"/>
                </a:lnTo>
                <a:lnTo>
                  <a:pt x="1908767" y="1794510"/>
                </a:lnTo>
                <a:lnTo>
                  <a:pt x="1902098" y="1806893"/>
                </a:lnTo>
                <a:lnTo>
                  <a:pt x="1895748" y="1820228"/>
                </a:lnTo>
                <a:lnTo>
                  <a:pt x="1889714" y="1833880"/>
                </a:lnTo>
                <a:lnTo>
                  <a:pt x="1883998" y="1848485"/>
                </a:lnTo>
                <a:lnTo>
                  <a:pt x="1877648" y="1863725"/>
                </a:lnTo>
                <a:lnTo>
                  <a:pt x="1871932" y="1879600"/>
                </a:lnTo>
                <a:lnTo>
                  <a:pt x="1866216" y="1895793"/>
                </a:lnTo>
                <a:lnTo>
                  <a:pt x="1860818" y="1912303"/>
                </a:lnTo>
                <a:lnTo>
                  <a:pt x="1849704" y="1946593"/>
                </a:lnTo>
                <a:lnTo>
                  <a:pt x="1838589" y="1982788"/>
                </a:lnTo>
                <a:lnTo>
                  <a:pt x="1827793" y="2019618"/>
                </a:lnTo>
                <a:lnTo>
                  <a:pt x="1813503" y="2066925"/>
                </a:lnTo>
                <a:lnTo>
                  <a:pt x="1798579" y="2115185"/>
                </a:lnTo>
                <a:lnTo>
                  <a:pt x="1790640" y="2139633"/>
                </a:lnTo>
                <a:lnTo>
                  <a:pt x="1782701" y="2163445"/>
                </a:lnTo>
                <a:lnTo>
                  <a:pt x="1774128" y="2187893"/>
                </a:lnTo>
                <a:lnTo>
                  <a:pt x="1765554" y="2212023"/>
                </a:lnTo>
                <a:lnTo>
                  <a:pt x="1756345" y="2235835"/>
                </a:lnTo>
                <a:lnTo>
                  <a:pt x="1746501" y="2259648"/>
                </a:lnTo>
                <a:lnTo>
                  <a:pt x="1736340" y="2282825"/>
                </a:lnTo>
                <a:lnTo>
                  <a:pt x="1725543" y="2306003"/>
                </a:lnTo>
                <a:lnTo>
                  <a:pt x="1714429" y="2328228"/>
                </a:lnTo>
                <a:lnTo>
                  <a:pt x="1702680" y="2350135"/>
                </a:lnTo>
                <a:lnTo>
                  <a:pt x="1696011" y="2360930"/>
                </a:lnTo>
                <a:lnTo>
                  <a:pt x="1689978" y="2371725"/>
                </a:lnTo>
                <a:lnTo>
                  <a:pt x="1683627" y="2382203"/>
                </a:lnTo>
                <a:lnTo>
                  <a:pt x="1676641" y="2392363"/>
                </a:lnTo>
                <a:lnTo>
                  <a:pt x="1669973" y="2402205"/>
                </a:lnTo>
                <a:lnTo>
                  <a:pt x="1662669" y="2412365"/>
                </a:lnTo>
                <a:lnTo>
                  <a:pt x="1655366" y="2422208"/>
                </a:lnTo>
                <a:lnTo>
                  <a:pt x="1648380" y="2431415"/>
                </a:lnTo>
                <a:lnTo>
                  <a:pt x="1640441" y="2440940"/>
                </a:lnTo>
                <a:lnTo>
                  <a:pt x="1632820" y="2449830"/>
                </a:lnTo>
                <a:lnTo>
                  <a:pt x="1624564" y="2458720"/>
                </a:lnTo>
                <a:lnTo>
                  <a:pt x="1616307" y="2467293"/>
                </a:lnTo>
                <a:lnTo>
                  <a:pt x="1608051" y="2475548"/>
                </a:lnTo>
                <a:lnTo>
                  <a:pt x="1599478" y="2483485"/>
                </a:lnTo>
                <a:lnTo>
                  <a:pt x="1590586" y="2491423"/>
                </a:lnTo>
                <a:lnTo>
                  <a:pt x="1581060" y="2499043"/>
                </a:lnTo>
                <a:lnTo>
                  <a:pt x="1571851" y="2506345"/>
                </a:lnTo>
                <a:lnTo>
                  <a:pt x="1562007" y="2513013"/>
                </a:lnTo>
                <a:lnTo>
                  <a:pt x="1552163" y="2519998"/>
                </a:lnTo>
                <a:lnTo>
                  <a:pt x="1542319" y="2526030"/>
                </a:lnTo>
                <a:lnTo>
                  <a:pt x="1531840" y="2532063"/>
                </a:lnTo>
                <a:lnTo>
                  <a:pt x="1521044" y="2537778"/>
                </a:lnTo>
                <a:lnTo>
                  <a:pt x="1510247" y="2543175"/>
                </a:lnTo>
                <a:lnTo>
                  <a:pt x="1499133" y="2547938"/>
                </a:lnTo>
                <a:lnTo>
                  <a:pt x="1487701" y="2552700"/>
                </a:lnTo>
                <a:lnTo>
                  <a:pt x="1475635" y="2556828"/>
                </a:lnTo>
                <a:lnTo>
                  <a:pt x="1463886" y="2560955"/>
                </a:lnTo>
                <a:lnTo>
                  <a:pt x="1451501" y="2564448"/>
                </a:lnTo>
                <a:lnTo>
                  <a:pt x="1439117" y="2567623"/>
                </a:lnTo>
                <a:lnTo>
                  <a:pt x="1426098" y="2570480"/>
                </a:lnTo>
                <a:lnTo>
                  <a:pt x="1412761" y="2572703"/>
                </a:lnTo>
                <a:lnTo>
                  <a:pt x="1399106" y="2574925"/>
                </a:lnTo>
                <a:lnTo>
                  <a:pt x="1385452" y="2576513"/>
                </a:lnTo>
                <a:lnTo>
                  <a:pt x="1371480" y="2577465"/>
                </a:lnTo>
                <a:lnTo>
                  <a:pt x="1356555" y="2578100"/>
                </a:lnTo>
                <a:lnTo>
                  <a:pt x="1341948" y="2578100"/>
                </a:lnTo>
                <a:lnTo>
                  <a:pt x="1334327" y="2578100"/>
                </a:lnTo>
                <a:lnTo>
                  <a:pt x="1324165" y="2578100"/>
                </a:lnTo>
                <a:lnTo>
                  <a:pt x="1314322" y="2577465"/>
                </a:lnTo>
                <a:lnTo>
                  <a:pt x="1304478" y="2576830"/>
                </a:lnTo>
                <a:lnTo>
                  <a:pt x="1294951" y="2575560"/>
                </a:lnTo>
                <a:lnTo>
                  <a:pt x="1285107" y="2574290"/>
                </a:lnTo>
                <a:lnTo>
                  <a:pt x="1275898" y="2572703"/>
                </a:lnTo>
                <a:lnTo>
                  <a:pt x="1266372" y="2571115"/>
                </a:lnTo>
                <a:lnTo>
                  <a:pt x="1257163" y="2568893"/>
                </a:lnTo>
                <a:lnTo>
                  <a:pt x="1247637" y="2566670"/>
                </a:lnTo>
                <a:lnTo>
                  <a:pt x="1238746" y="2564130"/>
                </a:lnTo>
                <a:lnTo>
                  <a:pt x="1229854" y="2561273"/>
                </a:lnTo>
                <a:lnTo>
                  <a:pt x="1220646" y="2558415"/>
                </a:lnTo>
                <a:lnTo>
                  <a:pt x="1212072" y="2555240"/>
                </a:lnTo>
                <a:lnTo>
                  <a:pt x="1203498" y="2552065"/>
                </a:lnTo>
                <a:lnTo>
                  <a:pt x="1194924" y="2548255"/>
                </a:lnTo>
                <a:lnTo>
                  <a:pt x="1186351" y="2544445"/>
                </a:lnTo>
                <a:lnTo>
                  <a:pt x="1178094" y="2540318"/>
                </a:lnTo>
                <a:lnTo>
                  <a:pt x="1169521" y="2536190"/>
                </a:lnTo>
                <a:lnTo>
                  <a:pt x="1161264" y="2531745"/>
                </a:lnTo>
                <a:lnTo>
                  <a:pt x="1153008" y="2526983"/>
                </a:lnTo>
                <a:lnTo>
                  <a:pt x="1137449" y="2517458"/>
                </a:lnTo>
                <a:lnTo>
                  <a:pt x="1121889" y="2506980"/>
                </a:lnTo>
                <a:lnTo>
                  <a:pt x="1106647" y="2495868"/>
                </a:lnTo>
                <a:lnTo>
                  <a:pt x="1092040" y="2484120"/>
                </a:lnTo>
                <a:lnTo>
                  <a:pt x="1077750" y="2471420"/>
                </a:lnTo>
                <a:lnTo>
                  <a:pt x="1063460" y="2458403"/>
                </a:lnTo>
                <a:lnTo>
                  <a:pt x="1049806" y="2444750"/>
                </a:lnTo>
                <a:lnTo>
                  <a:pt x="1036469" y="2430780"/>
                </a:lnTo>
                <a:lnTo>
                  <a:pt x="1023767" y="2415858"/>
                </a:lnTo>
                <a:lnTo>
                  <a:pt x="1011065" y="2400935"/>
                </a:lnTo>
                <a:lnTo>
                  <a:pt x="998999" y="2385378"/>
                </a:lnTo>
                <a:lnTo>
                  <a:pt x="986932" y="2369503"/>
                </a:lnTo>
                <a:lnTo>
                  <a:pt x="975500" y="2352993"/>
                </a:lnTo>
                <a:lnTo>
                  <a:pt x="964386" y="2336483"/>
                </a:lnTo>
                <a:lnTo>
                  <a:pt x="953272" y="2319655"/>
                </a:lnTo>
                <a:lnTo>
                  <a:pt x="942793" y="2302510"/>
                </a:lnTo>
                <a:lnTo>
                  <a:pt x="932632" y="2284730"/>
                </a:lnTo>
                <a:lnTo>
                  <a:pt x="922470" y="2266633"/>
                </a:lnTo>
                <a:lnTo>
                  <a:pt x="913261" y="2249170"/>
                </a:lnTo>
                <a:lnTo>
                  <a:pt x="904052" y="2230755"/>
                </a:lnTo>
                <a:lnTo>
                  <a:pt x="894844" y="2212975"/>
                </a:lnTo>
                <a:lnTo>
                  <a:pt x="886270" y="2194560"/>
                </a:lnTo>
                <a:lnTo>
                  <a:pt x="878014" y="2176145"/>
                </a:lnTo>
                <a:lnTo>
                  <a:pt x="870075" y="2157413"/>
                </a:lnTo>
                <a:lnTo>
                  <a:pt x="862136" y="2138998"/>
                </a:lnTo>
                <a:lnTo>
                  <a:pt x="854515" y="2120900"/>
                </a:lnTo>
                <a:lnTo>
                  <a:pt x="847529" y="2102485"/>
                </a:lnTo>
                <a:lnTo>
                  <a:pt x="840543" y="2084388"/>
                </a:lnTo>
                <a:lnTo>
                  <a:pt x="827524" y="2048193"/>
                </a:lnTo>
                <a:lnTo>
                  <a:pt x="816092" y="2012950"/>
                </a:lnTo>
                <a:lnTo>
                  <a:pt x="805296" y="1978660"/>
                </a:lnTo>
                <a:lnTo>
                  <a:pt x="795769" y="1945640"/>
                </a:lnTo>
                <a:lnTo>
                  <a:pt x="786561" y="1914525"/>
                </a:lnTo>
                <a:lnTo>
                  <a:pt x="779257" y="1884680"/>
                </a:lnTo>
                <a:lnTo>
                  <a:pt x="772271" y="1856423"/>
                </a:lnTo>
                <a:lnTo>
                  <a:pt x="766238" y="1831023"/>
                </a:lnTo>
                <a:lnTo>
                  <a:pt x="761157" y="1807845"/>
                </a:lnTo>
                <a:lnTo>
                  <a:pt x="757029" y="1787843"/>
                </a:lnTo>
                <a:lnTo>
                  <a:pt x="753536" y="1770698"/>
                </a:lnTo>
                <a:lnTo>
                  <a:pt x="749408" y="1746250"/>
                </a:lnTo>
                <a:lnTo>
                  <a:pt x="739246" y="1742758"/>
                </a:lnTo>
                <a:lnTo>
                  <a:pt x="728767" y="1738948"/>
                </a:lnTo>
                <a:lnTo>
                  <a:pt x="718288" y="1734503"/>
                </a:lnTo>
                <a:lnTo>
                  <a:pt x="707492" y="1729423"/>
                </a:lnTo>
                <a:lnTo>
                  <a:pt x="697013" y="1724025"/>
                </a:lnTo>
                <a:lnTo>
                  <a:pt x="686216" y="1718628"/>
                </a:lnTo>
                <a:lnTo>
                  <a:pt x="675102" y="1712595"/>
                </a:lnTo>
                <a:lnTo>
                  <a:pt x="664306" y="1706245"/>
                </a:lnTo>
                <a:lnTo>
                  <a:pt x="653509" y="1699260"/>
                </a:lnTo>
                <a:lnTo>
                  <a:pt x="642395" y="1692275"/>
                </a:lnTo>
                <a:lnTo>
                  <a:pt x="620802" y="1677352"/>
                </a:lnTo>
                <a:lnTo>
                  <a:pt x="599209" y="1661477"/>
                </a:lnTo>
                <a:lnTo>
                  <a:pt x="577933" y="1645285"/>
                </a:lnTo>
                <a:lnTo>
                  <a:pt x="557293" y="1628775"/>
                </a:lnTo>
                <a:lnTo>
                  <a:pt x="536970" y="1612265"/>
                </a:lnTo>
                <a:lnTo>
                  <a:pt x="517917" y="1595755"/>
                </a:lnTo>
                <a:lnTo>
                  <a:pt x="500134" y="1579562"/>
                </a:lnTo>
                <a:lnTo>
                  <a:pt x="482987" y="1564005"/>
                </a:lnTo>
                <a:lnTo>
                  <a:pt x="467745" y="1549717"/>
                </a:lnTo>
                <a:lnTo>
                  <a:pt x="441071" y="1524317"/>
                </a:lnTo>
                <a:lnTo>
                  <a:pt x="419795" y="1502727"/>
                </a:lnTo>
                <a:lnTo>
                  <a:pt x="398520" y="1480820"/>
                </a:lnTo>
                <a:lnTo>
                  <a:pt x="377562" y="1458277"/>
                </a:lnTo>
                <a:lnTo>
                  <a:pt x="356604" y="1435417"/>
                </a:lnTo>
                <a:lnTo>
                  <a:pt x="335963" y="1411922"/>
                </a:lnTo>
                <a:lnTo>
                  <a:pt x="315323" y="1388427"/>
                </a:lnTo>
                <a:lnTo>
                  <a:pt x="295000" y="1363980"/>
                </a:lnTo>
                <a:lnTo>
                  <a:pt x="275312" y="1339532"/>
                </a:lnTo>
                <a:lnTo>
                  <a:pt x="255624" y="1314132"/>
                </a:lnTo>
                <a:lnTo>
                  <a:pt x="236572" y="1289050"/>
                </a:lnTo>
                <a:lnTo>
                  <a:pt x="217836" y="1263650"/>
                </a:lnTo>
                <a:lnTo>
                  <a:pt x="199419" y="1237932"/>
                </a:lnTo>
                <a:lnTo>
                  <a:pt x="181636" y="1212215"/>
                </a:lnTo>
                <a:lnTo>
                  <a:pt x="164489" y="1185862"/>
                </a:lnTo>
                <a:lnTo>
                  <a:pt x="147976" y="1159827"/>
                </a:lnTo>
                <a:lnTo>
                  <a:pt x="131781" y="1133792"/>
                </a:lnTo>
                <a:lnTo>
                  <a:pt x="116539" y="1107440"/>
                </a:lnTo>
                <a:lnTo>
                  <a:pt x="102250" y="1081087"/>
                </a:lnTo>
                <a:lnTo>
                  <a:pt x="88595" y="1055052"/>
                </a:lnTo>
                <a:lnTo>
                  <a:pt x="75576" y="1029017"/>
                </a:lnTo>
                <a:lnTo>
                  <a:pt x="63509" y="1003300"/>
                </a:lnTo>
                <a:lnTo>
                  <a:pt x="52713" y="977265"/>
                </a:lnTo>
                <a:lnTo>
                  <a:pt x="42234" y="951547"/>
                </a:lnTo>
                <a:lnTo>
                  <a:pt x="37470" y="938847"/>
                </a:lnTo>
                <a:lnTo>
                  <a:pt x="33342" y="926147"/>
                </a:lnTo>
                <a:lnTo>
                  <a:pt x="28897" y="913765"/>
                </a:lnTo>
                <a:lnTo>
                  <a:pt x="25086" y="901065"/>
                </a:lnTo>
                <a:lnTo>
                  <a:pt x="21276" y="888365"/>
                </a:lnTo>
                <a:lnTo>
                  <a:pt x="18100" y="876300"/>
                </a:lnTo>
                <a:lnTo>
                  <a:pt x="14925" y="863917"/>
                </a:lnTo>
                <a:lnTo>
                  <a:pt x="12067" y="851852"/>
                </a:lnTo>
                <a:lnTo>
                  <a:pt x="9526" y="839470"/>
                </a:lnTo>
                <a:lnTo>
                  <a:pt x="7304" y="827722"/>
                </a:lnTo>
                <a:lnTo>
                  <a:pt x="5081" y="815975"/>
                </a:lnTo>
                <a:lnTo>
                  <a:pt x="3811" y="803910"/>
                </a:lnTo>
                <a:lnTo>
                  <a:pt x="2223" y="792480"/>
                </a:lnTo>
                <a:lnTo>
                  <a:pt x="1270" y="781050"/>
                </a:lnTo>
                <a:lnTo>
                  <a:pt x="635" y="769620"/>
                </a:lnTo>
                <a:lnTo>
                  <a:pt x="0" y="758190"/>
                </a:lnTo>
                <a:lnTo>
                  <a:pt x="0" y="746760"/>
                </a:lnTo>
                <a:lnTo>
                  <a:pt x="635" y="735965"/>
                </a:lnTo>
                <a:lnTo>
                  <a:pt x="1588" y="718185"/>
                </a:lnTo>
                <a:lnTo>
                  <a:pt x="3175" y="700405"/>
                </a:lnTo>
                <a:lnTo>
                  <a:pt x="5081" y="683260"/>
                </a:lnTo>
                <a:lnTo>
                  <a:pt x="7621" y="666115"/>
                </a:lnTo>
                <a:lnTo>
                  <a:pt x="10479" y="649605"/>
                </a:lnTo>
                <a:lnTo>
                  <a:pt x="13972" y="633412"/>
                </a:lnTo>
                <a:lnTo>
                  <a:pt x="17465" y="617855"/>
                </a:lnTo>
                <a:lnTo>
                  <a:pt x="21276" y="602297"/>
                </a:lnTo>
                <a:lnTo>
                  <a:pt x="25721" y="586740"/>
                </a:lnTo>
                <a:lnTo>
                  <a:pt x="30802" y="572135"/>
                </a:lnTo>
                <a:lnTo>
                  <a:pt x="35883" y="557530"/>
                </a:lnTo>
                <a:lnTo>
                  <a:pt x="41281" y="543560"/>
                </a:lnTo>
                <a:lnTo>
                  <a:pt x="46997" y="529907"/>
                </a:lnTo>
                <a:lnTo>
                  <a:pt x="52713" y="516572"/>
                </a:lnTo>
                <a:lnTo>
                  <a:pt x="59063" y="503237"/>
                </a:lnTo>
                <a:lnTo>
                  <a:pt x="65732" y="490855"/>
                </a:lnTo>
                <a:lnTo>
                  <a:pt x="72400" y="478155"/>
                </a:lnTo>
                <a:lnTo>
                  <a:pt x="79386" y="466407"/>
                </a:lnTo>
                <a:lnTo>
                  <a:pt x="86372" y="454342"/>
                </a:lnTo>
                <a:lnTo>
                  <a:pt x="93994" y="442912"/>
                </a:lnTo>
                <a:lnTo>
                  <a:pt x="101615" y="431800"/>
                </a:lnTo>
                <a:lnTo>
                  <a:pt x="109553" y="421005"/>
                </a:lnTo>
                <a:lnTo>
                  <a:pt x="117174" y="410527"/>
                </a:lnTo>
                <a:lnTo>
                  <a:pt x="125431" y="400685"/>
                </a:lnTo>
                <a:lnTo>
                  <a:pt x="133369" y="390842"/>
                </a:lnTo>
                <a:lnTo>
                  <a:pt x="141625" y="381000"/>
                </a:lnTo>
                <a:lnTo>
                  <a:pt x="149882" y="371792"/>
                </a:lnTo>
                <a:lnTo>
                  <a:pt x="158455" y="362902"/>
                </a:lnTo>
                <a:lnTo>
                  <a:pt x="166711" y="354012"/>
                </a:lnTo>
                <a:lnTo>
                  <a:pt x="175285" y="345757"/>
                </a:lnTo>
                <a:lnTo>
                  <a:pt x="183541" y="337502"/>
                </a:lnTo>
                <a:lnTo>
                  <a:pt x="192115" y="330200"/>
                </a:lnTo>
                <a:lnTo>
                  <a:pt x="208945" y="314959"/>
                </a:lnTo>
                <a:lnTo>
                  <a:pt x="226093" y="301625"/>
                </a:lnTo>
                <a:lnTo>
                  <a:pt x="242605" y="288925"/>
                </a:lnTo>
                <a:lnTo>
                  <a:pt x="258800" y="277495"/>
                </a:lnTo>
                <a:lnTo>
                  <a:pt x="272357" y="268175"/>
                </a:lnTo>
                <a:lnTo>
                  <a:pt x="271149" y="257634"/>
                </a:lnTo>
                <a:lnTo>
                  <a:pt x="270193" y="246530"/>
                </a:lnTo>
                <a:lnTo>
                  <a:pt x="269875" y="234791"/>
                </a:lnTo>
                <a:lnTo>
                  <a:pt x="270193" y="223686"/>
                </a:lnTo>
                <a:lnTo>
                  <a:pt x="271149" y="212582"/>
                </a:lnTo>
                <a:lnTo>
                  <a:pt x="272422" y="201477"/>
                </a:lnTo>
                <a:lnTo>
                  <a:pt x="274651" y="190690"/>
                </a:lnTo>
                <a:lnTo>
                  <a:pt x="277199" y="179903"/>
                </a:lnTo>
                <a:lnTo>
                  <a:pt x="280064" y="169433"/>
                </a:lnTo>
                <a:lnTo>
                  <a:pt x="283567" y="158963"/>
                </a:lnTo>
                <a:lnTo>
                  <a:pt x="287388" y="149127"/>
                </a:lnTo>
                <a:lnTo>
                  <a:pt x="291846" y="139292"/>
                </a:lnTo>
                <a:lnTo>
                  <a:pt x="296622" y="130091"/>
                </a:lnTo>
                <a:lnTo>
                  <a:pt x="302035" y="120573"/>
                </a:lnTo>
                <a:lnTo>
                  <a:pt x="307766" y="111689"/>
                </a:lnTo>
                <a:lnTo>
                  <a:pt x="313816" y="103123"/>
                </a:lnTo>
                <a:lnTo>
                  <a:pt x="320821" y="94874"/>
                </a:lnTo>
                <a:lnTo>
                  <a:pt x="327508" y="86942"/>
                </a:lnTo>
                <a:lnTo>
                  <a:pt x="334831" y="79010"/>
                </a:lnTo>
                <a:lnTo>
                  <a:pt x="342792" y="71713"/>
                </a:lnTo>
                <a:lnTo>
                  <a:pt x="350752" y="65050"/>
                </a:lnTo>
                <a:lnTo>
                  <a:pt x="359031" y="58071"/>
                </a:lnTo>
                <a:lnTo>
                  <a:pt x="367628" y="52042"/>
                </a:lnTo>
                <a:lnTo>
                  <a:pt x="376543" y="46331"/>
                </a:lnTo>
                <a:lnTo>
                  <a:pt x="386096" y="41255"/>
                </a:lnTo>
                <a:lnTo>
                  <a:pt x="395330" y="36179"/>
                </a:lnTo>
                <a:lnTo>
                  <a:pt x="405201" y="31737"/>
                </a:lnTo>
                <a:lnTo>
                  <a:pt x="415072" y="27930"/>
                </a:lnTo>
                <a:lnTo>
                  <a:pt x="425579" y="24440"/>
                </a:lnTo>
                <a:lnTo>
                  <a:pt x="436087" y="21584"/>
                </a:lnTo>
                <a:lnTo>
                  <a:pt x="446913" y="19046"/>
                </a:lnTo>
                <a:lnTo>
                  <a:pt x="457739" y="16825"/>
                </a:lnTo>
                <a:lnTo>
                  <a:pt x="468883" y="15556"/>
                </a:lnTo>
                <a:lnTo>
                  <a:pt x="480028" y="14604"/>
                </a:lnTo>
                <a:lnTo>
                  <a:pt x="491172" y="14287"/>
                </a:lnTo>
                <a:lnTo>
                  <a:pt x="502635" y="14604"/>
                </a:lnTo>
                <a:lnTo>
                  <a:pt x="514098" y="15556"/>
                </a:lnTo>
                <a:lnTo>
                  <a:pt x="525243" y="16825"/>
                </a:lnTo>
                <a:lnTo>
                  <a:pt x="536069" y="19046"/>
                </a:lnTo>
                <a:lnTo>
                  <a:pt x="546895" y="21584"/>
                </a:lnTo>
                <a:lnTo>
                  <a:pt x="557402" y="24440"/>
                </a:lnTo>
                <a:lnTo>
                  <a:pt x="567273" y="27930"/>
                </a:lnTo>
                <a:lnTo>
                  <a:pt x="577462" y="31737"/>
                </a:lnTo>
                <a:lnTo>
                  <a:pt x="587333" y="36179"/>
                </a:lnTo>
                <a:lnTo>
                  <a:pt x="596886" y="41255"/>
                </a:lnTo>
                <a:lnTo>
                  <a:pt x="606438" y="46331"/>
                </a:lnTo>
                <a:lnTo>
                  <a:pt x="615354" y="52042"/>
                </a:lnTo>
                <a:lnTo>
                  <a:pt x="623951" y="58071"/>
                </a:lnTo>
                <a:lnTo>
                  <a:pt x="632229" y="65050"/>
                </a:lnTo>
                <a:lnTo>
                  <a:pt x="640190" y="71713"/>
                </a:lnTo>
                <a:lnTo>
                  <a:pt x="647832" y="79010"/>
                </a:lnTo>
                <a:lnTo>
                  <a:pt x="655474" y="86942"/>
                </a:lnTo>
                <a:lnTo>
                  <a:pt x="662160" y="94874"/>
                </a:lnTo>
                <a:lnTo>
                  <a:pt x="668529" y="103123"/>
                </a:lnTo>
                <a:lnTo>
                  <a:pt x="674897" y="111689"/>
                </a:lnTo>
                <a:lnTo>
                  <a:pt x="680628" y="120573"/>
                </a:lnTo>
                <a:lnTo>
                  <a:pt x="686041" y="130091"/>
                </a:lnTo>
                <a:lnTo>
                  <a:pt x="691136" y="139292"/>
                </a:lnTo>
                <a:lnTo>
                  <a:pt x="695275" y="149127"/>
                </a:lnTo>
                <a:lnTo>
                  <a:pt x="699415" y="158963"/>
                </a:lnTo>
                <a:lnTo>
                  <a:pt x="702917" y="169433"/>
                </a:lnTo>
                <a:lnTo>
                  <a:pt x="705783" y="179903"/>
                </a:lnTo>
                <a:lnTo>
                  <a:pt x="708330" y="190690"/>
                </a:lnTo>
                <a:lnTo>
                  <a:pt x="710241" y="201477"/>
                </a:lnTo>
                <a:lnTo>
                  <a:pt x="711514" y="212582"/>
                </a:lnTo>
                <a:lnTo>
                  <a:pt x="712151" y="223686"/>
                </a:lnTo>
                <a:lnTo>
                  <a:pt x="712788" y="234791"/>
                </a:lnTo>
                <a:lnTo>
                  <a:pt x="712151" y="246530"/>
                </a:lnTo>
                <a:lnTo>
                  <a:pt x="711514" y="257634"/>
                </a:lnTo>
                <a:lnTo>
                  <a:pt x="710241" y="268739"/>
                </a:lnTo>
                <a:lnTo>
                  <a:pt x="708330" y="279526"/>
                </a:lnTo>
                <a:lnTo>
                  <a:pt x="705783" y="290313"/>
                </a:lnTo>
                <a:lnTo>
                  <a:pt x="702917" y="300783"/>
                </a:lnTo>
                <a:lnTo>
                  <a:pt x="699415" y="310619"/>
                </a:lnTo>
                <a:lnTo>
                  <a:pt x="695275" y="320771"/>
                </a:lnTo>
                <a:lnTo>
                  <a:pt x="691136" y="330607"/>
                </a:lnTo>
                <a:lnTo>
                  <a:pt x="686041" y="340125"/>
                </a:lnTo>
                <a:lnTo>
                  <a:pt x="680628" y="349643"/>
                </a:lnTo>
                <a:lnTo>
                  <a:pt x="674897" y="358527"/>
                </a:lnTo>
                <a:lnTo>
                  <a:pt x="668529" y="367093"/>
                </a:lnTo>
                <a:lnTo>
                  <a:pt x="662160" y="375342"/>
                </a:lnTo>
                <a:lnTo>
                  <a:pt x="655474" y="383274"/>
                </a:lnTo>
                <a:lnTo>
                  <a:pt x="647832" y="390889"/>
                </a:lnTo>
                <a:lnTo>
                  <a:pt x="640190" y="398503"/>
                </a:lnTo>
                <a:lnTo>
                  <a:pt x="632229" y="405166"/>
                </a:lnTo>
                <a:lnTo>
                  <a:pt x="623951" y="411511"/>
                </a:lnTo>
                <a:lnTo>
                  <a:pt x="615354" y="417857"/>
                </a:lnTo>
                <a:lnTo>
                  <a:pt x="606438" y="423568"/>
                </a:lnTo>
                <a:lnTo>
                  <a:pt x="596886" y="428961"/>
                </a:lnTo>
                <a:lnTo>
                  <a:pt x="587333" y="434038"/>
                </a:lnTo>
                <a:lnTo>
                  <a:pt x="577462" y="438162"/>
                </a:lnTo>
                <a:lnTo>
                  <a:pt x="567273" y="442287"/>
                </a:lnTo>
                <a:lnTo>
                  <a:pt x="557402" y="445777"/>
                </a:lnTo>
                <a:lnTo>
                  <a:pt x="546895" y="448632"/>
                </a:lnTo>
                <a:lnTo>
                  <a:pt x="536069" y="451170"/>
                </a:lnTo>
                <a:lnTo>
                  <a:pt x="525243" y="453074"/>
                </a:lnTo>
                <a:lnTo>
                  <a:pt x="514098" y="454343"/>
                </a:lnTo>
                <a:lnTo>
                  <a:pt x="502635" y="455295"/>
                </a:lnTo>
                <a:lnTo>
                  <a:pt x="491172" y="455612"/>
                </a:lnTo>
                <a:lnTo>
                  <a:pt x="480028" y="455295"/>
                </a:lnTo>
                <a:lnTo>
                  <a:pt x="468883" y="454343"/>
                </a:lnTo>
                <a:lnTo>
                  <a:pt x="457739" y="453074"/>
                </a:lnTo>
                <a:lnTo>
                  <a:pt x="446913" y="451170"/>
                </a:lnTo>
                <a:lnTo>
                  <a:pt x="436087" y="448632"/>
                </a:lnTo>
                <a:lnTo>
                  <a:pt x="425579" y="445777"/>
                </a:lnTo>
                <a:lnTo>
                  <a:pt x="415072" y="442287"/>
                </a:lnTo>
                <a:lnTo>
                  <a:pt x="405201" y="438162"/>
                </a:lnTo>
                <a:lnTo>
                  <a:pt x="395330" y="434038"/>
                </a:lnTo>
                <a:lnTo>
                  <a:pt x="386096" y="428961"/>
                </a:lnTo>
                <a:lnTo>
                  <a:pt x="376543" y="423568"/>
                </a:lnTo>
                <a:lnTo>
                  <a:pt x="367628" y="417857"/>
                </a:lnTo>
                <a:lnTo>
                  <a:pt x="359031" y="411511"/>
                </a:lnTo>
                <a:lnTo>
                  <a:pt x="350752" y="405166"/>
                </a:lnTo>
                <a:lnTo>
                  <a:pt x="342792" y="398503"/>
                </a:lnTo>
                <a:lnTo>
                  <a:pt x="334831" y="390889"/>
                </a:lnTo>
                <a:lnTo>
                  <a:pt x="327508" y="383274"/>
                </a:lnTo>
                <a:lnTo>
                  <a:pt x="320821" y="375342"/>
                </a:lnTo>
                <a:lnTo>
                  <a:pt x="313816" y="367093"/>
                </a:lnTo>
                <a:lnTo>
                  <a:pt x="307766" y="358527"/>
                </a:lnTo>
                <a:lnTo>
                  <a:pt x="302035" y="349643"/>
                </a:lnTo>
                <a:lnTo>
                  <a:pt x="298339" y="343145"/>
                </a:lnTo>
                <a:lnTo>
                  <a:pt x="296905" y="344170"/>
                </a:lnTo>
                <a:lnTo>
                  <a:pt x="283251" y="353695"/>
                </a:lnTo>
                <a:lnTo>
                  <a:pt x="268644" y="364807"/>
                </a:lnTo>
                <a:lnTo>
                  <a:pt x="254672" y="376555"/>
                </a:lnTo>
                <a:lnTo>
                  <a:pt x="240382" y="389255"/>
                </a:lnTo>
                <a:lnTo>
                  <a:pt x="225775" y="402907"/>
                </a:lnTo>
                <a:lnTo>
                  <a:pt x="211485" y="417830"/>
                </a:lnTo>
                <a:lnTo>
                  <a:pt x="204499" y="425450"/>
                </a:lnTo>
                <a:lnTo>
                  <a:pt x="197196" y="433705"/>
                </a:lnTo>
                <a:lnTo>
                  <a:pt x="190527" y="441642"/>
                </a:lnTo>
                <a:lnTo>
                  <a:pt x="183541" y="450215"/>
                </a:lnTo>
                <a:lnTo>
                  <a:pt x="176873" y="458787"/>
                </a:lnTo>
                <a:lnTo>
                  <a:pt x="169887" y="467995"/>
                </a:lnTo>
                <a:lnTo>
                  <a:pt x="163536" y="477202"/>
                </a:lnTo>
                <a:lnTo>
                  <a:pt x="156868" y="486727"/>
                </a:lnTo>
                <a:lnTo>
                  <a:pt x="150834" y="496570"/>
                </a:lnTo>
                <a:lnTo>
                  <a:pt x="144801" y="507047"/>
                </a:lnTo>
                <a:lnTo>
                  <a:pt x="139085" y="517525"/>
                </a:lnTo>
                <a:lnTo>
                  <a:pt x="133369" y="527685"/>
                </a:lnTo>
                <a:lnTo>
                  <a:pt x="127971" y="539115"/>
                </a:lnTo>
                <a:lnTo>
                  <a:pt x="122573" y="550227"/>
                </a:lnTo>
                <a:lnTo>
                  <a:pt x="117492" y="561657"/>
                </a:lnTo>
                <a:lnTo>
                  <a:pt x="112729" y="573405"/>
                </a:lnTo>
                <a:lnTo>
                  <a:pt x="107966" y="585787"/>
                </a:lnTo>
                <a:lnTo>
                  <a:pt x="103837" y="597852"/>
                </a:lnTo>
                <a:lnTo>
                  <a:pt x="99709" y="610870"/>
                </a:lnTo>
                <a:lnTo>
                  <a:pt x="96216" y="623887"/>
                </a:lnTo>
                <a:lnTo>
                  <a:pt x="92723" y="637222"/>
                </a:lnTo>
                <a:lnTo>
                  <a:pt x="89230" y="650875"/>
                </a:lnTo>
                <a:lnTo>
                  <a:pt x="86690" y="664845"/>
                </a:lnTo>
                <a:lnTo>
                  <a:pt x="84467" y="679132"/>
                </a:lnTo>
                <a:lnTo>
                  <a:pt x="82244" y="693737"/>
                </a:lnTo>
                <a:lnTo>
                  <a:pt x="80657" y="708660"/>
                </a:lnTo>
                <a:lnTo>
                  <a:pt x="79386" y="723900"/>
                </a:lnTo>
                <a:lnTo>
                  <a:pt x="78434" y="739140"/>
                </a:lnTo>
                <a:lnTo>
                  <a:pt x="78116" y="751840"/>
                </a:lnTo>
                <a:lnTo>
                  <a:pt x="78434" y="764857"/>
                </a:lnTo>
                <a:lnTo>
                  <a:pt x="79386" y="777875"/>
                </a:lnTo>
                <a:lnTo>
                  <a:pt x="80339" y="790892"/>
                </a:lnTo>
                <a:lnTo>
                  <a:pt x="82244" y="804227"/>
                </a:lnTo>
                <a:lnTo>
                  <a:pt x="84467" y="817880"/>
                </a:lnTo>
                <a:lnTo>
                  <a:pt x="87325" y="832167"/>
                </a:lnTo>
                <a:lnTo>
                  <a:pt x="90501" y="846137"/>
                </a:lnTo>
                <a:lnTo>
                  <a:pt x="93994" y="860425"/>
                </a:lnTo>
                <a:lnTo>
                  <a:pt x="98122" y="874712"/>
                </a:lnTo>
                <a:lnTo>
                  <a:pt x="102567" y="889317"/>
                </a:lnTo>
                <a:lnTo>
                  <a:pt x="107648" y="903922"/>
                </a:lnTo>
                <a:lnTo>
                  <a:pt x="112729" y="918845"/>
                </a:lnTo>
                <a:lnTo>
                  <a:pt x="118445" y="933450"/>
                </a:lnTo>
                <a:lnTo>
                  <a:pt x="124478" y="948690"/>
                </a:lnTo>
                <a:lnTo>
                  <a:pt x="131146" y="963612"/>
                </a:lnTo>
                <a:lnTo>
                  <a:pt x="137815" y="979170"/>
                </a:lnTo>
                <a:lnTo>
                  <a:pt x="145118" y="994092"/>
                </a:lnTo>
                <a:lnTo>
                  <a:pt x="152739" y="1009650"/>
                </a:lnTo>
                <a:lnTo>
                  <a:pt x="160678" y="1025207"/>
                </a:lnTo>
                <a:lnTo>
                  <a:pt x="168934" y="1040447"/>
                </a:lnTo>
                <a:lnTo>
                  <a:pt x="177190" y="1056005"/>
                </a:lnTo>
                <a:lnTo>
                  <a:pt x="186082" y="1071562"/>
                </a:lnTo>
                <a:lnTo>
                  <a:pt x="194973" y="1087120"/>
                </a:lnTo>
                <a:lnTo>
                  <a:pt x="204499" y="1102677"/>
                </a:lnTo>
                <a:lnTo>
                  <a:pt x="213708" y="1118235"/>
                </a:lnTo>
                <a:lnTo>
                  <a:pt x="233396" y="1149032"/>
                </a:lnTo>
                <a:lnTo>
                  <a:pt x="254354" y="1180147"/>
                </a:lnTo>
                <a:lnTo>
                  <a:pt x="275947" y="1210945"/>
                </a:lnTo>
                <a:lnTo>
                  <a:pt x="279123" y="1209992"/>
                </a:lnTo>
                <a:lnTo>
                  <a:pt x="282616" y="1209357"/>
                </a:lnTo>
                <a:lnTo>
                  <a:pt x="286109" y="1208405"/>
                </a:lnTo>
                <a:lnTo>
                  <a:pt x="289602" y="1208405"/>
                </a:lnTo>
                <a:lnTo>
                  <a:pt x="1358778" y="1208405"/>
                </a:lnTo>
                <a:lnTo>
                  <a:pt x="1379418" y="1181100"/>
                </a:lnTo>
                <a:lnTo>
                  <a:pt x="1399106" y="1153477"/>
                </a:lnTo>
                <a:lnTo>
                  <a:pt x="1418159" y="1125855"/>
                </a:lnTo>
                <a:lnTo>
                  <a:pt x="1436259" y="1098232"/>
                </a:lnTo>
                <a:lnTo>
                  <a:pt x="1444833" y="1084580"/>
                </a:lnTo>
                <a:lnTo>
                  <a:pt x="1453089" y="1070292"/>
                </a:lnTo>
                <a:lnTo>
                  <a:pt x="1461345" y="1056640"/>
                </a:lnTo>
                <a:lnTo>
                  <a:pt x="1469284" y="1042670"/>
                </a:lnTo>
                <a:lnTo>
                  <a:pt x="1476905" y="1029017"/>
                </a:lnTo>
                <a:lnTo>
                  <a:pt x="1483891" y="1015365"/>
                </a:lnTo>
                <a:lnTo>
                  <a:pt x="1490877" y="1001395"/>
                </a:lnTo>
                <a:lnTo>
                  <a:pt x="1497228" y="987742"/>
                </a:lnTo>
                <a:lnTo>
                  <a:pt x="1503261" y="974407"/>
                </a:lnTo>
                <a:lnTo>
                  <a:pt x="1509612" y="960755"/>
                </a:lnTo>
                <a:lnTo>
                  <a:pt x="1515010" y="947102"/>
                </a:lnTo>
                <a:lnTo>
                  <a:pt x="1520091" y="933767"/>
                </a:lnTo>
                <a:lnTo>
                  <a:pt x="1524537" y="920432"/>
                </a:lnTo>
                <a:lnTo>
                  <a:pt x="1528982" y="907097"/>
                </a:lnTo>
                <a:lnTo>
                  <a:pt x="1533110" y="893762"/>
                </a:lnTo>
                <a:lnTo>
                  <a:pt x="1536604" y="881062"/>
                </a:lnTo>
                <a:lnTo>
                  <a:pt x="1539779" y="868045"/>
                </a:lnTo>
                <a:lnTo>
                  <a:pt x="1542637" y="855027"/>
                </a:lnTo>
                <a:lnTo>
                  <a:pt x="1544860" y="842327"/>
                </a:lnTo>
                <a:lnTo>
                  <a:pt x="1546447" y="829945"/>
                </a:lnTo>
                <a:lnTo>
                  <a:pt x="1548035" y="817245"/>
                </a:lnTo>
                <a:lnTo>
                  <a:pt x="1548670" y="805180"/>
                </a:lnTo>
                <a:lnTo>
                  <a:pt x="1549305" y="792797"/>
                </a:lnTo>
                <a:lnTo>
                  <a:pt x="1548988" y="781050"/>
                </a:lnTo>
                <a:lnTo>
                  <a:pt x="1548670" y="765175"/>
                </a:lnTo>
                <a:lnTo>
                  <a:pt x="1547718" y="749935"/>
                </a:lnTo>
                <a:lnTo>
                  <a:pt x="1546130" y="735012"/>
                </a:lnTo>
                <a:lnTo>
                  <a:pt x="1544542" y="719772"/>
                </a:lnTo>
                <a:lnTo>
                  <a:pt x="1542319" y="705485"/>
                </a:lnTo>
                <a:lnTo>
                  <a:pt x="1539779" y="691197"/>
                </a:lnTo>
                <a:lnTo>
                  <a:pt x="1537238" y="676592"/>
                </a:lnTo>
                <a:lnTo>
                  <a:pt x="1534063" y="662940"/>
                </a:lnTo>
                <a:lnTo>
                  <a:pt x="1530252" y="649287"/>
                </a:lnTo>
                <a:lnTo>
                  <a:pt x="1526760" y="635952"/>
                </a:lnTo>
                <a:lnTo>
                  <a:pt x="1522949" y="623252"/>
                </a:lnTo>
                <a:lnTo>
                  <a:pt x="1518503" y="610235"/>
                </a:lnTo>
                <a:lnTo>
                  <a:pt x="1513740" y="597535"/>
                </a:lnTo>
                <a:lnTo>
                  <a:pt x="1508660" y="585470"/>
                </a:lnTo>
                <a:lnTo>
                  <a:pt x="1503896" y="573087"/>
                </a:lnTo>
                <a:lnTo>
                  <a:pt x="1498498" y="561340"/>
                </a:lnTo>
                <a:lnTo>
                  <a:pt x="1492465" y="549910"/>
                </a:lnTo>
                <a:lnTo>
                  <a:pt x="1486749" y="538162"/>
                </a:lnTo>
                <a:lnTo>
                  <a:pt x="1480715" y="527050"/>
                </a:lnTo>
                <a:lnTo>
                  <a:pt x="1474682" y="516255"/>
                </a:lnTo>
                <a:lnTo>
                  <a:pt x="1468014" y="505460"/>
                </a:lnTo>
                <a:lnTo>
                  <a:pt x="1461663" y="494982"/>
                </a:lnTo>
                <a:lnTo>
                  <a:pt x="1454994" y="485140"/>
                </a:lnTo>
                <a:lnTo>
                  <a:pt x="1447691" y="475297"/>
                </a:lnTo>
                <a:lnTo>
                  <a:pt x="1440705" y="465772"/>
                </a:lnTo>
                <a:lnTo>
                  <a:pt x="1433401" y="455930"/>
                </a:lnTo>
                <a:lnTo>
                  <a:pt x="1426098" y="447040"/>
                </a:lnTo>
                <a:lnTo>
                  <a:pt x="1418476" y="437832"/>
                </a:lnTo>
                <a:lnTo>
                  <a:pt x="1410855" y="428942"/>
                </a:lnTo>
                <a:lnTo>
                  <a:pt x="1402917" y="420370"/>
                </a:lnTo>
                <a:lnTo>
                  <a:pt x="1395296" y="412115"/>
                </a:lnTo>
                <a:lnTo>
                  <a:pt x="1387357" y="404177"/>
                </a:lnTo>
                <a:lnTo>
                  <a:pt x="1371480" y="388302"/>
                </a:lnTo>
                <a:lnTo>
                  <a:pt x="1355285" y="374015"/>
                </a:lnTo>
                <a:lnTo>
                  <a:pt x="1338772" y="360045"/>
                </a:lnTo>
                <a:lnTo>
                  <a:pt x="1322260" y="347027"/>
                </a:lnTo>
                <a:lnTo>
                  <a:pt x="1306065" y="334962"/>
                </a:lnTo>
                <a:lnTo>
                  <a:pt x="1289870" y="323850"/>
                </a:lnTo>
                <a:lnTo>
                  <a:pt x="1273676" y="313372"/>
                </a:lnTo>
                <a:lnTo>
                  <a:pt x="1262693" y="306783"/>
                </a:lnTo>
                <a:lnTo>
                  <a:pt x="1262392" y="307587"/>
                </a:lnTo>
                <a:lnTo>
                  <a:pt x="1257633" y="317458"/>
                </a:lnTo>
                <a:lnTo>
                  <a:pt x="1252874" y="327011"/>
                </a:lnTo>
                <a:lnTo>
                  <a:pt x="1247481" y="336563"/>
                </a:lnTo>
                <a:lnTo>
                  <a:pt x="1241770" y="345160"/>
                </a:lnTo>
                <a:lnTo>
                  <a:pt x="1235742" y="353757"/>
                </a:lnTo>
                <a:lnTo>
                  <a:pt x="1229079" y="362354"/>
                </a:lnTo>
                <a:lnTo>
                  <a:pt x="1222416" y="370315"/>
                </a:lnTo>
                <a:lnTo>
                  <a:pt x="1214802" y="377957"/>
                </a:lnTo>
                <a:lnTo>
                  <a:pt x="1207187" y="385599"/>
                </a:lnTo>
                <a:lnTo>
                  <a:pt x="1199255" y="392285"/>
                </a:lnTo>
                <a:lnTo>
                  <a:pt x="1190689" y="398972"/>
                </a:lnTo>
                <a:lnTo>
                  <a:pt x="1182123" y="405022"/>
                </a:lnTo>
                <a:lnTo>
                  <a:pt x="1173239" y="410753"/>
                </a:lnTo>
                <a:lnTo>
                  <a:pt x="1164038" y="416166"/>
                </a:lnTo>
                <a:lnTo>
                  <a:pt x="1154520" y="421261"/>
                </a:lnTo>
                <a:lnTo>
                  <a:pt x="1144684" y="425719"/>
                </a:lnTo>
                <a:lnTo>
                  <a:pt x="1134849" y="429540"/>
                </a:lnTo>
                <a:lnTo>
                  <a:pt x="1124696" y="432724"/>
                </a:lnTo>
                <a:lnTo>
                  <a:pt x="1114226" y="435908"/>
                </a:lnTo>
                <a:lnTo>
                  <a:pt x="1103439" y="438455"/>
                </a:lnTo>
                <a:lnTo>
                  <a:pt x="1092652" y="440366"/>
                </a:lnTo>
                <a:lnTo>
                  <a:pt x="1081547" y="441639"/>
                </a:lnTo>
                <a:lnTo>
                  <a:pt x="1070443" y="442595"/>
                </a:lnTo>
                <a:lnTo>
                  <a:pt x="1059021" y="442913"/>
                </a:lnTo>
                <a:lnTo>
                  <a:pt x="1047917" y="442595"/>
                </a:lnTo>
                <a:lnTo>
                  <a:pt x="1036178" y="441639"/>
                </a:lnTo>
                <a:lnTo>
                  <a:pt x="1025390" y="440366"/>
                </a:lnTo>
                <a:lnTo>
                  <a:pt x="1014286" y="438455"/>
                </a:lnTo>
                <a:lnTo>
                  <a:pt x="1003816" y="435908"/>
                </a:lnTo>
                <a:lnTo>
                  <a:pt x="993663" y="432724"/>
                </a:lnTo>
                <a:lnTo>
                  <a:pt x="983193" y="429540"/>
                </a:lnTo>
                <a:lnTo>
                  <a:pt x="973040" y="425719"/>
                </a:lnTo>
                <a:lnTo>
                  <a:pt x="963205" y="421261"/>
                </a:lnTo>
                <a:lnTo>
                  <a:pt x="954004" y="416166"/>
                </a:lnTo>
                <a:lnTo>
                  <a:pt x="944486" y="410753"/>
                </a:lnTo>
                <a:lnTo>
                  <a:pt x="935602" y="405022"/>
                </a:lnTo>
                <a:lnTo>
                  <a:pt x="927036" y="398972"/>
                </a:lnTo>
                <a:lnTo>
                  <a:pt x="918787" y="392285"/>
                </a:lnTo>
                <a:lnTo>
                  <a:pt x="910538" y="385599"/>
                </a:lnTo>
                <a:lnTo>
                  <a:pt x="902923" y="377957"/>
                </a:lnTo>
                <a:lnTo>
                  <a:pt x="895626" y="370315"/>
                </a:lnTo>
                <a:lnTo>
                  <a:pt x="888646" y="362354"/>
                </a:lnTo>
                <a:lnTo>
                  <a:pt x="881984" y="353757"/>
                </a:lnTo>
                <a:lnTo>
                  <a:pt x="875955" y="345160"/>
                </a:lnTo>
                <a:lnTo>
                  <a:pt x="870244" y="336563"/>
                </a:lnTo>
                <a:lnTo>
                  <a:pt x="864851" y="327011"/>
                </a:lnTo>
                <a:lnTo>
                  <a:pt x="860092" y="317458"/>
                </a:lnTo>
                <a:lnTo>
                  <a:pt x="855650" y="307587"/>
                </a:lnTo>
                <a:lnTo>
                  <a:pt x="851843" y="297398"/>
                </a:lnTo>
                <a:lnTo>
                  <a:pt x="848353" y="287527"/>
                </a:lnTo>
                <a:lnTo>
                  <a:pt x="845497" y="277020"/>
                </a:lnTo>
                <a:lnTo>
                  <a:pt x="842959" y="266194"/>
                </a:lnTo>
                <a:lnTo>
                  <a:pt x="840738" y="255367"/>
                </a:lnTo>
                <a:lnTo>
                  <a:pt x="839469" y="244223"/>
                </a:lnTo>
                <a:lnTo>
                  <a:pt x="838517" y="233079"/>
                </a:lnTo>
                <a:lnTo>
                  <a:pt x="838200" y="221616"/>
                </a:lnTo>
                <a:lnTo>
                  <a:pt x="838517" y="210153"/>
                </a:lnTo>
                <a:lnTo>
                  <a:pt x="839469" y="198690"/>
                </a:lnTo>
                <a:lnTo>
                  <a:pt x="840738" y="187864"/>
                </a:lnTo>
                <a:lnTo>
                  <a:pt x="842959" y="176719"/>
                </a:lnTo>
                <a:lnTo>
                  <a:pt x="845497" y="166212"/>
                </a:lnTo>
                <a:lnTo>
                  <a:pt x="848353" y="155704"/>
                </a:lnTo>
                <a:lnTo>
                  <a:pt x="851843" y="145515"/>
                </a:lnTo>
                <a:lnTo>
                  <a:pt x="855650" y="135326"/>
                </a:lnTo>
                <a:lnTo>
                  <a:pt x="860092" y="125455"/>
                </a:lnTo>
                <a:lnTo>
                  <a:pt x="864851" y="116221"/>
                </a:lnTo>
                <a:lnTo>
                  <a:pt x="870244" y="106668"/>
                </a:lnTo>
                <a:lnTo>
                  <a:pt x="875955" y="97753"/>
                </a:lnTo>
                <a:lnTo>
                  <a:pt x="881984" y="89156"/>
                </a:lnTo>
                <a:lnTo>
                  <a:pt x="888646" y="80877"/>
                </a:lnTo>
                <a:lnTo>
                  <a:pt x="895626" y="72598"/>
                </a:lnTo>
                <a:lnTo>
                  <a:pt x="902923" y="64956"/>
                </a:lnTo>
                <a:lnTo>
                  <a:pt x="910538" y="57633"/>
                </a:lnTo>
                <a:lnTo>
                  <a:pt x="918787" y="50946"/>
                </a:lnTo>
                <a:lnTo>
                  <a:pt x="927036" y="43941"/>
                </a:lnTo>
                <a:lnTo>
                  <a:pt x="935602" y="37891"/>
                </a:lnTo>
                <a:lnTo>
                  <a:pt x="944486" y="32160"/>
                </a:lnTo>
                <a:lnTo>
                  <a:pt x="954004" y="26747"/>
                </a:lnTo>
                <a:lnTo>
                  <a:pt x="963205" y="21970"/>
                </a:lnTo>
                <a:lnTo>
                  <a:pt x="973040" y="17831"/>
                </a:lnTo>
                <a:lnTo>
                  <a:pt x="983193" y="13692"/>
                </a:lnTo>
                <a:lnTo>
                  <a:pt x="993663" y="10189"/>
                </a:lnTo>
                <a:lnTo>
                  <a:pt x="1003816" y="7323"/>
                </a:lnTo>
                <a:lnTo>
                  <a:pt x="1014286" y="4776"/>
                </a:lnTo>
                <a:lnTo>
                  <a:pt x="1025390" y="2547"/>
                </a:lnTo>
                <a:lnTo>
                  <a:pt x="1036178" y="1274"/>
                </a:lnTo>
                <a:lnTo>
                  <a:pt x="1047917" y="318"/>
                </a:lnTo>
                <a:lnTo>
                  <a:pt x="1059021" y="0"/>
                </a:lnTo>
                <a:close/>
              </a:path>
            </a:pathLst>
          </a:custGeom>
          <a:solidFill>
            <a:srgbClr val="FEFFFF"/>
          </a:solidFill>
          <a:ln>
            <a:noFill/>
          </a:ln>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extLst>
      <p:ext uri="{BB962C8B-B14F-4D97-AF65-F5344CB8AC3E}">
        <p14:creationId xmlns:p14="http://schemas.microsoft.com/office/powerpoint/2010/main" val="1835926735"/>
      </p:ext>
    </p:extLst>
  </p:cSld>
  <p:clrMapOvr>
    <a:masterClrMapping/>
  </p:clrMapOvr>
  <p:transition spd="slow" advTm="3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请输入第二章大标题</a:t>
            </a:r>
            <a:endParaRPr lang="zh-CN" altLang="en-US" dirty="0"/>
          </a:p>
        </p:txBody>
      </p:sp>
      <p:sp>
        <p:nvSpPr>
          <p:cNvPr id="9219" name="文本占位符 2"/>
          <p:cNvSpPr>
            <a:spLocks noGrp="1"/>
          </p:cNvSpPr>
          <p:nvPr>
            <p:ph type="body" idx="1"/>
          </p:nvPr>
        </p:nvSpPr>
        <p:spPr/>
        <p:txBody>
          <a:bodyPr/>
          <a:lstStyle/>
          <a:p>
            <a:r>
              <a:rPr lang="zh-CN" altLang="en-US"/>
              <a:t>请输入第二章说明小标题</a:t>
            </a:r>
            <a:endParaRPr lang="zh-CN" altLang="en-US" dirty="0"/>
          </a:p>
        </p:txBody>
      </p:sp>
      <p:sp>
        <p:nvSpPr>
          <p:cNvPr id="4" name="文本框 3"/>
          <p:cNvSpPr txBox="1"/>
          <p:nvPr/>
        </p:nvSpPr>
        <p:spPr>
          <a:xfrm>
            <a:off x="8858250" y="4821510"/>
            <a:ext cx="1885950" cy="1200329"/>
          </a:xfrm>
          <a:prstGeom prst="rect">
            <a:avLst/>
          </a:prstGeom>
          <a:noFill/>
        </p:spPr>
        <p:txBody>
          <a:bodyPr wrap="square" rtlCol="0">
            <a:spAutoFit/>
          </a:bodyPr>
          <a:lstStyle/>
          <a:p>
            <a:pPr algn="ctr"/>
            <a:r>
              <a:rPr lang="en-US" altLang="zh-CN" sz="7200" b="1" dirty="0">
                <a:solidFill>
                  <a:schemeClr val="accent1">
                    <a:lumMod val="75000"/>
                  </a:schemeClr>
                </a:solidFill>
                <a:latin typeface="微软雅黑" panose="020B0503020204020204" pitchFamily="34" charset="-122"/>
                <a:ea typeface="微软雅黑" panose="020B0503020204020204" pitchFamily="34" charset="-122"/>
              </a:rPr>
              <a:t>02</a:t>
            </a:r>
            <a:endParaRPr lang="zh-CN" altLang="en-US" sz="7200" b="1" dirty="0">
              <a:solidFill>
                <a:schemeClr val="accent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67968007"/>
      </p:ext>
    </p:extLst>
  </p:cSld>
  <p:clrMapOvr>
    <a:masterClrMapping/>
  </p:clrMapOvr>
  <p:transition spd="slow" advTm="3000"/>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医疗爱心无私奉献PPT模板"/>
</p:tagLst>
</file>

<file path=ppt/tags/tag10.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7"/>
</p:tagLst>
</file>

<file path=ppt/tags/tag26.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11"/>
</p:tagLst>
</file>

<file path=ppt/tags/tag27.xml><?xml version="1.0" encoding="utf-8"?>
<p:tagLst xmlns:a="http://schemas.openxmlformats.org/drawingml/2006/main" xmlns:r="http://schemas.openxmlformats.org/officeDocument/2006/relationships" xmlns:p="http://schemas.openxmlformats.org/presentationml/2006/main">
  <p:tag name="MH" val="20160614212001"/>
  <p:tag name="MH_LIBRARY" val="GRAPHIC"/>
  <p:tag name="MH_TYPE" val="Other"/>
  <p:tag name="MH_ORDER" val="16"/>
</p:tagLst>
</file>

<file path=ppt/tags/tag28.xml><?xml version="1.0" encoding="utf-8"?>
<p:tagLst xmlns:a="http://schemas.openxmlformats.org/drawingml/2006/main" xmlns:r="http://schemas.openxmlformats.org/officeDocument/2006/relationships" xmlns:p="http://schemas.openxmlformats.org/presentationml/2006/main">
  <p:tag name="MH" val="20160624110115"/>
  <p:tag name="MH_LIBRARY" val="GRAPHIC"/>
  <p:tag name="MH_TYPE" val="Other"/>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SubTitl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SubTitle"/>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SubTitle"/>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SubTitle"/>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3"/>
</p:tagLst>
</file>

<file path=ppt/tags/tag4.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4"/>
</p:tagLst>
</file>

<file path=ppt/tags/tag41.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SubTitle"/>
  <p:tag name="MH_ORDER" val="4"/>
</p:tagLst>
</file>

<file path=ppt/tags/tag42.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7"/>
</p:tagLst>
</file>

<file path=ppt/tags/tag43.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3"/>
</p:tagLst>
</file>

<file path=ppt/tags/tag44.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4"/>
</p:tagLst>
</file>

<file path=ppt/tags/tag45.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SubTitle"/>
  <p:tag name="MH_ORDER" val="4"/>
</p:tagLst>
</file>

<file path=ppt/tags/tag46.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7"/>
</p:tagLst>
</file>

<file path=ppt/tags/tag47.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3"/>
</p:tagLst>
</file>

<file path=ppt/tags/tag48.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4"/>
</p:tagLst>
</file>

<file path=ppt/tags/tag49.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SubTitle"/>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7"/>
</p:tagLst>
</file>

<file path=ppt/tags/tag51.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3"/>
</p:tagLst>
</file>

<file path=ppt/tags/tag52.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4"/>
</p:tagLst>
</file>

<file path=ppt/tags/tag53.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SubTitle"/>
  <p:tag name="MH_ORDER" val="4"/>
</p:tagLst>
</file>

<file path=ppt/tags/tag54.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27"/>
</p:tagLst>
</file>

<file path=ppt/tags/tag6.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heme/theme1.xml><?xml version="1.0" encoding="utf-8"?>
<a:theme xmlns:a="http://schemas.openxmlformats.org/drawingml/2006/main" name="A000120141119A01PPBG">
  <a:themeElements>
    <a:clrScheme name="自定义 67">
      <a:dk1>
        <a:srgbClr val="4D4D4D"/>
      </a:dk1>
      <a:lt1>
        <a:srgbClr val="FFFFFF"/>
      </a:lt1>
      <a:dk2>
        <a:srgbClr val="4D4D4D"/>
      </a:dk2>
      <a:lt2>
        <a:srgbClr val="FFFFFF"/>
      </a:lt2>
      <a:accent1>
        <a:srgbClr val="4296B4"/>
      </a:accent1>
      <a:accent2>
        <a:srgbClr val="66B191"/>
      </a:accent2>
      <a:accent3>
        <a:srgbClr val="7F7F7F"/>
      </a:accent3>
      <a:accent4>
        <a:srgbClr val="3DCEB5"/>
      </a:accent4>
      <a:accent5>
        <a:srgbClr val="E59977"/>
      </a:accent5>
      <a:accent6>
        <a:srgbClr val="FFC000"/>
      </a:accent6>
      <a:hlink>
        <a:srgbClr val="BD89B9"/>
      </a:hlink>
      <a:folHlink>
        <a:srgbClr val="7F7F7F"/>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小清新文艺花瓣模板</Template>
  <TotalTime>453</TotalTime>
  <Words>1807</Words>
  <Application>Microsoft Office PowerPoint</Application>
  <PresentationFormat>宽屏</PresentationFormat>
  <Paragraphs>194</Paragraphs>
  <Slides>27</Slides>
  <Notes>27</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等线</vt:lpstr>
      <vt:lpstr>等线 Light</vt:lpstr>
      <vt:lpstr>宋体</vt:lpstr>
      <vt:lpstr>微软雅黑</vt:lpstr>
      <vt:lpstr>幼圆</vt:lpstr>
      <vt:lpstr>Arial</vt:lpstr>
      <vt:lpstr>Arial Black</vt:lpstr>
      <vt:lpstr>Bernard MT Condensed</vt:lpstr>
      <vt:lpstr>Calibri</vt:lpstr>
      <vt:lpstr>Tempus Sans ITC</vt:lpstr>
      <vt:lpstr>Times New Roman</vt:lpstr>
      <vt:lpstr>Wingdings</vt:lpstr>
      <vt:lpstr>Wingdings 2</vt:lpstr>
      <vt:lpstr>A000120141119A01PPBG</vt:lpstr>
      <vt:lpstr>医疗爱心 无私奉献PPT模板</vt:lpstr>
      <vt:lpstr>PowerPoint 演示文稿</vt:lpstr>
      <vt:lpstr>请输入第一章大标题</vt:lpstr>
      <vt:lpstr>请在此输入您的大标题</vt:lpstr>
      <vt:lpstr>请在此输入您的大标题</vt:lpstr>
      <vt:lpstr>请在此输入您的大标题</vt:lpstr>
      <vt:lpstr>请在此输入您的大标题</vt:lpstr>
      <vt:lpstr>请在此输入您的大标题</vt:lpstr>
      <vt:lpstr>请输入第二章大标题</vt:lpstr>
      <vt:lpstr>请在此输入您的大标题</vt:lpstr>
      <vt:lpstr>请在此输入您的大标题</vt:lpstr>
      <vt:lpstr>请在此输入您的大标题</vt:lpstr>
      <vt:lpstr>请在此输入您的大标题</vt:lpstr>
      <vt:lpstr>请在此输入您的大标题</vt:lpstr>
      <vt:lpstr>请输入第三章大标题</vt:lpstr>
      <vt:lpstr>请在此输入您的大标题</vt:lpstr>
      <vt:lpstr>请在此输入您的大标题</vt:lpstr>
      <vt:lpstr>请在此输入您的大标题</vt:lpstr>
      <vt:lpstr>请在此输入您的大标题</vt:lpstr>
      <vt:lpstr>请在此输入您的大标题</vt:lpstr>
      <vt:lpstr>请输入第四章大标题</vt:lpstr>
      <vt:lpstr>请在此输入您的大标题</vt:lpstr>
      <vt:lpstr>请在此输入您的大标题</vt:lpstr>
      <vt:lpstr>请在此输入您的大标题</vt:lpstr>
      <vt:lpstr>请在此输入您的大标题</vt:lpstr>
      <vt:lpstr>请在此输入您的大标题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医疗爱心无私奉献PPT模板</dc:title>
  <cp:lastModifiedBy>Microsoft</cp:lastModifiedBy>
  <cp:revision>4</cp:revision>
  <dcterms:created xsi:type="dcterms:W3CDTF">2016-06-21T13:40:26Z</dcterms:created>
  <dcterms:modified xsi:type="dcterms:W3CDTF">2017-08-30T02:27:57Z</dcterms:modified>
</cp:coreProperties>
</file>