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C76DA-9804-490A-86E7-81F75000C01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EBE79-7FA2-4E68-8029-9C62D196B2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724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231904" y="2764464"/>
            <a:ext cx="1758726" cy="2783874"/>
            <a:chOff x="7104112" y="2492896"/>
            <a:chExt cx="1758726" cy="2783874"/>
          </a:xfrm>
        </p:grpSpPr>
        <p:grpSp>
          <p:nvGrpSpPr>
            <p:cNvPr id="38" name="组合 37"/>
            <p:cNvGrpSpPr/>
            <p:nvPr/>
          </p:nvGrpSpPr>
          <p:grpSpPr>
            <a:xfrm>
              <a:off x="7104112" y="2492896"/>
              <a:ext cx="1758726" cy="2783874"/>
              <a:chOff x="5216637" y="2780928"/>
              <a:chExt cx="1758726" cy="2783874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5216637" y="2780928"/>
                <a:ext cx="1758726" cy="2160240"/>
              </a:xfrm>
              <a:custGeom>
                <a:avLst/>
                <a:gdLst>
                  <a:gd name="connsiteX0" fmla="*/ 879363 w 1758726"/>
                  <a:gd name="connsiteY0" fmla="*/ 0 h 2160240"/>
                  <a:gd name="connsiteX1" fmla="*/ 1758726 w 1758726"/>
                  <a:gd name="connsiteY1" fmla="*/ 879363 h 2160240"/>
                  <a:gd name="connsiteX2" fmla="*/ 1371024 w 1758726"/>
                  <a:gd name="connsiteY2" fmla="*/ 1608545 h 2160240"/>
                  <a:gd name="connsiteX3" fmla="*/ 1311411 w 1758726"/>
                  <a:gd name="connsiteY3" fmla="*/ 1640901 h 2160240"/>
                  <a:gd name="connsiteX4" fmla="*/ 1311411 w 1758726"/>
                  <a:gd name="connsiteY4" fmla="*/ 2160240 h 2160240"/>
                  <a:gd name="connsiteX5" fmla="*/ 447315 w 1758726"/>
                  <a:gd name="connsiteY5" fmla="*/ 2160240 h 2160240"/>
                  <a:gd name="connsiteX6" fmla="*/ 447315 w 1758726"/>
                  <a:gd name="connsiteY6" fmla="*/ 1640901 h 2160240"/>
                  <a:gd name="connsiteX7" fmla="*/ 387702 w 1758726"/>
                  <a:gd name="connsiteY7" fmla="*/ 1608545 h 2160240"/>
                  <a:gd name="connsiteX8" fmla="*/ 0 w 1758726"/>
                  <a:gd name="connsiteY8" fmla="*/ 879363 h 2160240"/>
                  <a:gd name="connsiteX9" fmla="*/ 879363 w 1758726"/>
                  <a:gd name="connsiteY9" fmla="*/ 0 h 216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8726" h="2160240">
                    <a:moveTo>
                      <a:pt x="879363" y="0"/>
                    </a:moveTo>
                    <a:cubicBezTo>
                      <a:pt x="1365022" y="0"/>
                      <a:pt x="1758726" y="393704"/>
                      <a:pt x="1758726" y="879363"/>
                    </a:cubicBezTo>
                    <a:cubicBezTo>
                      <a:pt x="1758726" y="1182900"/>
                      <a:pt x="1604936" y="1450517"/>
                      <a:pt x="1371024" y="1608545"/>
                    </a:cubicBezTo>
                    <a:lnTo>
                      <a:pt x="1311411" y="1640901"/>
                    </a:lnTo>
                    <a:lnTo>
                      <a:pt x="1311411" y="2160240"/>
                    </a:lnTo>
                    <a:lnTo>
                      <a:pt x="447315" y="2160240"/>
                    </a:lnTo>
                    <a:lnTo>
                      <a:pt x="447315" y="1640901"/>
                    </a:lnTo>
                    <a:lnTo>
                      <a:pt x="387702" y="1608545"/>
                    </a:lnTo>
                    <a:cubicBezTo>
                      <a:pt x="153790" y="1450517"/>
                      <a:pt x="0" y="1182900"/>
                      <a:pt x="0" y="879363"/>
                    </a:cubicBezTo>
                    <a:cubicBezTo>
                      <a:pt x="0" y="393704"/>
                      <a:pt x="393704" y="0"/>
                      <a:pt x="879363" y="0"/>
                    </a:cubicBezTo>
                    <a:close/>
                  </a:path>
                </a:pathLst>
              </a:custGeom>
              <a:solidFill>
                <a:srgbClr val="ED82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5627948" y="4983297"/>
                <a:ext cx="936104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5627948" y="5127313"/>
                <a:ext cx="936104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5681954" y="5275103"/>
                <a:ext cx="828092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5852973" y="5451305"/>
                <a:ext cx="486054" cy="11349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740448" y="4065387"/>
              <a:ext cx="533400" cy="390525"/>
              <a:chOff x="7740448" y="4065387"/>
              <a:chExt cx="533400" cy="390525"/>
            </a:xfrm>
            <a:solidFill>
              <a:schemeClr val="bg1"/>
            </a:solidFill>
          </p:grpSpPr>
          <p:sp>
            <p:nvSpPr>
              <p:cNvPr id="46" name="Freeform 1999"/>
              <p:cNvSpPr>
                <a:spLocks noEditPoints="1"/>
              </p:cNvSpPr>
              <p:nvPr/>
            </p:nvSpPr>
            <p:spPr bwMode="auto">
              <a:xfrm>
                <a:off x="7875386" y="4238424"/>
                <a:ext cx="74613" cy="115888"/>
              </a:xfrm>
              <a:custGeom>
                <a:avLst/>
                <a:gdLst>
                  <a:gd name="T0" fmla="*/ 7 w 20"/>
                  <a:gd name="T1" fmla="*/ 31 h 31"/>
                  <a:gd name="T2" fmla="*/ 10 w 20"/>
                  <a:gd name="T3" fmla="*/ 30 h 31"/>
                  <a:gd name="T4" fmla="*/ 12 w 20"/>
                  <a:gd name="T5" fmla="*/ 30 h 31"/>
                  <a:gd name="T6" fmla="*/ 13 w 20"/>
                  <a:gd name="T7" fmla="*/ 28 h 31"/>
                  <a:gd name="T8" fmla="*/ 19 w 20"/>
                  <a:gd name="T9" fmla="*/ 5 h 31"/>
                  <a:gd name="T10" fmla="*/ 20 w 20"/>
                  <a:gd name="T11" fmla="*/ 0 h 31"/>
                  <a:gd name="T12" fmla="*/ 16 w 20"/>
                  <a:gd name="T13" fmla="*/ 0 h 31"/>
                  <a:gd name="T14" fmla="*/ 4 w 20"/>
                  <a:gd name="T15" fmla="*/ 0 h 31"/>
                  <a:gd name="T16" fmla="*/ 0 w 20"/>
                  <a:gd name="T17" fmla="*/ 0 h 31"/>
                  <a:gd name="T18" fmla="*/ 1 w 20"/>
                  <a:gd name="T19" fmla="*/ 5 h 31"/>
                  <a:gd name="T20" fmla="*/ 6 w 20"/>
                  <a:gd name="T21" fmla="*/ 28 h 31"/>
                  <a:gd name="T22" fmla="*/ 7 w 20"/>
                  <a:gd name="T23" fmla="*/ 31 h 31"/>
                  <a:gd name="T24" fmla="*/ 11 w 20"/>
                  <a:gd name="T25" fmla="*/ 7 h 31"/>
                  <a:gd name="T26" fmla="*/ 10 w 20"/>
                  <a:gd name="T27" fmla="*/ 13 h 31"/>
                  <a:gd name="T28" fmla="*/ 8 w 20"/>
                  <a:gd name="T29" fmla="*/ 7 h 31"/>
                  <a:gd name="T30" fmla="*/ 11 w 20"/>
                  <a:gd name="T3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31">
                    <a:moveTo>
                      <a:pt x="7" y="31"/>
                    </a:moveTo>
                    <a:cubicBezTo>
                      <a:pt x="7" y="31"/>
                      <a:pt x="9" y="30"/>
                      <a:pt x="10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28"/>
                      <a:pt x="13" y="28"/>
                    </a:cubicBezTo>
                    <a:cubicBezTo>
                      <a:pt x="13" y="28"/>
                      <a:pt x="19" y="5"/>
                      <a:pt x="19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28"/>
                      <a:pt x="6" y="28"/>
                      <a:pt x="6" y="28"/>
                    </a:cubicBezTo>
                    <a:lnTo>
                      <a:pt x="7" y="31"/>
                    </a:lnTo>
                    <a:close/>
                    <a:moveTo>
                      <a:pt x="11" y="7"/>
                    </a:moveTo>
                    <a:cubicBezTo>
                      <a:pt x="11" y="10"/>
                      <a:pt x="10" y="12"/>
                      <a:pt x="10" y="13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2000"/>
              <p:cNvSpPr>
                <a:spLocks noEditPoints="1"/>
              </p:cNvSpPr>
              <p:nvPr/>
            </p:nvSpPr>
            <p:spPr bwMode="auto">
              <a:xfrm>
                <a:off x="7740448" y="4065387"/>
                <a:ext cx="533400" cy="390525"/>
              </a:xfrm>
              <a:custGeom>
                <a:avLst/>
                <a:gdLst>
                  <a:gd name="T0" fmla="*/ 49 w 142"/>
                  <a:gd name="T1" fmla="*/ 104 h 104"/>
                  <a:gd name="T2" fmla="*/ 68 w 142"/>
                  <a:gd name="T3" fmla="*/ 53 h 104"/>
                  <a:gd name="T4" fmla="*/ 73 w 142"/>
                  <a:gd name="T5" fmla="*/ 53 h 104"/>
                  <a:gd name="T6" fmla="*/ 93 w 142"/>
                  <a:gd name="T7" fmla="*/ 104 h 104"/>
                  <a:gd name="T8" fmla="*/ 107 w 142"/>
                  <a:gd name="T9" fmla="*/ 99 h 104"/>
                  <a:gd name="T10" fmla="*/ 136 w 142"/>
                  <a:gd name="T11" fmla="*/ 53 h 104"/>
                  <a:gd name="T12" fmla="*/ 142 w 142"/>
                  <a:gd name="T13" fmla="*/ 47 h 104"/>
                  <a:gd name="T14" fmla="*/ 136 w 142"/>
                  <a:gd name="T15" fmla="*/ 37 h 104"/>
                  <a:gd name="T16" fmla="*/ 131 w 142"/>
                  <a:gd name="T17" fmla="*/ 7 h 104"/>
                  <a:gd name="T18" fmla="*/ 125 w 142"/>
                  <a:gd name="T19" fmla="*/ 0 h 104"/>
                  <a:gd name="T20" fmla="*/ 109 w 142"/>
                  <a:gd name="T21" fmla="*/ 4 h 104"/>
                  <a:gd name="T22" fmla="*/ 90 w 142"/>
                  <a:gd name="T23" fmla="*/ 37 h 104"/>
                  <a:gd name="T24" fmla="*/ 75 w 142"/>
                  <a:gd name="T25" fmla="*/ 0 h 104"/>
                  <a:gd name="T26" fmla="*/ 67 w 142"/>
                  <a:gd name="T27" fmla="*/ 0 h 104"/>
                  <a:gd name="T28" fmla="*/ 52 w 142"/>
                  <a:gd name="T29" fmla="*/ 37 h 104"/>
                  <a:gd name="T30" fmla="*/ 32 w 142"/>
                  <a:gd name="T31" fmla="*/ 4 h 104"/>
                  <a:gd name="T32" fmla="*/ 17 w 142"/>
                  <a:gd name="T33" fmla="*/ 0 h 104"/>
                  <a:gd name="T34" fmla="*/ 11 w 142"/>
                  <a:gd name="T35" fmla="*/ 7 h 104"/>
                  <a:gd name="T36" fmla="*/ 6 w 142"/>
                  <a:gd name="T37" fmla="*/ 37 h 104"/>
                  <a:gd name="T38" fmla="*/ 0 w 142"/>
                  <a:gd name="T39" fmla="*/ 47 h 104"/>
                  <a:gd name="T40" fmla="*/ 6 w 142"/>
                  <a:gd name="T41" fmla="*/ 53 h 104"/>
                  <a:gd name="T42" fmla="*/ 35 w 142"/>
                  <a:gd name="T43" fmla="*/ 99 h 104"/>
                  <a:gd name="T44" fmla="*/ 25 w 142"/>
                  <a:gd name="T45" fmla="*/ 46 h 104"/>
                  <a:gd name="T46" fmla="*/ 7 w 142"/>
                  <a:gd name="T47" fmla="*/ 44 h 104"/>
                  <a:gd name="T48" fmla="*/ 27 w 142"/>
                  <a:gd name="T49" fmla="*/ 44 h 104"/>
                  <a:gd name="T50" fmla="*/ 18 w 142"/>
                  <a:gd name="T51" fmla="*/ 7 h 104"/>
                  <a:gd name="T52" fmla="*/ 34 w 142"/>
                  <a:gd name="T53" fmla="*/ 41 h 104"/>
                  <a:gd name="T54" fmla="*/ 38 w 142"/>
                  <a:gd name="T55" fmla="*/ 44 h 104"/>
                  <a:gd name="T56" fmla="*/ 57 w 142"/>
                  <a:gd name="T57" fmla="*/ 44 h 104"/>
                  <a:gd name="T58" fmla="*/ 68 w 142"/>
                  <a:gd name="T59" fmla="*/ 7 h 104"/>
                  <a:gd name="T60" fmla="*/ 74 w 142"/>
                  <a:gd name="T61" fmla="*/ 7 h 104"/>
                  <a:gd name="T62" fmla="*/ 85 w 142"/>
                  <a:gd name="T63" fmla="*/ 44 h 104"/>
                  <a:gd name="T64" fmla="*/ 104 w 142"/>
                  <a:gd name="T65" fmla="*/ 44 h 104"/>
                  <a:gd name="T66" fmla="*/ 108 w 142"/>
                  <a:gd name="T67" fmla="*/ 41 h 104"/>
                  <a:gd name="T68" fmla="*/ 124 w 142"/>
                  <a:gd name="T69" fmla="*/ 7 h 104"/>
                  <a:gd name="T70" fmla="*/ 115 w 142"/>
                  <a:gd name="T71" fmla="*/ 44 h 104"/>
                  <a:gd name="T72" fmla="*/ 135 w 142"/>
                  <a:gd name="T73" fmla="*/ 44 h 104"/>
                  <a:gd name="T74" fmla="*/ 117 w 142"/>
                  <a:gd name="T75" fmla="*/ 46 h 104"/>
                  <a:gd name="T76" fmla="*/ 101 w 142"/>
                  <a:gd name="T77" fmla="*/ 97 h 104"/>
                  <a:gd name="T78" fmla="*/ 79 w 142"/>
                  <a:gd name="T79" fmla="*/ 49 h 104"/>
                  <a:gd name="T80" fmla="*/ 76 w 142"/>
                  <a:gd name="T81" fmla="*/ 46 h 104"/>
                  <a:gd name="T82" fmla="*/ 66 w 142"/>
                  <a:gd name="T83" fmla="*/ 46 h 104"/>
                  <a:gd name="T84" fmla="*/ 63 w 142"/>
                  <a:gd name="T85" fmla="*/ 49 h 104"/>
                  <a:gd name="T86" fmla="*/ 41 w 142"/>
                  <a:gd name="T87" fmla="*/ 97 h 104"/>
                  <a:gd name="T88" fmla="*/ 25 w 142"/>
                  <a:gd name="T89" fmla="*/ 4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2" h="104">
                    <a:moveTo>
                      <a:pt x="41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52" y="104"/>
                      <a:pt x="54" y="102"/>
                      <a:pt x="55" y="99"/>
                    </a:cubicBezTo>
                    <a:cubicBezTo>
                      <a:pt x="55" y="99"/>
                      <a:pt x="66" y="63"/>
                      <a:pt x="68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6" y="63"/>
                      <a:pt x="87" y="99"/>
                      <a:pt x="87" y="99"/>
                    </a:cubicBezTo>
                    <a:cubicBezTo>
                      <a:pt x="88" y="102"/>
                      <a:pt x="90" y="104"/>
                      <a:pt x="93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4" y="104"/>
                      <a:pt x="106" y="102"/>
                      <a:pt x="107" y="99"/>
                    </a:cubicBezTo>
                    <a:cubicBezTo>
                      <a:pt x="115" y="70"/>
                      <a:pt x="118" y="58"/>
                      <a:pt x="119" y="53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7" y="53"/>
                      <a:pt x="139" y="53"/>
                      <a:pt x="140" y="51"/>
                    </a:cubicBezTo>
                    <a:cubicBezTo>
                      <a:pt x="141" y="50"/>
                      <a:pt x="142" y="49"/>
                      <a:pt x="142" y="47"/>
                    </a:cubicBezTo>
                    <a:cubicBezTo>
                      <a:pt x="142" y="43"/>
                      <a:pt x="142" y="43"/>
                      <a:pt x="142" y="43"/>
                    </a:cubicBezTo>
                    <a:cubicBezTo>
                      <a:pt x="142" y="40"/>
                      <a:pt x="139" y="37"/>
                      <a:pt x="136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6" y="28"/>
                      <a:pt x="131" y="7"/>
                      <a:pt x="131" y="7"/>
                    </a:cubicBezTo>
                    <a:cubicBezTo>
                      <a:pt x="132" y="6"/>
                      <a:pt x="131" y="4"/>
                      <a:pt x="130" y="2"/>
                    </a:cubicBezTo>
                    <a:cubicBezTo>
                      <a:pt x="129" y="1"/>
                      <a:pt x="127" y="0"/>
                      <a:pt x="12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0" y="2"/>
                      <a:pt x="109" y="4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88" y="29"/>
                      <a:pt x="81" y="4"/>
                      <a:pt x="81" y="4"/>
                    </a:cubicBezTo>
                    <a:cubicBezTo>
                      <a:pt x="80" y="2"/>
                      <a:pt x="78" y="0"/>
                      <a:pt x="75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1" y="4"/>
                    </a:cubicBezTo>
                    <a:cubicBezTo>
                      <a:pt x="61" y="4"/>
                      <a:pt x="54" y="29"/>
                      <a:pt x="52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29" y="0"/>
                      <a:pt x="26" y="0"/>
                    </a:cubicBezTo>
                    <a:cubicBezTo>
                      <a:pt x="26" y="0"/>
                      <a:pt x="17" y="0"/>
                      <a:pt x="17" y="0"/>
                    </a:cubicBezTo>
                    <a:cubicBezTo>
                      <a:pt x="15" y="0"/>
                      <a:pt x="13" y="1"/>
                      <a:pt x="12" y="2"/>
                    </a:cubicBezTo>
                    <a:cubicBezTo>
                      <a:pt x="11" y="4"/>
                      <a:pt x="10" y="6"/>
                      <a:pt x="11" y="7"/>
                    </a:cubicBezTo>
                    <a:cubicBezTo>
                      <a:pt x="11" y="7"/>
                      <a:pt x="16" y="28"/>
                      <a:pt x="1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40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2" y="51"/>
                    </a:cubicBezTo>
                    <a:cubicBezTo>
                      <a:pt x="3" y="53"/>
                      <a:pt x="5" y="53"/>
                      <a:pt x="6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8"/>
                      <a:pt x="27" y="70"/>
                      <a:pt x="35" y="99"/>
                    </a:cubicBezTo>
                    <a:cubicBezTo>
                      <a:pt x="35" y="102"/>
                      <a:pt x="38" y="104"/>
                      <a:pt x="41" y="104"/>
                    </a:cubicBezTo>
                    <a:close/>
                    <a:moveTo>
                      <a:pt x="25" y="46"/>
                    </a:moveTo>
                    <a:cubicBezTo>
                      <a:pt x="7" y="46"/>
                      <a:pt x="7" y="46"/>
                      <a:pt x="7" y="46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7"/>
                      <a:pt x="24" y="7"/>
                      <a:pt x="26" y="7"/>
                    </a:cubicBezTo>
                    <a:cubicBezTo>
                      <a:pt x="27" y="11"/>
                      <a:pt x="34" y="41"/>
                      <a:pt x="34" y="41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15" y="11"/>
                      <a:pt x="116" y="7"/>
                    </a:cubicBezTo>
                    <a:cubicBezTo>
                      <a:pt x="117" y="7"/>
                      <a:pt x="122" y="7"/>
                      <a:pt x="124" y="7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4" y="46"/>
                      <a:pt x="102" y="92"/>
                      <a:pt x="101" y="97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2"/>
                      <a:pt x="28" y="46"/>
                      <a:pt x="28" y="46"/>
                    </a:cubicBezTo>
                    <a:lnTo>
                      <a:pt x="25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2001"/>
              <p:cNvSpPr>
                <a:spLocks/>
              </p:cNvSpPr>
              <p:nvPr/>
            </p:nvSpPr>
            <p:spPr bwMode="auto">
              <a:xfrm>
                <a:off x="7980161" y="4139999"/>
                <a:ext cx="52388" cy="90488"/>
              </a:xfrm>
              <a:custGeom>
                <a:avLst/>
                <a:gdLst>
                  <a:gd name="T0" fmla="*/ 5 w 14"/>
                  <a:gd name="T1" fmla="*/ 24 h 24"/>
                  <a:gd name="T2" fmla="*/ 7 w 14"/>
                  <a:gd name="T3" fmla="*/ 24 h 24"/>
                  <a:gd name="T4" fmla="*/ 9 w 14"/>
                  <a:gd name="T5" fmla="*/ 24 h 24"/>
                  <a:gd name="T6" fmla="*/ 14 w 14"/>
                  <a:gd name="T7" fmla="*/ 24 h 24"/>
                  <a:gd name="T8" fmla="*/ 13 w 14"/>
                  <a:gd name="T9" fmla="*/ 20 h 24"/>
                  <a:gd name="T10" fmla="*/ 10 w 14"/>
                  <a:gd name="T11" fmla="*/ 11 h 24"/>
                  <a:gd name="T12" fmla="*/ 7 w 14"/>
                  <a:gd name="T13" fmla="*/ 0 h 24"/>
                  <a:gd name="T14" fmla="*/ 4 w 14"/>
                  <a:gd name="T15" fmla="*/ 11 h 24"/>
                  <a:gd name="T16" fmla="*/ 1 w 14"/>
                  <a:gd name="T17" fmla="*/ 20 h 24"/>
                  <a:gd name="T18" fmla="*/ 0 w 14"/>
                  <a:gd name="T19" fmla="*/ 24 h 24"/>
                  <a:gd name="T20" fmla="*/ 5 w 14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4">
                    <a:moveTo>
                      <a:pt x="5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14" y="24"/>
                      <a:pt x="14" y="24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5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2002"/>
              <p:cNvSpPr>
                <a:spLocks noEditPoints="1"/>
              </p:cNvSpPr>
              <p:nvPr/>
            </p:nvSpPr>
            <p:spPr bwMode="auto">
              <a:xfrm>
                <a:off x="8059536" y="4238424"/>
                <a:ext cx="79375" cy="115888"/>
              </a:xfrm>
              <a:custGeom>
                <a:avLst/>
                <a:gdLst>
                  <a:gd name="T0" fmla="*/ 8 w 21"/>
                  <a:gd name="T1" fmla="*/ 28 h 31"/>
                  <a:gd name="T2" fmla="*/ 9 w 21"/>
                  <a:gd name="T3" fmla="*/ 30 h 31"/>
                  <a:gd name="T4" fmla="*/ 11 w 21"/>
                  <a:gd name="T5" fmla="*/ 30 h 31"/>
                  <a:gd name="T6" fmla="*/ 14 w 21"/>
                  <a:gd name="T7" fmla="*/ 31 h 31"/>
                  <a:gd name="T8" fmla="*/ 15 w 21"/>
                  <a:gd name="T9" fmla="*/ 28 h 31"/>
                  <a:gd name="T10" fmla="*/ 20 w 21"/>
                  <a:gd name="T11" fmla="*/ 5 h 31"/>
                  <a:gd name="T12" fmla="*/ 21 w 21"/>
                  <a:gd name="T13" fmla="*/ 0 h 31"/>
                  <a:gd name="T14" fmla="*/ 17 w 21"/>
                  <a:gd name="T15" fmla="*/ 0 h 31"/>
                  <a:gd name="T16" fmla="*/ 5 w 21"/>
                  <a:gd name="T17" fmla="*/ 0 h 31"/>
                  <a:gd name="T18" fmla="*/ 0 w 21"/>
                  <a:gd name="T19" fmla="*/ 0 h 31"/>
                  <a:gd name="T20" fmla="*/ 2 w 21"/>
                  <a:gd name="T21" fmla="*/ 5 h 31"/>
                  <a:gd name="T22" fmla="*/ 8 w 21"/>
                  <a:gd name="T23" fmla="*/ 28 h 31"/>
                  <a:gd name="T24" fmla="*/ 13 w 21"/>
                  <a:gd name="T25" fmla="*/ 7 h 31"/>
                  <a:gd name="T26" fmla="*/ 11 w 21"/>
                  <a:gd name="T27" fmla="*/ 13 h 31"/>
                  <a:gd name="T28" fmla="*/ 9 w 21"/>
                  <a:gd name="T29" fmla="*/ 7 h 31"/>
                  <a:gd name="T30" fmla="*/ 13 w 21"/>
                  <a:gd name="T3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31">
                    <a:moveTo>
                      <a:pt x="8" y="28"/>
                    </a:moveTo>
                    <a:cubicBezTo>
                      <a:pt x="9" y="30"/>
                      <a:pt x="9" y="30"/>
                      <a:pt x="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4" y="31"/>
                      <a:pt x="14" y="31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8" y="28"/>
                      <a:pt x="8" y="28"/>
                    </a:cubicBezTo>
                    <a:close/>
                    <a:moveTo>
                      <a:pt x="13" y="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2"/>
                      <a:pt x="10" y="10"/>
                      <a:pt x="9" y="7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4168275" y="2257708"/>
            <a:ext cx="3835587" cy="3835587"/>
          </a:xfrm>
          <a:prstGeom prst="ellipse">
            <a:avLst/>
          </a:prstGeom>
          <a:noFill/>
          <a:ln>
            <a:solidFill>
              <a:srgbClr val="93939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511824" y="2476432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087648" y="2476432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919296" y="3859473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695876" y="3879237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511824" y="5252074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66637" y="5258639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10414" y="2610685"/>
            <a:ext cx="3567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571334" y="237927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8350" y="4090880"/>
            <a:ext cx="3296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038303" y="3859473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16728" y="5483481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440385" y="525207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080622" y="2752269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40216" y="248645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584678" y="4111186"/>
            <a:ext cx="2322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44272" y="384536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64644" y="5536806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124238" y="527098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3c4a7a1c487751a3b848177a6ce35eabea95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自定义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22</cp:revision>
  <dcterms:created xsi:type="dcterms:W3CDTF">2015-07-15T07:19:39Z</dcterms:created>
  <dcterms:modified xsi:type="dcterms:W3CDTF">2016-03-08T08:44:19Z</dcterms:modified>
</cp:coreProperties>
</file>