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1" r:id="rId3"/>
    <p:sldMasterId id="2147483673" r:id="rId4"/>
    <p:sldMasterId id="2147483685" r:id="rId5"/>
  </p:sldMasterIdLst>
  <p:notesMasterIdLst>
    <p:notesMasterId r:id="rId7"/>
  </p:notesMasterIdLst>
  <p:sldIdLst>
    <p:sldId id="256" r:id="rId6"/>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286" r:id="rId33"/>
    <p:sldId id="313" r:id="rId34"/>
  </p:sldIdLst>
  <p:sldSz cx="9144000" cy="5143500" type="screen16x9"/>
  <p:notesSz cx="6858000" cy="9144000"/>
  <p:custShowLst>
    <p:custShow name="自定义放映 1" id="0">
      <p:sldLst>
        <p:sld r:id="rId6"/>
        <p:sld r:id="rId9"/>
        <p:sld r:id="rId12"/>
        <p:sld r:id="rId33"/>
      </p:sldLst>
    </p:custShow>
  </p:custShow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87E"/>
    <a:srgbClr val="54A9EA"/>
    <a:srgbClr val="7EC4FA"/>
    <a:srgbClr val="92E4F2"/>
    <a:srgbClr val="D4F5FA"/>
    <a:srgbClr val="0067B4"/>
    <a:srgbClr val="004274"/>
    <a:srgbClr val="3BCCFF"/>
    <a:srgbClr val="34A3FF"/>
    <a:srgbClr val="29C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464" autoAdjust="0"/>
  </p:normalViewPr>
  <p:slideViewPr>
    <p:cSldViewPr>
      <p:cViewPr>
        <p:scale>
          <a:sx n="75" d="100"/>
          <a:sy n="75" d="100"/>
        </p:scale>
        <p:origin x="672" y="648"/>
      </p:cViewPr>
      <p:guideLst>
        <p:guide orient="horz" pos="1511"/>
        <p:guide pos="2947"/>
      </p:guideLst>
    </p:cSldViewPr>
  </p:slideViewPr>
  <p:notesTextViewPr>
    <p:cViewPr>
      <p:scale>
        <a:sx n="1" d="1"/>
        <a:sy n="1" d="1"/>
      </p:scale>
      <p:origin x="0" y="0"/>
    </p:cViewPr>
  </p:notesTextViewPr>
  <p:sorterViewPr>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r>
              <a:rPr lang="zh-CN" altLang="en-US"/>
              <a:t>单击此处添加标题</a:t>
            </a:r>
            <a:endParaRPr lang="zh-CN" altLang="en-US"/>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dirty="0"/>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dirty="0"/>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3A930D33-079D-4CA9-A1E7-7078CAC5F2FE}" type="slidenum">
              <a:rPr lang="zh-CN" altLang="en-US"/>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r" defTabSz="966470" rtl="0" eaLnBrk="1" fontAlgn="base" latinLnBrk="0" hangingPunct="1">
              <a:lnSpc>
                <a:spcPct val="100000"/>
              </a:lnSpc>
              <a:spcBef>
                <a:spcPct val="0"/>
              </a:spcBef>
              <a:spcAft>
                <a:spcPct val="0"/>
              </a:spcAft>
              <a:buClrTx/>
              <a:buSzTx/>
              <a:buFontTx/>
              <a:buNone/>
              <a:defRPr/>
            </a:pPr>
            <a:fld id="{5409D5DA-563B-4E70-99A2-F262D60F5A2B}"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r" defTabSz="966470"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r" defTabSz="966470" rtl="0" eaLnBrk="1" fontAlgn="base" latinLnBrk="0" hangingPunct="1">
              <a:lnSpc>
                <a:spcPct val="100000"/>
              </a:lnSpc>
              <a:spcBef>
                <a:spcPct val="0"/>
              </a:spcBef>
              <a:spcAft>
                <a:spcPct val="0"/>
              </a:spcAft>
              <a:buClrTx/>
              <a:buSzTx/>
              <a:buFontTx/>
              <a:buNone/>
              <a:defRPr/>
            </a:pPr>
            <a:fld id="{FFBA3ECA-3124-4FBC-B7AF-8FB16E907AE5}"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r" defTabSz="966470" rtl="0" eaLnBrk="1" fontAlgn="base" latinLnBrk="0" hangingPunct="1">
              <a:lnSpc>
                <a:spcPct val="100000"/>
              </a:lnSpc>
              <a:spcBef>
                <a:spcPct val="0"/>
              </a:spcBef>
              <a:spcAft>
                <a:spcPct val="0"/>
              </a:spcAft>
              <a:buClrTx/>
              <a:buSzTx/>
              <a:buFontTx/>
              <a:buNone/>
              <a:defRPr/>
            </a:pPr>
            <a:fld id="{DD85BDDC-0652-496A-BB8E-28D704772BDB}"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r" defTabSz="966470" rtl="0" eaLnBrk="1" fontAlgn="base" latinLnBrk="0" hangingPunct="1">
              <a:lnSpc>
                <a:spcPct val="100000"/>
              </a:lnSpc>
              <a:spcBef>
                <a:spcPct val="0"/>
              </a:spcBef>
              <a:spcAft>
                <a:spcPct val="0"/>
              </a:spcAft>
              <a:buClrTx/>
              <a:buSzTx/>
              <a:buFontTx/>
              <a:buNone/>
              <a:defRPr/>
            </a:pPr>
            <a:fld id="{CE02A1DE-9727-462B-B3CD-4635E991B052}"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advClick="0" advTm="5527">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advClick="0" advTm="5527">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transition spd="med" advClick="0" advTm="5527">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4" name="Footer Placeholder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Slide Number Placeholder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med" advClick="0" advTm="5527">
    <p:blinds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Ovr>
    <a:masterClrMapping/>
  </p:clrMapOvr>
  <p:transition spd="med" advClick="0" advTm="5527">
    <p:blinds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120" y="-34222"/>
            <a:ext cx="9143880" cy="5211943"/>
          </a:xfrm>
          <a:prstGeom prst="rect">
            <a:avLst/>
          </a:prstGeom>
        </p:spPr>
      </p:pic>
      <p:sp>
        <p:nvSpPr>
          <p:cNvPr id="8" name="矩形 7"/>
          <p:cNvSpPr/>
          <p:nvPr userDrawn="1"/>
        </p:nvSpPr>
        <p:spPr bwMode="auto">
          <a:xfrm>
            <a:off x="304912" y="1"/>
            <a:ext cx="477960" cy="43016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userDrawn="1"/>
        </p:nvSpPr>
        <p:spPr bwMode="auto">
          <a:xfrm>
            <a:off x="444777" y="100369"/>
            <a:ext cx="477960" cy="430164"/>
          </a:xfrm>
          <a:prstGeom prst="rect">
            <a:avLst/>
          </a:prstGeom>
          <a:solidFill>
            <a:srgbClr val="00487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TextBox 6"/>
          <p:cNvSpPr txBox="1"/>
          <p:nvPr userDrawn="1"/>
        </p:nvSpPr>
        <p:spPr>
          <a:xfrm>
            <a:off x="924848" y="172670"/>
            <a:ext cx="3647152" cy="369332"/>
          </a:xfrm>
          <a:prstGeom prst="rect">
            <a:avLst/>
          </a:prstGeom>
          <a:noFill/>
        </p:spPr>
        <p:txBody>
          <a:bodyPr wrap="none" rtlCol="0">
            <a:spAutoFit/>
          </a:bodyPr>
          <a:lstStyle/>
          <a:p>
            <a:r>
              <a:rPr lang="zh-CN" altLang="en-US" sz="1800" dirty="0" smtClean="0">
                <a:latin typeface="微软雅黑" panose="020B0503020204020204" pitchFamily="34" charset="-122"/>
                <a:ea typeface="微软雅黑" panose="020B0503020204020204" pitchFamily="34" charset="-122"/>
              </a:rPr>
              <a:t>单击此处添加文字输入您的小标题</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bwMode="auto">
          <a:xfrm>
            <a:off x="0" y="720139"/>
            <a:ext cx="9144000" cy="4251848"/>
          </a:xfrm>
          <a:prstGeom prst="rect">
            <a:avLst/>
          </a:prstGeom>
          <a:solidFill>
            <a:schemeClr val="bg1">
              <a:alpha val="6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advClick="0" advTm="5527">
    <p:blinds dir="vert"/>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cSld>
  <p:clrMapOvr>
    <a:masterClrMapping/>
  </p:clrMapOvr>
  <p:transition spd="med" advClick="0" advTm="5527">
    <p:blinds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1350" b="0" i="0" u="none" strike="noStrike" kern="1200" cap="none" spc="0" normalizeH="0" baseline="0" noProof="0" smtClean="0">
                <a:ln>
                  <a:noFill/>
                </a:ln>
                <a:solidFill>
                  <a:srgbClr val="1C1C1C"/>
                </a:solidFill>
                <a:effectLst/>
                <a:uLnTx/>
                <a:uFillTx/>
                <a:latin typeface="Arial" panose="020B0604020202020204"/>
                <a:ea typeface="微软雅黑" panose="020B0503020204020204" pitchFamily="34" charset="-122"/>
                <a:cs typeface="+mn-cs"/>
              </a:rPr>
            </a:fld>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 name="Footer Placeholder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 name="Slide Number Placeholder 5"/>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1350" b="0" i="0" u="none" strike="noStrike" kern="1200" cap="none" spc="0" normalizeH="0" baseline="0" noProof="0" smtClean="0">
                <a:ln>
                  <a:noFill/>
                </a:ln>
                <a:solidFill>
                  <a:srgbClr val="1C1C1C"/>
                </a:solidFill>
                <a:effectLst/>
                <a:uLnTx/>
                <a:uFillTx/>
                <a:latin typeface="Arial" panose="020B0604020202020204"/>
                <a:ea typeface="微软雅黑" panose="020B0503020204020204" pitchFamily="34" charset="-122"/>
                <a:cs typeface="+mn-cs"/>
              </a:rPr>
            </a:fld>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advClick="0" advTm="5527">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advClick="0" advTm="5527">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advClick="0" advTm="5527">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5527">
    <p:blinds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med" advClick="0" advTm="5527">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med" advClick="0" advTm="5527">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1" Type="http://schemas.openxmlformats.org/officeDocument/2006/relationships/theme" Target="../theme/theme4.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advClick="0" advTm="5527">
    <p:blinds dir="vert"/>
  </p:transition>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pitchFamily="3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advClick="0" advTm="5527">
    <p:blinds dir="ver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35F3212D-D9B8-467A-8D37-502FBAC128CE}"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B4BE08B3-A615-4D8E-AA3E-3EA7C819C2B2}"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charset="-122"/>
              <a:cs typeface="+mn-cs"/>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spd="med" advClick="0" advTm="5527">
    <p:blinds dir="ver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Lst>
  <p:transition spd="med" advClick="0" advTm="5527">
    <p:blinds dir="vert"/>
  </p:transition>
  <p:timing>
    <p:tnLst>
      <p:par>
        <p:cTn id="1" dur="indefinite" restart="never" nodeType="tmRoot"/>
      </p:par>
    </p:tnLst>
  </p:timing>
  <p:txStyles>
    <p:titleStyle>
      <a:lvl1pPr algn="ctr" defTabSz="909320" rtl="0" fontAlgn="base">
        <a:spcBef>
          <a:spcPct val="0"/>
        </a:spcBef>
        <a:spcAft>
          <a:spcPct val="0"/>
        </a:spcAft>
        <a:defRPr sz="4420" kern="1200">
          <a:solidFill>
            <a:schemeClr val="tx1"/>
          </a:solidFill>
          <a:latin typeface="+mj-lt"/>
          <a:ea typeface="+mj-ea"/>
          <a:cs typeface="+mj-cs"/>
        </a:defRPr>
      </a:lvl1pPr>
      <a:lvl2pPr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2pPr>
      <a:lvl3pPr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3pPr>
      <a:lvl4pPr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4pPr>
      <a:lvl5pPr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5pPr>
      <a:lvl6pPr marL="429895"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6pPr>
      <a:lvl7pPr marL="859790"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7pPr>
      <a:lvl8pPr marL="1290320"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8pPr>
      <a:lvl9pPr marL="1720215" algn="ctr" defTabSz="909320" rtl="0" fontAlgn="base">
        <a:spcBef>
          <a:spcPct val="0"/>
        </a:spcBef>
        <a:spcAft>
          <a:spcPct val="0"/>
        </a:spcAft>
        <a:defRPr sz="4420">
          <a:solidFill>
            <a:schemeClr val="tx1"/>
          </a:solidFill>
          <a:latin typeface="Arial" panose="020B0604020202020204" pitchFamily="34" charset="0"/>
          <a:ea typeface="微软雅黑" panose="020B0503020204020204" pitchFamily="34" charset="-122"/>
        </a:defRPr>
      </a:lvl9pPr>
    </p:titleStyle>
    <p:bodyStyle>
      <a:lvl1pPr marL="340360" indent="-340360" algn="l" defTabSz="909320"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39140" indent="-283845" algn="l" defTabSz="909320" rtl="0" fontAlgn="base">
        <a:spcBef>
          <a:spcPct val="20000"/>
        </a:spcBef>
        <a:spcAft>
          <a:spcPct val="0"/>
        </a:spcAft>
        <a:buFont typeface="Arial" panose="020B0604020202020204" pitchFamily="34" charset="0"/>
        <a:buChar char="–"/>
        <a:defRPr sz="2820" kern="1200">
          <a:solidFill>
            <a:schemeClr val="tx1"/>
          </a:solidFill>
          <a:latin typeface="+mn-lt"/>
          <a:ea typeface="+mn-ea"/>
          <a:cs typeface="+mn-cs"/>
        </a:defRPr>
      </a:lvl2pPr>
      <a:lvl3pPr marL="1137920" indent="-226695" algn="l" defTabSz="909320" rtl="0" fontAlgn="base">
        <a:spcBef>
          <a:spcPct val="20000"/>
        </a:spcBef>
        <a:spcAft>
          <a:spcPct val="0"/>
        </a:spcAft>
        <a:buFont typeface="Arial" panose="020B0604020202020204" pitchFamily="34" charset="0"/>
        <a:buChar char="•"/>
        <a:defRPr sz="2350" kern="1200">
          <a:solidFill>
            <a:schemeClr val="tx1"/>
          </a:solidFill>
          <a:latin typeface="+mn-lt"/>
          <a:ea typeface="+mn-ea"/>
          <a:cs typeface="+mn-cs"/>
        </a:defRPr>
      </a:lvl3pPr>
      <a:lvl4pPr marL="1591945" indent="-226695" algn="l" defTabSz="909320" rtl="0" fontAlgn="base">
        <a:spcBef>
          <a:spcPct val="20000"/>
        </a:spcBef>
        <a:spcAft>
          <a:spcPct val="0"/>
        </a:spcAft>
        <a:buFont typeface="Arial" panose="020B0604020202020204" pitchFamily="34" charset="0"/>
        <a:buChar char="–"/>
        <a:defRPr sz="1975" kern="1200">
          <a:solidFill>
            <a:schemeClr val="tx1"/>
          </a:solidFill>
          <a:latin typeface="+mn-lt"/>
          <a:ea typeface="+mn-ea"/>
          <a:cs typeface="+mn-cs"/>
        </a:defRPr>
      </a:lvl4pPr>
      <a:lvl5pPr marL="2047240" indent="-226695" algn="l" defTabSz="909320" rtl="0" fontAlgn="base">
        <a:spcBef>
          <a:spcPct val="20000"/>
        </a:spcBef>
        <a:spcAft>
          <a:spcPct val="0"/>
        </a:spcAft>
        <a:buFont typeface="Arial" panose="020B0604020202020204" pitchFamily="34" charset="0"/>
        <a:buChar char="»"/>
        <a:defRPr sz="1975" kern="1200">
          <a:solidFill>
            <a:schemeClr val="tx1"/>
          </a:solidFill>
          <a:latin typeface="+mn-lt"/>
          <a:ea typeface="+mn-ea"/>
          <a:cs typeface="+mn-cs"/>
        </a:defRPr>
      </a:lvl5pPr>
      <a:lvl6pPr marL="2503170" indent="-227330" algn="l" defTabSz="909955"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6pPr>
      <a:lvl7pPr marL="2958465" indent="-227330" algn="l" defTabSz="909955"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7pPr>
      <a:lvl8pPr marL="3413760" indent="-227330" algn="l" defTabSz="909955"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8pPr>
      <a:lvl9pPr marL="3869055" indent="-227330" algn="l" defTabSz="909955"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9pPr>
    </p:bodyStyle>
    <p:otherStyle>
      <a:defPPr>
        <a:defRPr lang="zh-CN"/>
      </a:defPPr>
      <a:lvl1pPr marL="0" algn="l" defTabSz="909955" rtl="0" eaLnBrk="1" latinLnBrk="0" hangingPunct="1">
        <a:defRPr sz="1785" kern="1200">
          <a:solidFill>
            <a:schemeClr val="tx1"/>
          </a:solidFill>
          <a:latin typeface="+mn-lt"/>
          <a:ea typeface="+mn-ea"/>
          <a:cs typeface="+mn-cs"/>
        </a:defRPr>
      </a:lvl1pPr>
      <a:lvl2pPr marL="455295" algn="l" defTabSz="909955" rtl="0" eaLnBrk="1" latinLnBrk="0" hangingPunct="1">
        <a:defRPr sz="1785" kern="1200">
          <a:solidFill>
            <a:schemeClr val="tx1"/>
          </a:solidFill>
          <a:latin typeface="+mn-lt"/>
          <a:ea typeface="+mn-ea"/>
          <a:cs typeface="+mn-cs"/>
        </a:defRPr>
      </a:lvl2pPr>
      <a:lvl3pPr marL="910590" algn="l" defTabSz="909955" rtl="0" eaLnBrk="1" latinLnBrk="0" hangingPunct="1">
        <a:defRPr sz="1785" kern="1200">
          <a:solidFill>
            <a:schemeClr val="tx1"/>
          </a:solidFill>
          <a:latin typeface="+mn-lt"/>
          <a:ea typeface="+mn-ea"/>
          <a:cs typeface="+mn-cs"/>
        </a:defRPr>
      </a:lvl3pPr>
      <a:lvl4pPr marL="1365250" algn="l" defTabSz="909955" rtl="0" eaLnBrk="1" latinLnBrk="0" hangingPunct="1">
        <a:defRPr sz="1785" kern="1200">
          <a:solidFill>
            <a:schemeClr val="tx1"/>
          </a:solidFill>
          <a:latin typeface="+mn-lt"/>
          <a:ea typeface="+mn-ea"/>
          <a:cs typeface="+mn-cs"/>
        </a:defRPr>
      </a:lvl4pPr>
      <a:lvl5pPr marL="1820545" algn="l" defTabSz="909955" rtl="0" eaLnBrk="1" latinLnBrk="0" hangingPunct="1">
        <a:defRPr sz="1785" kern="1200">
          <a:solidFill>
            <a:schemeClr val="tx1"/>
          </a:solidFill>
          <a:latin typeface="+mn-lt"/>
          <a:ea typeface="+mn-ea"/>
          <a:cs typeface="+mn-cs"/>
        </a:defRPr>
      </a:lvl5pPr>
      <a:lvl6pPr marL="2275840" algn="l" defTabSz="909955" rtl="0" eaLnBrk="1" latinLnBrk="0" hangingPunct="1">
        <a:defRPr sz="1785" kern="1200">
          <a:solidFill>
            <a:schemeClr val="tx1"/>
          </a:solidFill>
          <a:latin typeface="+mn-lt"/>
          <a:ea typeface="+mn-ea"/>
          <a:cs typeface="+mn-cs"/>
        </a:defRPr>
      </a:lvl6pPr>
      <a:lvl7pPr marL="2731135" algn="l" defTabSz="909955" rtl="0" eaLnBrk="1" latinLnBrk="0" hangingPunct="1">
        <a:defRPr sz="1785" kern="1200">
          <a:solidFill>
            <a:schemeClr val="tx1"/>
          </a:solidFill>
          <a:latin typeface="+mn-lt"/>
          <a:ea typeface="+mn-ea"/>
          <a:cs typeface="+mn-cs"/>
        </a:defRPr>
      </a:lvl7pPr>
      <a:lvl8pPr marL="3185795" algn="l" defTabSz="909955" rtl="0" eaLnBrk="1" latinLnBrk="0" hangingPunct="1">
        <a:defRPr sz="1785" kern="1200">
          <a:solidFill>
            <a:schemeClr val="tx1"/>
          </a:solidFill>
          <a:latin typeface="+mn-lt"/>
          <a:ea typeface="+mn-ea"/>
          <a:cs typeface="+mn-cs"/>
        </a:defRPr>
      </a:lvl8pPr>
      <a:lvl9pPr marL="3641090" algn="l" defTabSz="909955" rtl="0" eaLnBrk="1" latinLnBrk="0" hangingPunct="1">
        <a:defRPr sz="17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9.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9.xml"/><Relationship Id="rId2" Type="http://schemas.openxmlformats.org/officeDocument/2006/relationships/image" Target="../media/image4.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9.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0.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hyperlink" Target="&#30693;&#35782;&#32511;&#27954;.url" TargetMode="External"/><Relationship Id="rId2" Type="http://schemas.openxmlformats.org/officeDocument/2006/relationships/tags" Target="../tags/tag9.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sp>
        <p:nvSpPr>
          <p:cNvPr id="9" name="TextBox 8"/>
          <p:cNvSpPr txBox="1"/>
          <p:nvPr/>
        </p:nvSpPr>
        <p:spPr>
          <a:xfrm>
            <a:off x="1376314" y="3181334"/>
            <a:ext cx="6391493" cy="1015663"/>
          </a:xfrm>
          <a:prstGeom prst="rect">
            <a:avLst/>
          </a:prstGeom>
          <a:noFill/>
        </p:spPr>
        <p:txBody>
          <a:bodyPr vert="horz" wrap="none" rtlCol="0">
            <a:spAutoFit/>
            <a:scene3d>
              <a:camera prst="orthographicFront"/>
              <a:lightRig rig="soft" dir="tl">
                <a:rot lat="0" lon="0" rev="0"/>
              </a:lightRig>
            </a:scene3d>
            <a:sp3d contourW="25400" prstMaterial="matte">
              <a:contourClr>
                <a:schemeClr val="accent2">
                  <a:tint val="20000"/>
                </a:schemeClr>
              </a:contourClr>
            </a:sp3d>
          </a:bodyPr>
          <a:lstStyle/>
          <a:p>
            <a:r>
              <a:rPr lang="zh-CN" altLang="en-US" sz="6000" b="1" spc="50" dirty="0">
                <a:ln w="11430">
                  <a:noFill/>
                </a:ln>
                <a:solidFill>
                  <a:srgbClr val="00487E"/>
                </a:solidFill>
                <a:latin typeface="微软雅黑" panose="020B0503020204020204" pitchFamily="34" charset="-122"/>
                <a:ea typeface="微软雅黑" panose="020B0503020204020204" pitchFamily="34" charset="-122"/>
              </a:rPr>
              <a:t>护士医生工作汇报</a:t>
            </a:r>
            <a:endParaRPr lang="zh-CN" altLang="en-US" sz="6000" b="1" spc="50" dirty="0">
              <a:ln w="11430">
                <a:noFill/>
              </a:ln>
              <a:solidFill>
                <a:srgbClr val="00487E"/>
              </a:solidFill>
              <a:latin typeface="微软雅黑" panose="020B0503020204020204" pitchFamily="34" charset="-122"/>
              <a:ea typeface="微软雅黑" panose="020B0503020204020204" pitchFamily="34" charset="-122"/>
            </a:endParaRPr>
          </a:p>
        </p:txBody>
      </p:sp>
      <p:pic>
        <p:nvPicPr>
          <p:cNvPr id="15" name="Joel Hanson、sara Groves - Traveling Light">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550885" y="-1085207"/>
            <a:ext cx="609600" cy="609600"/>
          </a:xfrm>
          <a:prstGeom prst="rect">
            <a:avLst/>
          </a:prstGeom>
        </p:spPr>
      </p:pic>
      <p:sp>
        <p:nvSpPr>
          <p:cNvPr id="2" name="圆角矩形 1"/>
          <p:cNvSpPr/>
          <p:nvPr/>
        </p:nvSpPr>
        <p:spPr bwMode="auto">
          <a:xfrm>
            <a:off x="2438516" y="4273195"/>
            <a:ext cx="4267088" cy="43209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单击此处添加您的副标题文字</a:t>
            </a:r>
            <a:endParaRPr kumimoji="0" lang="zh-CN" altLang="en-US" sz="20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childTnLst>
                                </p:cTn>
                              </p:par>
                            </p:childTnLst>
                          </p:cTn>
                        </p:par>
                        <p:par>
                          <p:cTn id="10" fill="hold">
                            <p:stCondLst>
                              <p:cond delay="0"/>
                            </p:stCondLst>
                            <p:childTnLst>
                              <p:par>
                                <p:cTn id="11" presetID="23" presetClass="entr" presetSubtype="36" fill="hold" grpId="0" nodeType="afterEffect">
                                  <p:stCondLst>
                                    <p:cond delay="0"/>
                                  </p:stCondLst>
                                  <p:iterate type="lt">
                                    <p:tmPct val="12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6*min(max(#ppt_w*#ppt_h,.3),1)-7.4)/-.7*#ppt_w"/>
                                          </p:val>
                                        </p:tav>
                                        <p:tav tm="100000">
                                          <p:val>
                                            <p:strVal val="#ppt_w"/>
                                          </p:val>
                                        </p:tav>
                                      </p:tavLst>
                                    </p:anim>
                                    <p:anim calcmode="lin" valueType="num">
                                      <p:cBhvr>
                                        <p:cTn id="14" dur="500" fill="hold"/>
                                        <p:tgtEl>
                                          <p:spTgt spid="9"/>
                                        </p:tgtEl>
                                        <p:attrNameLst>
                                          <p:attrName>ppt_h</p:attrName>
                                        </p:attrNameLst>
                                      </p:cBhvr>
                                      <p:tavLst>
                                        <p:tav tm="0">
                                          <p:val>
                                            <p:strVal val="(6*min(max(#ppt_w*#ppt_h,.3),1)-7.4)/-.7*#ppt_h"/>
                                          </p:val>
                                        </p:tav>
                                        <p:tav tm="100000">
                                          <p:val>
                                            <p:strVal val="#ppt_h"/>
                                          </p:val>
                                        </p:tav>
                                      </p:tavLst>
                                    </p:anim>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920"/>
                            </p:stCondLst>
                            <p:childTnLst>
                              <p:par>
                                <p:cTn id="18" presetID="16" presetClass="entr" presetSubtype="2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fill="hold" display="0">
                  <p:stCondLst>
                    <p:cond delay="indefinite"/>
                  </p:stCondLst>
                  <p:endCondLst>
                    <p:cond evt="onStopAudio" delay="0">
                      <p:tgtEl>
                        <p:sldTgt/>
                      </p:tgtEl>
                    </p:cond>
                  </p:endCondLst>
                </p:cTn>
                <p:tgtEl>
                  <p:spTgt spid="15"/>
                </p:tgtEl>
              </p:cMediaNode>
            </p:audio>
          </p:childTnLst>
        </p:cTn>
      </p:par>
    </p:tnLst>
    <p:bldLst>
      <p:bldP spid="9"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p:nvPr/>
        </p:nvSpPr>
        <p:spPr bwMode="auto">
          <a:xfrm>
            <a:off x="2112052" y="4301392"/>
            <a:ext cx="953319" cy="64083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68243" tIns="34121" rIns="68243" bIns="34121"/>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8" name="Freeform 8"/>
          <p:cNvSpPr/>
          <p:nvPr/>
        </p:nvSpPr>
        <p:spPr bwMode="auto">
          <a:xfrm>
            <a:off x="1158733" y="810823"/>
            <a:ext cx="2898040" cy="3388797"/>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68243" tIns="34121" rIns="68243" bIns="34121"/>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 name="Freeform 9"/>
          <p:cNvSpPr/>
          <p:nvPr/>
        </p:nvSpPr>
        <p:spPr bwMode="auto">
          <a:xfrm>
            <a:off x="1895444" y="810824"/>
            <a:ext cx="1982807" cy="1224058"/>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p:spPr>
        <p:txBody>
          <a:bodyPr lIns="68243" tIns="34121" rIns="68243" bIns="34121"/>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0" name="Freeform 10"/>
          <p:cNvSpPr/>
          <p:nvPr/>
        </p:nvSpPr>
        <p:spPr bwMode="auto">
          <a:xfrm>
            <a:off x="2940404" y="1504573"/>
            <a:ext cx="1116371" cy="176847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68243" tIns="34121" rIns="68243" bIns="34121"/>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1" name="Freeform 11"/>
          <p:cNvSpPr/>
          <p:nvPr/>
        </p:nvSpPr>
        <p:spPr bwMode="auto">
          <a:xfrm>
            <a:off x="1144450" y="996606"/>
            <a:ext cx="1224675" cy="1803753"/>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68243" tIns="34121" rIns="68243" bIns="34121"/>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2" name="组合 41"/>
          <p:cNvGrpSpPr/>
          <p:nvPr/>
        </p:nvGrpSpPr>
        <p:grpSpPr bwMode="auto">
          <a:xfrm>
            <a:off x="1248267" y="1493703"/>
            <a:ext cx="864530" cy="1172371"/>
            <a:chOff x="1681435" y="1637023"/>
            <a:chExt cx="1152128" cy="1584224"/>
          </a:xfrm>
        </p:grpSpPr>
        <p:sp>
          <p:nvSpPr>
            <p:cNvPr id="43" name="TextBox 42"/>
            <p:cNvSpPr txBox="1"/>
            <p:nvPr/>
          </p:nvSpPr>
          <p:spPr>
            <a:xfrm>
              <a:off x="2007772" y="1637023"/>
              <a:ext cx="523812" cy="672542"/>
            </a:xfrm>
            <a:prstGeom prst="rect">
              <a:avLst/>
            </a:prstGeom>
            <a:noFill/>
          </p:spPr>
          <p:txBody>
            <a:bodyPr wrap="none">
              <a:spAutoFit/>
            </a:body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1</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44" name="TextBox 43"/>
            <p:cNvSpPr txBox="1"/>
            <p:nvPr/>
          </p:nvSpPr>
          <p:spPr>
            <a:xfrm>
              <a:off x="1681435" y="2157586"/>
              <a:ext cx="1152128" cy="1063661"/>
            </a:xfrm>
            <a:prstGeom prst="rect">
              <a:avLst/>
            </a:prstGeom>
            <a:noFill/>
          </p:spPr>
          <p:txBody>
            <a:bodyPr>
              <a:spAutoFit/>
            </a:bodyP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a:t>
              </a:r>
              <a:endPar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3" name="组合 44"/>
          <p:cNvGrpSpPr/>
          <p:nvPr/>
        </p:nvGrpSpPr>
        <p:grpSpPr bwMode="auto">
          <a:xfrm>
            <a:off x="2477123" y="888980"/>
            <a:ext cx="863036" cy="899355"/>
            <a:chOff x="3362324" y="871906"/>
            <a:chExt cx="1152128" cy="1215344"/>
          </a:xfrm>
        </p:grpSpPr>
        <p:sp>
          <p:nvSpPr>
            <p:cNvPr id="46" name="TextBox 45"/>
            <p:cNvSpPr txBox="1"/>
            <p:nvPr/>
          </p:nvSpPr>
          <p:spPr>
            <a:xfrm>
              <a:off x="3615473" y="871906"/>
              <a:ext cx="484060" cy="594151"/>
            </a:xfrm>
            <a:prstGeom prst="rect">
              <a:avLst/>
            </a:prstGeom>
            <a:noFill/>
          </p:spPr>
          <p:txBody>
            <a:bodyPr wrap="none">
              <a:spAutoFit/>
            </a:body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25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2</a:t>
              </a:r>
              <a:endParaRPr kumimoji="0" lang="zh-CN" altLang="en-US" sz="225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47" name="TextBox 46"/>
            <p:cNvSpPr txBox="1"/>
            <p:nvPr/>
          </p:nvSpPr>
          <p:spPr>
            <a:xfrm>
              <a:off x="3362324" y="1414683"/>
              <a:ext cx="1152128" cy="672567"/>
            </a:xfrm>
            <a:prstGeom prst="rect">
              <a:avLst/>
            </a:prstGeom>
            <a:noFill/>
          </p:spPr>
          <p:txBody>
            <a:bodyPr>
              <a:spAutoFit/>
            </a:bodyP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a:t>
              </a:r>
              <a:endParaRPr kumimoji="0" lang="zh-CN" altLang="en-US" sz="131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47"/>
          <p:cNvGrpSpPr/>
          <p:nvPr/>
        </p:nvGrpSpPr>
        <p:grpSpPr bwMode="auto">
          <a:xfrm>
            <a:off x="3089311" y="1886400"/>
            <a:ext cx="864529" cy="1241054"/>
            <a:chOff x="4138032" y="2168050"/>
            <a:chExt cx="1152128" cy="1674869"/>
          </a:xfrm>
        </p:grpSpPr>
        <p:sp>
          <p:nvSpPr>
            <p:cNvPr id="49" name="TextBox 48"/>
            <p:cNvSpPr txBox="1"/>
            <p:nvPr/>
          </p:nvSpPr>
          <p:spPr>
            <a:xfrm>
              <a:off x="4464368" y="2168050"/>
              <a:ext cx="523812" cy="671673"/>
            </a:xfrm>
            <a:prstGeom prst="rect">
              <a:avLst/>
            </a:prstGeom>
            <a:noFill/>
          </p:spPr>
          <p:txBody>
            <a:bodyPr wrap="none">
              <a:spAutoFit/>
            </a:body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3</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50" name="TextBox 49"/>
            <p:cNvSpPr txBox="1"/>
            <p:nvPr/>
          </p:nvSpPr>
          <p:spPr>
            <a:xfrm>
              <a:off x="4138032" y="2780633"/>
              <a:ext cx="1152128" cy="1062286"/>
            </a:xfrm>
            <a:prstGeom prst="rect">
              <a:avLst/>
            </a:prstGeom>
            <a:noFill/>
          </p:spPr>
          <p:txBody>
            <a:bodyPr>
              <a:spAutoFit/>
            </a:bodyP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a:t>
              </a:r>
              <a:endPar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5" name="组合 50"/>
          <p:cNvGrpSpPr/>
          <p:nvPr/>
        </p:nvGrpSpPr>
        <p:grpSpPr bwMode="auto">
          <a:xfrm>
            <a:off x="2184467" y="2997295"/>
            <a:ext cx="864529" cy="1166397"/>
            <a:chOff x="2930276" y="3668024"/>
            <a:chExt cx="1152128" cy="1574536"/>
          </a:xfrm>
        </p:grpSpPr>
        <p:sp>
          <p:nvSpPr>
            <p:cNvPr id="52" name="TextBox 51"/>
            <p:cNvSpPr txBox="1"/>
            <p:nvPr/>
          </p:nvSpPr>
          <p:spPr>
            <a:xfrm>
              <a:off x="3256612" y="3668024"/>
              <a:ext cx="523812" cy="671852"/>
            </a:xfrm>
            <a:prstGeom prst="rect">
              <a:avLst/>
            </a:prstGeom>
            <a:noFill/>
          </p:spPr>
          <p:txBody>
            <a:bodyPr wrap="none">
              <a:spAutoFit/>
            </a:body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4</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53" name="TextBox 52"/>
            <p:cNvSpPr txBox="1"/>
            <p:nvPr/>
          </p:nvSpPr>
          <p:spPr>
            <a:xfrm>
              <a:off x="2930276" y="4179990"/>
              <a:ext cx="1152128" cy="1062570"/>
            </a:xfrm>
            <a:prstGeom prst="rect">
              <a:avLst/>
            </a:prstGeom>
            <a:noFill/>
          </p:spPr>
          <p:txBody>
            <a:bodyPr>
              <a:spAutoFit/>
            </a:bodyP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a:t>
              </a:r>
              <a:endParaRPr kumimoji="0" lang="zh-CN" altLang="en-US" sz="1505"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sp>
        <p:nvSpPr>
          <p:cNvPr id="54" name="TextBox 53"/>
          <p:cNvSpPr txBox="1"/>
          <p:nvPr/>
        </p:nvSpPr>
        <p:spPr>
          <a:xfrm>
            <a:off x="2144152" y="4438178"/>
            <a:ext cx="863036" cy="300510"/>
          </a:xfrm>
          <a:prstGeom prst="rect">
            <a:avLst/>
          </a:prstGeom>
          <a:noFill/>
        </p:spPr>
        <p:txBody>
          <a:bodyPr lIns="68243" tIns="34121" rIns="68243" bIns="34121">
            <a:spAutoFit/>
          </a:bodyP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50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标题</a:t>
            </a:r>
            <a:endParaRPr kumimoji="0" lang="zh-CN" altLang="en-US" sz="150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55" name="TextBox 54"/>
          <p:cNvSpPr txBox="1"/>
          <p:nvPr/>
        </p:nvSpPr>
        <p:spPr>
          <a:xfrm>
            <a:off x="5409653" y="1109965"/>
            <a:ext cx="3022119" cy="677024"/>
          </a:xfrm>
          <a:prstGeom prst="rect">
            <a:avLst/>
          </a:prstGeom>
          <a:noFill/>
        </p:spPr>
        <p:txBody>
          <a:bodyPr lIns="68243" tIns="34121" rIns="68243" bIns="34121">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en-US" altLang="zh-CN"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5"/>
          <p:cNvGrpSpPr/>
          <p:nvPr/>
        </p:nvGrpSpPr>
        <p:grpSpPr>
          <a:xfrm>
            <a:off x="4508849" y="1110551"/>
            <a:ext cx="721283" cy="712608"/>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 name="TextBox 57"/>
            <p:cNvSpPr txBox="1"/>
            <p:nvPr/>
          </p:nvSpPr>
          <p:spPr>
            <a:xfrm>
              <a:off x="6653352" y="1318965"/>
              <a:ext cx="524279" cy="671939"/>
            </a:xfrm>
            <a:prstGeom prst="rect">
              <a:avLst/>
            </a:prstGeom>
            <a:grpFill/>
          </p:spPr>
          <p:txBody>
            <a:bodyPr wrap="none">
              <a:spAutoFit/>
            </a:body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1</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58"/>
          <p:cNvGrpSpPr/>
          <p:nvPr/>
        </p:nvGrpSpPr>
        <p:grpSpPr>
          <a:xfrm>
            <a:off x="4508849" y="2015147"/>
            <a:ext cx="721283" cy="712608"/>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1" name="TextBox 60"/>
            <p:cNvSpPr txBox="1"/>
            <p:nvPr/>
          </p:nvSpPr>
          <p:spPr>
            <a:xfrm>
              <a:off x="6635866" y="2536283"/>
              <a:ext cx="5242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2</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61"/>
          <p:cNvGrpSpPr/>
          <p:nvPr/>
        </p:nvGrpSpPr>
        <p:grpSpPr>
          <a:xfrm>
            <a:off x="4508846" y="2884123"/>
            <a:ext cx="721283" cy="712608"/>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4" name="TextBox 63"/>
            <p:cNvSpPr txBox="1"/>
            <p:nvPr/>
          </p:nvSpPr>
          <p:spPr>
            <a:xfrm>
              <a:off x="6635870" y="3702117"/>
              <a:ext cx="524280"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3</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64"/>
          <p:cNvGrpSpPr/>
          <p:nvPr/>
        </p:nvGrpSpPr>
        <p:grpSpPr>
          <a:xfrm>
            <a:off x="4508849" y="3847805"/>
            <a:ext cx="721283" cy="712608"/>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zh-CN" altLang="en-US" sz="150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7" name="TextBox 66"/>
            <p:cNvSpPr txBox="1"/>
            <p:nvPr/>
          </p:nvSpPr>
          <p:spPr>
            <a:xfrm>
              <a:off x="6616830" y="5005505"/>
              <a:ext cx="5242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09955" rtl="0" eaLnBrk="1" fontAlgn="auto" latinLnBrk="0" hangingPunct="1">
                <a:lnSpc>
                  <a:spcPct val="100000"/>
                </a:lnSpc>
                <a:spcBef>
                  <a:spcPts val="0"/>
                </a:spcBef>
                <a:spcAft>
                  <a:spcPts val="0"/>
                </a:spcAft>
                <a:buClrTx/>
                <a:buSzTx/>
                <a:buFontTx/>
                <a:buNone/>
                <a:defRPr/>
              </a:pPr>
              <a:r>
                <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4</a:t>
              </a:r>
              <a:endPar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sp>
        <p:nvSpPr>
          <p:cNvPr id="68" name="TextBox 67"/>
          <p:cNvSpPr txBox="1"/>
          <p:nvPr/>
        </p:nvSpPr>
        <p:spPr>
          <a:xfrm>
            <a:off x="5409653" y="1989426"/>
            <a:ext cx="3022119" cy="677024"/>
          </a:xfrm>
          <a:prstGeom prst="rect">
            <a:avLst/>
          </a:prstGeom>
          <a:noFill/>
        </p:spPr>
        <p:txBody>
          <a:bodyPr lIns="68243" tIns="34121" rIns="68243" bIns="34121">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en-US" altLang="zh-CN"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9" name="TextBox 68"/>
          <p:cNvSpPr txBox="1"/>
          <p:nvPr/>
        </p:nvSpPr>
        <p:spPr>
          <a:xfrm>
            <a:off x="5409653" y="2868886"/>
            <a:ext cx="3022119" cy="677024"/>
          </a:xfrm>
          <a:prstGeom prst="rect">
            <a:avLst/>
          </a:prstGeom>
          <a:noFill/>
        </p:spPr>
        <p:txBody>
          <a:bodyPr lIns="68243" tIns="34121" rIns="68243" bIns="34121">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en-US" altLang="zh-CN"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0" name="TextBox 69"/>
          <p:cNvSpPr txBox="1"/>
          <p:nvPr/>
        </p:nvSpPr>
        <p:spPr>
          <a:xfrm>
            <a:off x="5409653" y="3839428"/>
            <a:ext cx="3022119" cy="677024"/>
          </a:xfrm>
          <a:prstGeom prst="rect">
            <a:avLst/>
          </a:prstGeom>
          <a:noFill/>
        </p:spPr>
        <p:txBody>
          <a:bodyPr lIns="68243" tIns="34121" rIns="68243" bIns="34121">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en-US" altLang="zh-CN"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请输入您的文字请输入您的文字</a:t>
            </a:r>
            <a:endParaRPr kumimoji="0" lang="zh-CN" altLang="en-US" sz="1315"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25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250"/>
                                        <p:tgtEl>
                                          <p:spTgt spid="3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250"/>
                                        <p:tgtEl>
                                          <p:spTgt spid="38"/>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50" fill="hold"/>
                                        <p:tgtEl>
                                          <p:spTgt spid="2"/>
                                        </p:tgtEl>
                                        <p:attrNameLst>
                                          <p:attrName>ppt_w</p:attrName>
                                        </p:attrNameLst>
                                      </p:cBhvr>
                                      <p:tavLst>
                                        <p:tav tm="0">
                                          <p:val>
                                            <p:fltVal val="0"/>
                                          </p:val>
                                        </p:tav>
                                        <p:tav tm="100000">
                                          <p:val>
                                            <p:strVal val="#ppt_w"/>
                                          </p:val>
                                        </p:tav>
                                      </p:tavLst>
                                    </p:anim>
                                    <p:anim calcmode="lin" valueType="num">
                                      <p:cBhvr>
                                        <p:cTn id="24" dur="250" fill="hold"/>
                                        <p:tgtEl>
                                          <p:spTgt spid="2"/>
                                        </p:tgtEl>
                                        <p:attrNameLst>
                                          <p:attrName>ppt_h</p:attrName>
                                        </p:attrNameLst>
                                      </p:cBhvr>
                                      <p:tavLst>
                                        <p:tav tm="0">
                                          <p:val>
                                            <p:fltVal val="0"/>
                                          </p:val>
                                        </p:tav>
                                        <p:tav tm="100000">
                                          <p:val>
                                            <p:strVal val="#ppt_h"/>
                                          </p:val>
                                        </p:tav>
                                      </p:tavLst>
                                    </p:anim>
                                    <p:anim calcmode="lin" valueType="num">
                                      <p:cBhvr>
                                        <p:cTn id="25" dur="250" fill="hold"/>
                                        <p:tgtEl>
                                          <p:spTgt spid="2"/>
                                        </p:tgtEl>
                                        <p:attrNameLst>
                                          <p:attrName>style.rotation</p:attrName>
                                        </p:attrNameLst>
                                      </p:cBhvr>
                                      <p:tavLst>
                                        <p:tav tm="0">
                                          <p:val>
                                            <p:fltVal val="90"/>
                                          </p:val>
                                        </p:tav>
                                        <p:tav tm="100000">
                                          <p:val>
                                            <p:fltVal val="0"/>
                                          </p:val>
                                        </p:tav>
                                      </p:tavLst>
                                    </p:anim>
                                    <p:animEffect transition="in" filter="fade">
                                      <p:cBhvr>
                                        <p:cTn id="26" dur="250"/>
                                        <p:tgtEl>
                                          <p:spTgt spid="2"/>
                                        </p:tgtEl>
                                      </p:cBhvr>
                                    </p:animEffect>
                                  </p:childTnLst>
                                </p:cTn>
                              </p:par>
                              <p:par>
                                <p:cTn id="27" presetID="3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250" fill="hold"/>
                                        <p:tgtEl>
                                          <p:spTgt spid="3"/>
                                        </p:tgtEl>
                                        <p:attrNameLst>
                                          <p:attrName>ppt_w</p:attrName>
                                        </p:attrNameLst>
                                      </p:cBhvr>
                                      <p:tavLst>
                                        <p:tav tm="0">
                                          <p:val>
                                            <p:fltVal val="0"/>
                                          </p:val>
                                        </p:tav>
                                        <p:tav tm="100000">
                                          <p:val>
                                            <p:strVal val="#ppt_w"/>
                                          </p:val>
                                        </p:tav>
                                      </p:tavLst>
                                    </p:anim>
                                    <p:anim calcmode="lin" valueType="num">
                                      <p:cBhvr>
                                        <p:cTn id="30" dur="250" fill="hold"/>
                                        <p:tgtEl>
                                          <p:spTgt spid="3"/>
                                        </p:tgtEl>
                                        <p:attrNameLst>
                                          <p:attrName>ppt_h</p:attrName>
                                        </p:attrNameLst>
                                      </p:cBhvr>
                                      <p:tavLst>
                                        <p:tav tm="0">
                                          <p:val>
                                            <p:fltVal val="0"/>
                                          </p:val>
                                        </p:tav>
                                        <p:tav tm="100000">
                                          <p:val>
                                            <p:strVal val="#ppt_h"/>
                                          </p:val>
                                        </p:tav>
                                      </p:tavLst>
                                    </p:anim>
                                    <p:anim calcmode="lin" valueType="num">
                                      <p:cBhvr>
                                        <p:cTn id="31" dur="250" fill="hold"/>
                                        <p:tgtEl>
                                          <p:spTgt spid="3"/>
                                        </p:tgtEl>
                                        <p:attrNameLst>
                                          <p:attrName>style.rotation</p:attrName>
                                        </p:attrNameLst>
                                      </p:cBhvr>
                                      <p:tavLst>
                                        <p:tav tm="0">
                                          <p:val>
                                            <p:fltVal val="90"/>
                                          </p:val>
                                        </p:tav>
                                        <p:tav tm="100000">
                                          <p:val>
                                            <p:fltVal val="0"/>
                                          </p:val>
                                        </p:tav>
                                      </p:tavLst>
                                    </p:anim>
                                    <p:animEffect transition="in" filter="fade">
                                      <p:cBhvr>
                                        <p:cTn id="32" dur="250"/>
                                        <p:tgtEl>
                                          <p:spTgt spid="3"/>
                                        </p:tgtEl>
                                      </p:cBhvr>
                                    </p:animEffect>
                                  </p:childTnLst>
                                </p:cTn>
                              </p:par>
                              <p:par>
                                <p:cTn id="33" presetID="3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anim calcmode="lin" valueType="num">
                                      <p:cBhvr>
                                        <p:cTn id="37" dur="250" fill="hold"/>
                                        <p:tgtEl>
                                          <p:spTgt spid="4"/>
                                        </p:tgtEl>
                                        <p:attrNameLst>
                                          <p:attrName>style.rotation</p:attrName>
                                        </p:attrNameLst>
                                      </p:cBhvr>
                                      <p:tavLst>
                                        <p:tav tm="0">
                                          <p:val>
                                            <p:fltVal val="90"/>
                                          </p:val>
                                        </p:tav>
                                        <p:tav tm="100000">
                                          <p:val>
                                            <p:fltVal val="0"/>
                                          </p:val>
                                        </p:tav>
                                      </p:tavLst>
                                    </p:anim>
                                    <p:animEffect transition="in" filter="fade">
                                      <p:cBhvr>
                                        <p:cTn id="38" dur="250"/>
                                        <p:tgtEl>
                                          <p:spTgt spid="4"/>
                                        </p:tgtEl>
                                      </p:cBhvr>
                                    </p:animEffect>
                                  </p:childTnLst>
                                </p:cTn>
                              </p:par>
                              <p:par>
                                <p:cTn id="39" presetID="31"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 calcmode="lin" valueType="num">
                                      <p:cBhvr>
                                        <p:cTn id="43" dur="250" fill="hold"/>
                                        <p:tgtEl>
                                          <p:spTgt spid="5"/>
                                        </p:tgtEl>
                                        <p:attrNameLst>
                                          <p:attrName>style.rotation</p:attrName>
                                        </p:attrNameLst>
                                      </p:cBhvr>
                                      <p:tavLst>
                                        <p:tav tm="0">
                                          <p:val>
                                            <p:fltVal val="90"/>
                                          </p:val>
                                        </p:tav>
                                        <p:tav tm="100000">
                                          <p:val>
                                            <p:fltVal val="0"/>
                                          </p:val>
                                        </p:tav>
                                      </p:tavLst>
                                    </p:anim>
                                    <p:animEffect transition="in" filter="fade">
                                      <p:cBhvr>
                                        <p:cTn id="44" dur="250"/>
                                        <p:tgtEl>
                                          <p:spTgt spid="5"/>
                                        </p:tgtEl>
                                      </p:cBhvr>
                                    </p:animEffect>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250"/>
                                        <p:tgtEl>
                                          <p:spTgt spid="37"/>
                                        </p:tgtEl>
                                      </p:cBhvr>
                                    </p:animEffect>
                                    <p:anim calcmode="lin" valueType="num">
                                      <p:cBhvr>
                                        <p:cTn id="49" dur="250" fill="hold"/>
                                        <p:tgtEl>
                                          <p:spTgt spid="37"/>
                                        </p:tgtEl>
                                        <p:attrNameLst>
                                          <p:attrName>ppt_x</p:attrName>
                                        </p:attrNameLst>
                                      </p:cBhvr>
                                      <p:tavLst>
                                        <p:tav tm="0">
                                          <p:val>
                                            <p:strVal val="#ppt_x"/>
                                          </p:val>
                                        </p:tav>
                                        <p:tav tm="100000">
                                          <p:val>
                                            <p:strVal val="#ppt_x"/>
                                          </p:val>
                                        </p:tav>
                                      </p:tavLst>
                                    </p:anim>
                                    <p:anim calcmode="lin" valueType="num">
                                      <p:cBhvr>
                                        <p:cTn id="50" dur="25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250"/>
                                        <p:tgtEl>
                                          <p:spTgt spid="54"/>
                                        </p:tgtEl>
                                      </p:cBhvr>
                                    </p:animEffect>
                                    <p:anim calcmode="lin" valueType="num">
                                      <p:cBhvr>
                                        <p:cTn id="54" dur="250" fill="hold"/>
                                        <p:tgtEl>
                                          <p:spTgt spid="54"/>
                                        </p:tgtEl>
                                        <p:attrNameLst>
                                          <p:attrName>ppt_x</p:attrName>
                                        </p:attrNameLst>
                                      </p:cBhvr>
                                      <p:tavLst>
                                        <p:tav tm="0">
                                          <p:val>
                                            <p:strVal val="#ppt_x"/>
                                          </p:val>
                                        </p:tav>
                                        <p:tav tm="100000">
                                          <p:val>
                                            <p:strVal val="#ppt_x"/>
                                          </p:val>
                                        </p:tav>
                                      </p:tavLst>
                                    </p:anim>
                                    <p:anim calcmode="lin" valueType="num">
                                      <p:cBhvr>
                                        <p:cTn id="55" dur="25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21" presetClass="entr" presetSubtype="1"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heel(1)">
                                      <p:cBhvr>
                                        <p:cTn id="59" dur="250"/>
                                        <p:tgtEl>
                                          <p:spTgt spid="6"/>
                                        </p:tgtEl>
                                      </p:cBhvr>
                                    </p:animEffect>
                                  </p:childTnLst>
                                </p:cTn>
                              </p:par>
                            </p:childTnLst>
                          </p:cTn>
                        </p:par>
                        <p:par>
                          <p:cTn id="60" fill="hold">
                            <p:stCondLst>
                              <p:cond delay="35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250"/>
                                        <p:tgtEl>
                                          <p:spTgt spid="55"/>
                                        </p:tgtEl>
                                      </p:cBhvr>
                                    </p:animEffect>
                                  </p:childTnLst>
                                </p:cTn>
                              </p:par>
                            </p:childTnLst>
                          </p:cTn>
                        </p:par>
                        <p:par>
                          <p:cTn id="64" fill="hold">
                            <p:stCondLst>
                              <p:cond delay="4000"/>
                            </p:stCondLst>
                            <p:childTnLst>
                              <p:par>
                                <p:cTn id="65" presetID="21" presetClass="entr" presetSubtype="1"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heel(1)">
                                      <p:cBhvr>
                                        <p:cTn id="67" dur="250"/>
                                        <p:tgtEl>
                                          <p:spTgt spid="7"/>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250"/>
                                        <p:tgtEl>
                                          <p:spTgt spid="68"/>
                                        </p:tgtEl>
                                      </p:cBhvr>
                                    </p:animEffect>
                                  </p:childTnLst>
                                </p:cTn>
                              </p:par>
                            </p:childTnLst>
                          </p:cTn>
                        </p:par>
                        <p:par>
                          <p:cTn id="72" fill="hold">
                            <p:stCondLst>
                              <p:cond delay="5000"/>
                            </p:stCondLst>
                            <p:childTnLst>
                              <p:par>
                                <p:cTn id="73" presetID="21" presetClass="entr" presetSubtype="1" fill="hold"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heel(1)">
                                      <p:cBhvr>
                                        <p:cTn id="75" dur="250"/>
                                        <p:tgtEl>
                                          <p:spTgt spid="8"/>
                                        </p:tgtEl>
                                      </p:cBhvr>
                                    </p:animEffect>
                                  </p:childTnLst>
                                </p:cTn>
                              </p:par>
                            </p:childTnLst>
                          </p:cTn>
                        </p:par>
                        <p:par>
                          <p:cTn id="76" fill="hold">
                            <p:stCondLst>
                              <p:cond delay="55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250"/>
                                        <p:tgtEl>
                                          <p:spTgt spid="69"/>
                                        </p:tgtEl>
                                      </p:cBhvr>
                                    </p:animEffect>
                                  </p:childTnLst>
                                </p:cTn>
                              </p:par>
                            </p:childTnLst>
                          </p:cTn>
                        </p:par>
                        <p:par>
                          <p:cTn id="80" fill="hold">
                            <p:stCondLst>
                              <p:cond delay="6000"/>
                            </p:stCondLst>
                            <p:childTnLst>
                              <p:par>
                                <p:cTn id="81" presetID="21" presetClass="entr" presetSubtype="1" fill="hold"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heel(1)">
                                      <p:cBhvr>
                                        <p:cTn id="83" dur="250"/>
                                        <p:tgtEl>
                                          <p:spTgt spid="9"/>
                                        </p:tgtEl>
                                      </p:cBhvr>
                                    </p:animEffect>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79234" y="1149463"/>
            <a:ext cx="1793264" cy="3114694"/>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5" name="组合 30"/>
            <p:cNvGrpSpPr/>
            <p:nvPr/>
          </p:nvGrpSpPr>
          <p:grpSpPr bwMode="auto">
            <a:xfrm>
              <a:off x="896740" y="1597744"/>
              <a:ext cx="1838325" cy="1381391"/>
              <a:chOff x="3658206" y="2768283"/>
              <a:chExt cx="1838623" cy="1381331"/>
            </a:xfrm>
          </p:grpSpPr>
          <p:sp>
            <p:nvSpPr>
              <p:cNvPr id="39"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955" rtl="0" eaLnBrk="1" fontAlgn="auto" latinLnBrk="0" hangingPunct="1">
                  <a:lnSpc>
                    <a:spcPct val="12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单击添加段落文字单击添加段落文字单击添加段落文字</a:t>
                </a:r>
                <a:endPar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9"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TITLE HERE</a:t>
                </a:r>
                <a:endParaRPr kumimoji="0" lang="zh-CN" altLang="en-US"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grpSp>
      </p:grpSp>
      <p:grpSp>
        <p:nvGrpSpPr>
          <p:cNvPr id="7" name="组合 6"/>
          <p:cNvGrpSpPr/>
          <p:nvPr/>
        </p:nvGrpSpPr>
        <p:grpSpPr>
          <a:xfrm>
            <a:off x="2775565" y="1149463"/>
            <a:ext cx="1815660" cy="3114694"/>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52" name="组合 33"/>
            <p:cNvGrpSpPr/>
            <p:nvPr/>
          </p:nvGrpSpPr>
          <p:grpSpPr bwMode="auto">
            <a:xfrm>
              <a:off x="3043040" y="1597744"/>
              <a:ext cx="1838325" cy="1381391"/>
              <a:chOff x="3658206" y="2768283"/>
              <a:chExt cx="1838623" cy="1381331"/>
            </a:xfrm>
          </p:grpSpPr>
          <p:sp>
            <p:nvSpPr>
              <p:cNvPr id="53"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955" rtl="0" eaLnBrk="1" fontAlgn="auto" latinLnBrk="0" hangingPunct="1">
                  <a:lnSpc>
                    <a:spcPct val="12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单击添加段落文字单击添加段落文字单击添加段落文字</a:t>
                </a:r>
                <a:endPar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TITLE HERE</a:t>
                </a:r>
                <a:endParaRPr kumimoji="0" lang="zh-CN" altLang="en-US"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grpSp>
      </p:grpSp>
      <p:grpSp>
        <p:nvGrpSpPr>
          <p:cNvPr id="8" name="组合 7"/>
          <p:cNvGrpSpPr/>
          <p:nvPr/>
        </p:nvGrpSpPr>
        <p:grpSpPr>
          <a:xfrm>
            <a:off x="4770402" y="1149463"/>
            <a:ext cx="1839551" cy="3114694"/>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55" name="组合 37"/>
            <p:cNvGrpSpPr/>
            <p:nvPr/>
          </p:nvGrpSpPr>
          <p:grpSpPr bwMode="auto">
            <a:xfrm>
              <a:off x="5189340" y="1597744"/>
              <a:ext cx="1838325" cy="1381391"/>
              <a:chOff x="3658206" y="2768283"/>
              <a:chExt cx="1838623" cy="1381331"/>
            </a:xfrm>
          </p:grpSpPr>
          <p:sp>
            <p:nvSpPr>
              <p:cNvPr id="56"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955" rtl="0" eaLnBrk="1" fontAlgn="auto" latinLnBrk="0" hangingPunct="1">
                  <a:lnSpc>
                    <a:spcPct val="12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单击添加段落文字单击添加段落文字单击添加段落文字</a:t>
                </a:r>
                <a:endPar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TITLE HERE</a:t>
                </a:r>
                <a:endParaRPr kumimoji="0" lang="zh-CN" altLang="en-US"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grpSp>
      </p:grpSp>
      <p:grpSp>
        <p:nvGrpSpPr>
          <p:cNvPr id="9" name="组合 8"/>
          <p:cNvGrpSpPr/>
          <p:nvPr/>
        </p:nvGrpSpPr>
        <p:grpSpPr>
          <a:xfrm>
            <a:off x="6766732" y="1149463"/>
            <a:ext cx="1863441" cy="3114694"/>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58" name="组合 40"/>
            <p:cNvGrpSpPr/>
            <p:nvPr/>
          </p:nvGrpSpPr>
          <p:grpSpPr bwMode="auto">
            <a:xfrm>
              <a:off x="7335640" y="1597744"/>
              <a:ext cx="1839912" cy="1381391"/>
              <a:chOff x="3658206" y="2768283"/>
              <a:chExt cx="1838623" cy="1381331"/>
            </a:xfrm>
          </p:grpSpPr>
          <p:sp>
            <p:nvSpPr>
              <p:cNvPr id="59" name="矩形 47"/>
              <p:cNvSpPr>
                <a:spLocks noChangeArrowheads="1"/>
              </p:cNvSpPr>
              <p:nvPr/>
            </p:nvSpPr>
            <p:spPr bwMode="auto">
              <a:xfrm>
                <a:off x="3658206" y="3275753"/>
                <a:ext cx="1711816"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955" rtl="0" eaLnBrk="1" fontAlgn="auto" latinLnBrk="0" hangingPunct="1">
                  <a:lnSpc>
                    <a:spcPct val="12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单击添加段落文字单击添加段落文字单击添加段落文字</a:t>
                </a:r>
                <a:endParaRPr kumimoji="0" lang="zh-CN" altLang="en-US" sz="131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TITLE HERE</a:t>
                </a:r>
                <a:endParaRPr kumimoji="0" lang="zh-CN" altLang="en-US" sz="2255"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grpSp>
      </p:grpSp>
      <p:grpSp>
        <p:nvGrpSpPr>
          <p:cNvPr id="5" name="组合 4"/>
          <p:cNvGrpSpPr/>
          <p:nvPr/>
        </p:nvGrpSpPr>
        <p:grpSpPr>
          <a:xfrm>
            <a:off x="779517" y="2910299"/>
            <a:ext cx="1693199" cy="1693199"/>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1" name="TextBox 79"/>
            <p:cNvSpPr txBox="1">
              <a:spLocks noChangeArrowheads="1"/>
            </p:cNvSpPr>
            <p:nvPr/>
          </p:nvSpPr>
          <p:spPr bwMode="auto">
            <a:xfrm>
              <a:off x="1416473"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6210" b="1" i="0" u="none" strike="noStrike" kern="1200" cap="none" spc="0" normalizeH="0" baseline="0" noProof="0" dirty="0">
                  <a:ln>
                    <a:noFill/>
                  </a:ln>
                  <a:solidFill>
                    <a:srgbClr val="0072BF"/>
                  </a:solidFill>
                  <a:effectLst/>
                  <a:uLnTx/>
                  <a:uFillTx/>
                  <a:latin typeface="Calibri" panose="020F0502020204030204" pitchFamily="34" charset="0"/>
                  <a:ea typeface="微软雅黑" panose="020B0503020204020204" pitchFamily="34" charset="-122"/>
                  <a:cs typeface="+mn-cs"/>
                </a:rPr>
                <a:t>1</a:t>
              </a:r>
              <a:endParaRPr kumimoji="0" lang="en-US" altLang="zh-CN" sz="6210" b="1" i="0" u="none" strike="noStrike" kern="1200" cap="none" spc="0" normalizeH="0" baseline="0" noProof="0" dirty="0">
                <a:ln>
                  <a:noFill/>
                </a:ln>
                <a:solidFill>
                  <a:srgbClr val="0072BF"/>
                </a:solidFill>
                <a:effectLst/>
                <a:uLnTx/>
                <a:uFillTx/>
                <a:latin typeface="Calibri" panose="020F0502020204030204" pitchFamily="34" charset="0"/>
                <a:ea typeface="微软雅黑" panose="020B0503020204020204" pitchFamily="34" charset="-122"/>
                <a:cs typeface="+mn-cs"/>
              </a:endParaRPr>
            </a:p>
          </p:txBody>
        </p:sp>
        <p:sp>
          <p:nvSpPr>
            <p:cNvPr id="22" name="TextBox 80"/>
            <p:cNvSpPr txBox="1"/>
            <p:nvPr/>
          </p:nvSpPr>
          <p:spPr>
            <a:xfrm>
              <a:off x="997273" y="4021857"/>
              <a:ext cx="1462635" cy="405897"/>
            </a:xfrm>
            <a:prstGeom prst="rect">
              <a:avLst/>
            </a:prstGeom>
            <a:noFill/>
          </p:spPr>
          <p:txBody>
            <a:bodyPr wrap="non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en-US" sz="1880" b="0" i="0" u="none" strike="noStrike" kern="1200" cap="small" spc="0" normalizeH="0" baseline="0" noProof="0" dirty="0">
                  <a:ln>
                    <a:noFill/>
                  </a:ln>
                  <a:solidFill>
                    <a:srgbClr val="0072BF"/>
                  </a:solidFill>
                  <a:effectLst/>
                  <a:uLnTx/>
                  <a:uFillTx/>
                  <a:latin typeface="Arial" panose="020B0604020202020204"/>
                  <a:ea typeface="微软雅黑" panose="020B0503020204020204" pitchFamily="34" charset="-122"/>
                  <a:cs typeface="+mn-cs"/>
                </a:rPr>
                <a:t>strengths</a:t>
              </a:r>
              <a:endParaRPr kumimoji="0" lang="en-US" sz="5645" b="0" i="0" u="none" strike="noStrike" kern="1200" cap="small" spc="0" normalizeH="0" baseline="0" noProof="0" dirty="0">
                <a:ln>
                  <a:noFill/>
                </a:ln>
                <a:solidFill>
                  <a:srgbClr val="0072BF"/>
                </a:solidFill>
                <a:effectLst/>
                <a:uLnTx/>
                <a:uFillTx/>
                <a:latin typeface="Arial" panose="020B0604020202020204"/>
                <a:ea typeface="微软雅黑" panose="020B0503020204020204" pitchFamily="34" charset="-122"/>
                <a:cs typeface="+mn-cs"/>
              </a:endParaRPr>
            </a:p>
          </p:txBody>
        </p:sp>
      </p:grpSp>
      <p:grpSp>
        <p:nvGrpSpPr>
          <p:cNvPr id="11" name="组合 10"/>
          <p:cNvGrpSpPr/>
          <p:nvPr/>
        </p:nvGrpSpPr>
        <p:grpSpPr>
          <a:xfrm>
            <a:off x="2775169" y="2910299"/>
            <a:ext cx="1693199" cy="1693199"/>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5" name="TextBox 145"/>
            <p:cNvSpPr txBox="1">
              <a:spLocks noChangeArrowheads="1"/>
            </p:cNvSpPr>
            <p:nvPr/>
          </p:nvSpPr>
          <p:spPr bwMode="auto">
            <a:xfrm>
              <a:off x="3538165"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6210" b="1" i="0" u="none" strike="noStrike" kern="1200" cap="none" spc="0" normalizeH="0" baseline="0" noProof="0" dirty="0">
                  <a:ln>
                    <a:noFill/>
                  </a:ln>
                  <a:solidFill>
                    <a:srgbClr val="0072BF"/>
                  </a:solidFill>
                  <a:effectLst/>
                  <a:uLnTx/>
                  <a:uFillTx/>
                  <a:latin typeface="Calibri" panose="020F0502020204030204" pitchFamily="34" charset="0"/>
                  <a:ea typeface="微软雅黑" panose="020B0503020204020204" pitchFamily="34" charset="-122"/>
                  <a:cs typeface="+mn-cs"/>
                </a:rPr>
                <a:t>2</a:t>
              </a:r>
              <a:endParaRPr kumimoji="0" lang="en-US" altLang="zh-CN" sz="6210" b="1" i="0" u="none" strike="noStrike" kern="1200" cap="none" spc="0" normalizeH="0" baseline="0" noProof="0" dirty="0">
                <a:ln>
                  <a:noFill/>
                </a:ln>
                <a:solidFill>
                  <a:srgbClr val="0072BF"/>
                </a:solidFill>
                <a:effectLst/>
                <a:uLnTx/>
                <a:uFillTx/>
                <a:latin typeface="Calibri" panose="020F0502020204030204" pitchFamily="34" charset="0"/>
                <a:ea typeface="微软雅黑" panose="020B0503020204020204" pitchFamily="34" charset="-122"/>
                <a:cs typeface="+mn-cs"/>
              </a:endParaRPr>
            </a:p>
          </p:txBody>
        </p:sp>
        <p:sp>
          <p:nvSpPr>
            <p:cNvPr id="26" name="TextBox 146"/>
            <p:cNvSpPr txBox="1"/>
            <p:nvPr/>
          </p:nvSpPr>
          <p:spPr>
            <a:xfrm>
              <a:off x="3035456" y="4021857"/>
              <a:ext cx="1629656" cy="405897"/>
            </a:xfrm>
            <a:prstGeom prst="rect">
              <a:avLst/>
            </a:prstGeom>
            <a:noFill/>
          </p:spPr>
          <p:txBody>
            <a:bodyPr wrap="non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en-US" sz="1880" b="0" i="0" u="none" strike="noStrike" kern="1200" cap="small" spc="0" normalizeH="0" baseline="0" noProof="0" dirty="0">
                  <a:ln>
                    <a:noFill/>
                  </a:ln>
                  <a:solidFill>
                    <a:srgbClr val="0072BF"/>
                  </a:solidFill>
                  <a:effectLst/>
                  <a:uLnTx/>
                  <a:uFillTx/>
                  <a:latin typeface="Arial" panose="020B0604020202020204"/>
                  <a:ea typeface="微软雅黑" panose="020B0503020204020204" pitchFamily="34" charset="-122"/>
                  <a:cs typeface="+mn-cs"/>
                </a:rPr>
                <a:t>weaknesses</a:t>
              </a:r>
              <a:endParaRPr kumimoji="0" lang="en-US" sz="5645" b="0" i="0" u="none" strike="noStrike" kern="1200" cap="small" spc="0" normalizeH="0" baseline="0" noProof="0" dirty="0">
                <a:ln>
                  <a:noFill/>
                </a:ln>
                <a:solidFill>
                  <a:srgbClr val="0072BF"/>
                </a:solidFill>
                <a:effectLst/>
                <a:uLnTx/>
                <a:uFillTx/>
                <a:latin typeface="Arial" panose="020B0604020202020204"/>
                <a:ea typeface="微软雅黑" panose="020B0503020204020204" pitchFamily="34" charset="-122"/>
                <a:cs typeface="+mn-cs"/>
              </a:endParaRPr>
            </a:p>
          </p:txBody>
        </p:sp>
      </p:grpSp>
      <p:grpSp>
        <p:nvGrpSpPr>
          <p:cNvPr id="12" name="组合 11"/>
          <p:cNvGrpSpPr/>
          <p:nvPr/>
        </p:nvGrpSpPr>
        <p:grpSpPr>
          <a:xfrm>
            <a:off x="4739281" y="2910299"/>
            <a:ext cx="1756956" cy="1693199"/>
            <a:chOff x="5038777" y="3060280"/>
            <a:chExt cx="1867986"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9" name="TextBox 152"/>
              <p:cNvSpPr txBox="1">
                <a:spLocks noChangeArrowheads="1"/>
              </p:cNvSpPr>
              <p:nvPr/>
            </p:nvSpPr>
            <p:spPr bwMode="auto">
              <a:xfrm>
                <a:off x="5659859"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6210" b="1" i="0" u="none" strike="noStrike" kern="1200" cap="none" spc="0" normalizeH="0" baseline="0" noProof="0" dirty="0">
                    <a:ln>
                      <a:noFill/>
                    </a:ln>
                    <a:solidFill>
                      <a:srgbClr val="3FB1FF"/>
                    </a:solidFill>
                    <a:effectLst/>
                    <a:uLnTx/>
                    <a:uFillTx/>
                    <a:latin typeface="Calibri" panose="020F0502020204030204" pitchFamily="34" charset="0"/>
                    <a:ea typeface="微软雅黑" panose="020B0503020204020204" pitchFamily="34" charset="-122"/>
                    <a:cs typeface="+mn-cs"/>
                  </a:rPr>
                  <a:t>3</a:t>
                </a:r>
                <a:endParaRPr kumimoji="0" lang="en-US" altLang="zh-CN" sz="6210" b="1" i="0" u="none" strike="noStrike" kern="1200" cap="none" spc="0" normalizeH="0" baseline="0" noProof="0" dirty="0">
                  <a:ln>
                    <a:noFill/>
                  </a:ln>
                  <a:solidFill>
                    <a:srgbClr val="3FB1FF"/>
                  </a:solidFill>
                  <a:effectLst/>
                  <a:uLnTx/>
                  <a:uFillTx/>
                  <a:latin typeface="Calibri" panose="020F0502020204030204" pitchFamily="34" charset="0"/>
                  <a:ea typeface="微软雅黑" panose="020B0503020204020204" pitchFamily="34" charset="-122"/>
                  <a:cs typeface="+mn-cs"/>
                </a:endParaRPr>
              </a:p>
            </p:txBody>
          </p:sp>
        </p:grpSp>
        <p:sp>
          <p:nvSpPr>
            <p:cNvPr id="30" name="TextBox 153"/>
            <p:cNvSpPr txBox="1"/>
            <p:nvPr/>
          </p:nvSpPr>
          <p:spPr>
            <a:xfrm>
              <a:off x="5038777" y="4021857"/>
              <a:ext cx="1867986" cy="405897"/>
            </a:xfrm>
            <a:prstGeom prst="rect">
              <a:avLst/>
            </a:prstGeom>
            <a:noFill/>
          </p:spPr>
          <p:txBody>
            <a:bodyPr wrap="non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en-US" sz="1880" b="0" i="0" u="none" strike="noStrike" kern="1200" cap="small" spc="0" normalizeH="0" baseline="0" noProof="0" dirty="0">
                  <a:ln>
                    <a:noFill/>
                  </a:ln>
                  <a:solidFill>
                    <a:srgbClr val="3FB1FF"/>
                  </a:solidFill>
                  <a:effectLst/>
                  <a:uLnTx/>
                  <a:uFillTx/>
                  <a:latin typeface="Arial" panose="020B0604020202020204"/>
                  <a:ea typeface="微软雅黑" panose="020B0503020204020204" pitchFamily="34" charset="-122"/>
                  <a:cs typeface="+mn-cs"/>
                </a:rPr>
                <a:t>opportunities</a:t>
              </a:r>
              <a:endParaRPr kumimoji="0" lang="en-US" sz="5645" b="0" i="0" u="none" strike="noStrike" kern="1200" cap="small" spc="0" normalizeH="0" baseline="0" noProof="0" dirty="0">
                <a:ln>
                  <a:noFill/>
                </a:ln>
                <a:solidFill>
                  <a:srgbClr val="3FB1FF"/>
                </a:solidFill>
                <a:effectLst/>
                <a:uLnTx/>
                <a:uFillTx/>
                <a:latin typeface="Arial" panose="020B0604020202020204"/>
                <a:ea typeface="微软雅黑" panose="020B0503020204020204" pitchFamily="34" charset="-122"/>
                <a:cs typeface="+mn-cs"/>
              </a:endParaRPr>
            </a:p>
          </p:txBody>
        </p:sp>
      </p:grpSp>
      <p:grpSp>
        <p:nvGrpSpPr>
          <p:cNvPr id="13" name="组合 12"/>
          <p:cNvGrpSpPr/>
          <p:nvPr/>
        </p:nvGrpSpPr>
        <p:grpSpPr>
          <a:xfrm>
            <a:off x="6766474" y="2910299"/>
            <a:ext cx="1693199" cy="1693199"/>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3" name="TextBox 159"/>
            <p:cNvSpPr txBox="1">
              <a:spLocks noChangeArrowheads="1"/>
            </p:cNvSpPr>
            <p:nvPr/>
          </p:nvSpPr>
          <p:spPr bwMode="auto">
            <a:xfrm>
              <a:off x="7781555"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6210" b="1" i="0" u="none" strike="noStrike" kern="1200" cap="none" spc="0" normalizeH="0" baseline="0" noProof="0" dirty="0">
                  <a:ln>
                    <a:noFill/>
                  </a:ln>
                  <a:solidFill>
                    <a:srgbClr val="3FB1FF"/>
                  </a:solidFill>
                  <a:effectLst/>
                  <a:uLnTx/>
                  <a:uFillTx/>
                  <a:latin typeface="Calibri" panose="020F0502020204030204" pitchFamily="34" charset="0"/>
                  <a:ea typeface="微软雅黑" panose="020B0503020204020204" pitchFamily="34" charset="-122"/>
                  <a:cs typeface="+mn-cs"/>
                </a:rPr>
                <a:t>4</a:t>
              </a:r>
              <a:endParaRPr kumimoji="0" lang="en-US" altLang="zh-CN" sz="6210" b="1" i="0" u="none" strike="noStrike" kern="1200" cap="none" spc="0" normalizeH="0" baseline="0" noProof="0" dirty="0">
                <a:ln>
                  <a:noFill/>
                </a:ln>
                <a:solidFill>
                  <a:srgbClr val="3FB1FF"/>
                </a:solidFill>
                <a:effectLst/>
                <a:uLnTx/>
                <a:uFillTx/>
                <a:latin typeface="Calibri" panose="020F0502020204030204" pitchFamily="34" charset="0"/>
                <a:ea typeface="微软雅黑" panose="020B0503020204020204" pitchFamily="34" charset="-122"/>
                <a:cs typeface="+mn-cs"/>
              </a:endParaRPr>
            </a:p>
          </p:txBody>
        </p:sp>
        <p:sp>
          <p:nvSpPr>
            <p:cNvPr id="34" name="TextBox 160"/>
            <p:cNvSpPr txBox="1"/>
            <p:nvPr/>
          </p:nvSpPr>
          <p:spPr>
            <a:xfrm>
              <a:off x="7524195" y="4021857"/>
              <a:ext cx="1138953" cy="405897"/>
            </a:xfrm>
            <a:prstGeom prst="rect">
              <a:avLst/>
            </a:prstGeom>
            <a:noFill/>
          </p:spPr>
          <p:txBody>
            <a:bodyPr wrap="non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en-US" sz="1880" b="0" i="0" u="none" strike="noStrike" kern="1200" cap="small" spc="0" normalizeH="0" baseline="0" noProof="0" dirty="0">
                  <a:ln>
                    <a:noFill/>
                  </a:ln>
                  <a:solidFill>
                    <a:srgbClr val="3FB1FF"/>
                  </a:solidFill>
                  <a:effectLst/>
                  <a:uLnTx/>
                  <a:uFillTx/>
                  <a:latin typeface="Arial" panose="020B0604020202020204"/>
                  <a:ea typeface="微软雅黑" panose="020B0503020204020204" pitchFamily="34" charset="-122"/>
                  <a:cs typeface="+mn-cs"/>
                </a:rPr>
                <a:t>threats</a:t>
              </a:r>
              <a:endParaRPr kumimoji="0" lang="en-US" sz="5645" b="0" i="0" u="none" strike="noStrike" kern="1200" cap="small" spc="0" normalizeH="0" baseline="0" noProof="0" dirty="0">
                <a:ln>
                  <a:noFill/>
                </a:ln>
                <a:solidFill>
                  <a:srgbClr val="3FB1FF"/>
                </a:solidFill>
                <a:effectLst/>
                <a:uLnTx/>
                <a:uFillTx/>
                <a:latin typeface="Arial" panose="020B0604020202020204"/>
                <a:ea typeface="微软雅黑" panose="020B0503020204020204" pitchFamily="34" charset="-122"/>
                <a:cs typeface="+mn-cs"/>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ppt_x"/>
                                          </p:val>
                                        </p:tav>
                                        <p:tav tm="100000">
                                          <p:val>
                                            <p:strVal val="#ppt_x"/>
                                          </p:val>
                                        </p:tav>
                                      </p:tavLst>
                                    </p:anim>
                                    <p:anim calcmode="lin" valueType="num">
                                      <p:cBhvr additive="base">
                                        <p:cTn id="13" dur="25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6" presetClass="emph" presetSubtype="0" fill="hold" nodeType="afterEffect">
                                  <p:stCondLst>
                                    <p:cond delay="0"/>
                                  </p:stCondLst>
                                  <p:childTnLst>
                                    <p:animEffect transition="out" filter="fade">
                                      <p:cBhvr>
                                        <p:cTn id="46" dur="250" tmFilter="0, 0; .2, .5; .8, .5; 1, 0"/>
                                        <p:tgtEl>
                                          <p:spTgt spid="5"/>
                                        </p:tgtEl>
                                      </p:cBhvr>
                                    </p:animEffect>
                                    <p:animScale>
                                      <p:cBhvr>
                                        <p:cTn id="47" dur="125" autoRev="1" fill="hold"/>
                                        <p:tgtEl>
                                          <p:spTgt spid="5"/>
                                        </p:tgtEl>
                                      </p:cBhvr>
                                      <p:by x="105000" y="105000"/>
                                    </p:animScale>
                                  </p:childTnLst>
                                </p:cTn>
                              </p:par>
                            </p:childTnLst>
                          </p:cTn>
                        </p:par>
                        <p:par>
                          <p:cTn id="48" fill="hold">
                            <p:stCondLst>
                              <p:cond delay="4500"/>
                            </p:stCondLst>
                            <p:childTnLst>
                              <p:par>
                                <p:cTn id="49" presetID="26" presetClass="emph" presetSubtype="0" fill="hold" nodeType="afterEffect">
                                  <p:stCondLst>
                                    <p:cond delay="0"/>
                                  </p:stCondLst>
                                  <p:childTnLst>
                                    <p:animEffect transition="out" filter="fade">
                                      <p:cBhvr>
                                        <p:cTn id="50" dur="250" tmFilter="0, 0; .2, .5; .8, .5; 1, 0"/>
                                        <p:tgtEl>
                                          <p:spTgt spid="11"/>
                                        </p:tgtEl>
                                      </p:cBhvr>
                                    </p:animEffect>
                                    <p:animScale>
                                      <p:cBhvr>
                                        <p:cTn id="51" dur="125" autoRev="1" fill="hold"/>
                                        <p:tgtEl>
                                          <p:spTgt spid="11"/>
                                        </p:tgtEl>
                                      </p:cBhvr>
                                      <p:by x="105000" y="105000"/>
                                    </p:animScale>
                                  </p:childTnLst>
                                </p:cTn>
                              </p:par>
                            </p:childTnLst>
                          </p:cTn>
                        </p:par>
                        <p:par>
                          <p:cTn id="52" fill="hold">
                            <p:stCondLst>
                              <p:cond delay="5000"/>
                            </p:stCondLst>
                            <p:childTnLst>
                              <p:par>
                                <p:cTn id="53" presetID="26" presetClass="emph" presetSubtype="0" fill="hold" nodeType="afterEffect">
                                  <p:stCondLst>
                                    <p:cond delay="0"/>
                                  </p:stCondLst>
                                  <p:childTnLst>
                                    <p:animEffect transition="out" filter="fade">
                                      <p:cBhvr>
                                        <p:cTn id="54" dur="250" tmFilter="0, 0; .2, .5; .8, .5; 1, 0"/>
                                        <p:tgtEl>
                                          <p:spTgt spid="12"/>
                                        </p:tgtEl>
                                      </p:cBhvr>
                                    </p:animEffect>
                                    <p:animScale>
                                      <p:cBhvr>
                                        <p:cTn id="55" dur="125" autoRev="1" fill="hold"/>
                                        <p:tgtEl>
                                          <p:spTgt spid="12"/>
                                        </p:tgtEl>
                                      </p:cBhvr>
                                      <p:by x="105000" y="105000"/>
                                    </p:animScale>
                                  </p:childTnLst>
                                </p:cTn>
                              </p:par>
                            </p:childTnLst>
                          </p:cTn>
                        </p:par>
                        <p:par>
                          <p:cTn id="56" fill="hold">
                            <p:stCondLst>
                              <p:cond delay="5500"/>
                            </p:stCondLst>
                            <p:childTnLst>
                              <p:par>
                                <p:cTn id="57" presetID="26" presetClass="emph" presetSubtype="0" fill="hold" nodeType="afterEffect">
                                  <p:stCondLst>
                                    <p:cond delay="0"/>
                                  </p:stCondLst>
                                  <p:childTnLst>
                                    <p:animEffect transition="out" filter="fade">
                                      <p:cBhvr>
                                        <p:cTn id="58" dur="250" tmFilter="0, 0; .2, .5; .8, .5; 1, 0"/>
                                        <p:tgtEl>
                                          <p:spTgt spid="13"/>
                                        </p:tgtEl>
                                      </p:cBhvr>
                                    </p:animEffect>
                                    <p:animScale>
                                      <p:cBhvr>
                                        <p:cTn id="5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659607"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4" name="Freeform 44"/>
          <p:cNvSpPr/>
          <p:nvPr/>
        </p:nvSpPr>
        <p:spPr>
          <a:xfrm>
            <a:off x="2546748"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5" name="Freeform 45"/>
          <p:cNvSpPr/>
          <p:nvPr/>
        </p:nvSpPr>
        <p:spPr>
          <a:xfrm>
            <a:off x="4433888"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 name="Freeform 46"/>
          <p:cNvSpPr/>
          <p:nvPr/>
        </p:nvSpPr>
        <p:spPr>
          <a:xfrm>
            <a:off x="6321029"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 name="组合 1"/>
          <p:cNvGrpSpPr/>
          <p:nvPr/>
        </p:nvGrpSpPr>
        <p:grpSpPr>
          <a:xfrm>
            <a:off x="376314" y="1891046"/>
            <a:ext cx="648815" cy="626030"/>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8684" name="组合 33"/>
            <p:cNvGrpSpPr/>
            <p:nvPr/>
          </p:nvGrpSpPr>
          <p:grpSpPr bwMode="auto">
            <a:xfrm>
              <a:off x="602552" y="2163176"/>
              <a:ext cx="487359" cy="442555"/>
              <a:chOff x="5722963" y="2742165"/>
              <a:chExt cx="500063" cy="460375"/>
            </a:xfrm>
          </p:grpSpPr>
          <p:sp>
            <p:nvSpPr>
              <p:cNvPr id="35"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8724"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 name="组合 2"/>
          <p:cNvGrpSpPr/>
          <p:nvPr/>
        </p:nvGrpSpPr>
        <p:grpSpPr>
          <a:xfrm>
            <a:off x="3382163" y="3320742"/>
            <a:ext cx="656437" cy="626030"/>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8689" name="组合 41"/>
            <p:cNvGrpSpPr/>
            <p:nvPr/>
          </p:nvGrpSpPr>
          <p:grpSpPr bwMode="auto">
            <a:xfrm>
              <a:off x="3795066" y="3678365"/>
              <a:ext cx="498751" cy="442555"/>
              <a:chOff x="952501" y="6013451"/>
              <a:chExt cx="511175" cy="460375"/>
            </a:xfrm>
          </p:grpSpPr>
          <p:sp>
            <p:nvSpPr>
              <p:cNvPr id="4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8719"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 name="组合 3"/>
          <p:cNvGrpSpPr/>
          <p:nvPr/>
        </p:nvGrpSpPr>
        <p:grpSpPr>
          <a:xfrm>
            <a:off x="5269218" y="1821264"/>
            <a:ext cx="633902" cy="626030"/>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8694" name="组合 49"/>
            <p:cNvGrpSpPr/>
            <p:nvPr/>
          </p:nvGrpSpPr>
          <p:grpSpPr bwMode="auto">
            <a:xfrm>
              <a:off x="5778679" y="2088166"/>
              <a:ext cx="497485" cy="442555"/>
              <a:chOff x="5405438" y="6815138"/>
              <a:chExt cx="511175" cy="460375"/>
            </a:xfrm>
          </p:grpSpPr>
          <p:sp>
            <p:nvSpPr>
              <p:cNvPr id="51"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8714"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5" name="组合 4"/>
          <p:cNvGrpSpPr/>
          <p:nvPr/>
        </p:nvGrpSpPr>
        <p:grpSpPr>
          <a:xfrm>
            <a:off x="7873611" y="3250341"/>
            <a:ext cx="669125" cy="626030"/>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8699" name="组合 57"/>
            <p:cNvGrpSpPr/>
            <p:nvPr/>
          </p:nvGrpSpPr>
          <p:grpSpPr bwMode="auto">
            <a:xfrm>
              <a:off x="8577508" y="3630859"/>
              <a:ext cx="505081" cy="445056"/>
              <a:chOff x="688976" y="7240588"/>
              <a:chExt cx="519113" cy="461963"/>
            </a:xfrm>
          </p:grpSpPr>
          <p:sp>
            <p:nvSpPr>
              <p:cNvPr id="59"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
        <p:nvSpPr>
          <p:cNvPr id="41" name="文本框 20"/>
          <p:cNvSpPr txBox="1"/>
          <p:nvPr/>
        </p:nvSpPr>
        <p:spPr>
          <a:xfrm>
            <a:off x="1119445" y="2720983"/>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2" name="文本框 20"/>
          <p:cNvSpPr txBox="1"/>
          <p:nvPr/>
        </p:nvSpPr>
        <p:spPr>
          <a:xfrm>
            <a:off x="3257624" y="2720983"/>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4" name="文本框 20"/>
          <p:cNvSpPr txBox="1"/>
          <p:nvPr/>
        </p:nvSpPr>
        <p:spPr>
          <a:xfrm>
            <a:off x="5144955" y="2720983"/>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5" name="文本框 20"/>
          <p:cNvSpPr txBox="1"/>
          <p:nvPr/>
        </p:nvSpPr>
        <p:spPr>
          <a:xfrm>
            <a:off x="7103957" y="2720983"/>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nvGrpSpPr>
          <p:cNvPr id="48" name="组合 98"/>
          <p:cNvGrpSpPr/>
          <p:nvPr/>
        </p:nvGrpSpPr>
        <p:grpSpPr bwMode="auto">
          <a:xfrm>
            <a:off x="2591824" y="1300351"/>
            <a:ext cx="1804988" cy="787154"/>
            <a:chOff x="3508035" y="4207856"/>
            <a:chExt cx="2407376" cy="1063141"/>
          </a:xfrm>
        </p:grpSpPr>
        <p:sp>
          <p:nvSpPr>
            <p:cNvPr id="4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5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57" name="组合 98"/>
          <p:cNvGrpSpPr/>
          <p:nvPr/>
        </p:nvGrpSpPr>
        <p:grpSpPr bwMode="auto">
          <a:xfrm>
            <a:off x="659411" y="3754317"/>
            <a:ext cx="1804988" cy="787153"/>
            <a:chOff x="3508035" y="4207856"/>
            <a:chExt cx="2407376" cy="1063138"/>
          </a:xfrm>
        </p:grpSpPr>
        <p:sp>
          <p:nvSpPr>
            <p:cNvPr id="58" name="矩形 47"/>
            <p:cNvSpPr>
              <a:spLocks noChangeArrowheads="1"/>
            </p:cNvSpPr>
            <p:nvPr/>
          </p:nvSpPr>
          <p:spPr bwMode="auto">
            <a:xfrm>
              <a:off x="3508035" y="4716052"/>
              <a:ext cx="2407376" cy="554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60" name="文本框 48"/>
            <p:cNvSpPr>
              <a:spLocks noChangeArrowheads="1"/>
            </p:cNvSpPr>
            <p:nvPr/>
          </p:nvSpPr>
          <p:spPr bwMode="auto">
            <a:xfrm>
              <a:off x="3508035" y="4207856"/>
              <a:ext cx="1819824" cy="51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73" name="组合 98"/>
          <p:cNvGrpSpPr/>
          <p:nvPr/>
        </p:nvGrpSpPr>
        <p:grpSpPr bwMode="auto">
          <a:xfrm>
            <a:off x="6342597" y="1300351"/>
            <a:ext cx="1804988" cy="787154"/>
            <a:chOff x="3508035" y="4207856"/>
            <a:chExt cx="2407376" cy="1063141"/>
          </a:xfrm>
        </p:grpSpPr>
        <p:sp>
          <p:nvSpPr>
            <p:cNvPr id="74"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75"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76" name="组合 98"/>
          <p:cNvGrpSpPr/>
          <p:nvPr/>
        </p:nvGrpSpPr>
        <p:grpSpPr bwMode="auto">
          <a:xfrm>
            <a:off x="4410183" y="3754317"/>
            <a:ext cx="1804988" cy="787153"/>
            <a:chOff x="3508035" y="4207856"/>
            <a:chExt cx="2407376" cy="1063138"/>
          </a:xfrm>
        </p:grpSpPr>
        <p:sp>
          <p:nvSpPr>
            <p:cNvPr id="77" name="矩形 47"/>
            <p:cNvSpPr>
              <a:spLocks noChangeArrowheads="1"/>
            </p:cNvSpPr>
            <p:nvPr/>
          </p:nvSpPr>
          <p:spPr bwMode="auto">
            <a:xfrm>
              <a:off x="3508035" y="4716052"/>
              <a:ext cx="2407376" cy="554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78" name="文本框 48"/>
            <p:cNvSpPr>
              <a:spLocks noChangeArrowheads="1"/>
            </p:cNvSpPr>
            <p:nvPr/>
          </p:nvSpPr>
          <p:spPr bwMode="auto">
            <a:xfrm>
              <a:off x="3508035" y="4207856"/>
              <a:ext cx="1819824" cy="51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50"/>
                                        <p:tgtEl>
                                          <p:spTgt spid="23"/>
                                        </p:tgtEl>
                                        <p:attrNameLst>
                                          <p:attrName>ppt_x</p:attrName>
                                        </p:attrNameLst>
                                      </p:cBhvr>
                                      <p:tavLst>
                                        <p:tav tm="0">
                                          <p:val>
                                            <p:strVal val="#ppt_x-#ppt_w*1.125000"/>
                                          </p:val>
                                        </p:tav>
                                        <p:tav tm="100000">
                                          <p:val>
                                            <p:strVal val="#ppt_x"/>
                                          </p:val>
                                        </p:tav>
                                      </p:tavLst>
                                    </p:anim>
                                    <p:animEffect transition="in" filter="wipe(right)">
                                      <p:cBhvr>
                                        <p:cTn id="8" dur="250"/>
                                        <p:tgtEl>
                                          <p:spTgt spid="23"/>
                                        </p:tgtEl>
                                      </p:cBhvr>
                                    </p:animEffect>
                                  </p:childTnLst>
                                </p:cTn>
                              </p:par>
                              <p:par>
                                <p:cTn id="9" presetID="2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250"/>
                                        <p:tgtEl>
                                          <p:spTgt spid="41"/>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par>
                                <p:cTn id="18" presetID="22" presetClass="entr" presetSubtype="8"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250"/>
                                        <p:tgtEl>
                                          <p:spTgt spid="57"/>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250"/>
                                        <p:tgtEl>
                                          <p:spTgt spid="24"/>
                                        </p:tgtEl>
                                        <p:attrNameLst>
                                          <p:attrName>ppt_x</p:attrName>
                                        </p:attrNameLst>
                                      </p:cBhvr>
                                      <p:tavLst>
                                        <p:tav tm="0">
                                          <p:val>
                                            <p:strVal val="#ppt_x-#ppt_w*1.125000"/>
                                          </p:val>
                                        </p:tav>
                                        <p:tav tm="100000">
                                          <p:val>
                                            <p:strVal val="#ppt_x"/>
                                          </p:val>
                                        </p:tav>
                                      </p:tavLst>
                                    </p:anim>
                                    <p:animEffect transition="in" filter="wipe(right)">
                                      <p:cBhvr>
                                        <p:cTn id="25" dur="250"/>
                                        <p:tgtEl>
                                          <p:spTgt spid="2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250"/>
                                        <p:tgtEl>
                                          <p:spTgt spid="4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250" fill="hold"/>
                                        <p:tgtEl>
                                          <p:spTgt spid="3"/>
                                        </p:tgtEl>
                                        <p:attrNameLst>
                                          <p:attrName>ppt_w</p:attrName>
                                        </p:attrNameLst>
                                      </p:cBhvr>
                                      <p:tavLst>
                                        <p:tav tm="0">
                                          <p:val>
                                            <p:fltVal val="0"/>
                                          </p:val>
                                        </p:tav>
                                        <p:tav tm="100000">
                                          <p:val>
                                            <p:strVal val="#ppt_w"/>
                                          </p:val>
                                        </p:tav>
                                      </p:tavLst>
                                    </p:anim>
                                    <p:anim calcmode="lin" valueType="num">
                                      <p:cBhvr>
                                        <p:cTn id="33" dur="250" fill="hold"/>
                                        <p:tgtEl>
                                          <p:spTgt spid="3"/>
                                        </p:tgtEl>
                                        <p:attrNameLst>
                                          <p:attrName>ppt_h</p:attrName>
                                        </p:attrNameLst>
                                      </p:cBhvr>
                                      <p:tavLst>
                                        <p:tav tm="0">
                                          <p:val>
                                            <p:fltVal val="0"/>
                                          </p:val>
                                        </p:tav>
                                        <p:tav tm="100000">
                                          <p:val>
                                            <p:strVal val="#ppt_h"/>
                                          </p:val>
                                        </p:tav>
                                      </p:tavLst>
                                    </p:anim>
                                    <p:animEffect transition="in" filter="fade">
                                      <p:cBhvr>
                                        <p:cTn id="34" dur="250"/>
                                        <p:tgtEl>
                                          <p:spTgt spid="3"/>
                                        </p:tgtEl>
                                      </p:cBhvr>
                                    </p:animEffect>
                                  </p:childTnLst>
                                </p:cTn>
                              </p:par>
                              <p:par>
                                <p:cTn id="35" presetID="22" presetClass="entr" presetSubtype="8"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250"/>
                                        <p:tgtEl>
                                          <p:spTgt spid="48"/>
                                        </p:tgtEl>
                                      </p:cBhvr>
                                    </p:animEffect>
                                  </p:childTnLst>
                                </p:cTn>
                              </p:par>
                            </p:childTnLst>
                          </p:cTn>
                        </p:par>
                        <p:par>
                          <p:cTn id="38" fill="hold">
                            <p:stCondLst>
                              <p:cond delay="2000"/>
                            </p:stCondLst>
                            <p:childTnLst>
                              <p:par>
                                <p:cTn id="39" presetID="1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50"/>
                                        <p:tgtEl>
                                          <p:spTgt spid="25"/>
                                        </p:tgtEl>
                                        <p:attrNameLst>
                                          <p:attrName>ppt_x</p:attrName>
                                        </p:attrNameLst>
                                      </p:cBhvr>
                                      <p:tavLst>
                                        <p:tav tm="0">
                                          <p:val>
                                            <p:strVal val="#ppt_x-#ppt_w*1.125000"/>
                                          </p:val>
                                        </p:tav>
                                        <p:tav tm="100000">
                                          <p:val>
                                            <p:strVal val="#ppt_x"/>
                                          </p:val>
                                        </p:tav>
                                      </p:tavLst>
                                    </p:anim>
                                    <p:animEffect transition="in" filter="wipe(right)">
                                      <p:cBhvr>
                                        <p:cTn id="42" dur="25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50"/>
                                        <p:tgtEl>
                                          <p:spTgt spid="44"/>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250" fill="hold"/>
                                        <p:tgtEl>
                                          <p:spTgt spid="4"/>
                                        </p:tgtEl>
                                        <p:attrNameLst>
                                          <p:attrName>ppt_w</p:attrName>
                                        </p:attrNameLst>
                                      </p:cBhvr>
                                      <p:tavLst>
                                        <p:tav tm="0">
                                          <p:val>
                                            <p:fltVal val="0"/>
                                          </p:val>
                                        </p:tav>
                                        <p:tav tm="100000">
                                          <p:val>
                                            <p:strVal val="#ppt_w"/>
                                          </p:val>
                                        </p:tav>
                                      </p:tavLst>
                                    </p:anim>
                                    <p:anim calcmode="lin" valueType="num">
                                      <p:cBhvr>
                                        <p:cTn id="50" dur="250" fill="hold"/>
                                        <p:tgtEl>
                                          <p:spTgt spid="4"/>
                                        </p:tgtEl>
                                        <p:attrNameLst>
                                          <p:attrName>ppt_h</p:attrName>
                                        </p:attrNameLst>
                                      </p:cBhvr>
                                      <p:tavLst>
                                        <p:tav tm="0">
                                          <p:val>
                                            <p:fltVal val="0"/>
                                          </p:val>
                                        </p:tav>
                                        <p:tav tm="100000">
                                          <p:val>
                                            <p:strVal val="#ppt_h"/>
                                          </p:val>
                                        </p:tav>
                                      </p:tavLst>
                                    </p:anim>
                                    <p:animEffect transition="in" filter="fade">
                                      <p:cBhvr>
                                        <p:cTn id="51" dur="250"/>
                                        <p:tgtEl>
                                          <p:spTgt spid="4"/>
                                        </p:tgtEl>
                                      </p:cBhvr>
                                    </p:animEffect>
                                  </p:childTnLst>
                                </p:cTn>
                              </p:par>
                              <p:par>
                                <p:cTn id="52" presetID="22" presetClass="entr" presetSubtype="8" fill="hold" nodeType="with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left)">
                                      <p:cBhvr>
                                        <p:cTn id="54" dur="250"/>
                                        <p:tgtEl>
                                          <p:spTgt spid="76"/>
                                        </p:tgtEl>
                                      </p:cBhvr>
                                    </p:animEffect>
                                  </p:childTnLst>
                                </p:cTn>
                              </p:par>
                            </p:childTnLst>
                          </p:cTn>
                        </p:par>
                        <p:par>
                          <p:cTn id="55" fill="hold">
                            <p:stCondLst>
                              <p:cond delay="3000"/>
                            </p:stCondLst>
                            <p:childTnLst>
                              <p:par>
                                <p:cTn id="56" presetID="1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p:tgtEl>
                                          <p:spTgt spid="22"/>
                                        </p:tgtEl>
                                        <p:attrNameLst>
                                          <p:attrName>ppt_x</p:attrName>
                                        </p:attrNameLst>
                                      </p:cBhvr>
                                      <p:tavLst>
                                        <p:tav tm="0">
                                          <p:val>
                                            <p:strVal val="#ppt_x-#ppt_w*1.125000"/>
                                          </p:val>
                                        </p:tav>
                                        <p:tav tm="100000">
                                          <p:val>
                                            <p:strVal val="#ppt_x"/>
                                          </p:val>
                                        </p:tav>
                                      </p:tavLst>
                                    </p:anim>
                                    <p:animEffect transition="in" filter="wipe(right)">
                                      <p:cBhvr>
                                        <p:cTn id="59" dur="250"/>
                                        <p:tgtEl>
                                          <p:spTgt spid="2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250"/>
                                        <p:tgtEl>
                                          <p:spTgt spid="45"/>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250" fill="hold"/>
                                        <p:tgtEl>
                                          <p:spTgt spid="5"/>
                                        </p:tgtEl>
                                        <p:attrNameLst>
                                          <p:attrName>ppt_w</p:attrName>
                                        </p:attrNameLst>
                                      </p:cBhvr>
                                      <p:tavLst>
                                        <p:tav tm="0">
                                          <p:val>
                                            <p:fltVal val="0"/>
                                          </p:val>
                                        </p:tav>
                                        <p:tav tm="100000">
                                          <p:val>
                                            <p:strVal val="#ppt_w"/>
                                          </p:val>
                                        </p:tav>
                                      </p:tavLst>
                                    </p:anim>
                                    <p:anim calcmode="lin" valueType="num">
                                      <p:cBhvr>
                                        <p:cTn id="67" dur="250" fill="hold"/>
                                        <p:tgtEl>
                                          <p:spTgt spid="5"/>
                                        </p:tgtEl>
                                        <p:attrNameLst>
                                          <p:attrName>ppt_h</p:attrName>
                                        </p:attrNameLst>
                                      </p:cBhvr>
                                      <p:tavLst>
                                        <p:tav tm="0">
                                          <p:val>
                                            <p:fltVal val="0"/>
                                          </p:val>
                                        </p:tav>
                                        <p:tav tm="100000">
                                          <p:val>
                                            <p:strVal val="#ppt_h"/>
                                          </p:val>
                                        </p:tav>
                                      </p:tavLst>
                                    </p:anim>
                                    <p:animEffect transition="in" filter="fade">
                                      <p:cBhvr>
                                        <p:cTn id="68" dur="250"/>
                                        <p:tgtEl>
                                          <p:spTgt spid="5"/>
                                        </p:tgtEl>
                                      </p:cBhvr>
                                    </p:animEffect>
                                  </p:childTnLst>
                                </p:cTn>
                              </p:par>
                              <p:par>
                                <p:cTn id="69" presetID="22" presetClass="entr" presetSubtype="8"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13223" y="2611730"/>
            <a:ext cx="1747837" cy="1305192"/>
            <a:chOff x="1077252" y="2742843"/>
            <a:chExt cx="1858291" cy="1387673"/>
          </a:xfrm>
        </p:grpSpPr>
        <p:sp>
          <p:nvSpPr>
            <p:cNvPr id="44034" name="任意多边形 9"/>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0" name="文本框 19"/>
            <p:cNvSpPr txBox="1"/>
            <p:nvPr/>
          </p:nvSpPr>
          <p:spPr>
            <a:xfrm>
              <a:off x="1421216" y="3020378"/>
              <a:ext cx="681741" cy="904314"/>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STEP</a:t>
              </a:r>
              <a:endPar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rPr>
                <a:t>01</a:t>
              </a:r>
              <a:endParaRPr kumimoji="0" lang="zh-CN" altLang="en-US"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endParaRPr>
            </a:p>
          </p:txBody>
        </p:sp>
      </p:grpSp>
      <p:grpSp>
        <p:nvGrpSpPr>
          <p:cNvPr id="3" name="组合 2"/>
          <p:cNvGrpSpPr/>
          <p:nvPr/>
        </p:nvGrpSpPr>
        <p:grpSpPr>
          <a:xfrm>
            <a:off x="2853929" y="2611730"/>
            <a:ext cx="1749028" cy="1305192"/>
            <a:chOff x="3034281" y="2742843"/>
            <a:chExt cx="1859557" cy="1387673"/>
          </a:xfrm>
        </p:grpSpPr>
        <p:sp>
          <p:nvSpPr>
            <p:cNvPr id="44038" name="任意多边形 21"/>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0" name="文本框 29"/>
            <p:cNvSpPr txBox="1"/>
            <p:nvPr/>
          </p:nvSpPr>
          <p:spPr>
            <a:xfrm>
              <a:off x="3359890" y="3020378"/>
              <a:ext cx="681741" cy="904314"/>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STEP</a:t>
              </a:r>
              <a:endPar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rPr>
                <a:t>02</a:t>
              </a:r>
              <a:endParaRPr kumimoji="0" lang="zh-CN" altLang="en-US"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endParaRPr>
            </a:p>
          </p:txBody>
        </p:sp>
      </p:grpSp>
      <p:grpSp>
        <p:nvGrpSpPr>
          <p:cNvPr id="4" name="组合 3"/>
          <p:cNvGrpSpPr/>
          <p:nvPr/>
        </p:nvGrpSpPr>
        <p:grpSpPr>
          <a:xfrm>
            <a:off x="4694636" y="2611730"/>
            <a:ext cx="1749028" cy="1305192"/>
            <a:chOff x="4991310" y="2742843"/>
            <a:chExt cx="1859557" cy="1387673"/>
          </a:xfrm>
        </p:grpSpPr>
        <p:sp>
          <p:nvSpPr>
            <p:cNvPr id="44042" name="任意多边形 24"/>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1" name="文本框 30"/>
            <p:cNvSpPr txBox="1"/>
            <p:nvPr/>
          </p:nvSpPr>
          <p:spPr>
            <a:xfrm>
              <a:off x="5336539" y="3020378"/>
              <a:ext cx="681741" cy="904314"/>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STEP</a:t>
              </a:r>
              <a:endPar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rPr>
                <a:t>03</a:t>
              </a:r>
              <a:endParaRPr kumimoji="0" lang="zh-CN" altLang="en-US"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endParaRPr>
            </a:p>
          </p:txBody>
        </p:sp>
      </p:grpSp>
      <p:grpSp>
        <p:nvGrpSpPr>
          <p:cNvPr id="5" name="组合 4"/>
          <p:cNvGrpSpPr/>
          <p:nvPr/>
        </p:nvGrpSpPr>
        <p:grpSpPr>
          <a:xfrm>
            <a:off x="6536532" y="2611730"/>
            <a:ext cx="1747837" cy="1305192"/>
            <a:chOff x="6949604" y="2742843"/>
            <a:chExt cx="1858291" cy="1387673"/>
          </a:xfrm>
        </p:grpSpPr>
        <p:sp>
          <p:nvSpPr>
            <p:cNvPr id="44046" name="任意多边形 27"/>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2" name="文本框 31"/>
            <p:cNvSpPr txBox="1"/>
            <p:nvPr/>
          </p:nvSpPr>
          <p:spPr>
            <a:xfrm>
              <a:off x="7311290" y="3020378"/>
              <a:ext cx="681741" cy="904314"/>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STEP</a:t>
              </a:r>
              <a:endParaRPr kumimoji="0" lang="en-US" altLang="zh-CN" sz="150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rPr>
                <a:t>04</a:t>
              </a:r>
              <a:endParaRPr kumimoji="0" lang="zh-CN" altLang="en-US" sz="3575" b="0" i="0" u="none" strike="noStrike" kern="1200" cap="none" spc="0" normalizeH="0" baseline="0" noProof="0" dirty="0">
                <a:ln>
                  <a:noFill/>
                </a:ln>
                <a:solidFill>
                  <a:srgbClr val="1C1C1C">
                    <a:lumMod val="65000"/>
                    <a:lumOff val="35000"/>
                  </a:srgbClr>
                </a:solidFill>
                <a:effectLst/>
                <a:uLnTx/>
                <a:uFillTx/>
                <a:latin typeface="Impact" panose="020B0806030902050204" pitchFamily="34" charset="0"/>
                <a:ea typeface="微软雅黑" panose="020B0503020204020204" pitchFamily="34" charset="-122"/>
                <a:cs typeface="+mn-cs"/>
              </a:endParaRPr>
            </a:p>
          </p:txBody>
        </p:sp>
      </p:grpSp>
      <p:grpSp>
        <p:nvGrpSpPr>
          <p:cNvPr id="24" name="组合 98"/>
          <p:cNvGrpSpPr/>
          <p:nvPr/>
        </p:nvGrpSpPr>
        <p:grpSpPr bwMode="auto">
          <a:xfrm>
            <a:off x="1050146" y="1676623"/>
            <a:ext cx="1804988" cy="787154"/>
            <a:chOff x="3508035" y="4207856"/>
            <a:chExt cx="2407376" cy="1063141"/>
          </a:xfrm>
        </p:grpSpPr>
        <p:sp>
          <p:nvSpPr>
            <p:cNvPr id="25"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27"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28" name="组合 98"/>
          <p:cNvGrpSpPr/>
          <p:nvPr/>
        </p:nvGrpSpPr>
        <p:grpSpPr bwMode="auto">
          <a:xfrm>
            <a:off x="2882441" y="1676623"/>
            <a:ext cx="1804988" cy="787154"/>
            <a:chOff x="3508035" y="4207856"/>
            <a:chExt cx="2407376" cy="1063141"/>
          </a:xfrm>
        </p:grpSpPr>
        <p:sp>
          <p:nvSpPr>
            <p:cNvPr id="36"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37"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8" name="组合 98"/>
          <p:cNvGrpSpPr/>
          <p:nvPr/>
        </p:nvGrpSpPr>
        <p:grpSpPr bwMode="auto">
          <a:xfrm>
            <a:off x="4721992" y="1676623"/>
            <a:ext cx="1804988" cy="787154"/>
            <a:chOff x="3508035" y="4207856"/>
            <a:chExt cx="2407376" cy="1063141"/>
          </a:xfrm>
        </p:grpSpPr>
        <p:sp>
          <p:nvSpPr>
            <p:cNvPr id="3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4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46" name="组合 98"/>
          <p:cNvGrpSpPr/>
          <p:nvPr/>
        </p:nvGrpSpPr>
        <p:grpSpPr bwMode="auto">
          <a:xfrm>
            <a:off x="6633213" y="1676623"/>
            <a:ext cx="1804988" cy="787154"/>
            <a:chOff x="3508035" y="4207856"/>
            <a:chExt cx="2407376" cy="1063141"/>
          </a:xfrm>
        </p:grpSpPr>
        <p:sp>
          <p:nvSpPr>
            <p:cNvPr id="47"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48"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250"/>
                                        <p:tgtEl>
                                          <p:spTgt spid="2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250" fill="hold"/>
                                        <p:tgtEl>
                                          <p:spTgt spid="3"/>
                                        </p:tgtEl>
                                        <p:attrNameLst>
                                          <p:attrName>ppt_x</p:attrName>
                                        </p:attrNameLst>
                                      </p:cBhvr>
                                      <p:tavLst>
                                        <p:tav tm="0">
                                          <p:val>
                                            <p:strVal val="0-#ppt_w/2"/>
                                          </p:val>
                                        </p:tav>
                                        <p:tav tm="100000">
                                          <p:val>
                                            <p:strVal val="#ppt_x"/>
                                          </p:val>
                                        </p:tav>
                                      </p:tavLst>
                                    </p:anim>
                                    <p:anim calcmode="lin" valueType="num">
                                      <p:cBhvr additive="base">
                                        <p:cTn id="17" dur="2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250"/>
                                        <p:tgtEl>
                                          <p:spTgt spid="28"/>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250"/>
                                        <p:tgtEl>
                                          <p:spTgt spid="38"/>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250" fill="hold"/>
                                        <p:tgtEl>
                                          <p:spTgt spid="5"/>
                                        </p:tgtEl>
                                        <p:attrNameLst>
                                          <p:attrName>ppt_x</p:attrName>
                                        </p:attrNameLst>
                                      </p:cBhvr>
                                      <p:tavLst>
                                        <p:tav tm="0">
                                          <p:val>
                                            <p:strVal val="0-#ppt_w/2"/>
                                          </p:val>
                                        </p:tav>
                                        <p:tav tm="100000">
                                          <p:val>
                                            <p:strVal val="#ppt_x"/>
                                          </p:val>
                                        </p:tav>
                                      </p:tavLst>
                                    </p:anim>
                                    <p:anim calcmode="lin" valueType="num">
                                      <p:cBhvr additive="base">
                                        <p:cTn id="35" dur="2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bwMode="auto">
          <a:xfrm>
            <a:off x="4052387" y="753431"/>
            <a:ext cx="2551780" cy="2438301"/>
            <a:chOff x="3792217" y="1160192"/>
            <a:chExt cx="2713480" cy="2592289"/>
          </a:xfrm>
        </p:grpSpPr>
        <p:grpSp>
          <p:nvGrpSpPr>
            <p:cNvPr id="31760" name="组合 26"/>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sp>
          <p:nvSpPr>
            <p:cNvPr id="31761" name="矩形 27"/>
            <p:cNvSpPr>
              <a:spLocks noChangeArrowheads="1"/>
            </p:cNvSpPr>
            <p:nvPr/>
          </p:nvSpPr>
          <p:spPr bwMode="auto">
            <a:xfrm>
              <a:off x="3792217" y="1695707"/>
              <a:ext cx="2713480" cy="129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338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rPr>
                <a:t>① </a:t>
              </a:r>
              <a:endParaRPr kumimoji="0" lang="en-US" altLang="zh-CN" sz="338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25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rPr>
                <a:t>您的标题</a:t>
              </a:r>
              <a:endParaRPr kumimoji="0" lang="zh-CN" altLang="en-US" sz="2255" b="1" i="0" u="none" strike="noStrike" kern="1200" cap="none" spc="0" normalizeH="0" baseline="0" noProof="0">
                <a:ln>
                  <a:noFill/>
                </a:ln>
                <a:solidFill>
                  <a:srgbClr val="F8F8F8"/>
                </a:solidFill>
                <a:effectLst/>
                <a:uLnTx/>
                <a:uFillTx/>
                <a:latin typeface="Arial" panose="020B0604020202020204"/>
                <a:ea typeface="微软雅黑" panose="020B0503020204020204" pitchFamily="34" charset="-122"/>
                <a:cs typeface="+mn-cs"/>
              </a:endParaRPr>
            </a:p>
          </p:txBody>
        </p:sp>
      </p:grpSp>
      <p:grpSp>
        <p:nvGrpSpPr>
          <p:cNvPr id="5" name="组合 32"/>
          <p:cNvGrpSpPr/>
          <p:nvPr/>
        </p:nvGrpSpPr>
        <p:grpSpPr bwMode="auto">
          <a:xfrm>
            <a:off x="2935518" y="2473531"/>
            <a:ext cx="2053070" cy="1961988"/>
            <a:chOff x="3792217" y="1160192"/>
            <a:chExt cx="2713479" cy="2592289"/>
          </a:xfrm>
        </p:grpSpPr>
        <p:grpSp>
          <p:nvGrpSpPr>
            <p:cNvPr id="31756" name="组合 33"/>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3FB1FF"/>
                  </a:solidFill>
                  <a:effectLst/>
                  <a:uLnTx/>
                  <a:uFillTx/>
                  <a:latin typeface="Arial" panose="020B0604020202020204"/>
                  <a:ea typeface="微软雅黑" panose="020B0503020204020204" pitchFamily="34" charset="-122"/>
                  <a:cs typeface="+mn-cs"/>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sp>
          <p:nvSpPr>
            <p:cNvPr id="31757" name="矩形 34"/>
            <p:cNvSpPr>
              <a:spLocks noChangeArrowheads="1"/>
            </p:cNvSpPr>
            <p:nvPr/>
          </p:nvSpPr>
          <p:spPr bwMode="auto">
            <a:xfrm>
              <a:off x="3792217" y="1695706"/>
              <a:ext cx="2713479" cy="12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63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rPr>
                <a:t>② </a:t>
              </a:r>
              <a:endParaRPr kumimoji="0" lang="en-US" altLang="zh-CN" sz="263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95" b="1"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rPr>
                <a:t>您的标题</a:t>
              </a:r>
              <a:endParaRPr kumimoji="0" lang="zh-CN" altLang="en-US" sz="1695" b="1" i="0" u="none" strike="noStrike" kern="1200" cap="none" spc="0" normalizeH="0" baseline="0" noProof="0">
                <a:ln>
                  <a:noFill/>
                </a:ln>
                <a:solidFill>
                  <a:srgbClr val="F8F8F8"/>
                </a:solidFill>
                <a:effectLst/>
                <a:uLnTx/>
                <a:uFillTx/>
                <a:latin typeface="Arial" panose="020B0604020202020204"/>
                <a:ea typeface="微软雅黑" panose="020B0503020204020204" pitchFamily="34" charset="-122"/>
                <a:cs typeface="+mn-cs"/>
              </a:endParaRPr>
            </a:p>
          </p:txBody>
        </p:sp>
      </p:grpSp>
      <p:grpSp>
        <p:nvGrpSpPr>
          <p:cNvPr id="8" name="组合 39"/>
          <p:cNvGrpSpPr/>
          <p:nvPr/>
        </p:nvGrpSpPr>
        <p:grpSpPr bwMode="auto">
          <a:xfrm>
            <a:off x="2680190" y="1170017"/>
            <a:ext cx="1696209" cy="1618566"/>
            <a:chOff x="3792217" y="1160192"/>
            <a:chExt cx="2713479" cy="2592289"/>
          </a:xfrm>
        </p:grpSpPr>
        <p:grpSp>
          <p:nvGrpSpPr>
            <p:cNvPr id="31752" name="组合 62"/>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sp>
          <p:nvSpPr>
            <p:cNvPr id="31753" name="矩形 63"/>
            <p:cNvSpPr>
              <a:spLocks noChangeArrowheads="1"/>
            </p:cNvSpPr>
            <p:nvPr/>
          </p:nvSpPr>
          <p:spPr bwMode="auto">
            <a:xfrm>
              <a:off x="3792217" y="1512117"/>
              <a:ext cx="2713479" cy="153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③ </a:t>
              </a:r>
              <a:endParaRPr kumimoji="0" lang="en-US" altLang="zh-CN" sz="263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95"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您的标题</a:t>
              </a:r>
              <a:endParaRPr kumimoji="0" lang="zh-CN" altLang="en-US" sz="1695" b="1" i="0" u="none" strike="noStrike" kern="1200" cap="none" spc="0" normalizeH="0" baseline="0" noProof="0" dirty="0">
                <a:ln>
                  <a:noFill/>
                </a:ln>
                <a:solidFill>
                  <a:srgbClr val="F8F8F8"/>
                </a:solidFill>
                <a:effectLst/>
                <a:uLnTx/>
                <a:uFillTx/>
                <a:latin typeface="Arial" panose="020B0604020202020204"/>
                <a:ea typeface="微软雅黑" panose="020B0503020204020204" pitchFamily="34" charset="-122"/>
                <a:cs typeface="+mn-cs"/>
              </a:endParaRPr>
            </a:p>
          </p:txBody>
        </p:sp>
      </p:grpSp>
      <p:sp>
        <p:nvSpPr>
          <p:cNvPr id="69" name="矩形 68"/>
          <p:cNvSpPr/>
          <p:nvPr/>
        </p:nvSpPr>
        <p:spPr>
          <a:xfrm>
            <a:off x="4996052" y="3733741"/>
            <a:ext cx="3165460" cy="1131357"/>
          </a:xfrm>
          <a:prstGeom prst="rect">
            <a:avLst/>
          </a:prstGeom>
        </p:spPr>
        <p:txBody>
          <a:bodyPr lIns="86000" tIns="43000" rIns="86000" bIns="43000">
            <a:spAutoFit/>
          </a:bodyPr>
          <a:lstStyle/>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单击填加标题</a:t>
            </a:r>
            <a:endParaRPr kumimoji="0" lang="en-US" altLang="zh-CN"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这里输入文字这里输入文字这里输入文字这里输入文字这里输入文字这里输入文字</a:t>
            </a:r>
            <a:endPar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endParaRPr kumimoji="0" lang="zh-CN" altLang="en-US" sz="127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6604168" y="1404440"/>
            <a:ext cx="2302425" cy="1357252"/>
          </a:xfrm>
          <a:prstGeom prst="rect">
            <a:avLst/>
          </a:prstGeom>
        </p:spPr>
        <p:txBody>
          <a:bodyPr lIns="86000" tIns="43000" rIns="86000" bIns="43000">
            <a:spAutoFit/>
          </a:bodyPr>
          <a:lstStyle/>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单击填加标题</a:t>
            </a:r>
            <a:endParaRPr kumimoji="0" lang="en-US" altLang="zh-CN"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这里输入文字这里输入文字这里输入文字这里输入文字这里输入文字这里输入文字</a:t>
            </a:r>
            <a:endPar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endParaRPr kumimoji="0" lang="zh-CN" altLang="en-US" sz="127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p:txBody>
      </p:sp>
      <p:sp>
        <p:nvSpPr>
          <p:cNvPr id="71" name="矩形 70"/>
          <p:cNvSpPr/>
          <p:nvPr/>
        </p:nvSpPr>
        <p:spPr>
          <a:xfrm>
            <a:off x="507670" y="2164450"/>
            <a:ext cx="2303918" cy="1357252"/>
          </a:xfrm>
          <a:prstGeom prst="rect">
            <a:avLst/>
          </a:prstGeom>
        </p:spPr>
        <p:txBody>
          <a:bodyPr lIns="86000" tIns="43000" rIns="86000" bIns="43000">
            <a:spAutoFit/>
          </a:bodyPr>
          <a:lstStyle/>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单击填加标题</a:t>
            </a:r>
            <a:endParaRPr kumimoji="0" lang="en-US" altLang="zh-CN"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rPr>
              <a:t>这里输入文字这里输入文字这里输入文字这里输入文字这里输入文字这里输入文字</a:t>
            </a:r>
            <a:endPar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30000"/>
              </a:lnSpc>
              <a:spcBef>
                <a:spcPts val="0"/>
              </a:spcBef>
              <a:spcAft>
                <a:spcPts val="0"/>
              </a:spcAft>
              <a:buClrTx/>
              <a:buSzTx/>
              <a:buFontTx/>
              <a:buNone/>
              <a:defRPr/>
            </a:pPr>
            <a:endParaRPr kumimoji="0" lang="zh-CN" altLang="en-US" sz="127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6*min(max(#ppt_w*#ppt_h,.3),1)-7.4)/-.7*#ppt_w"/>
                                          </p:val>
                                        </p:tav>
                                        <p:tav tm="100000">
                                          <p:val>
                                            <p:strVal val="#ppt_w"/>
                                          </p:val>
                                        </p:tav>
                                      </p:tavLst>
                                    </p:anim>
                                    <p:anim calcmode="lin" valueType="num">
                                      <p:cBhvr>
                                        <p:cTn id="8" dur="250" fill="hold"/>
                                        <p:tgtEl>
                                          <p:spTgt spid="2"/>
                                        </p:tgtEl>
                                        <p:attrNameLst>
                                          <p:attrName>ppt_h</p:attrName>
                                        </p:attrNameLst>
                                      </p:cBhvr>
                                      <p:tavLst>
                                        <p:tav tm="0">
                                          <p:val>
                                            <p:strVal val="(6*min(max(#ppt_w*#ppt_h,.3),1)-7.4)/-.7*#ppt_h"/>
                                          </p:val>
                                        </p:tav>
                                        <p:tav tm="100000">
                                          <p:val>
                                            <p:strVal val="#ppt_h"/>
                                          </p:val>
                                        </p:tav>
                                      </p:tavLst>
                                    </p:anim>
                                    <p:anim calcmode="lin" valueType="num">
                                      <p:cBhvr>
                                        <p:cTn id="9" dur="250" fill="hold"/>
                                        <p:tgtEl>
                                          <p:spTgt spid="2"/>
                                        </p:tgtEl>
                                        <p:attrNameLst>
                                          <p:attrName>ppt_x</p:attrName>
                                        </p:attrNameLst>
                                      </p:cBhvr>
                                      <p:tavLst>
                                        <p:tav tm="0">
                                          <p:val>
                                            <p:fltVal val="0.5"/>
                                          </p:val>
                                        </p:tav>
                                        <p:tav tm="100000">
                                          <p:val>
                                            <p:strVal val="#ppt_x"/>
                                          </p:val>
                                        </p:tav>
                                      </p:tavLst>
                                    </p:anim>
                                    <p:anim calcmode="lin" valueType="num">
                                      <p:cBhvr>
                                        <p:cTn id="1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ppt_w</p:attrName>
                                        </p:attrNameLst>
                                      </p:cBhvr>
                                      <p:tavLst>
                                        <p:tav tm="0">
                                          <p:val>
                                            <p:strVal val="(6*min(max(#ppt_w*#ppt_h,.3),1)-7.4)/-.7*#ppt_w"/>
                                          </p:val>
                                        </p:tav>
                                        <p:tav tm="100000">
                                          <p:val>
                                            <p:strVal val="#ppt_w"/>
                                          </p:val>
                                        </p:tav>
                                      </p:tavLst>
                                    </p:anim>
                                    <p:anim calcmode="lin" valueType="num">
                                      <p:cBhvr>
                                        <p:cTn id="15" dur="250" fill="hold"/>
                                        <p:tgtEl>
                                          <p:spTgt spid="5"/>
                                        </p:tgtEl>
                                        <p:attrNameLst>
                                          <p:attrName>ppt_h</p:attrName>
                                        </p:attrNameLst>
                                      </p:cBhvr>
                                      <p:tavLst>
                                        <p:tav tm="0">
                                          <p:val>
                                            <p:strVal val="(6*min(max(#ppt_w*#ppt_h,.3),1)-7.4)/-.7*#ppt_h"/>
                                          </p:val>
                                        </p:tav>
                                        <p:tav tm="100000">
                                          <p:val>
                                            <p:strVal val="#ppt_h"/>
                                          </p:val>
                                        </p:tav>
                                      </p:tavLst>
                                    </p:anim>
                                    <p:anim calcmode="lin" valueType="num">
                                      <p:cBhvr>
                                        <p:cTn id="16" dur="250" fill="hold"/>
                                        <p:tgtEl>
                                          <p:spTgt spid="5"/>
                                        </p:tgtEl>
                                        <p:attrNameLst>
                                          <p:attrName>ppt_x</p:attrName>
                                        </p:attrNameLst>
                                      </p:cBhvr>
                                      <p:tavLst>
                                        <p:tav tm="0">
                                          <p:val>
                                            <p:fltVal val="0.5"/>
                                          </p:val>
                                        </p:tav>
                                        <p:tav tm="100000">
                                          <p:val>
                                            <p:strVal val="#ppt_x"/>
                                          </p:val>
                                        </p:tav>
                                      </p:tavLst>
                                    </p:anim>
                                    <p:anim calcmode="lin" valueType="num">
                                      <p:cBhvr>
                                        <p:cTn id="1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strVal val="(6*min(max(#ppt_w*#ppt_h,.3),1)-7.4)/-.7*#ppt_w"/>
                                          </p:val>
                                        </p:tav>
                                        <p:tav tm="100000">
                                          <p:val>
                                            <p:strVal val="#ppt_w"/>
                                          </p:val>
                                        </p:tav>
                                      </p:tavLst>
                                    </p:anim>
                                    <p:anim calcmode="lin" valueType="num">
                                      <p:cBhvr>
                                        <p:cTn id="22" dur="250" fill="hold"/>
                                        <p:tgtEl>
                                          <p:spTgt spid="8"/>
                                        </p:tgtEl>
                                        <p:attrNameLst>
                                          <p:attrName>ppt_h</p:attrName>
                                        </p:attrNameLst>
                                      </p:cBhvr>
                                      <p:tavLst>
                                        <p:tav tm="0">
                                          <p:val>
                                            <p:strVal val="(6*min(max(#ppt_w*#ppt_h,.3),1)-7.4)/-.7*#ppt_h"/>
                                          </p:val>
                                        </p:tav>
                                        <p:tav tm="100000">
                                          <p:val>
                                            <p:strVal val="#ppt_h"/>
                                          </p:val>
                                        </p:tav>
                                      </p:tavLst>
                                    </p:anim>
                                    <p:anim calcmode="lin" valueType="num">
                                      <p:cBhvr>
                                        <p:cTn id="23" dur="250" fill="hold"/>
                                        <p:tgtEl>
                                          <p:spTgt spid="8"/>
                                        </p:tgtEl>
                                        <p:attrNameLst>
                                          <p:attrName>ppt_x</p:attrName>
                                        </p:attrNameLst>
                                      </p:cBhvr>
                                      <p:tavLst>
                                        <p:tav tm="0">
                                          <p:val>
                                            <p:fltVal val="0.5"/>
                                          </p:val>
                                        </p:tav>
                                        <p:tav tm="100000">
                                          <p:val>
                                            <p:strVal val="#ppt_x"/>
                                          </p:val>
                                        </p:tav>
                                      </p:tavLst>
                                    </p:anim>
                                    <p:anim calcmode="lin" valueType="num">
                                      <p:cBhvr>
                                        <p:cTn id="2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1+#ppt_w/2"/>
                                          </p:val>
                                        </p:tav>
                                        <p:tav tm="100000">
                                          <p:val>
                                            <p:strVal val="#ppt_x"/>
                                          </p:val>
                                        </p:tav>
                                      </p:tavLst>
                                    </p:anim>
                                    <p:anim calcmode="lin" valueType="num">
                                      <p:cBhvr additive="base">
                                        <p:cTn id="29" dur="25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250" fill="hold"/>
                                        <p:tgtEl>
                                          <p:spTgt spid="70"/>
                                        </p:tgtEl>
                                        <p:attrNameLst>
                                          <p:attrName>ppt_x</p:attrName>
                                        </p:attrNameLst>
                                      </p:cBhvr>
                                      <p:tavLst>
                                        <p:tav tm="0">
                                          <p:val>
                                            <p:strVal val="1+#ppt_w/2"/>
                                          </p:val>
                                        </p:tav>
                                        <p:tav tm="100000">
                                          <p:val>
                                            <p:strVal val="#ppt_x"/>
                                          </p:val>
                                        </p:tav>
                                      </p:tavLst>
                                    </p:anim>
                                    <p:anim calcmode="lin" valueType="num">
                                      <p:cBhvr additive="base">
                                        <p:cTn id="33" dur="25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250" fill="hold"/>
                                        <p:tgtEl>
                                          <p:spTgt spid="71"/>
                                        </p:tgtEl>
                                        <p:attrNameLst>
                                          <p:attrName>ppt_x</p:attrName>
                                        </p:attrNameLst>
                                      </p:cBhvr>
                                      <p:tavLst>
                                        <p:tav tm="0">
                                          <p:val>
                                            <p:strVal val="0-#ppt_w/2"/>
                                          </p:val>
                                        </p:tav>
                                        <p:tav tm="100000">
                                          <p:val>
                                            <p:strVal val="#ppt_x"/>
                                          </p:val>
                                        </p:tav>
                                      </p:tavLst>
                                    </p:anim>
                                    <p:anim calcmode="lin" valueType="num">
                                      <p:cBhvr additive="base">
                                        <p:cTn id="3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sp>
        <p:nvSpPr>
          <p:cNvPr id="124" name="文本框 20"/>
          <p:cNvSpPr txBox="1"/>
          <p:nvPr/>
        </p:nvSpPr>
        <p:spPr>
          <a:xfrm>
            <a:off x="4090588" y="3027527"/>
            <a:ext cx="1993248" cy="627293"/>
          </a:xfrm>
          <a:prstGeom prst="rect">
            <a:avLst/>
          </a:prstGeom>
          <a:noFill/>
        </p:spPr>
        <p:txBody>
          <a:bodyPr wrap="none" lIns="72585" tIns="36293" rIns="72585" bIns="36293">
            <a:spAutoFit/>
          </a:bodyPr>
          <a:lstStyle/>
          <a:p>
            <a:pPr marL="0" marR="0" lvl="0" indent="0" algn="ctr" defTabSz="96647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第三部分</a:t>
            </a:r>
            <a:endPar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5" name="矩形 47"/>
          <p:cNvSpPr>
            <a:spLocks noChangeArrowheads="1"/>
          </p:cNvSpPr>
          <p:nvPr/>
        </p:nvSpPr>
        <p:spPr bwMode="auto">
          <a:xfrm>
            <a:off x="2887063" y="3714720"/>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6647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5" name="组合 14"/>
          <p:cNvGrpSpPr/>
          <p:nvPr/>
        </p:nvGrpSpPr>
        <p:grpSpPr>
          <a:xfrm>
            <a:off x="1335449" y="2993474"/>
            <a:ext cx="1431913" cy="1244466"/>
            <a:chOff x="5302149" y="2985078"/>
            <a:chExt cx="1050770" cy="913217"/>
          </a:xfrm>
        </p:grpSpPr>
        <p:sp>
          <p:nvSpPr>
            <p:cNvPr id="16" name="Freeform 5"/>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Freeform 5"/>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3FB1FF"/>
            </a:solidFill>
            <a:ln w="22225" cap="flat" cmpd="sng" algn="ctr">
              <a:noFill/>
              <a:prstDash val="solid"/>
            </a:ln>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8" name="组合 64"/>
            <p:cNvGrpSpPr/>
            <p:nvPr/>
          </p:nvGrpSpPr>
          <p:grpSpPr bwMode="auto">
            <a:xfrm>
              <a:off x="5640699" y="3260408"/>
              <a:ext cx="645592" cy="573822"/>
              <a:chOff x="5405438" y="6815138"/>
              <a:chExt cx="511175" cy="460375"/>
            </a:xfrm>
          </p:grpSpPr>
          <p:sp>
            <p:nvSpPr>
              <p:cNvPr id="19"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1"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37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37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375" accel="50000" fill="hold">
                                          <p:stCondLst>
                                            <p:cond delay="375"/>
                                          </p:stCondLst>
                                        </p:cTn>
                                        <p:tgtEl>
                                          <p:spTgt spid="15"/>
                                        </p:tgtEl>
                                        <p:attrNameLst>
                                          <p:attrName>ppt_w</p:attrName>
                                        </p:attrNameLst>
                                      </p:cBhvr>
                                      <p:tavLst>
                                        <p:tav tm="0">
                                          <p:val>
                                            <p:strVal val="#ppt_w*.05"/>
                                          </p:val>
                                        </p:tav>
                                        <p:tav tm="100000">
                                          <p:val>
                                            <p:strVal val="#ppt_w"/>
                                          </p:val>
                                        </p:tav>
                                      </p:tavLst>
                                    </p:anim>
                                    <p:anim calcmode="lin" valueType="num">
                                      <p:cBhvr>
                                        <p:cTn id="10" dur="750" fill="hold"/>
                                        <p:tgtEl>
                                          <p:spTgt spid="15"/>
                                        </p:tgtEl>
                                        <p:attrNameLst>
                                          <p:attrName>ppt_h</p:attrName>
                                        </p:attrNameLst>
                                      </p:cBhvr>
                                      <p:tavLst>
                                        <p:tav tm="0">
                                          <p:val>
                                            <p:strVal val="#ppt_h"/>
                                          </p:val>
                                        </p:tav>
                                        <p:tav tm="100000">
                                          <p:val>
                                            <p:strVal val="#ppt_h"/>
                                          </p:val>
                                        </p:tav>
                                      </p:tavLst>
                                    </p:anim>
                                    <p:anim calcmode="lin" valueType="num">
                                      <p:cBhvr>
                                        <p:cTn id="11" dur="37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37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375" accel="50000" fill="hold">
                                          <p:stCondLst>
                                            <p:cond delay="375"/>
                                          </p:stCondLst>
                                        </p:cTn>
                                        <p:tgtEl>
                                          <p:spTgt spid="15"/>
                                        </p:tgtEl>
                                        <p:attrNameLst>
                                          <p:attrName>ppt_y</p:attrName>
                                        </p:attrNameLst>
                                      </p:cBhvr>
                                      <p:tavLst>
                                        <p:tav tm="0">
                                          <p:val>
                                            <p:strVal val="#ppt_y+.1"/>
                                          </p:val>
                                        </p:tav>
                                        <p:tav tm="100000">
                                          <p:val>
                                            <p:strVal val="#ppt_y"/>
                                          </p:val>
                                        </p:tav>
                                      </p:tavLst>
                                    </p:anim>
                                    <p:animEffect transition="in" filter="fade">
                                      <p:cBhvr>
                                        <p:cTn id="14" dur="750" decel="50000">
                                          <p:stCondLst>
                                            <p:cond delay="0"/>
                                          </p:stCondLst>
                                        </p:cTn>
                                        <p:tgtEl>
                                          <p:spTgt spid="1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217195" y="686830"/>
            <a:ext cx="2041922" cy="2016581"/>
            <a:chOff x="4483698" y="682586"/>
            <a:chExt cx="2170960" cy="2144018"/>
          </a:xfrm>
        </p:grpSpPr>
        <p:sp>
          <p:nvSpPr>
            <p:cNvPr id="68" name="Freeform 11"/>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22" name="组合 84"/>
            <p:cNvGrpSpPr/>
            <p:nvPr/>
          </p:nvGrpSpPr>
          <p:grpSpPr bwMode="auto">
            <a:xfrm>
              <a:off x="5445756" y="1157645"/>
              <a:ext cx="464573" cy="416302"/>
              <a:chOff x="6942138" y="1422400"/>
              <a:chExt cx="357188" cy="323851"/>
            </a:xfrm>
          </p:grpSpPr>
          <p:sp>
            <p:nvSpPr>
              <p:cNvPr id="25694" name="Freeform 31"/>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5" name="Freeform 32"/>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6" name="Freeform 33"/>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7" name="Freeform 34"/>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8" name="Freeform 35"/>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9" name="Freeform 36"/>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700" name="Freeform 37"/>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25629" name="文本框 115"/>
            <p:cNvSpPr txBox="1">
              <a:spLocks noChangeArrowheads="1"/>
            </p:cNvSpPr>
            <p:nvPr/>
          </p:nvSpPr>
          <p:spPr bwMode="auto">
            <a:xfrm>
              <a:off x="5106400" y="1671459"/>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8" name="组合 7"/>
          <p:cNvGrpSpPr/>
          <p:nvPr/>
        </p:nvGrpSpPr>
        <p:grpSpPr>
          <a:xfrm>
            <a:off x="6341269" y="686830"/>
            <a:ext cx="2041922" cy="2016581"/>
            <a:chOff x="6742002" y="682586"/>
            <a:chExt cx="2170960" cy="2144018"/>
          </a:xfrm>
        </p:grpSpPr>
        <p:sp>
          <p:nvSpPr>
            <p:cNvPr id="32" name="Freeform 5"/>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21" name="组合 78"/>
            <p:cNvGrpSpPr/>
            <p:nvPr/>
          </p:nvGrpSpPr>
          <p:grpSpPr bwMode="auto">
            <a:xfrm>
              <a:off x="7486331" y="1213903"/>
              <a:ext cx="431661" cy="356294"/>
              <a:chOff x="9478963" y="1489075"/>
              <a:chExt cx="307975" cy="257176"/>
            </a:xfrm>
          </p:grpSpPr>
          <p:sp>
            <p:nvSpPr>
              <p:cNvPr id="25701" name="Freeform 26"/>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702" name="Freeform 27"/>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703" name="Freeform 28"/>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704" name="Freeform 29"/>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705" name="Freeform 30"/>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25630" name="文本框 116"/>
            <p:cNvSpPr txBox="1">
              <a:spLocks noChangeArrowheads="1"/>
            </p:cNvSpPr>
            <p:nvPr/>
          </p:nvSpPr>
          <p:spPr bwMode="auto">
            <a:xfrm>
              <a:off x="7248246" y="1671459"/>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10" name="组合 9"/>
          <p:cNvGrpSpPr/>
          <p:nvPr/>
        </p:nvGrpSpPr>
        <p:grpSpPr>
          <a:xfrm>
            <a:off x="4223148" y="2789248"/>
            <a:ext cx="2035969" cy="2009526"/>
            <a:chOff x="4490027" y="2917865"/>
            <a:chExt cx="2164631" cy="2136517"/>
          </a:xfrm>
        </p:grpSpPr>
        <p:sp>
          <p:nvSpPr>
            <p:cNvPr id="34" name="Freeform 7"/>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23" name="组合 92"/>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5" name="Freeform 39"/>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7" name="Freeform 41"/>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9" name="Freeform 43"/>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91" name="Freeform 45"/>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93" name="Freeform 47"/>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25631" name="文本框 117"/>
            <p:cNvSpPr txBox="1">
              <a:spLocks noChangeArrowheads="1"/>
            </p:cNvSpPr>
            <p:nvPr/>
          </p:nvSpPr>
          <p:spPr bwMode="auto">
            <a:xfrm>
              <a:off x="5106400" y="3842981"/>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13" name="组合 12"/>
          <p:cNvGrpSpPr/>
          <p:nvPr/>
        </p:nvGrpSpPr>
        <p:grpSpPr>
          <a:xfrm>
            <a:off x="6340079" y="2789248"/>
            <a:ext cx="2034777" cy="2009526"/>
            <a:chOff x="6740737" y="2917865"/>
            <a:chExt cx="2163364" cy="2136517"/>
          </a:xfrm>
        </p:grpSpPr>
        <p:sp>
          <p:nvSpPr>
            <p:cNvPr id="36" name="Freeform 9"/>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1" name="组合 10"/>
            <p:cNvGrpSpPr/>
            <p:nvPr/>
          </p:nvGrpSpPr>
          <p:grpSpPr>
            <a:xfrm>
              <a:off x="6740737" y="2917865"/>
              <a:ext cx="2163364" cy="2136517"/>
              <a:chOff x="6740737" y="2917865"/>
              <a:chExt cx="2163364" cy="2136517"/>
            </a:xfrm>
          </p:grpSpPr>
          <p:sp>
            <p:nvSpPr>
              <p:cNvPr id="25607" name="Freeform 10"/>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5624" name="组合 103"/>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grpSp>
          <p:sp>
            <p:nvSpPr>
              <p:cNvPr id="25632" name="文本框 118"/>
              <p:cNvSpPr txBox="1">
                <a:spLocks noChangeArrowheads="1"/>
              </p:cNvSpPr>
              <p:nvPr/>
            </p:nvSpPr>
            <p:spPr bwMode="auto">
              <a:xfrm>
                <a:off x="7248246" y="3842981"/>
                <a:ext cx="964655"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50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sp>
        <p:nvSpPr>
          <p:cNvPr id="25603" name="Freeform 6"/>
          <p:cNvSpPr/>
          <p:nvPr/>
        </p:nvSpPr>
        <p:spPr bwMode="auto">
          <a:xfrm>
            <a:off x="6341269" y="686830"/>
            <a:ext cx="2041922" cy="2016581"/>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05" name="Freeform 8"/>
          <p:cNvSpPr/>
          <p:nvPr/>
        </p:nvSpPr>
        <p:spPr bwMode="auto">
          <a:xfrm>
            <a:off x="4223148" y="2789248"/>
            <a:ext cx="2035969" cy="2009526"/>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09" name="Freeform 12"/>
          <p:cNvSpPr/>
          <p:nvPr/>
        </p:nvSpPr>
        <p:spPr bwMode="auto">
          <a:xfrm>
            <a:off x="4217195" y="686830"/>
            <a:ext cx="2041922" cy="2016581"/>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3" name="Freeform 18"/>
          <p:cNvSpPr/>
          <p:nvPr/>
        </p:nvSpPr>
        <p:spPr bwMode="auto">
          <a:xfrm>
            <a:off x="3790950" y="2757500"/>
            <a:ext cx="956073" cy="202246"/>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4" name="Freeform 19"/>
          <p:cNvSpPr/>
          <p:nvPr/>
        </p:nvSpPr>
        <p:spPr bwMode="auto">
          <a:xfrm>
            <a:off x="4723211" y="2938581"/>
            <a:ext cx="36909" cy="37627"/>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5" name="Freeform 20"/>
          <p:cNvSpPr/>
          <p:nvPr/>
        </p:nvSpPr>
        <p:spPr bwMode="auto">
          <a:xfrm>
            <a:off x="5812631" y="4504812"/>
            <a:ext cx="935832" cy="204598"/>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6" name="Freeform 21"/>
          <p:cNvSpPr/>
          <p:nvPr/>
        </p:nvSpPr>
        <p:spPr bwMode="auto">
          <a:xfrm>
            <a:off x="6729413" y="4487173"/>
            <a:ext cx="36910" cy="37627"/>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7" name="Freeform 22"/>
          <p:cNvSpPr/>
          <p:nvPr/>
        </p:nvSpPr>
        <p:spPr bwMode="auto">
          <a:xfrm>
            <a:off x="7840266" y="2551727"/>
            <a:ext cx="962025" cy="204598"/>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8" name="Freeform 23"/>
          <p:cNvSpPr/>
          <p:nvPr/>
        </p:nvSpPr>
        <p:spPr bwMode="auto">
          <a:xfrm>
            <a:off x="7824788" y="2538792"/>
            <a:ext cx="36910" cy="36451"/>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19" name="Freeform 24"/>
          <p:cNvSpPr/>
          <p:nvPr/>
        </p:nvSpPr>
        <p:spPr bwMode="auto">
          <a:xfrm>
            <a:off x="5770960" y="796475"/>
            <a:ext cx="953690" cy="203422"/>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20" name="Freeform 25"/>
          <p:cNvSpPr/>
          <p:nvPr/>
        </p:nvSpPr>
        <p:spPr bwMode="auto">
          <a:xfrm>
            <a:off x="5755481" y="976380"/>
            <a:ext cx="36910" cy="37627"/>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25" name="文本框 111"/>
          <p:cNvSpPr txBox="1">
            <a:spLocks noChangeArrowheads="1"/>
          </p:cNvSpPr>
          <p:nvPr/>
        </p:nvSpPr>
        <p:spPr bwMode="auto">
          <a:xfrm>
            <a:off x="5987660" y="509362"/>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626" name="文本框 112"/>
          <p:cNvSpPr txBox="1">
            <a:spLocks noChangeArrowheads="1"/>
          </p:cNvSpPr>
          <p:nvPr/>
        </p:nvSpPr>
        <p:spPr bwMode="auto">
          <a:xfrm>
            <a:off x="5836451" y="4748212"/>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627" name="文本框 113"/>
          <p:cNvSpPr txBox="1">
            <a:spLocks noChangeArrowheads="1"/>
          </p:cNvSpPr>
          <p:nvPr/>
        </p:nvSpPr>
        <p:spPr bwMode="auto">
          <a:xfrm>
            <a:off x="3735763" y="2491759"/>
            <a:ext cx="907317" cy="30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50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50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628" name="文本框 114"/>
          <p:cNvSpPr txBox="1">
            <a:spLocks noChangeArrowheads="1"/>
          </p:cNvSpPr>
          <p:nvPr/>
        </p:nvSpPr>
        <p:spPr bwMode="auto">
          <a:xfrm>
            <a:off x="8073635" y="2491758"/>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69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0" name="矩形 47"/>
          <p:cNvSpPr>
            <a:spLocks noChangeArrowheads="1"/>
          </p:cNvSpPr>
          <p:nvPr/>
        </p:nvSpPr>
        <p:spPr bwMode="auto">
          <a:xfrm>
            <a:off x="625079" y="3203147"/>
            <a:ext cx="3069431" cy="13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22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kumimoji="0" lang="en-US" sz="122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endParaRPr kumimoji="0" lang="en-US" altLang="zh-CN" sz="122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en-US" altLang="zh-CN" sz="122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kumimoji="0" lang="zh-CN" altLang="en-US" sz="122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625078" y="2663432"/>
            <a:ext cx="3086100" cy="532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30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30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cxnSp>
        <p:nvCxnSpPr>
          <p:cNvPr id="122" name="直接连接符 121"/>
          <p:cNvCxnSpPr/>
          <p:nvPr/>
        </p:nvCxnSpPr>
        <p:spPr>
          <a:xfrm>
            <a:off x="625079" y="3136123"/>
            <a:ext cx="286940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426869" y="1880616"/>
            <a:ext cx="1746648" cy="1724971"/>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23" name="文本框 122"/>
            <p:cNvSpPr txBox="1"/>
            <p:nvPr/>
          </p:nvSpPr>
          <p:spPr>
            <a:xfrm>
              <a:off x="6082486" y="2404051"/>
              <a:ext cx="1278245" cy="919790"/>
            </a:xfrm>
            <a:prstGeom prst="rect">
              <a:avLst/>
            </a:prstGeom>
            <a:noFill/>
          </p:spPr>
          <p:txBody>
            <a:bodyPr wrap="none"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altLang="zh-CN" sz="244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Sample</a:t>
              </a:r>
              <a:endParaRPr kumimoji="0" lang="en-US" altLang="zh-CN" sz="244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en-US" altLang="zh-CN" sz="2730" b="0" i="0" u="none" strike="noStrike" kern="1200" cap="none" spc="0" normalizeH="0" baseline="0" noProof="0" dirty="0">
                  <a:ln>
                    <a:noFill/>
                  </a:ln>
                  <a:solidFill>
                    <a:srgbClr val="1C1C1C">
                      <a:lumMod val="65000"/>
                      <a:lumOff val="35000"/>
                    </a:srgbClr>
                  </a:solidFill>
                  <a:effectLst/>
                  <a:uLnTx/>
                  <a:uFillTx/>
                  <a:latin typeface="Arial Black" panose="020B0A04020102020204" pitchFamily="34" charset="0"/>
                  <a:ea typeface="微软雅黑" panose="020B0503020204020204" pitchFamily="34" charset="-122"/>
                  <a:cs typeface="+mn-cs"/>
                </a:rPr>
                <a:t>TEXT</a:t>
              </a:r>
              <a:endParaRPr kumimoji="0" lang="zh-CN" altLang="en-US" sz="2730" b="0" i="0" u="none" strike="noStrike" kern="1200" cap="none" spc="0" normalizeH="0" baseline="0" noProof="0" dirty="0">
                <a:ln>
                  <a:noFill/>
                </a:ln>
                <a:solidFill>
                  <a:srgbClr val="1C1C1C">
                    <a:lumMod val="65000"/>
                    <a:lumOff val="35000"/>
                  </a:srgbClr>
                </a:solidFill>
                <a:effectLst/>
                <a:uLnTx/>
                <a:uFillTx/>
                <a:latin typeface="Arial Black" panose="020B0A04020102020204" pitchFamily="34" charset="0"/>
                <a:ea typeface="微软雅黑" panose="020B0503020204020204" pitchFamily="34" charset="-122"/>
                <a:cs typeface="+mn-cs"/>
              </a:endParaRPr>
            </a:p>
          </p:txBody>
        </p:sp>
      </p:grpSp>
      <p:grpSp>
        <p:nvGrpSpPr>
          <p:cNvPr id="4" name="组合 3"/>
          <p:cNvGrpSpPr/>
          <p:nvPr/>
        </p:nvGrpSpPr>
        <p:grpSpPr>
          <a:xfrm>
            <a:off x="4158574" y="706093"/>
            <a:ext cx="867055" cy="836686"/>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41" name="组合 134"/>
            <p:cNvGrpSpPr/>
            <p:nvPr/>
          </p:nvGrpSpPr>
          <p:grpSpPr bwMode="auto">
            <a:xfrm>
              <a:off x="4692566" y="952619"/>
              <a:ext cx="650655" cy="592574"/>
              <a:chOff x="5722963" y="2742165"/>
              <a:chExt cx="500063" cy="460375"/>
            </a:xfrm>
          </p:grpSpPr>
          <p:sp>
            <p:nvSpPr>
              <p:cNvPr id="136"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76"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5" name="组合 4"/>
          <p:cNvGrpSpPr/>
          <p:nvPr/>
        </p:nvGrpSpPr>
        <p:grpSpPr>
          <a:xfrm>
            <a:off x="7508155" y="706093"/>
            <a:ext cx="876227" cy="836686"/>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46" name="组合 138"/>
            <p:cNvGrpSpPr/>
            <p:nvPr/>
          </p:nvGrpSpPr>
          <p:grpSpPr bwMode="auto">
            <a:xfrm>
              <a:off x="8249649" y="946369"/>
              <a:ext cx="664579" cy="591324"/>
              <a:chOff x="952501" y="6013451"/>
              <a:chExt cx="511175" cy="460375"/>
            </a:xfrm>
          </p:grpSpPr>
          <p:sp>
            <p:nvSpPr>
              <p:cNvPr id="140"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71"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6" name="组合 5"/>
          <p:cNvGrpSpPr/>
          <p:nvPr/>
        </p:nvGrpSpPr>
        <p:grpSpPr>
          <a:xfrm>
            <a:off x="7508155" y="3962387"/>
            <a:ext cx="847652" cy="836686"/>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51" name="组合 142"/>
            <p:cNvGrpSpPr/>
            <p:nvPr/>
          </p:nvGrpSpPr>
          <p:grpSpPr bwMode="auto">
            <a:xfrm>
              <a:off x="8218002" y="4413052"/>
              <a:ext cx="665845" cy="591324"/>
              <a:chOff x="5405438" y="6815138"/>
              <a:chExt cx="511175" cy="460375"/>
            </a:xfrm>
          </p:grpSpPr>
          <p:sp>
            <p:nvSpPr>
              <p:cNvPr id="144"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66"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7" name="组合 6"/>
          <p:cNvGrpSpPr/>
          <p:nvPr/>
        </p:nvGrpSpPr>
        <p:grpSpPr>
          <a:xfrm>
            <a:off x="4217194" y="3962387"/>
            <a:ext cx="895350" cy="836686"/>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656" name="组合 146"/>
            <p:cNvGrpSpPr/>
            <p:nvPr/>
          </p:nvGrpSpPr>
          <p:grpSpPr bwMode="auto">
            <a:xfrm>
              <a:off x="4759656" y="4445556"/>
              <a:ext cx="675972" cy="593825"/>
              <a:chOff x="688976" y="7240588"/>
              <a:chExt cx="519113" cy="461963"/>
            </a:xfrm>
          </p:grpSpPr>
          <p:sp>
            <p:nvSpPr>
              <p:cNvPr id="148"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250"/>
                                        <p:tgtEl>
                                          <p:spTgt spid="1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left)">
                                      <p:cBhvr>
                                        <p:cTn id="11" dur="250"/>
                                        <p:tgtEl>
                                          <p:spTgt spid="12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0"/>
                                        </p:tgtEl>
                                        <p:attrNameLst>
                                          <p:attrName>style.visibility</p:attrName>
                                        </p:attrNameLst>
                                      </p:cBhvr>
                                      <p:to>
                                        <p:strVal val="visible"/>
                                      </p:to>
                                    </p:set>
                                    <p:animEffect transition="in" filter="wipe(left)">
                                      <p:cBhvr>
                                        <p:cTn id="14" dur="250"/>
                                        <p:tgtEl>
                                          <p:spTgt spid="12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ppt_w</p:attrName>
                                        </p:attrNameLst>
                                      </p:cBhvr>
                                      <p:tavLst>
                                        <p:tav tm="0">
                                          <p:val>
                                            <p:fltVal val="0"/>
                                          </p:val>
                                        </p:tav>
                                        <p:tav tm="100000">
                                          <p:val>
                                            <p:strVal val="#ppt_w"/>
                                          </p:val>
                                        </p:tav>
                                      </p:tavLst>
                                    </p:anim>
                                    <p:anim calcmode="lin" valueType="num">
                                      <p:cBhvr>
                                        <p:cTn id="23" dur="250" fill="hold"/>
                                        <p:tgtEl>
                                          <p:spTgt spid="4"/>
                                        </p:tgtEl>
                                        <p:attrNameLst>
                                          <p:attrName>ppt_h</p:attrName>
                                        </p:attrNameLst>
                                      </p:cBhvr>
                                      <p:tavLst>
                                        <p:tav tm="0">
                                          <p:val>
                                            <p:fltVal val="0"/>
                                          </p:val>
                                        </p:tav>
                                        <p:tav tm="100000">
                                          <p:val>
                                            <p:strVal val="#ppt_h"/>
                                          </p:val>
                                        </p:tav>
                                      </p:tavLst>
                                    </p:anim>
                                    <p:anim calcmode="lin" valueType="num">
                                      <p:cBhvr>
                                        <p:cTn id="24" dur="250" fill="hold"/>
                                        <p:tgtEl>
                                          <p:spTgt spid="4"/>
                                        </p:tgtEl>
                                        <p:attrNameLst>
                                          <p:attrName>style.rotation</p:attrName>
                                        </p:attrNameLst>
                                      </p:cBhvr>
                                      <p:tavLst>
                                        <p:tav tm="0">
                                          <p:val>
                                            <p:fltVal val="90"/>
                                          </p:val>
                                        </p:tav>
                                        <p:tav tm="100000">
                                          <p:val>
                                            <p:fltVal val="0"/>
                                          </p:val>
                                        </p:tav>
                                      </p:tavLst>
                                    </p:anim>
                                    <p:animEffect transition="in" filter="fade">
                                      <p:cBhvr>
                                        <p:cTn id="25" dur="250"/>
                                        <p:tgtEl>
                                          <p:spTgt spid="4"/>
                                        </p:tgtEl>
                                      </p:cBhvr>
                                    </p:animEffect>
                                  </p:childTnLst>
                                </p:cTn>
                              </p:par>
                              <p:par>
                                <p:cTn id="26" presetID="2" presetClass="entr" presetSubtype="9"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0-#ppt_w/2"/>
                                          </p:val>
                                        </p:tav>
                                        <p:tav tm="100000">
                                          <p:val>
                                            <p:strVal val="#ppt_x"/>
                                          </p:val>
                                        </p:tav>
                                      </p:tavLst>
                                    </p:anim>
                                    <p:anim calcmode="lin" valueType="num">
                                      <p:cBhvr additive="base">
                                        <p:cTn id="29" dur="25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31"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 calcmode="lin" valueType="num">
                                      <p:cBhvr>
                                        <p:cTn id="35" dur="250" fill="hold"/>
                                        <p:tgtEl>
                                          <p:spTgt spid="5"/>
                                        </p:tgtEl>
                                        <p:attrNameLst>
                                          <p:attrName>style.rotation</p:attrName>
                                        </p:attrNameLst>
                                      </p:cBhvr>
                                      <p:tavLst>
                                        <p:tav tm="0">
                                          <p:val>
                                            <p:fltVal val="90"/>
                                          </p:val>
                                        </p:tav>
                                        <p:tav tm="100000">
                                          <p:val>
                                            <p:fltVal val="0"/>
                                          </p:val>
                                        </p:tav>
                                      </p:tavLst>
                                    </p:anim>
                                    <p:animEffect transition="in" filter="fade">
                                      <p:cBhvr>
                                        <p:cTn id="36" dur="250"/>
                                        <p:tgtEl>
                                          <p:spTgt spid="5"/>
                                        </p:tgtEl>
                                      </p:cBhvr>
                                    </p:animEffect>
                                  </p:childTnLst>
                                </p:cTn>
                              </p:par>
                              <p:par>
                                <p:cTn id="37" presetID="2" presetClass="entr" presetSubtype="3"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250" fill="hold"/>
                                        <p:tgtEl>
                                          <p:spTgt spid="8"/>
                                        </p:tgtEl>
                                        <p:attrNameLst>
                                          <p:attrName>ppt_x</p:attrName>
                                        </p:attrNameLst>
                                      </p:cBhvr>
                                      <p:tavLst>
                                        <p:tav tm="0">
                                          <p:val>
                                            <p:strVal val="1+#ppt_w/2"/>
                                          </p:val>
                                        </p:tav>
                                        <p:tav tm="100000">
                                          <p:val>
                                            <p:strVal val="#ppt_x"/>
                                          </p:val>
                                        </p:tav>
                                      </p:tavLst>
                                    </p:anim>
                                    <p:anim calcmode="lin" valueType="num">
                                      <p:cBhvr additive="base">
                                        <p:cTn id="40" dur="250" fill="hold"/>
                                        <p:tgtEl>
                                          <p:spTgt spid="8"/>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31"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 calcmode="lin" valueType="num">
                                      <p:cBhvr>
                                        <p:cTn id="46" dur="250" fill="hold"/>
                                        <p:tgtEl>
                                          <p:spTgt spid="6"/>
                                        </p:tgtEl>
                                        <p:attrNameLst>
                                          <p:attrName>style.rotation</p:attrName>
                                        </p:attrNameLst>
                                      </p:cBhvr>
                                      <p:tavLst>
                                        <p:tav tm="0">
                                          <p:val>
                                            <p:fltVal val="90"/>
                                          </p:val>
                                        </p:tav>
                                        <p:tav tm="100000">
                                          <p:val>
                                            <p:fltVal val="0"/>
                                          </p:val>
                                        </p:tav>
                                      </p:tavLst>
                                    </p:anim>
                                    <p:animEffect transition="in" filter="fade">
                                      <p:cBhvr>
                                        <p:cTn id="47" dur="250"/>
                                        <p:tgtEl>
                                          <p:spTgt spid="6"/>
                                        </p:tgtEl>
                                      </p:cBhvr>
                                    </p:animEffect>
                                  </p:childTnLst>
                                </p:cTn>
                              </p:par>
                              <p:par>
                                <p:cTn id="48" presetID="2" presetClass="entr" presetSubtype="6"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250" fill="hold"/>
                                        <p:tgtEl>
                                          <p:spTgt spid="13"/>
                                        </p:tgtEl>
                                        <p:attrNameLst>
                                          <p:attrName>ppt_x</p:attrName>
                                        </p:attrNameLst>
                                      </p:cBhvr>
                                      <p:tavLst>
                                        <p:tav tm="0">
                                          <p:val>
                                            <p:strVal val="1+#ppt_w/2"/>
                                          </p:val>
                                        </p:tav>
                                        <p:tav tm="100000">
                                          <p:val>
                                            <p:strVal val="#ppt_x"/>
                                          </p:val>
                                        </p:tav>
                                      </p:tavLst>
                                    </p:anim>
                                    <p:anim calcmode="lin" valueType="num">
                                      <p:cBhvr additive="base">
                                        <p:cTn id="51" dur="25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31"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250" fill="hold"/>
                                        <p:tgtEl>
                                          <p:spTgt spid="7"/>
                                        </p:tgtEl>
                                        <p:attrNameLst>
                                          <p:attrName>ppt_w</p:attrName>
                                        </p:attrNameLst>
                                      </p:cBhvr>
                                      <p:tavLst>
                                        <p:tav tm="0">
                                          <p:val>
                                            <p:fltVal val="0"/>
                                          </p:val>
                                        </p:tav>
                                        <p:tav tm="100000">
                                          <p:val>
                                            <p:strVal val="#ppt_w"/>
                                          </p:val>
                                        </p:tav>
                                      </p:tavLst>
                                    </p:anim>
                                    <p:anim calcmode="lin" valueType="num">
                                      <p:cBhvr>
                                        <p:cTn id="56" dur="250" fill="hold"/>
                                        <p:tgtEl>
                                          <p:spTgt spid="7"/>
                                        </p:tgtEl>
                                        <p:attrNameLst>
                                          <p:attrName>ppt_h</p:attrName>
                                        </p:attrNameLst>
                                      </p:cBhvr>
                                      <p:tavLst>
                                        <p:tav tm="0">
                                          <p:val>
                                            <p:fltVal val="0"/>
                                          </p:val>
                                        </p:tav>
                                        <p:tav tm="100000">
                                          <p:val>
                                            <p:strVal val="#ppt_h"/>
                                          </p:val>
                                        </p:tav>
                                      </p:tavLst>
                                    </p:anim>
                                    <p:anim calcmode="lin" valueType="num">
                                      <p:cBhvr>
                                        <p:cTn id="57" dur="250" fill="hold"/>
                                        <p:tgtEl>
                                          <p:spTgt spid="7"/>
                                        </p:tgtEl>
                                        <p:attrNameLst>
                                          <p:attrName>style.rotation</p:attrName>
                                        </p:attrNameLst>
                                      </p:cBhvr>
                                      <p:tavLst>
                                        <p:tav tm="0">
                                          <p:val>
                                            <p:fltVal val="90"/>
                                          </p:val>
                                        </p:tav>
                                        <p:tav tm="100000">
                                          <p:val>
                                            <p:fltVal val="0"/>
                                          </p:val>
                                        </p:tav>
                                      </p:tavLst>
                                    </p:anim>
                                    <p:animEffect transition="in" filter="fade">
                                      <p:cBhvr>
                                        <p:cTn id="58" dur="250"/>
                                        <p:tgtEl>
                                          <p:spTgt spid="7"/>
                                        </p:tgtEl>
                                      </p:cBhvr>
                                    </p:animEffect>
                                  </p:childTnLst>
                                </p:cTn>
                              </p:par>
                              <p:par>
                                <p:cTn id="59" presetID="2" presetClass="entr" presetSubtype="12"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250" fill="hold"/>
                                        <p:tgtEl>
                                          <p:spTgt spid="10"/>
                                        </p:tgtEl>
                                        <p:attrNameLst>
                                          <p:attrName>ppt_x</p:attrName>
                                        </p:attrNameLst>
                                      </p:cBhvr>
                                      <p:tavLst>
                                        <p:tav tm="0">
                                          <p:val>
                                            <p:strVal val="0-#ppt_w/2"/>
                                          </p:val>
                                        </p:tav>
                                        <p:tav tm="100000">
                                          <p:val>
                                            <p:strVal val="#ppt_x"/>
                                          </p:val>
                                        </p:tav>
                                      </p:tavLst>
                                    </p:anim>
                                    <p:anim calcmode="lin" valueType="num">
                                      <p:cBhvr additive="base">
                                        <p:cTn id="62" dur="250" fill="hold"/>
                                        <p:tgtEl>
                                          <p:spTgt spid="10"/>
                                        </p:tgtEl>
                                        <p:attrNameLst>
                                          <p:attrName>ppt_y</p:attrName>
                                        </p:attrNameLst>
                                      </p:cBhvr>
                                      <p:tavLst>
                                        <p:tav tm="0">
                                          <p:val>
                                            <p:strVal val="1+#ppt_h/2"/>
                                          </p:val>
                                        </p:tav>
                                        <p:tav tm="100000">
                                          <p:val>
                                            <p:strVal val="#ppt_y"/>
                                          </p:val>
                                        </p:tav>
                                      </p:tavLst>
                                    </p:anim>
                                  </p:childTnLst>
                                </p:cTn>
                              </p:par>
                              <p:par>
                                <p:cTn id="63" presetID="10" presetClass="entr" presetSubtype="0" fill="hold" grpId="0" nodeType="withEffect">
                                  <p:stCondLst>
                                    <p:cond delay="0"/>
                                  </p:stCondLst>
                                  <p:childTnLst>
                                    <p:set>
                                      <p:cBhvr>
                                        <p:cTn id="64" dur="1" fill="hold">
                                          <p:stCondLst>
                                            <p:cond delay="0"/>
                                          </p:stCondLst>
                                        </p:cTn>
                                        <p:tgtEl>
                                          <p:spTgt spid="25619"/>
                                        </p:tgtEl>
                                        <p:attrNameLst>
                                          <p:attrName>style.visibility</p:attrName>
                                        </p:attrNameLst>
                                      </p:cBhvr>
                                      <p:to>
                                        <p:strVal val="visible"/>
                                      </p:to>
                                    </p:set>
                                    <p:animEffect transition="in" filter="fade">
                                      <p:cBhvr>
                                        <p:cTn id="65" dur="250"/>
                                        <p:tgtEl>
                                          <p:spTgt spid="2561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625"/>
                                        </p:tgtEl>
                                        <p:attrNameLst>
                                          <p:attrName>style.visibility</p:attrName>
                                        </p:attrNameLst>
                                      </p:cBhvr>
                                      <p:to>
                                        <p:strVal val="visible"/>
                                      </p:to>
                                    </p:set>
                                    <p:animEffect transition="in" filter="fade">
                                      <p:cBhvr>
                                        <p:cTn id="68" dur="250"/>
                                        <p:tgtEl>
                                          <p:spTgt spid="256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5627"/>
                                        </p:tgtEl>
                                        <p:attrNameLst>
                                          <p:attrName>style.visibility</p:attrName>
                                        </p:attrNameLst>
                                      </p:cBhvr>
                                      <p:to>
                                        <p:strVal val="visible"/>
                                      </p:to>
                                    </p:set>
                                    <p:animEffect transition="in" filter="fade">
                                      <p:cBhvr>
                                        <p:cTn id="71" dur="250"/>
                                        <p:tgtEl>
                                          <p:spTgt spid="256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613"/>
                                        </p:tgtEl>
                                        <p:attrNameLst>
                                          <p:attrName>style.visibility</p:attrName>
                                        </p:attrNameLst>
                                      </p:cBhvr>
                                      <p:to>
                                        <p:strVal val="visible"/>
                                      </p:to>
                                    </p:set>
                                    <p:animEffect transition="in" filter="fade">
                                      <p:cBhvr>
                                        <p:cTn id="74" dur="250"/>
                                        <p:tgtEl>
                                          <p:spTgt spid="2561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5626"/>
                                        </p:tgtEl>
                                        <p:attrNameLst>
                                          <p:attrName>style.visibility</p:attrName>
                                        </p:attrNameLst>
                                      </p:cBhvr>
                                      <p:to>
                                        <p:strVal val="visible"/>
                                      </p:to>
                                    </p:set>
                                    <p:animEffect transition="in" filter="fade">
                                      <p:cBhvr>
                                        <p:cTn id="77" dur="250"/>
                                        <p:tgtEl>
                                          <p:spTgt spid="2562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5615"/>
                                        </p:tgtEl>
                                        <p:attrNameLst>
                                          <p:attrName>style.visibility</p:attrName>
                                        </p:attrNameLst>
                                      </p:cBhvr>
                                      <p:to>
                                        <p:strVal val="visible"/>
                                      </p:to>
                                    </p:set>
                                    <p:animEffect transition="in" filter="fade">
                                      <p:cBhvr>
                                        <p:cTn id="80" dur="250"/>
                                        <p:tgtEl>
                                          <p:spTgt spid="2561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5628"/>
                                        </p:tgtEl>
                                        <p:attrNameLst>
                                          <p:attrName>style.visibility</p:attrName>
                                        </p:attrNameLst>
                                      </p:cBhvr>
                                      <p:to>
                                        <p:strVal val="visible"/>
                                      </p:to>
                                    </p:set>
                                    <p:animEffect transition="in" filter="fade">
                                      <p:cBhvr>
                                        <p:cTn id="83" dur="250"/>
                                        <p:tgtEl>
                                          <p:spTgt spid="2562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5617"/>
                                        </p:tgtEl>
                                        <p:attrNameLst>
                                          <p:attrName>style.visibility</p:attrName>
                                        </p:attrNameLst>
                                      </p:cBhvr>
                                      <p:to>
                                        <p:strVal val="visible"/>
                                      </p:to>
                                    </p:set>
                                    <p:animEffect transition="in" filter="fade">
                                      <p:cBhvr>
                                        <p:cTn id="8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94279" y="752555"/>
            <a:ext cx="1510536" cy="1491791"/>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12" name="组合 11"/>
          <p:cNvGrpSpPr/>
          <p:nvPr/>
        </p:nvGrpSpPr>
        <p:grpSpPr>
          <a:xfrm>
            <a:off x="3386978" y="2463468"/>
            <a:ext cx="1510536" cy="1491791"/>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5" name="Freeform 7"/>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7" name="Freeform 9"/>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11" name="组合 10"/>
          <p:cNvGrpSpPr/>
          <p:nvPr/>
        </p:nvGrpSpPr>
        <p:grpSpPr>
          <a:xfrm>
            <a:off x="4246487" y="1632367"/>
            <a:ext cx="1510536" cy="1491791"/>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11"/>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45" name="组合 44"/>
          <p:cNvGrpSpPr/>
          <p:nvPr/>
        </p:nvGrpSpPr>
        <p:grpSpPr>
          <a:xfrm>
            <a:off x="4246487" y="3343280"/>
            <a:ext cx="1510536" cy="1491791"/>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3" name="Freeform 13"/>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4" name="Freeform 14"/>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 name="Freeform 15"/>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6" name="Freeform 16"/>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7" name="Freeform 17"/>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 name="Freeform 18"/>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sp>
        <p:nvSpPr>
          <p:cNvPr id="37" name="文本框 20"/>
          <p:cNvSpPr txBox="1"/>
          <p:nvPr/>
        </p:nvSpPr>
        <p:spPr>
          <a:xfrm>
            <a:off x="1972156" y="1206272"/>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8" name="矩形 47"/>
          <p:cNvSpPr>
            <a:spLocks noChangeArrowheads="1"/>
          </p:cNvSpPr>
          <p:nvPr/>
        </p:nvSpPr>
        <p:spPr bwMode="auto">
          <a:xfrm>
            <a:off x="1456513" y="154022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1972156" y="2842755"/>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0" name="矩形 47"/>
          <p:cNvSpPr>
            <a:spLocks noChangeArrowheads="1"/>
          </p:cNvSpPr>
          <p:nvPr/>
        </p:nvSpPr>
        <p:spPr bwMode="auto">
          <a:xfrm>
            <a:off x="1456513" y="3176705"/>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5998452" y="1827200"/>
            <a:ext cx="1099677" cy="358377"/>
          </a:xfrm>
          <a:prstGeom prst="rect">
            <a:avLst/>
          </a:prstGeom>
          <a:noFill/>
        </p:spPr>
        <p:txBody>
          <a:bodyPr wrap="none"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2" name="矩形 47"/>
          <p:cNvSpPr>
            <a:spLocks noChangeArrowheads="1"/>
          </p:cNvSpPr>
          <p:nvPr/>
        </p:nvSpPr>
        <p:spPr bwMode="auto">
          <a:xfrm>
            <a:off x="5984150" y="2161150"/>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5998452" y="3463683"/>
            <a:ext cx="1099677" cy="358377"/>
          </a:xfrm>
          <a:prstGeom prst="rect">
            <a:avLst/>
          </a:prstGeom>
          <a:noFill/>
        </p:spPr>
        <p:txBody>
          <a:bodyPr wrap="none"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4" name="矩形 47"/>
          <p:cNvSpPr>
            <a:spLocks noChangeArrowheads="1"/>
          </p:cNvSpPr>
          <p:nvPr/>
        </p:nvSpPr>
        <p:spPr bwMode="auto">
          <a:xfrm>
            <a:off x="5984150" y="379763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1">
                                          <p:stCondLst>
                                            <p:cond delay="0"/>
                                          </p:stCondLst>
                                        </p:cTn>
                                        <p:tgtEl>
                                          <p:spTgt spid="2"/>
                                        </p:tgtEl>
                                      </p:cBhvr>
                                    </p:animEffect>
                                    <p:anim calcmode="lin" valueType="num">
                                      <p:cBhvr>
                                        <p:cTn id="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13" dur="1">
                                          <p:stCondLst>
                                            <p:cond delay="80"/>
                                          </p:stCondLst>
                                        </p:cTn>
                                        <p:tgtEl>
                                          <p:spTgt spid="2"/>
                                        </p:tgtEl>
                                      </p:cBhvr>
                                      <p:to x="100000" y="60000"/>
                                    </p:animScale>
                                    <p:animScale>
                                      <p:cBhvr>
                                        <p:cTn id="14" dur="1" decel="50000">
                                          <p:stCondLst>
                                            <p:cond delay="83"/>
                                          </p:stCondLst>
                                        </p:cTn>
                                        <p:tgtEl>
                                          <p:spTgt spid="2"/>
                                        </p:tgtEl>
                                      </p:cBhvr>
                                      <p:to x="100000" y="100000"/>
                                    </p:animScale>
                                    <p:animScale>
                                      <p:cBhvr>
                                        <p:cTn id="15" dur="1">
                                          <p:stCondLst>
                                            <p:cond delay="161"/>
                                          </p:stCondLst>
                                        </p:cTn>
                                        <p:tgtEl>
                                          <p:spTgt spid="2"/>
                                        </p:tgtEl>
                                      </p:cBhvr>
                                      <p:to x="100000" y="80000"/>
                                    </p:animScale>
                                    <p:animScale>
                                      <p:cBhvr>
                                        <p:cTn id="16" dur="1" decel="50000">
                                          <p:stCondLst>
                                            <p:cond delay="164"/>
                                          </p:stCondLst>
                                        </p:cTn>
                                        <p:tgtEl>
                                          <p:spTgt spid="2"/>
                                        </p:tgtEl>
                                      </p:cBhvr>
                                      <p:to x="100000" y="100000"/>
                                    </p:animScale>
                                    <p:animScale>
                                      <p:cBhvr>
                                        <p:cTn id="17" dur="1">
                                          <p:stCondLst>
                                            <p:cond delay="249"/>
                                          </p:stCondLst>
                                        </p:cTn>
                                        <p:tgtEl>
                                          <p:spTgt spid="2"/>
                                        </p:tgtEl>
                                      </p:cBhvr>
                                      <p:to x="100000" y="90000"/>
                                    </p:animScale>
                                    <p:animScale>
                                      <p:cBhvr>
                                        <p:cTn id="18" dur="1" decel="50000">
                                          <p:stCondLst>
                                            <p:cond delay="249"/>
                                          </p:stCondLst>
                                        </p:cTn>
                                        <p:tgtEl>
                                          <p:spTgt spid="2"/>
                                        </p:tgtEl>
                                      </p:cBhvr>
                                      <p:to x="100000" y="100000"/>
                                    </p:animScale>
                                    <p:animScale>
                                      <p:cBhvr>
                                        <p:cTn id="19" dur="1">
                                          <p:stCondLst>
                                            <p:cond delay="249"/>
                                          </p:stCondLst>
                                        </p:cTn>
                                        <p:tgtEl>
                                          <p:spTgt spid="2"/>
                                        </p:tgtEl>
                                      </p:cBhvr>
                                      <p:to x="100000" y="95000"/>
                                    </p:animScale>
                                    <p:animScale>
                                      <p:cBhvr>
                                        <p:cTn id="20" dur="1" decel="50000">
                                          <p:stCondLst>
                                            <p:cond delay="249"/>
                                          </p:stCondLst>
                                        </p:cTn>
                                        <p:tgtEl>
                                          <p:spTgt spid="2"/>
                                        </p:tgtEl>
                                      </p:cBhvr>
                                      <p:to x="100000" y="100000"/>
                                    </p:animScale>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250"/>
                                        <p:tgtEl>
                                          <p:spTgt spid="37"/>
                                        </p:tgtEl>
                                      </p:cBhvr>
                                    </p:animEffect>
                                    <p:anim calcmode="lin" valueType="num">
                                      <p:cBhvr>
                                        <p:cTn id="25" dur="250" fill="hold"/>
                                        <p:tgtEl>
                                          <p:spTgt spid="37"/>
                                        </p:tgtEl>
                                        <p:attrNameLst>
                                          <p:attrName>ppt_x</p:attrName>
                                        </p:attrNameLst>
                                      </p:cBhvr>
                                      <p:tavLst>
                                        <p:tav tm="0">
                                          <p:val>
                                            <p:strVal val="#ppt_x"/>
                                          </p:val>
                                        </p:tav>
                                        <p:tav tm="100000">
                                          <p:val>
                                            <p:strVal val="#ppt_x"/>
                                          </p:val>
                                        </p:tav>
                                      </p:tavLst>
                                    </p:anim>
                                    <p:anim calcmode="lin" valueType="num">
                                      <p:cBhvr>
                                        <p:cTn id="26" dur="250" fill="hold"/>
                                        <p:tgtEl>
                                          <p:spTgt spid="3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50"/>
                                        <p:tgtEl>
                                          <p:spTgt spid="38"/>
                                        </p:tgtEl>
                                      </p:cBhvr>
                                    </p:animEffect>
                                    <p:anim calcmode="lin" valueType="num">
                                      <p:cBhvr>
                                        <p:cTn id="30" dur="250" fill="hold"/>
                                        <p:tgtEl>
                                          <p:spTgt spid="38"/>
                                        </p:tgtEl>
                                        <p:attrNameLst>
                                          <p:attrName>ppt_x</p:attrName>
                                        </p:attrNameLst>
                                      </p:cBhvr>
                                      <p:tavLst>
                                        <p:tav tm="0">
                                          <p:val>
                                            <p:strVal val="#ppt_x"/>
                                          </p:val>
                                        </p:tav>
                                        <p:tav tm="100000">
                                          <p:val>
                                            <p:strVal val="#ppt_x"/>
                                          </p:val>
                                        </p:tav>
                                      </p:tavLst>
                                    </p:anim>
                                    <p:anim calcmode="lin" valueType="num">
                                      <p:cBhvr>
                                        <p:cTn id="31" dur="25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6"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71">
                                          <p:stCondLst>
                                            <p:cond delay="0"/>
                                          </p:stCondLst>
                                        </p:cTn>
                                        <p:tgtEl>
                                          <p:spTgt spid="11"/>
                                        </p:tgtEl>
                                      </p:cBhvr>
                                    </p:animEffect>
                                    <p:anim calcmode="lin" valueType="num">
                                      <p:cBhvr>
                                        <p:cTn id="3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3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4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41" dur="1">
                                          <p:stCondLst>
                                            <p:cond delay="80"/>
                                          </p:stCondLst>
                                        </p:cTn>
                                        <p:tgtEl>
                                          <p:spTgt spid="11"/>
                                        </p:tgtEl>
                                      </p:cBhvr>
                                      <p:to x="100000" y="60000"/>
                                    </p:animScale>
                                    <p:animScale>
                                      <p:cBhvr>
                                        <p:cTn id="42" dur="1" decel="50000">
                                          <p:stCondLst>
                                            <p:cond delay="83"/>
                                          </p:stCondLst>
                                        </p:cTn>
                                        <p:tgtEl>
                                          <p:spTgt spid="11"/>
                                        </p:tgtEl>
                                      </p:cBhvr>
                                      <p:to x="100000" y="100000"/>
                                    </p:animScale>
                                    <p:animScale>
                                      <p:cBhvr>
                                        <p:cTn id="43" dur="1">
                                          <p:stCondLst>
                                            <p:cond delay="161"/>
                                          </p:stCondLst>
                                        </p:cTn>
                                        <p:tgtEl>
                                          <p:spTgt spid="11"/>
                                        </p:tgtEl>
                                      </p:cBhvr>
                                      <p:to x="100000" y="80000"/>
                                    </p:animScale>
                                    <p:animScale>
                                      <p:cBhvr>
                                        <p:cTn id="44" dur="1" decel="50000">
                                          <p:stCondLst>
                                            <p:cond delay="164"/>
                                          </p:stCondLst>
                                        </p:cTn>
                                        <p:tgtEl>
                                          <p:spTgt spid="11"/>
                                        </p:tgtEl>
                                      </p:cBhvr>
                                      <p:to x="100000" y="100000"/>
                                    </p:animScale>
                                    <p:animScale>
                                      <p:cBhvr>
                                        <p:cTn id="45" dur="1">
                                          <p:stCondLst>
                                            <p:cond delay="249"/>
                                          </p:stCondLst>
                                        </p:cTn>
                                        <p:tgtEl>
                                          <p:spTgt spid="11"/>
                                        </p:tgtEl>
                                      </p:cBhvr>
                                      <p:to x="100000" y="90000"/>
                                    </p:animScale>
                                    <p:animScale>
                                      <p:cBhvr>
                                        <p:cTn id="46" dur="1" decel="50000">
                                          <p:stCondLst>
                                            <p:cond delay="249"/>
                                          </p:stCondLst>
                                        </p:cTn>
                                        <p:tgtEl>
                                          <p:spTgt spid="11"/>
                                        </p:tgtEl>
                                      </p:cBhvr>
                                      <p:to x="100000" y="100000"/>
                                    </p:animScale>
                                    <p:animScale>
                                      <p:cBhvr>
                                        <p:cTn id="47" dur="1">
                                          <p:stCondLst>
                                            <p:cond delay="249"/>
                                          </p:stCondLst>
                                        </p:cTn>
                                        <p:tgtEl>
                                          <p:spTgt spid="11"/>
                                        </p:tgtEl>
                                      </p:cBhvr>
                                      <p:to x="100000" y="95000"/>
                                    </p:animScale>
                                    <p:animScale>
                                      <p:cBhvr>
                                        <p:cTn id="48" dur="1" decel="50000">
                                          <p:stCondLst>
                                            <p:cond delay="249"/>
                                          </p:stCondLst>
                                        </p:cTn>
                                        <p:tgtEl>
                                          <p:spTgt spid="11"/>
                                        </p:tgtEl>
                                      </p:cBhvr>
                                      <p:to x="100000" y="100000"/>
                                    </p:animScale>
                                  </p:childTnLst>
                                </p:cTn>
                              </p:par>
                            </p:childTnLst>
                          </p:cTn>
                        </p:par>
                        <p:par>
                          <p:cTn id="49" fill="hold">
                            <p:stCondLst>
                              <p:cond delay="1500"/>
                            </p:stCondLst>
                            <p:childTnLst>
                              <p:par>
                                <p:cTn id="50" presetID="42" presetClass="entr" presetSubtype="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250"/>
                                        <p:tgtEl>
                                          <p:spTgt spid="41"/>
                                        </p:tgtEl>
                                      </p:cBhvr>
                                    </p:animEffect>
                                    <p:anim calcmode="lin" valueType="num">
                                      <p:cBhvr>
                                        <p:cTn id="53" dur="250" fill="hold"/>
                                        <p:tgtEl>
                                          <p:spTgt spid="41"/>
                                        </p:tgtEl>
                                        <p:attrNameLst>
                                          <p:attrName>ppt_x</p:attrName>
                                        </p:attrNameLst>
                                      </p:cBhvr>
                                      <p:tavLst>
                                        <p:tav tm="0">
                                          <p:val>
                                            <p:strVal val="#ppt_x"/>
                                          </p:val>
                                        </p:tav>
                                        <p:tav tm="100000">
                                          <p:val>
                                            <p:strVal val="#ppt_x"/>
                                          </p:val>
                                        </p:tav>
                                      </p:tavLst>
                                    </p:anim>
                                    <p:anim calcmode="lin" valueType="num">
                                      <p:cBhvr>
                                        <p:cTn id="54" dur="25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250"/>
                                        <p:tgtEl>
                                          <p:spTgt spid="42"/>
                                        </p:tgtEl>
                                      </p:cBhvr>
                                    </p:animEffect>
                                    <p:anim calcmode="lin" valueType="num">
                                      <p:cBhvr>
                                        <p:cTn id="58" dur="250" fill="hold"/>
                                        <p:tgtEl>
                                          <p:spTgt spid="42"/>
                                        </p:tgtEl>
                                        <p:attrNameLst>
                                          <p:attrName>ppt_x</p:attrName>
                                        </p:attrNameLst>
                                      </p:cBhvr>
                                      <p:tavLst>
                                        <p:tav tm="0">
                                          <p:val>
                                            <p:strVal val="#ppt_x"/>
                                          </p:val>
                                        </p:tav>
                                        <p:tav tm="100000">
                                          <p:val>
                                            <p:strVal val="#ppt_x"/>
                                          </p:val>
                                        </p:tav>
                                      </p:tavLst>
                                    </p:anim>
                                    <p:anim calcmode="lin" valueType="num">
                                      <p:cBhvr>
                                        <p:cTn id="59" dur="250" fill="hold"/>
                                        <p:tgtEl>
                                          <p:spTgt spid="42"/>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6" presetClass="entr" presetSubtype="0"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71">
                                          <p:stCondLst>
                                            <p:cond delay="0"/>
                                          </p:stCondLst>
                                        </p:cTn>
                                        <p:tgtEl>
                                          <p:spTgt spid="12"/>
                                        </p:tgtEl>
                                      </p:cBhvr>
                                    </p:animEffect>
                                    <p:anim calcmode="lin" valueType="num">
                                      <p:cBhvr>
                                        <p:cTn id="6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6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6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69" dur="1">
                                          <p:stCondLst>
                                            <p:cond delay="80"/>
                                          </p:stCondLst>
                                        </p:cTn>
                                        <p:tgtEl>
                                          <p:spTgt spid="12"/>
                                        </p:tgtEl>
                                      </p:cBhvr>
                                      <p:to x="100000" y="60000"/>
                                    </p:animScale>
                                    <p:animScale>
                                      <p:cBhvr>
                                        <p:cTn id="70" dur="1" decel="50000">
                                          <p:stCondLst>
                                            <p:cond delay="83"/>
                                          </p:stCondLst>
                                        </p:cTn>
                                        <p:tgtEl>
                                          <p:spTgt spid="12"/>
                                        </p:tgtEl>
                                      </p:cBhvr>
                                      <p:to x="100000" y="100000"/>
                                    </p:animScale>
                                    <p:animScale>
                                      <p:cBhvr>
                                        <p:cTn id="71" dur="1">
                                          <p:stCondLst>
                                            <p:cond delay="161"/>
                                          </p:stCondLst>
                                        </p:cTn>
                                        <p:tgtEl>
                                          <p:spTgt spid="12"/>
                                        </p:tgtEl>
                                      </p:cBhvr>
                                      <p:to x="100000" y="80000"/>
                                    </p:animScale>
                                    <p:animScale>
                                      <p:cBhvr>
                                        <p:cTn id="72" dur="1" decel="50000">
                                          <p:stCondLst>
                                            <p:cond delay="164"/>
                                          </p:stCondLst>
                                        </p:cTn>
                                        <p:tgtEl>
                                          <p:spTgt spid="12"/>
                                        </p:tgtEl>
                                      </p:cBhvr>
                                      <p:to x="100000" y="100000"/>
                                    </p:animScale>
                                    <p:animScale>
                                      <p:cBhvr>
                                        <p:cTn id="73" dur="1">
                                          <p:stCondLst>
                                            <p:cond delay="249"/>
                                          </p:stCondLst>
                                        </p:cTn>
                                        <p:tgtEl>
                                          <p:spTgt spid="12"/>
                                        </p:tgtEl>
                                      </p:cBhvr>
                                      <p:to x="100000" y="90000"/>
                                    </p:animScale>
                                    <p:animScale>
                                      <p:cBhvr>
                                        <p:cTn id="74" dur="1" decel="50000">
                                          <p:stCondLst>
                                            <p:cond delay="249"/>
                                          </p:stCondLst>
                                        </p:cTn>
                                        <p:tgtEl>
                                          <p:spTgt spid="12"/>
                                        </p:tgtEl>
                                      </p:cBhvr>
                                      <p:to x="100000" y="100000"/>
                                    </p:animScale>
                                    <p:animScale>
                                      <p:cBhvr>
                                        <p:cTn id="75" dur="1">
                                          <p:stCondLst>
                                            <p:cond delay="249"/>
                                          </p:stCondLst>
                                        </p:cTn>
                                        <p:tgtEl>
                                          <p:spTgt spid="12"/>
                                        </p:tgtEl>
                                      </p:cBhvr>
                                      <p:to x="100000" y="95000"/>
                                    </p:animScale>
                                    <p:animScale>
                                      <p:cBhvr>
                                        <p:cTn id="76" dur="1" decel="50000">
                                          <p:stCondLst>
                                            <p:cond delay="249"/>
                                          </p:stCondLst>
                                        </p:cTn>
                                        <p:tgtEl>
                                          <p:spTgt spid="12"/>
                                        </p:tgtEl>
                                      </p:cBhvr>
                                      <p:to x="100000" y="100000"/>
                                    </p:animScale>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250"/>
                                        <p:tgtEl>
                                          <p:spTgt spid="39"/>
                                        </p:tgtEl>
                                      </p:cBhvr>
                                    </p:animEffect>
                                    <p:anim calcmode="lin" valueType="num">
                                      <p:cBhvr>
                                        <p:cTn id="81" dur="250" fill="hold"/>
                                        <p:tgtEl>
                                          <p:spTgt spid="39"/>
                                        </p:tgtEl>
                                        <p:attrNameLst>
                                          <p:attrName>ppt_x</p:attrName>
                                        </p:attrNameLst>
                                      </p:cBhvr>
                                      <p:tavLst>
                                        <p:tav tm="0">
                                          <p:val>
                                            <p:strVal val="#ppt_x"/>
                                          </p:val>
                                        </p:tav>
                                        <p:tav tm="100000">
                                          <p:val>
                                            <p:strVal val="#ppt_x"/>
                                          </p:val>
                                        </p:tav>
                                      </p:tavLst>
                                    </p:anim>
                                    <p:anim calcmode="lin" valueType="num">
                                      <p:cBhvr>
                                        <p:cTn id="82" dur="250" fill="hold"/>
                                        <p:tgtEl>
                                          <p:spTgt spid="3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250"/>
                                        <p:tgtEl>
                                          <p:spTgt spid="40"/>
                                        </p:tgtEl>
                                      </p:cBhvr>
                                    </p:animEffect>
                                    <p:anim calcmode="lin" valueType="num">
                                      <p:cBhvr>
                                        <p:cTn id="86" dur="250" fill="hold"/>
                                        <p:tgtEl>
                                          <p:spTgt spid="40"/>
                                        </p:tgtEl>
                                        <p:attrNameLst>
                                          <p:attrName>ppt_x</p:attrName>
                                        </p:attrNameLst>
                                      </p:cBhvr>
                                      <p:tavLst>
                                        <p:tav tm="0">
                                          <p:val>
                                            <p:strVal val="#ppt_x"/>
                                          </p:val>
                                        </p:tav>
                                        <p:tav tm="100000">
                                          <p:val>
                                            <p:strVal val="#ppt_x"/>
                                          </p:val>
                                        </p:tav>
                                      </p:tavLst>
                                    </p:anim>
                                    <p:anim calcmode="lin" valueType="num">
                                      <p:cBhvr>
                                        <p:cTn id="87" dur="25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26"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down)">
                                      <p:cBhvr>
                                        <p:cTn id="91" dur="71">
                                          <p:stCondLst>
                                            <p:cond delay="0"/>
                                          </p:stCondLst>
                                        </p:cTn>
                                        <p:tgtEl>
                                          <p:spTgt spid="45"/>
                                        </p:tgtEl>
                                      </p:cBhvr>
                                    </p:animEffect>
                                    <p:anim calcmode="lin" valueType="num">
                                      <p:cBhvr>
                                        <p:cTn id="9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9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9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9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9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97" dur="1">
                                          <p:stCondLst>
                                            <p:cond delay="80"/>
                                          </p:stCondLst>
                                        </p:cTn>
                                        <p:tgtEl>
                                          <p:spTgt spid="45"/>
                                        </p:tgtEl>
                                      </p:cBhvr>
                                      <p:to x="100000" y="60000"/>
                                    </p:animScale>
                                    <p:animScale>
                                      <p:cBhvr>
                                        <p:cTn id="98" dur="1" decel="50000">
                                          <p:stCondLst>
                                            <p:cond delay="83"/>
                                          </p:stCondLst>
                                        </p:cTn>
                                        <p:tgtEl>
                                          <p:spTgt spid="45"/>
                                        </p:tgtEl>
                                      </p:cBhvr>
                                      <p:to x="100000" y="100000"/>
                                    </p:animScale>
                                    <p:animScale>
                                      <p:cBhvr>
                                        <p:cTn id="99" dur="1">
                                          <p:stCondLst>
                                            <p:cond delay="161"/>
                                          </p:stCondLst>
                                        </p:cTn>
                                        <p:tgtEl>
                                          <p:spTgt spid="45"/>
                                        </p:tgtEl>
                                      </p:cBhvr>
                                      <p:to x="100000" y="80000"/>
                                    </p:animScale>
                                    <p:animScale>
                                      <p:cBhvr>
                                        <p:cTn id="100" dur="1" decel="50000">
                                          <p:stCondLst>
                                            <p:cond delay="164"/>
                                          </p:stCondLst>
                                        </p:cTn>
                                        <p:tgtEl>
                                          <p:spTgt spid="45"/>
                                        </p:tgtEl>
                                      </p:cBhvr>
                                      <p:to x="100000" y="100000"/>
                                    </p:animScale>
                                    <p:animScale>
                                      <p:cBhvr>
                                        <p:cTn id="101" dur="1">
                                          <p:stCondLst>
                                            <p:cond delay="249"/>
                                          </p:stCondLst>
                                        </p:cTn>
                                        <p:tgtEl>
                                          <p:spTgt spid="45"/>
                                        </p:tgtEl>
                                      </p:cBhvr>
                                      <p:to x="100000" y="90000"/>
                                    </p:animScale>
                                    <p:animScale>
                                      <p:cBhvr>
                                        <p:cTn id="102" dur="1" decel="50000">
                                          <p:stCondLst>
                                            <p:cond delay="249"/>
                                          </p:stCondLst>
                                        </p:cTn>
                                        <p:tgtEl>
                                          <p:spTgt spid="45"/>
                                        </p:tgtEl>
                                      </p:cBhvr>
                                      <p:to x="100000" y="100000"/>
                                    </p:animScale>
                                    <p:animScale>
                                      <p:cBhvr>
                                        <p:cTn id="103" dur="1">
                                          <p:stCondLst>
                                            <p:cond delay="249"/>
                                          </p:stCondLst>
                                        </p:cTn>
                                        <p:tgtEl>
                                          <p:spTgt spid="45"/>
                                        </p:tgtEl>
                                      </p:cBhvr>
                                      <p:to x="100000" y="95000"/>
                                    </p:animScale>
                                    <p:animScale>
                                      <p:cBhvr>
                                        <p:cTn id="104" dur="1" decel="50000">
                                          <p:stCondLst>
                                            <p:cond delay="249"/>
                                          </p:stCondLst>
                                        </p:cTn>
                                        <p:tgtEl>
                                          <p:spTgt spid="45"/>
                                        </p:tgtEl>
                                      </p:cBhvr>
                                      <p:to x="100000" y="100000"/>
                                    </p:animScale>
                                  </p:childTnLst>
                                </p:cTn>
                              </p:par>
                            </p:childTnLst>
                          </p:cTn>
                        </p:par>
                        <p:par>
                          <p:cTn id="105" fill="hold">
                            <p:stCondLst>
                              <p:cond delay="3500"/>
                            </p:stCondLst>
                            <p:childTnLst>
                              <p:par>
                                <p:cTn id="106" presetID="42" presetClass="entr" presetSubtype="0" fill="hold" grpId="0" nodeType="after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250"/>
                                        <p:tgtEl>
                                          <p:spTgt spid="43"/>
                                        </p:tgtEl>
                                      </p:cBhvr>
                                    </p:animEffect>
                                    <p:anim calcmode="lin" valueType="num">
                                      <p:cBhvr>
                                        <p:cTn id="109" dur="250" fill="hold"/>
                                        <p:tgtEl>
                                          <p:spTgt spid="43"/>
                                        </p:tgtEl>
                                        <p:attrNameLst>
                                          <p:attrName>ppt_x</p:attrName>
                                        </p:attrNameLst>
                                      </p:cBhvr>
                                      <p:tavLst>
                                        <p:tav tm="0">
                                          <p:val>
                                            <p:strVal val="#ppt_x"/>
                                          </p:val>
                                        </p:tav>
                                        <p:tav tm="100000">
                                          <p:val>
                                            <p:strVal val="#ppt_x"/>
                                          </p:val>
                                        </p:tav>
                                      </p:tavLst>
                                    </p:anim>
                                    <p:anim calcmode="lin" valueType="num">
                                      <p:cBhvr>
                                        <p:cTn id="110" dur="250" fill="hold"/>
                                        <p:tgtEl>
                                          <p:spTgt spid="4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250"/>
                                        <p:tgtEl>
                                          <p:spTgt spid="44"/>
                                        </p:tgtEl>
                                      </p:cBhvr>
                                    </p:animEffect>
                                    <p:anim calcmode="lin" valueType="num">
                                      <p:cBhvr>
                                        <p:cTn id="114" dur="250" fill="hold"/>
                                        <p:tgtEl>
                                          <p:spTgt spid="44"/>
                                        </p:tgtEl>
                                        <p:attrNameLst>
                                          <p:attrName>ppt_x</p:attrName>
                                        </p:attrNameLst>
                                      </p:cBhvr>
                                      <p:tavLst>
                                        <p:tav tm="0">
                                          <p:val>
                                            <p:strVal val="#ppt_x"/>
                                          </p:val>
                                        </p:tav>
                                        <p:tav tm="100000">
                                          <p:val>
                                            <p:strVal val="#ppt_x"/>
                                          </p:val>
                                        </p:tav>
                                      </p:tavLst>
                                    </p:anim>
                                    <p:anim calcmode="lin" valueType="num">
                                      <p:cBhvr>
                                        <p:cTn id="11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07861" y="1701722"/>
            <a:ext cx="1467953" cy="1627384"/>
            <a:chOff x="7025441" y="1775328"/>
            <a:chExt cx="1560720" cy="1730226"/>
          </a:xfrm>
        </p:grpSpPr>
        <p:sp>
          <p:nvSpPr>
            <p:cNvPr id="48" name="Freeform 13"/>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Freeform 13"/>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45082" name="组合 54"/>
            <p:cNvGrpSpPr/>
            <p:nvPr/>
          </p:nvGrpSpPr>
          <p:grpSpPr bwMode="auto">
            <a:xfrm>
              <a:off x="7472407" y="2325291"/>
              <a:ext cx="1074720" cy="945118"/>
              <a:chOff x="688976" y="7240588"/>
              <a:chExt cx="519113" cy="461963"/>
            </a:xfrm>
          </p:grpSpPr>
          <p:sp>
            <p:nvSpPr>
              <p:cNvPr id="56"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 name="组合 3"/>
          <p:cNvGrpSpPr/>
          <p:nvPr/>
        </p:nvGrpSpPr>
        <p:grpSpPr>
          <a:xfrm>
            <a:off x="4752044" y="2713551"/>
            <a:ext cx="1492784" cy="1627384"/>
            <a:chOff x="5052347" y="2851099"/>
            <a:chExt cx="1587120" cy="1730226"/>
          </a:xfrm>
        </p:grpSpPr>
        <p:sp>
          <p:nvSpPr>
            <p:cNvPr id="47"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45083" name="组合 58"/>
            <p:cNvGrpSpPr/>
            <p:nvPr/>
          </p:nvGrpSpPr>
          <p:grpSpPr bwMode="auto">
            <a:xfrm>
              <a:off x="5579937" y="3412927"/>
              <a:ext cx="1059530" cy="943868"/>
              <a:chOff x="5405438" y="6815138"/>
              <a:chExt cx="511175" cy="460375"/>
            </a:xfrm>
          </p:grpSpPr>
          <p:sp>
            <p:nvSpPr>
              <p:cNvPr id="60"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5113"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2" name="组合 1"/>
          <p:cNvGrpSpPr/>
          <p:nvPr/>
        </p:nvGrpSpPr>
        <p:grpSpPr>
          <a:xfrm>
            <a:off x="1040412" y="2713551"/>
            <a:ext cx="1468236" cy="1627384"/>
            <a:chOff x="1106160" y="2851099"/>
            <a:chExt cx="1561020" cy="1730226"/>
          </a:xfrm>
        </p:grpSpPr>
        <p:sp>
          <p:nvSpPr>
            <p:cNvPr id="46" name="Freeform 13"/>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Freeform 13"/>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45084" name="组合 62"/>
            <p:cNvGrpSpPr/>
            <p:nvPr/>
          </p:nvGrpSpPr>
          <p:grpSpPr bwMode="auto">
            <a:xfrm>
              <a:off x="1607650" y="3392924"/>
              <a:ext cx="1059530" cy="963871"/>
              <a:chOff x="5722963" y="2742165"/>
              <a:chExt cx="500063" cy="460375"/>
            </a:xfrm>
          </p:grpSpPr>
          <p:sp>
            <p:nvSpPr>
              <p:cNvPr id="64"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5108"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 name="组合 2"/>
          <p:cNvGrpSpPr/>
          <p:nvPr/>
        </p:nvGrpSpPr>
        <p:grpSpPr>
          <a:xfrm>
            <a:off x="2896229" y="1701722"/>
            <a:ext cx="1467953" cy="1627384"/>
            <a:chOff x="3079254" y="1775328"/>
            <a:chExt cx="1560720" cy="1730226"/>
          </a:xfrm>
        </p:grpSpPr>
        <p:sp>
          <p:nvSpPr>
            <p:cNvPr id="45" name="Freeform 13"/>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0" name="Freeform 13"/>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45085" name="组合 66"/>
            <p:cNvGrpSpPr/>
            <p:nvPr/>
          </p:nvGrpSpPr>
          <p:grpSpPr bwMode="auto">
            <a:xfrm>
              <a:off x="3564679" y="2331542"/>
              <a:ext cx="1067125" cy="950119"/>
              <a:chOff x="952501" y="6013451"/>
              <a:chExt cx="511175" cy="460375"/>
            </a:xfrm>
          </p:grpSpPr>
          <p:sp>
            <p:nvSpPr>
              <p:cNvPr id="68"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5103"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5089" name="组合 98"/>
          <p:cNvGrpSpPr/>
          <p:nvPr/>
        </p:nvGrpSpPr>
        <p:grpSpPr bwMode="auto">
          <a:xfrm>
            <a:off x="885825" y="1762767"/>
            <a:ext cx="1804988" cy="787154"/>
            <a:chOff x="3508035" y="4207856"/>
            <a:chExt cx="2407376" cy="1063141"/>
          </a:xfrm>
        </p:grpSpPr>
        <p:sp>
          <p:nvSpPr>
            <p:cNvPr id="100"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1"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9" name="组合 98"/>
          <p:cNvGrpSpPr/>
          <p:nvPr/>
        </p:nvGrpSpPr>
        <p:grpSpPr bwMode="auto">
          <a:xfrm>
            <a:off x="4752045" y="1762767"/>
            <a:ext cx="1804988" cy="787154"/>
            <a:chOff x="3508035" y="4207856"/>
            <a:chExt cx="2407376" cy="1063141"/>
          </a:xfrm>
        </p:grpSpPr>
        <p:sp>
          <p:nvSpPr>
            <p:cNvPr id="40"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41"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42" name="组合 98"/>
          <p:cNvGrpSpPr/>
          <p:nvPr/>
        </p:nvGrpSpPr>
        <p:grpSpPr bwMode="auto">
          <a:xfrm>
            <a:off x="2878801" y="3452212"/>
            <a:ext cx="1804988" cy="787154"/>
            <a:chOff x="3508035" y="4207856"/>
            <a:chExt cx="2407376" cy="1063141"/>
          </a:xfrm>
        </p:grpSpPr>
        <p:sp>
          <p:nvSpPr>
            <p:cNvPr id="43"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44"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51" name="组合 98"/>
          <p:cNvGrpSpPr/>
          <p:nvPr/>
        </p:nvGrpSpPr>
        <p:grpSpPr bwMode="auto">
          <a:xfrm>
            <a:off x="6745021" y="3452212"/>
            <a:ext cx="1804988" cy="787154"/>
            <a:chOff x="3508035" y="4207856"/>
            <a:chExt cx="2407376" cy="1063141"/>
          </a:xfrm>
        </p:grpSpPr>
        <p:sp>
          <p:nvSpPr>
            <p:cNvPr id="52"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55"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2"/>
                                        </p:tgtEl>
                                        <p:attrNameLst>
                                          <p:attrName>ppt_x</p:attrName>
                                          <p:attrName>ppt_y</p:attrName>
                                        </p:attrNameLst>
                                      </p:cBhvr>
                                    </p:animMotion>
                                    <p:animEffect transition="in" filter="fade">
                                      <p:cBhvr>
                                        <p:cTn id="9" dur="25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5089"/>
                                        </p:tgtEl>
                                        <p:attrNameLst>
                                          <p:attrName>style.visibility</p:attrName>
                                        </p:attrNameLst>
                                      </p:cBhvr>
                                      <p:to>
                                        <p:strVal val="visible"/>
                                      </p:to>
                                    </p:set>
                                    <p:animEffect transition="in" filter="wipe(left)">
                                      <p:cBhvr>
                                        <p:cTn id="13" dur="250"/>
                                        <p:tgtEl>
                                          <p:spTgt spid="45089"/>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3"/>
                                        </p:tgtEl>
                                        <p:attrNameLst>
                                          <p:attrName>ppt_x</p:attrName>
                                          <p:attrName>ppt_y</p:attrName>
                                        </p:attrNameLst>
                                      </p:cBhvr>
                                    </p:animMotion>
                                    <p:animEffect transition="in" filter="fade">
                                      <p:cBhvr>
                                        <p:cTn id="19" dur="250"/>
                                        <p:tgtEl>
                                          <p:spTgt spid="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50"/>
                                        <p:tgtEl>
                                          <p:spTgt spid="42"/>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4"/>
                                        </p:tgtEl>
                                        <p:attrNameLst>
                                          <p:attrName>ppt_x</p:attrName>
                                          <p:attrName>ppt_y</p:attrName>
                                        </p:attrNameLst>
                                      </p:cBhvr>
                                    </p:animMotion>
                                    <p:animEffect transition="in" filter="fade">
                                      <p:cBhvr>
                                        <p:cTn id="29" dur="250"/>
                                        <p:tgtEl>
                                          <p:spTgt spid="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250"/>
                                        <p:tgtEl>
                                          <p:spTgt spid="39"/>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5"/>
                                        </p:tgtEl>
                                        <p:attrNameLst>
                                          <p:attrName>ppt_x</p:attrName>
                                          <p:attrName>ppt_y</p:attrName>
                                        </p:attrNameLst>
                                      </p:cBhvr>
                                    </p:animMotion>
                                    <p:animEffect transition="in" filter="fade">
                                      <p:cBhvr>
                                        <p:cTn id="39" dur="250"/>
                                        <p:tgtEl>
                                          <p:spTgt spid="5"/>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p:nvPr/>
        </p:nvGrpSpPr>
        <p:grpSpPr bwMode="auto">
          <a:xfrm>
            <a:off x="5520146" y="608269"/>
            <a:ext cx="910816" cy="909324"/>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ln>
            <a:effectLst>
              <a:outerShdw blurRad="63500" dist="23000" dir="5400000" rotWithShape="0">
                <a:srgbClr val="000000">
                  <a:alpha val="34999"/>
                </a:srgbClr>
              </a:outerShdw>
            </a:effectLst>
          </p:spPr>
          <p:txBody>
            <a:bodyPr anchor="ctr"/>
            <a:lstStyle/>
            <a:p>
              <a:pPr marL="0" marR="0" lvl="0" indent="0" algn="ctr" defTabSz="429895" rtl="0" eaLnBrk="1" fontAlgn="base" latinLnBrk="0" hangingPunct="1">
                <a:lnSpc>
                  <a:spcPct val="100000"/>
                </a:lnSpc>
                <a:spcBef>
                  <a:spcPct val="0"/>
                </a:spcBef>
                <a:spcAft>
                  <a:spcPct val="0"/>
                </a:spcAft>
                <a:buClrTx/>
                <a:buSzTx/>
                <a:buFontTx/>
                <a:buNone/>
                <a:defRPr/>
              </a:pPr>
              <a:endParaRPr kumimoji="0" lang="en-US" sz="178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ln>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da-DK" sz="178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ln>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da-DK" sz="178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 name="Group 131"/>
          <p:cNvGrpSpPr/>
          <p:nvPr/>
        </p:nvGrpSpPr>
        <p:grpSpPr bwMode="auto">
          <a:xfrm>
            <a:off x="6505620" y="1314526"/>
            <a:ext cx="910816" cy="909323"/>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ln>
            <a:effectLst>
              <a:outerShdw blurRad="63500" dist="23000" dir="5400000" rotWithShape="0">
                <a:srgbClr val="000000">
                  <a:alpha val="34999"/>
                </a:srgbClr>
              </a:outerShdw>
            </a:effectLst>
          </p:spPr>
          <p:txBody>
            <a:bodyPr anchor="ctr"/>
            <a:lstStyle/>
            <a:p>
              <a:pPr marL="0" marR="0" lvl="0" indent="0" algn="ctr" defTabSz="429895" rtl="0" eaLnBrk="1" fontAlgn="base" latinLnBrk="0" hangingPunct="1">
                <a:lnSpc>
                  <a:spcPct val="100000"/>
                </a:lnSpc>
                <a:spcBef>
                  <a:spcPct val="0"/>
                </a:spcBef>
                <a:spcAft>
                  <a:spcPct val="0"/>
                </a:spcAft>
                <a:buClrTx/>
                <a:buSzTx/>
                <a:buFontTx/>
                <a:buNone/>
                <a:defRPr/>
              </a:pPr>
              <a:endParaRPr kumimoji="0" lang="en-US" sz="178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ln>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en-US" sz="178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5" name="Group 132"/>
          <p:cNvGrpSpPr/>
          <p:nvPr/>
        </p:nvGrpSpPr>
        <p:grpSpPr bwMode="auto">
          <a:xfrm>
            <a:off x="6913246" y="2398547"/>
            <a:ext cx="909324" cy="910816"/>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ln>
            <a:effectLst>
              <a:outerShdw blurRad="63500" dist="23000" dir="5400000" rotWithShape="0">
                <a:srgbClr val="000000">
                  <a:alpha val="34999"/>
                </a:srgbClr>
              </a:outerShdw>
            </a:effectLst>
          </p:spPr>
          <p:txBody>
            <a:bodyPr anchor="ctr"/>
            <a:lstStyle/>
            <a:p>
              <a:pPr marL="0" marR="0" lvl="0" indent="0" algn="ctr" defTabSz="429895" rtl="0" eaLnBrk="1" fontAlgn="base" latinLnBrk="0" hangingPunct="1">
                <a:lnSpc>
                  <a:spcPct val="100000"/>
                </a:lnSpc>
                <a:spcBef>
                  <a:spcPct val="0"/>
                </a:spcBef>
                <a:spcAft>
                  <a:spcPct val="0"/>
                </a:spcAft>
                <a:buClrTx/>
                <a:buSzTx/>
                <a:buFontTx/>
                <a:buNone/>
                <a:defRPr/>
              </a:pPr>
              <a:endParaRPr kumimoji="0" lang="en-US" sz="178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ln>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en-US" sz="178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133"/>
          <p:cNvGrpSpPr/>
          <p:nvPr/>
        </p:nvGrpSpPr>
        <p:grpSpPr bwMode="auto">
          <a:xfrm>
            <a:off x="6710179" y="3481074"/>
            <a:ext cx="909324" cy="910816"/>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ln>
            <a:effectLst>
              <a:outerShdw blurRad="63500" dist="23000" dir="5400000" rotWithShape="0">
                <a:srgbClr val="000000">
                  <a:alpha val="34999"/>
                </a:srgbClr>
              </a:outerShdw>
            </a:effectLst>
          </p:spPr>
          <p:txBody>
            <a:bodyPr anchor="ctr"/>
            <a:lstStyle/>
            <a:p>
              <a:pPr marL="0" marR="0" lvl="0" indent="0" algn="ctr" defTabSz="429895" rtl="0" eaLnBrk="1" fontAlgn="base" latinLnBrk="0" hangingPunct="1">
                <a:lnSpc>
                  <a:spcPct val="100000"/>
                </a:lnSpc>
                <a:spcBef>
                  <a:spcPct val="0"/>
                </a:spcBef>
                <a:spcAft>
                  <a:spcPct val="0"/>
                </a:spcAft>
                <a:buClrTx/>
                <a:buSzTx/>
                <a:buFontTx/>
                <a:buNone/>
                <a:defRPr/>
              </a:pPr>
              <a:endParaRPr kumimoji="0" lang="en-US" sz="178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ln>
          </p:spPr>
          <p:txBody>
            <a:bodyPr/>
            <a:lstStyle/>
            <a:p>
              <a:pPr marL="0" marR="0" lvl="0" indent="0" algn="l" defTabSz="909955" rtl="0" eaLnBrk="1" fontAlgn="auto" latinLnBrk="0" hangingPunct="1">
                <a:lnSpc>
                  <a:spcPct val="100000"/>
                </a:lnSpc>
                <a:spcBef>
                  <a:spcPts val="0"/>
                </a:spcBef>
                <a:spcAft>
                  <a:spcPts val="0"/>
                </a:spcAft>
                <a:buClrTx/>
                <a:buSzTx/>
                <a:buFontTx/>
                <a:buNone/>
                <a:defRPr/>
              </a:pPr>
              <a:endParaRPr kumimoji="0" lang="en-US" sz="178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56"/>
          <p:cNvGrpSpPr/>
          <p:nvPr/>
        </p:nvGrpSpPr>
        <p:grpSpPr bwMode="auto">
          <a:xfrm>
            <a:off x="1185555" y="1317512"/>
            <a:ext cx="2336767" cy="3005694"/>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955" rtl="0" eaLnBrk="1" fontAlgn="auto" latinLnBrk="0" hangingPunct="1">
                <a:lnSpc>
                  <a:spcPct val="15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315" b="0" i="0" u="none" strike="noStrike" kern="1200" cap="none" spc="0" normalizeH="0" baseline="0" noProof="0" dirty="0">
                <a:ln>
                  <a:noFill/>
                </a:ln>
                <a:solidFill>
                  <a:srgbClr val="1C1C1C">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59"/>
          <p:cNvGrpSpPr/>
          <p:nvPr/>
        </p:nvGrpSpPr>
        <p:grpSpPr bwMode="auto">
          <a:xfrm>
            <a:off x="3986689" y="1822194"/>
            <a:ext cx="2524903" cy="2524902"/>
            <a:chOff x="1187624" y="1119987"/>
            <a:chExt cx="3298688" cy="3298688"/>
          </a:xfrm>
        </p:grpSpPr>
        <p:pic>
          <p:nvPicPr>
            <p:cNvPr id="61" name="Picture 2"/>
            <p:cNvPicPr>
              <a:picLocks noChangeAspect="1" noChangeArrowheads="1"/>
            </p:cNvPicPr>
            <p:nvPr/>
          </p:nvPicPr>
          <p:blipFill>
            <a:blip r:embed="rId1" cstate="print"/>
            <a:stretch>
              <a:fillRect/>
            </a:stretch>
          </p:blipFill>
          <p:spPr bwMode="auto">
            <a:xfrm>
              <a:off x="1601574" y="1519949"/>
              <a:ext cx="2470788" cy="2451560"/>
            </a:xfrm>
            <a:prstGeom prst="ellipse">
              <a:avLst/>
            </a:prstGeom>
            <a:noFill/>
            <a:ln>
              <a:noFill/>
            </a:ln>
            <a:effec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50" fill="hold"/>
                                        <p:tgtEl>
                                          <p:spTgt spid="8"/>
                                        </p:tgtEl>
                                        <p:attrNameLst>
                                          <p:attrName>ppt_w</p:attrName>
                                        </p:attrNameLst>
                                      </p:cBhvr>
                                      <p:tavLst>
                                        <p:tav tm="0">
                                          <p:val>
                                            <p:fltVal val="0"/>
                                          </p:val>
                                        </p:tav>
                                        <p:tav tm="100000">
                                          <p:val>
                                            <p:strVal val="#ppt_w"/>
                                          </p:val>
                                        </p:tav>
                                      </p:tavLst>
                                    </p:anim>
                                    <p:anim calcmode="lin" valueType="num">
                                      <p:cBhvr>
                                        <p:cTn id="13" dur="250" fill="hold"/>
                                        <p:tgtEl>
                                          <p:spTgt spid="8"/>
                                        </p:tgtEl>
                                        <p:attrNameLst>
                                          <p:attrName>ppt_h</p:attrName>
                                        </p:attrNameLst>
                                      </p:cBhvr>
                                      <p:tavLst>
                                        <p:tav tm="0">
                                          <p:val>
                                            <p:fltVal val="0"/>
                                          </p:val>
                                        </p:tav>
                                        <p:tav tm="100000">
                                          <p:val>
                                            <p:strVal val="#ppt_h"/>
                                          </p:val>
                                        </p:tav>
                                      </p:tavLst>
                                    </p:anim>
                                    <p:animEffect transition="in" filter="fade">
                                      <p:cBhvr>
                                        <p:cTn id="14" dur="250"/>
                                        <p:tgtEl>
                                          <p:spTgt spid="8"/>
                                        </p:tgtEl>
                                      </p:cBhvr>
                                    </p:animEffect>
                                  </p:childTnLst>
                                </p:cTn>
                              </p:par>
                              <p:par>
                                <p:cTn id="15" presetID="6" presetClass="emph" presetSubtype="0" fill="hold" nodeType="withEffect">
                                  <p:stCondLst>
                                    <p:cond delay="100"/>
                                  </p:stCondLst>
                                  <p:childTnLst>
                                    <p:animScale>
                                      <p:cBhvr>
                                        <p:cTn id="16" dur="250" fill="hold"/>
                                        <p:tgtEl>
                                          <p:spTgt spid="8"/>
                                        </p:tgtEl>
                                      </p:cBhvr>
                                      <p:by x="110000" y="110000"/>
                                    </p:animScale>
                                  </p:childTnLst>
                                </p:cTn>
                              </p:par>
                              <p:par>
                                <p:cTn id="17" presetID="6" presetClass="emph" presetSubtype="0" fill="hold" nodeType="withEffect">
                                  <p:stCondLst>
                                    <p:cond delay="200"/>
                                  </p:stCondLst>
                                  <p:childTnLst>
                                    <p:animScale>
                                      <p:cBhvr>
                                        <p:cTn id="18" dur="250" fill="hold"/>
                                        <p:tgtEl>
                                          <p:spTgt spid="8"/>
                                        </p:tgtEl>
                                      </p:cBhvr>
                                      <p:by x="90000" y="90000"/>
                                    </p:animScale>
                                  </p:childTnLst>
                                </p:cTn>
                              </p:par>
                              <p:par>
                                <p:cTn id="19" presetID="6" presetClass="emph" presetSubtype="0" fill="hold" nodeType="withEffect">
                                  <p:stCondLst>
                                    <p:cond delay="400"/>
                                  </p:stCondLst>
                                  <p:childTnLst>
                                    <p:animScale>
                                      <p:cBhvr>
                                        <p:cTn id="20" dur="250" fill="hold"/>
                                        <p:tgtEl>
                                          <p:spTgt spid="8"/>
                                        </p:tgtEl>
                                      </p:cBhvr>
                                      <p:by x="105000" y="105000"/>
                                    </p:animScale>
                                  </p:childTnLst>
                                </p:cTn>
                              </p:par>
                              <p:par>
                                <p:cTn id="21" presetID="6" presetClass="emph" presetSubtype="0" fill="hold" nodeType="withEffect">
                                  <p:stCondLst>
                                    <p:cond delay="500"/>
                                  </p:stCondLst>
                                  <p:childTnLst>
                                    <p:animScale>
                                      <p:cBhvr>
                                        <p:cTn id="22" dur="250" fill="hold"/>
                                        <p:tgtEl>
                                          <p:spTgt spid="8"/>
                                        </p:tgtEl>
                                      </p:cBhvr>
                                      <p:by x="95000" y="95000"/>
                                    </p:animScale>
                                  </p:childTnLst>
                                </p:cTn>
                              </p:par>
                              <p:par>
                                <p:cTn id="23" presetID="10"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50"/>
                                        <p:tgtEl>
                                          <p:spTgt spid="2"/>
                                        </p:tgtEl>
                                      </p:cBhvr>
                                    </p:animEffect>
                                  </p:childTnLst>
                                </p:cTn>
                              </p:par>
                              <p:par>
                                <p:cTn id="26" presetID="10" presetClass="entr" presetSubtype="0" fill="hold" nodeType="withEffect">
                                  <p:stCondLst>
                                    <p:cond delay="6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250"/>
                                        <p:tgtEl>
                                          <p:spTgt spid="4"/>
                                        </p:tgtEl>
                                      </p:cBhvr>
                                    </p:animEffect>
                                  </p:childTnLst>
                                </p:cTn>
                              </p:par>
                              <p:par>
                                <p:cTn id="29" presetID="10" presetClass="entr" presetSubtype="0" fill="hold"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50"/>
                                        <p:tgtEl>
                                          <p:spTgt spid="5"/>
                                        </p:tgtEl>
                                      </p:cBhvr>
                                    </p:animEffect>
                                  </p:childTnLst>
                                </p:cTn>
                              </p:par>
                              <p:par>
                                <p:cTn id="32" presetID="10" presetClass="entr" presetSubtype="0" fill="hold"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grpSp>
        <p:nvGrpSpPr>
          <p:cNvPr id="8" name="组合 7"/>
          <p:cNvGrpSpPr/>
          <p:nvPr/>
        </p:nvGrpSpPr>
        <p:grpSpPr>
          <a:xfrm>
            <a:off x="1829703" y="970399"/>
            <a:ext cx="5402039" cy="735092"/>
            <a:chOff x="2484661" y="983099"/>
            <a:chExt cx="5650825" cy="735092"/>
          </a:xfrm>
        </p:grpSpPr>
        <p:grpSp>
          <p:nvGrpSpPr>
            <p:cNvPr id="9" name="组合 76"/>
            <p:cNvGrpSpPr/>
            <p:nvPr/>
          </p:nvGrpSpPr>
          <p:grpSpPr bwMode="auto">
            <a:xfrm>
              <a:off x="2484661" y="983099"/>
              <a:ext cx="5650825" cy="735092"/>
              <a:chOff x="3300347" y="1368497"/>
              <a:chExt cx="10763512" cy="1417865"/>
            </a:xfrm>
          </p:grpSpPr>
          <p:grpSp>
            <p:nvGrpSpPr>
              <p:cNvPr id="19" name="组合 77"/>
              <p:cNvGrpSpPr/>
              <p:nvPr/>
            </p:nvGrpSpPr>
            <p:grpSpPr bwMode="auto">
              <a:xfrm>
                <a:off x="4631859" y="1393831"/>
                <a:ext cx="9432000" cy="1392531"/>
                <a:chOff x="1986534" y="4135265"/>
                <a:chExt cx="9432000" cy="1392531"/>
              </a:xfrm>
            </p:grpSpPr>
            <p:sp>
              <p:nvSpPr>
                <p:cNvPr id="2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20" name="组合 78"/>
              <p:cNvGrpSpPr/>
              <p:nvPr/>
            </p:nvGrpSpPr>
            <p:grpSpPr bwMode="auto">
              <a:xfrm>
                <a:off x="3300347" y="1368497"/>
                <a:ext cx="1581466" cy="1417865"/>
                <a:chOff x="1349437" y="779714"/>
                <a:chExt cx="2923167" cy="2620769"/>
              </a:xfrm>
            </p:grpSpPr>
            <p:sp>
              <p:nvSpPr>
                <p:cNvPr id="21" name="Freeform 23"/>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ln>
                <a:effectLst>
                  <a:outerShdw blurRad="228600" dist="228600" dir="5400000" algn="t" rotWithShape="0">
                    <a:srgbClr val="1C1C1C">
                      <a:lumMod val="85000"/>
                      <a:lumOff val="15000"/>
                      <a:alpha val="28000"/>
                    </a:srgbClr>
                  </a:outerShdw>
                </a:effectLst>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0072B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grpSp>
          <p:nvGrpSpPr>
            <p:cNvPr id="15" name="组合 205"/>
            <p:cNvGrpSpPr/>
            <p:nvPr/>
          </p:nvGrpSpPr>
          <p:grpSpPr bwMode="auto">
            <a:xfrm>
              <a:off x="2728974" y="1169372"/>
              <a:ext cx="522802" cy="476310"/>
              <a:chOff x="12327405" y="858403"/>
              <a:chExt cx="833274" cy="767141"/>
            </a:xfrm>
          </p:grpSpPr>
          <p:sp>
            <p:nvSpPr>
              <p:cNvPr id="16" name="Freeform 55"/>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7"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8"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25" name="组合 24"/>
          <p:cNvGrpSpPr/>
          <p:nvPr/>
        </p:nvGrpSpPr>
        <p:grpSpPr>
          <a:xfrm>
            <a:off x="1829703" y="1874261"/>
            <a:ext cx="5402039" cy="735092"/>
            <a:chOff x="2484661" y="1886961"/>
            <a:chExt cx="5650825" cy="735092"/>
          </a:xfrm>
        </p:grpSpPr>
        <p:grpSp>
          <p:nvGrpSpPr>
            <p:cNvPr id="26" name="组合 158"/>
            <p:cNvGrpSpPr/>
            <p:nvPr/>
          </p:nvGrpSpPr>
          <p:grpSpPr bwMode="auto">
            <a:xfrm>
              <a:off x="2484661" y="1886961"/>
              <a:ext cx="5650825" cy="735092"/>
              <a:chOff x="3300347" y="1368497"/>
              <a:chExt cx="10763512" cy="1417865"/>
            </a:xfrm>
          </p:grpSpPr>
          <p:grpSp>
            <p:nvGrpSpPr>
              <p:cNvPr id="31" name="组合 159"/>
              <p:cNvGrpSpPr/>
              <p:nvPr/>
            </p:nvGrpSpPr>
            <p:grpSpPr bwMode="auto">
              <a:xfrm>
                <a:off x="4631859" y="1393831"/>
                <a:ext cx="9432000" cy="1392531"/>
                <a:chOff x="1986534" y="4135265"/>
                <a:chExt cx="9432000" cy="1392531"/>
              </a:xfrm>
            </p:grpSpPr>
            <p:sp>
              <p:nvSpPr>
                <p:cNvPr id="3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32" name="组合 160"/>
              <p:cNvGrpSpPr/>
              <p:nvPr/>
            </p:nvGrpSpPr>
            <p:grpSpPr bwMode="auto">
              <a:xfrm>
                <a:off x="3300347" y="1368497"/>
                <a:ext cx="1581466" cy="1417865"/>
                <a:chOff x="1349437" y="779714"/>
                <a:chExt cx="2923167" cy="2620769"/>
              </a:xfrm>
            </p:grpSpPr>
            <p:sp>
              <p:nvSpPr>
                <p:cNvPr id="33" name="Freeform 23"/>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ln>
                <a:effectLst>
                  <a:outerShdw blurRad="228600" dist="228600" dir="5400000" algn="t" rotWithShape="0">
                    <a:srgbClr val="1C1C1C">
                      <a:lumMod val="85000"/>
                      <a:lumOff val="15000"/>
                      <a:alpha val="28000"/>
                    </a:srgbClr>
                  </a:outerShdw>
                </a:effectLst>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0072B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grpSp>
          <p:nvGrpSpPr>
            <p:cNvPr id="27" name="组合 209"/>
            <p:cNvGrpSpPr/>
            <p:nvPr/>
          </p:nvGrpSpPr>
          <p:grpSpPr bwMode="auto">
            <a:xfrm>
              <a:off x="2727708" y="2110740"/>
              <a:ext cx="534195" cy="475059"/>
              <a:chOff x="952501" y="6013451"/>
              <a:chExt cx="511175" cy="460375"/>
            </a:xfrm>
          </p:grpSpPr>
          <p:sp>
            <p:nvSpPr>
              <p:cNvPr id="28"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9"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30"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7" name="组合 36"/>
          <p:cNvGrpSpPr/>
          <p:nvPr/>
        </p:nvGrpSpPr>
        <p:grpSpPr>
          <a:xfrm>
            <a:off x="1829703" y="2776874"/>
            <a:ext cx="5402039" cy="735092"/>
            <a:chOff x="2484661" y="2789574"/>
            <a:chExt cx="5650825" cy="735092"/>
          </a:xfrm>
        </p:grpSpPr>
        <p:grpSp>
          <p:nvGrpSpPr>
            <p:cNvPr id="38" name="组合 165"/>
            <p:cNvGrpSpPr/>
            <p:nvPr/>
          </p:nvGrpSpPr>
          <p:grpSpPr bwMode="auto">
            <a:xfrm>
              <a:off x="2484661" y="2789574"/>
              <a:ext cx="5650825" cy="735092"/>
              <a:chOff x="3300347" y="1368497"/>
              <a:chExt cx="10763512" cy="1417865"/>
            </a:xfrm>
          </p:grpSpPr>
          <p:grpSp>
            <p:nvGrpSpPr>
              <p:cNvPr id="43" name="组合 166"/>
              <p:cNvGrpSpPr/>
              <p:nvPr/>
            </p:nvGrpSpPr>
            <p:grpSpPr bwMode="auto">
              <a:xfrm>
                <a:off x="4631859" y="1393831"/>
                <a:ext cx="9432000" cy="1392531"/>
                <a:chOff x="1986534" y="4135265"/>
                <a:chExt cx="9432000" cy="1392531"/>
              </a:xfrm>
            </p:grpSpPr>
            <p:sp>
              <p:nvSpPr>
                <p:cNvPr id="4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44" name="组合 167"/>
              <p:cNvGrpSpPr/>
              <p:nvPr/>
            </p:nvGrpSpPr>
            <p:grpSpPr bwMode="auto">
              <a:xfrm>
                <a:off x="3300347" y="1368497"/>
                <a:ext cx="1581466" cy="1417865"/>
                <a:chOff x="1349437" y="779714"/>
                <a:chExt cx="2923167" cy="2620769"/>
              </a:xfrm>
            </p:grpSpPr>
            <p:sp>
              <p:nvSpPr>
                <p:cNvPr id="45" name="Freeform 23"/>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ln>
                <a:effectLst>
                  <a:outerShdw blurRad="228600" dist="228600" dir="5400000" algn="t" rotWithShape="0">
                    <a:srgbClr val="1C1C1C">
                      <a:lumMod val="85000"/>
                      <a:lumOff val="15000"/>
                      <a:alpha val="28000"/>
                    </a:srgbClr>
                  </a:outerShdw>
                </a:effectLst>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6"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3FB1F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grpSp>
          <p:nvGrpSpPr>
            <p:cNvPr id="39" name="组合 213"/>
            <p:cNvGrpSpPr/>
            <p:nvPr/>
          </p:nvGrpSpPr>
          <p:grpSpPr bwMode="auto">
            <a:xfrm>
              <a:off x="2730239" y="3019603"/>
              <a:ext cx="534195" cy="475059"/>
              <a:chOff x="5405438" y="6815138"/>
              <a:chExt cx="511175" cy="460375"/>
            </a:xfrm>
          </p:grpSpPr>
          <p:sp>
            <p:nvSpPr>
              <p:cNvPr id="40"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1"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2"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9" name="组合 48"/>
          <p:cNvGrpSpPr/>
          <p:nvPr/>
        </p:nvGrpSpPr>
        <p:grpSpPr>
          <a:xfrm>
            <a:off x="1829703" y="3680737"/>
            <a:ext cx="5402039" cy="735092"/>
            <a:chOff x="2484661" y="3693437"/>
            <a:chExt cx="5650825" cy="735092"/>
          </a:xfrm>
        </p:grpSpPr>
        <p:grpSp>
          <p:nvGrpSpPr>
            <p:cNvPr id="50" name="组合 172"/>
            <p:cNvGrpSpPr/>
            <p:nvPr/>
          </p:nvGrpSpPr>
          <p:grpSpPr bwMode="auto">
            <a:xfrm>
              <a:off x="2484661" y="3693437"/>
              <a:ext cx="5650825" cy="735092"/>
              <a:chOff x="3300347" y="1368497"/>
              <a:chExt cx="10763512" cy="1417865"/>
            </a:xfrm>
          </p:grpSpPr>
          <p:grpSp>
            <p:nvGrpSpPr>
              <p:cNvPr id="55" name="组合 173"/>
              <p:cNvGrpSpPr/>
              <p:nvPr/>
            </p:nvGrpSpPr>
            <p:grpSpPr bwMode="auto">
              <a:xfrm>
                <a:off x="4631859" y="1393831"/>
                <a:ext cx="9432000" cy="1392531"/>
                <a:chOff x="1986534" y="4135265"/>
                <a:chExt cx="9432000" cy="1392531"/>
              </a:xfrm>
            </p:grpSpPr>
            <p:sp>
              <p:nvSpPr>
                <p:cNvPr id="5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56" name="组合 174"/>
              <p:cNvGrpSpPr/>
              <p:nvPr/>
            </p:nvGrpSpPr>
            <p:grpSpPr bwMode="auto">
              <a:xfrm>
                <a:off x="3300347" y="1368497"/>
                <a:ext cx="1581466" cy="1417865"/>
                <a:chOff x="1349437" y="779714"/>
                <a:chExt cx="2923167" cy="2620769"/>
              </a:xfrm>
            </p:grpSpPr>
            <p:sp>
              <p:nvSpPr>
                <p:cNvPr id="57" name="Freeform 23"/>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ln>
                <a:effectLst>
                  <a:outerShdw blurRad="228600" dist="228600" dir="5400000" algn="t" rotWithShape="0">
                    <a:srgbClr val="1C1C1C">
                      <a:lumMod val="85000"/>
                      <a:lumOff val="15000"/>
                      <a:alpha val="28000"/>
                    </a:srgbClr>
                  </a:outerShdw>
                </a:effectLst>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8"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3FB1F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grpSp>
          <p:nvGrpSpPr>
            <p:cNvPr id="51" name="组合 217"/>
            <p:cNvGrpSpPr/>
            <p:nvPr/>
          </p:nvGrpSpPr>
          <p:grpSpPr bwMode="auto">
            <a:xfrm>
              <a:off x="2764418" y="3917215"/>
              <a:ext cx="543056" cy="477560"/>
              <a:chOff x="688976" y="7240588"/>
              <a:chExt cx="519113" cy="461963"/>
            </a:xfrm>
          </p:grpSpPr>
          <p:sp>
            <p:nvSpPr>
              <p:cNvPr id="52"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5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
        <p:nvSpPr>
          <p:cNvPr id="61" name="文本框 187"/>
          <p:cNvSpPr txBox="1"/>
          <p:nvPr/>
        </p:nvSpPr>
        <p:spPr>
          <a:xfrm>
            <a:off x="2892869" y="2005472"/>
            <a:ext cx="3737314" cy="504182"/>
          </a:xfrm>
          <a:prstGeom prst="rect">
            <a:avLst/>
          </a:prstGeom>
          <a:noFill/>
        </p:spPr>
        <p:txBody>
          <a:bodyPr wrap="none" lIns="72585" tIns="36293" rIns="72585" bIns="36293">
            <a:spAutoFit/>
          </a:bodyPr>
          <a:lstStyle/>
          <a:p>
            <a:pPr marL="0" marR="0" lvl="0" indent="0" algn="l" defTabSz="96647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2" name="文本框 187"/>
          <p:cNvSpPr txBox="1"/>
          <p:nvPr/>
        </p:nvSpPr>
        <p:spPr>
          <a:xfrm>
            <a:off x="2892869" y="1101529"/>
            <a:ext cx="3737314" cy="504182"/>
          </a:xfrm>
          <a:prstGeom prst="rect">
            <a:avLst/>
          </a:prstGeom>
          <a:noFill/>
        </p:spPr>
        <p:txBody>
          <a:bodyPr wrap="none" lIns="72585" tIns="36293" rIns="72585" bIns="36293">
            <a:spAutoFit/>
          </a:bodyPr>
          <a:lstStyle/>
          <a:p>
            <a:pPr marL="0" marR="0" lvl="0" indent="0" algn="l" defTabSz="96647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3" name="文本框 187"/>
          <p:cNvSpPr txBox="1"/>
          <p:nvPr/>
        </p:nvSpPr>
        <p:spPr>
          <a:xfrm>
            <a:off x="2892869" y="2926817"/>
            <a:ext cx="3737314" cy="504182"/>
          </a:xfrm>
          <a:prstGeom prst="rect">
            <a:avLst/>
          </a:prstGeom>
          <a:noFill/>
        </p:spPr>
        <p:txBody>
          <a:bodyPr wrap="none" lIns="72585" tIns="36293" rIns="72585" bIns="36293">
            <a:spAutoFit/>
          </a:bodyPr>
          <a:lstStyle/>
          <a:p>
            <a:pPr marL="0" marR="0" lvl="0" indent="0" algn="l" defTabSz="96647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4" name="文本框 187"/>
          <p:cNvSpPr txBox="1"/>
          <p:nvPr/>
        </p:nvSpPr>
        <p:spPr>
          <a:xfrm>
            <a:off x="2892869" y="3774155"/>
            <a:ext cx="3737314" cy="504182"/>
          </a:xfrm>
          <a:prstGeom prst="rect">
            <a:avLst/>
          </a:prstGeom>
          <a:noFill/>
        </p:spPr>
        <p:txBody>
          <a:bodyPr wrap="none" lIns="72585" tIns="36293" rIns="72585" bIns="36293">
            <a:spAutoFit/>
          </a:bodyPr>
          <a:lstStyle/>
          <a:p>
            <a:pPr marL="0" marR="0" lvl="0" indent="0" algn="l" defTabSz="96647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750"/>
                                        <p:tgtEl>
                                          <p:spTgt spid="62"/>
                                        </p:tgtEl>
                                      </p:cBhvr>
                                    </p:animEffect>
                                  </p:childTnLst>
                                </p:cTn>
                              </p:par>
                            </p:childTnLst>
                          </p:cTn>
                        </p:par>
                        <p:par>
                          <p:cTn id="13" fill="hold">
                            <p:stCondLst>
                              <p:cond delay="2000"/>
                            </p:stCondLst>
                            <p:childTnLst>
                              <p:par>
                                <p:cTn id="14" presetID="2" presetClass="entr" presetSubtype="2"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1+#ppt_w/2"/>
                                          </p:val>
                                        </p:tav>
                                        <p:tav tm="100000">
                                          <p:val>
                                            <p:strVal val="#ppt_x"/>
                                          </p:val>
                                        </p:tav>
                                      </p:tavLst>
                                    </p:anim>
                                    <p:anim calcmode="lin" valueType="num">
                                      <p:cBhvr additive="base">
                                        <p:cTn id="17" dur="75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left)">
                                      <p:cBhvr>
                                        <p:cTn id="21" dur="750"/>
                                        <p:tgtEl>
                                          <p:spTgt spid="61"/>
                                        </p:tgtEl>
                                      </p:cBhvr>
                                    </p:animEffect>
                                  </p:childTnLst>
                                </p:cTn>
                              </p:par>
                            </p:childTnLst>
                          </p:cTn>
                        </p:par>
                        <p:par>
                          <p:cTn id="22" fill="hold">
                            <p:stCondLst>
                              <p:cond delay="4000"/>
                            </p:stCondLst>
                            <p:childTnLst>
                              <p:par>
                                <p:cTn id="23" presetID="2" presetClass="entr" presetSubtype="2"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750" fill="hold"/>
                                        <p:tgtEl>
                                          <p:spTgt spid="37"/>
                                        </p:tgtEl>
                                        <p:attrNameLst>
                                          <p:attrName>ppt_x</p:attrName>
                                        </p:attrNameLst>
                                      </p:cBhvr>
                                      <p:tavLst>
                                        <p:tav tm="0">
                                          <p:val>
                                            <p:strVal val="1+#ppt_w/2"/>
                                          </p:val>
                                        </p:tav>
                                        <p:tav tm="100000">
                                          <p:val>
                                            <p:strVal val="#ppt_x"/>
                                          </p:val>
                                        </p:tav>
                                      </p:tavLst>
                                    </p:anim>
                                    <p:anim calcmode="lin" valueType="num">
                                      <p:cBhvr additive="base">
                                        <p:cTn id="26" dur="75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22" presetClass="entr" presetSubtype="8"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left)">
                                      <p:cBhvr>
                                        <p:cTn id="30" dur="750"/>
                                        <p:tgtEl>
                                          <p:spTgt spid="63"/>
                                        </p:tgtEl>
                                      </p:cBhvr>
                                    </p:animEffect>
                                  </p:childTnLst>
                                </p:cTn>
                              </p:par>
                            </p:childTnLst>
                          </p:cTn>
                        </p:par>
                        <p:par>
                          <p:cTn id="31" fill="hold">
                            <p:stCondLst>
                              <p:cond delay="6000"/>
                            </p:stCondLst>
                            <p:childTnLst>
                              <p:par>
                                <p:cTn id="32" presetID="2" presetClass="entr" presetSubtype="2"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750" fill="hold"/>
                                        <p:tgtEl>
                                          <p:spTgt spid="49"/>
                                        </p:tgtEl>
                                        <p:attrNameLst>
                                          <p:attrName>ppt_x</p:attrName>
                                        </p:attrNameLst>
                                      </p:cBhvr>
                                      <p:tavLst>
                                        <p:tav tm="0">
                                          <p:val>
                                            <p:strVal val="1+#ppt_w/2"/>
                                          </p:val>
                                        </p:tav>
                                        <p:tav tm="100000">
                                          <p:val>
                                            <p:strVal val="#ppt_x"/>
                                          </p:val>
                                        </p:tav>
                                      </p:tavLst>
                                    </p:anim>
                                    <p:anim calcmode="lin" valueType="num">
                                      <p:cBhvr additive="base">
                                        <p:cTn id="35" dur="750" fill="hold"/>
                                        <p:tgtEl>
                                          <p:spTgt spid="49"/>
                                        </p:tgtEl>
                                        <p:attrNameLst>
                                          <p:attrName>ppt_y</p:attrName>
                                        </p:attrNameLst>
                                      </p:cBhvr>
                                      <p:tavLst>
                                        <p:tav tm="0">
                                          <p:val>
                                            <p:strVal val="#ppt_y"/>
                                          </p:val>
                                        </p:tav>
                                        <p:tav tm="100000">
                                          <p:val>
                                            <p:strVal val="#ppt_y"/>
                                          </p:val>
                                        </p:tav>
                                      </p:tavLst>
                                    </p:anim>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left)">
                                      <p:cBhvr>
                                        <p:cTn id="39" dur="750"/>
                                        <p:tgtEl>
                                          <p:spTgt spid="64"/>
                                        </p:tgtEl>
                                      </p:cBhvr>
                                    </p:animEffect>
                                  </p:childTnLst>
                                </p:cTn>
                              </p:par>
                              <p:par>
                                <p:cTn id="40" presetID="10" presetClass="entr" presetSubtype="0"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073" y="1768372"/>
            <a:ext cx="1679934" cy="1659086"/>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7919" name="组合 58"/>
            <p:cNvGrpSpPr/>
            <p:nvPr/>
          </p:nvGrpSpPr>
          <p:grpSpPr bwMode="auto">
            <a:xfrm>
              <a:off x="1172192" y="2246531"/>
              <a:ext cx="975983" cy="963870"/>
              <a:chOff x="2250531" y="316047"/>
              <a:chExt cx="4694400" cy="4694400"/>
            </a:xfrm>
          </p:grpSpPr>
          <p:sp>
            <p:nvSpPr>
              <p:cNvPr id="37933" name="Freeform 94"/>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31" name="Freeform 25"/>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32" name="Freeform 26"/>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3" name="组合 2"/>
          <p:cNvGrpSpPr/>
          <p:nvPr/>
        </p:nvGrpSpPr>
        <p:grpSpPr>
          <a:xfrm>
            <a:off x="2747696" y="1768372"/>
            <a:ext cx="1679934" cy="1659086"/>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7921" name="组合 61"/>
            <p:cNvGrpSpPr/>
            <p:nvPr/>
          </p:nvGrpSpPr>
          <p:grpSpPr bwMode="auto">
            <a:xfrm>
              <a:off x="3326696" y="2246531"/>
              <a:ext cx="975983" cy="963870"/>
              <a:chOff x="2250531" y="316047"/>
              <a:chExt cx="4694400" cy="4694400"/>
            </a:xfrm>
          </p:grpSpPr>
          <p:sp>
            <p:nvSpPr>
              <p:cNvPr id="37931" name="Freeform 94"/>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22"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23"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24"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4" name="组合 3"/>
          <p:cNvGrpSpPr/>
          <p:nvPr/>
        </p:nvGrpSpPr>
        <p:grpSpPr>
          <a:xfrm>
            <a:off x="4773319" y="1768372"/>
            <a:ext cx="1679934" cy="1659086"/>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7923" name="组合 64"/>
            <p:cNvGrpSpPr/>
            <p:nvPr/>
          </p:nvGrpSpPr>
          <p:grpSpPr bwMode="auto">
            <a:xfrm>
              <a:off x="5479934" y="2246531"/>
              <a:ext cx="975982" cy="963870"/>
              <a:chOff x="2250531" y="316047"/>
              <a:chExt cx="4694400" cy="4694400"/>
            </a:xfrm>
          </p:grpSpPr>
          <p:sp>
            <p:nvSpPr>
              <p:cNvPr id="37929" name="Freeform 94"/>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5" name="组合 4"/>
          <p:cNvGrpSpPr/>
          <p:nvPr/>
        </p:nvGrpSpPr>
        <p:grpSpPr>
          <a:xfrm>
            <a:off x="6798942" y="1768372"/>
            <a:ext cx="1679934" cy="1659086"/>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7925" name="组合 67"/>
            <p:cNvGrpSpPr/>
            <p:nvPr/>
          </p:nvGrpSpPr>
          <p:grpSpPr bwMode="auto">
            <a:xfrm>
              <a:off x="7633172" y="2246531"/>
              <a:ext cx="975983" cy="963870"/>
              <a:chOff x="2250531" y="316047"/>
              <a:chExt cx="4694400" cy="4694400"/>
            </a:xfrm>
          </p:grpSpPr>
          <p:sp>
            <p:nvSpPr>
              <p:cNvPr id="37927" name="Freeform 94"/>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49" name="文本框 20"/>
          <p:cNvSpPr txBox="1"/>
          <p:nvPr/>
        </p:nvSpPr>
        <p:spPr>
          <a:xfrm>
            <a:off x="950718" y="344591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50" name="矩形 47"/>
          <p:cNvSpPr>
            <a:spLocks noChangeArrowheads="1"/>
          </p:cNvSpPr>
          <p:nvPr/>
        </p:nvSpPr>
        <p:spPr bwMode="auto">
          <a:xfrm>
            <a:off x="643778"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3065007" y="344591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52" name="矩形 47"/>
          <p:cNvSpPr>
            <a:spLocks noChangeArrowheads="1"/>
          </p:cNvSpPr>
          <p:nvPr/>
        </p:nvSpPr>
        <p:spPr bwMode="auto">
          <a:xfrm>
            <a:off x="2758066"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5119570" y="344591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54" name="矩形 47"/>
          <p:cNvSpPr>
            <a:spLocks noChangeArrowheads="1"/>
          </p:cNvSpPr>
          <p:nvPr/>
        </p:nvSpPr>
        <p:spPr bwMode="auto">
          <a:xfrm>
            <a:off x="4812629"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7138297" y="344591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56" name="矩形 47"/>
          <p:cNvSpPr>
            <a:spLocks noChangeArrowheads="1"/>
          </p:cNvSpPr>
          <p:nvPr/>
        </p:nvSpPr>
        <p:spPr bwMode="auto">
          <a:xfrm>
            <a:off x="6831357"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250"/>
                                        <p:tgtEl>
                                          <p:spTgt spid="4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250"/>
                                        <p:tgtEl>
                                          <p:spTgt spid="50"/>
                                        </p:tgtEl>
                                      </p:cBhvr>
                                    </p:animEffect>
                                  </p:childTnLst>
                                </p:cTn>
                              </p:par>
                            </p:childTnLst>
                          </p:cTn>
                        </p:par>
                        <p:par>
                          <p:cTn id="16" fill="hold">
                            <p:stCondLst>
                              <p:cond delay="1000"/>
                            </p:stCondLst>
                            <p:childTnLst>
                              <p:par>
                                <p:cTn id="17" presetID="2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250"/>
                                        <p:tgtEl>
                                          <p:spTgt spid="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250"/>
                                        <p:tgtEl>
                                          <p:spTgt spid="52"/>
                                        </p:tgtEl>
                                      </p:cBhvr>
                                    </p:animEffect>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250" fill="hold"/>
                                        <p:tgtEl>
                                          <p:spTgt spid="4"/>
                                        </p:tgtEl>
                                        <p:attrNameLst>
                                          <p:attrName>ppt_w</p:attrName>
                                        </p:attrNameLst>
                                      </p:cBhvr>
                                      <p:tavLst>
                                        <p:tav tm="0">
                                          <p:val>
                                            <p:fltVal val="0"/>
                                          </p:val>
                                        </p:tav>
                                        <p:tav tm="100000">
                                          <p:val>
                                            <p:strVal val="#ppt_w"/>
                                          </p:val>
                                        </p:tav>
                                      </p:tavLst>
                                    </p:anim>
                                    <p:anim calcmode="lin" valueType="num">
                                      <p:cBhvr>
                                        <p:cTn id="32" dur="25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250"/>
                                        <p:tgtEl>
                                          <p:spTgt spid="5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250"/>
                                        <p:tgtEl>
                                          <p:spTgt spid="54"/>
                                        </p:tgtEl>
                                      </p:cBhvr>
                                    </p:animEffect>
                                  </p:childTnLst>
                                </p:cTn>
                              </p:par>
                            </p:childTnLst>
                          </p:cTn>
                        </p:par>
                        <p:par>
                          <p:cTn id="40" fill="hold">
                            <p:stCondLst>
                              <p:cond delay="3000"/>
                            </p:stCondLst>
                            <p:childTnLst>
                              <p:par>
                                <p:cTn id="41" presetID="2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250"/>
                                        <p:tgtEl>
                                          <p:spTgt spid="5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250"/>
                                        <p:tgtEl>
                                          <p:spTgt spid="56"/>
                                        </p:tgtEl>
                                      </p:cBhvr>
                                    </p:animEffect>
                                  </p:childTnLst>
                                </p:cTn>
                              </p:par>
                            </p:childTnLst>
                          </p:cTn>
                        </p:par>
                        <p:par>
                          <p:cTn id="52" fill="hold">
                            <p:stCondLst>
                              <p:cond delay="4000"/>
                            </p:stCondLst>
                            <p:childTnLst>
                              <p:par>
                                <p:cTn id="53" presetID="26" presetClass="emph" presetSubtype="0" fill="hold" nodeType="afterEffect">
                                  <p:stCondLst>
                                    <p:cond delay="0"/>
                                  </p:stCondLst>
                                  <p:childTnLst>
                                    <p:animEffect transition="out" filter="fade">
                                      <p:cBhvr>
                                        <p:cTn id="54" dur="250" tmFilter="0, 0; .2, .5; .8, .5; 1, 0"/>
                                        <p:tgtEl>
                                          <p:spTgt spid="2"/>
                                        </p:tgtEl>
                                      </p:cBhvr>
                                    </p:animEffect>
                                    <p:animScale>
                                      <p:cBhvr>
                                        <p:cTn id="55" dur="125" autoRev="1" fill="hold"/>
                                        <p:tgtEl>
                                          <p:spTgt spid="2"/>
                                        </p:tgtEl>
                                      </p:cBhvr>
                                      <p:by x="105000" y="105000"/>
                                    </p:animScale>
                                  </p:childTnLst>
                                </p:cTn>
                              </p:par>
                            </p:childTnLst>
                          </p:cTn>
                        </p:par>
                        <p:par>
                          <p:cTn id="56" fill="hold">
                            <p:stCondLst>
                              <p:cond delay="4500"/>
                            </p:stCondLst>
                            <p:childTnLst>
                              <p:par>
                                <p:cTn id="57" presetID="26" presetClass="emph" presetSubtype="0" fill="hold" nodeType="afterEffect">
                                  <p:stCondLst>
                                    <p:cond delay="0"/>
                                  </p:stCondLst>
                                  <p:childTnLst>
                                    <p:animEffect transition="out" filter="fade">
                                      <p:cBhvr>
                                        <p:cTn id="58" dur="250" tmFilter="0, 0; .2, .5; .8, .5; 1, 0"/>
                                        <p:tgtEl>
                                          <p:spTgt spid="3"/>
                                        </p:tgtEl>
                                      </p:cBhvr>
                                    </p:animEffect>
                                    <p:animScale>
                                      <p:cBhvr>
                                        <p:cTn id="59" dur="125" autoRev="1" fill="hold"/>
                                        <p:tgtEl>
                                          <p:spTgt spid="3"/>
                                        </p:tgtEl>
                                      </p:cBhvr>
                                      <p:by x="105000" y="105000"/>
                                    </p:animScale>
                                  </p:childTnLst>
                                </p:cTn>
                              </p:par>
                            </p:childTnLst>
                          </p:cTn>
                        </p:par>
                        <p:par>
                          <p:cTn id="60" fill="hold">
                            <p:stCondLst>
                              <p:cond delay="5000"/>
                            </p:stCondLst>
                            <p:childTnLst>
                              <p:par>
                                <p:cTn id="61" presetID="26" presetClass="emph" presetSubtype="0" fill="hold" nodeType="afterEffect">
                                  <p:stCondLst>
                                    <p:cond delay="0"/>
                                  </p:stCondLst>
                                  <p:childTnLst>
                                    <p:animEffect transition="out" filter="fade">
                                      <p:cBhvr>
                                        <p:cTn id="62" dur="250" tmFilter="0, 0; .2, .5; .8, .5; 1, 0"/>
                                        <p:tgtEl>
                                          <p:spTgt spid="4"/>
                                        </p:tgtEl>
                                      </p:cBhvr>
                                    </p:animEffect>
                                    <p:animScale>
                                      <p:cBhvr>
                                        <p:cTn id="63" dur="125" autoRev="1" fill="hold"/>
                                        <p:tgtEl>
                                          <p:spTgt spid="4"/>
                                        </p:tgtEl>
                                      </p:cBhvr>
                                      <p:by x="105000" y="105000"/>
                                    </p:animScale>
                                  </p:childTnLst>
                                </p:cTn>
                              </p:par>
                            </p:childTnLst>
                          </p:cTn>
                        </p:par>
                        <p:par>
                          <p:cTn id="64" fill="hold">
                            <p:stCondLst>
                              <p:cond delay="5500"/>
                            </p:stCondLst>
                            <p:childTnLst>
                              <p:par>
                                <p:cTn id="65" presetID="26" presetClass="emph" presetSubtype="0" fill="hold" nodeType="afterEffect">
                                  <p:stCondLst>
                                    <p:cond delay="0"/>
                                  </p:stCondLst>
                                  <p:childTnLst>
                                    <p:animEffect transition="out" filter="fade">
                                      <p:cBhvr>
                                        <p:cTn id="66" dur="250" tmFilter="0, 0; .2, .5; .8, .5; 1, 0"/>
                                        <p:tgtEl>
                                          <p:spTgt spid="5"/>
                                        </p:tgtEl>
                                      </p:cBhvr>
                                    </p:animEffect>
                                    <p:animScale>
                                      <p:cBhvr>
                                        <p:cTn id="67"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sp>
        <p:nvSpPr>
          <p:cNvPr id="124" name="文本框 20"/>
          <p:cNvSpPr txBox="1"/>
          <p:nvPr/>
        </p:nvSpPr>
        <p:spPr>
          <a:xfrm>
            <a:off x="4022971" y="3179923"/>
            <a:ext cx="1993248" cy="627293"/>
          </a:xfrm>
          <a:prstGeom prst="rect">
            <a:avLst/>
          </a:prstGeom>
          <a:noFill/>
        </p:spPr>
        <p:txBody>
          <a:bodyPr wrap="none" lIns="72585" tIns="36293" rIns="72585" bIns="36293">
            <a:spAutoFit/>
          </a:bodyPr>
          <a:lstStyle/>
          <a:p>
            <a:pPr marL="0" marR="0" lvl="0" indent="0" algn="ctr" defTabSz="96647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第四部分</a:t>
            </a:r>
            <a:endPar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5" name="矩形 47"/>
          <p:cNvSpPr>
            <a:spLocks noChangeArrowheads="1"/>
          </p:cNvSpPr>
          <p:nvPr/>
        </p:nvSpPr>
        <p:spPr bwMode="auto">
          <a:xfrm>
            <a:off x="2819446" y="3867116"/>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6647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5" name="组合 14"/>
          <p:cNvGrpSpPr/>
          <p:nvPr/>
        </p:nvGrpSpPr>
        <p:grpSpPr>
          <a:xfrm>
            <a:off x="1261721" y="3145870"/>
            <a:ext cx="1431913" cy="1244466"/>
            <a:chOff x="5302149" y="3936502"/>
            <a:chExt cx="1050770" cy="913217"/>
          </a:xfrm>
        </p:grpSpPr>
        <p:sp>
          <p:nvSpPr>
            <p:cNvPr id="16" name="Freeform 5"/>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Freeform 5"/>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3FB1FF"/>
            </a:solidFill>
            <a:ln w="22225" cap="flat" cmpd="sng" algn="ctr">
              <a:noFill/>
              <a:prstDash val="solid"/>
            </a:ln>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8" name="Freeform 64"/>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lIns="72585" tIns="36293" rIns="72585" bIns="36293"/>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9"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72585" tIns="36293" rIns="72585" bIns="36293"/>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0"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72585" tIns="36293" rIns="72585" bIns="36293"/>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left)">
                                      <p:cBhvr>
                                        <p:cTn id="7" dur="750"/>
                                        <p:tgtEl>
                                          <p:spTgt spid="12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25"/>
                                        </p:tgtEl>
                                        <p:attrNameLst>
                                          <p:attrName>style.visibility</p:attrName>
                                        </p:attrNameLst>
                                      </p:cBhvr>
                                      <p:to>
                                        <p:strVal val="visible"/>
                                      </p:to>
                                    </p:set>
                                    <p:animEffect transition="in" filter="wipe(left)">
                                      <p:cBhvr>
                                        <p:cTn id="11" dur="750"/>
                                        <p:tgtEl>
                                          <p:spTgt spid="125"/>
                                        </p:tgtEl>
                                      </p:cBhvr>
                                    </p:animEffect>
                                  </p:childTnLst>
                                </p:cTn>
                              </p:par>
                            </p:childTnLst>
                          </p:cTn>
                        </p:par>
                        <p:par>
                          <p:cTn id="12" fill="hold">
                            <p:stCondLst>
                              <p:cond delay="2000"/>
                            </p:stCondLst>
                            <p:childTnLst>
                              <p:par>
                                <p:cTn id="13" presetID="25"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45"/>
          <p:cNvGrpSpPr/>
          <p:nvPr/>
        </p:nvGrpSpPr>
        <p:grpSpPr bwMode="auto">
          <a:xfrm>
            <a:off x="2012950" y="1339850"/>
            <a:ext cx="2786063" cy="2752725"/>
            <a:chOff x="1688134" y="1260177"/>
            <a:chExt cx="1807054" cy="1784627"/>
          </a:xfrm>
        </p:grpSpPr>
        <p:sp>
          <p:nvSpPr>
            <p:cNvPr id="62" name="椭圆 61"/>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008DEE">
                    <a:lumMod val="50000"/>
                  </a:srgbClr>
                </a:solidFill>
                <a:effectLst/>
                <a:uLnTx/>
                <a:uFillTx/>
                <a:latin typeface="Calibri" panose="020F0502020204030204"/>
                <a:ea typeface="微软雅黑" panose="020B0503020204020204" pitchFamily="34" charset="-122"/>
                <a:cs typeface="+mn-cs"/>
              </a:endParaRPr>
            </a:p>
          </p:txBody>
        </p:sp>
        <p:pic>
          <p:nvPicPr>
            <p:cNvPr id="63" name="Picture 2"/>
            <p:cNvPicPr>
              <a:picLocks noChangeAspect="1" noChangeArrowheads="1"/>
            </p:cNvPicPr>
            <p:nvPr/>
          </p:nvPicPr>
          <p:blipFill>
            <a:blip r:embed="rId1" cstate="print"/>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p:spPr>
        </p:pic>
      </p:grpSp>
      <p:grpSp>
        <p:nvGrpSpPr>
          <p:cNvPr id="64" name="组合 48"/>
          <p:cNvGrpSpPr/>
          <p:nvPr/>
        </p:nvGrpSpPr>
        <p:grpSpPr bwMode="auto">
          <a:xfrm>
            <a:off x="533400" y="935038"/>
            <a:ext cx="1806575" cy="1784350"/>
            <a:chOff x="1688134" y="1260177"/>
            <a:chExt cx="1807054" cy="1784627"/>
          </a:xfrm>
        </p:grpSpPr>
        <p:sp>
          <p:nvSpPr>
            <p:cNvPr id="68" name="椭圆 67"/>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008DEE">
                    <a:lumMod val="50000"/>
                  </a:srgbClr>
                </a:solidFill>
                <a:effectLst/>
                <a:uLnTx/>
                <a:uFillTx/>
                <a:latin typeface="Calibri" panose="020F0502020204030204"/>
                <a:ea typeface="微软雅黑" panose="020B0503020204020204" pitchFamily="34" charset="-122"/>
                <a:cs typeface="+mn-cs"/>
              </a:endParaRPr>
            </a:p>
          </p:txBody>
        </p:sp>
        <p:pic>
          <p:nvPicPr>
            <p:cNvPr id="69" name="Picture 2" descr="C:\Documents and Settings\Administrator\桌面\图片4.png"/>
            <p:cNvPicPr>
              <a:picLocks noChangeAspect="1" noChangeArrowheads="1"/>
            </p:cNvPicPr>
            <p:nvPr/>
          </p:nvPicPr>
          <p:blipFill>
            <a:blip r:embed="rId2" cstate="print"/>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p:spPr>
        </p:pic>
      </p:grpSp>
      <p:grpSp>
        <p:nvGrpSpPr>
          <p:cNvPr id="70" name="组合 51"/>
          <p:cNvGrpSpPr/>
          <p:nvPr/>
        </p:nvGrpSpPr>
        <p:grpSpPr bwMode="auto">
          <a:xfrm>
            <a:off x="1866900" y="3594100"/>
            <a:ext cx="1304925" cy="1287463"/>
            <a:chOff x="1404541" y="3428370"/>
            <a:chExt cx="1807054" cy="1784627"/>
          </a:xfrm>
        </p:grpSpPr>
        <p:grpSp>
          <p:nvGrpSpPr>
            <p:cNvPr id="71" name="组合 52"/>
            <p:cNvGrpSpPr/>
            <p:nvPr/>
          </p:nvGrpSpPr>
          <p:grpSpPr bwMode="auto">
            <a:xfrm>
              <a:off x="1404541" y="3428370"/>
              <a:ext cx="1807054" cy="1784627"/>
              <a:chOff x="1273440" y="3314664"/>
              <a:chExt cx="1807054" cy="1784627"/>
            </a:xfrm>
          </p:grpSpPr>
          <p:sp>
            <p:nvSpPr>
              <p:cNvPr id="73" name="椭圆 72"/>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008DEE">
                      <a:lumMod val="50000"/>
                    </a:srgbClr>
                  </a:solidFill>
                  <a:effectLst/>
                  <a:uLnTx/>
                  <a:uFillTx/>
                  <a:latin typeface="Calibri" panose="020F0502020204030204"/>
                  <a:ea typeface="微软雅黑" panose="020B0503020204020204" pitchFamily="34" charset="-122"/>
                  <a:cs typeface="+mn-cs"/>
                </a:endParaRPr>
              </a:p>
            </p:txBody>
          </p:sp>
          <p:sp>
            <p:nvSpPr>
              <p:cNvPr id="74" name="椭圆 73"/>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3FB1FF"/>
                  </a:solidFill>
                  <a:effectLst/>
                  <a:uLnTx/>
                  <a:uFillTx/>
                  <a:latin typeface="Arial" panose="020B0604020202020204"/>
                  <a:ea typeface="微软雅黑" panose="020B0503020204020204" pitchFamily="34" charset="-122"/>
                  <a:cs typeface="+mn-cs"/>
                </a:endParaRPr>
              </a:p>
            </p:txBody>
          </p:sp>
        </p:grpSp>
        <p:sp>
          <p:nvSpPr>
            <p:cNvPr id="72"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marL="0" marR="0" lvl="0" indent="0" algn="l" defTabSz="96774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75" name="组合 56"/>
          <p:cNvGrpSpPr>
            <a:grpSpLocks noChangeAspect="1"/>
          </p:cNvGrpSpPr>
          <p:nvPr/>
        </p:nvGrpSpPr>
        <p:grpSpPr bwMode="auto">
          <a:xfrm>
            <a:off x="5338763" y="3478213"/>
            <a:ext cx="3275012" cy="777875"/>
            <a:chOff x="5192066" y="1951081"/>
            <a:chExt cx="3051631" cy="724443"/>
          </a:xfrm>
        </p:grpSpPr>
        <p:grpSp>
          <p:nvGrpSpPr>
            <p:cNvPr id="76" name="组合 57"/>
            <p:cNvGrpSpPr/>
            <p:nvPr/>
          </p:nvGrpSpPr>
          <p:grpSpPr bwMode="auto">
            <a:xfrm>
              <a:off x="5192066" y="1951081"/>
              <a:ext cx="3051631" cy="724443"/>
              <a:chOff x="5076057" y="2427734"/>
              <a:chExt cx="2880320" cy="526345"/>
            </a:xfrm>
          </p:grpSpPr>
          <p:sp>
            <p:nvSpPr>
              <p:cNvPr id="82" name="矩形 81"/>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3"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4"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5"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nvGrpSpPr>
            <p:cNvPr id="77" name="组合 58"/>
            <p:cNvGrpSpPr/>
            <p:nvPr/>
          </p:nvGrpSpPr>
          <p:grpSpPr bwMode="auto">
            <a:xfrm>
              <a:off x="6386716" y="1990699"/>
              <a:ext cx="1569660" cy="628637"/>
              <a:chOff x="606331" y="1409613"/>
              <a:chExt cx="1569660" cy="628637"/>
            </a:xfrm>
          </p:grpSpPr>
          <p:sp>
            <p:nvSpPr>
              <p:cNvPr id="80" name="TextBox 61"/>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1" name="TextBox 62"/>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cxnSp>
          <p:nvCxnSpPr>
            <p:cNvPr id="78" name="直接连接符 77"/>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p:spPr>
          <p:txBody>
            <a:bodyPr/>
            <a:lstStyle/>
            <a:p>
              <a:pPr marL="0" marR="0" lvl="0" indent="0" algn="l"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86" name="组合 67"/>
          <p:cNvGrpSpPr>
            <a:grpSpLocks noChangeAspect="1"/>
          </p:cNvGrpSpPr>
          <p:nvPr/>
        </p:nvGrpSpPr>
        <p:grpSpPr bwMode="auto">
          <a:xfrm>
            <a:off x="5338763" y="1246188"/>
            <a:ext cx="3275012" cy="777875"/>
            <a:chOff x="5192066" y="2914588"/>
            <a:chExt cx="3051631" cy="724443"/>
          </a:xfrm>
        </p:grpSpPr>
        <p:grpSp>
          <p:nvGrpSpPr>
            <p:cNvPr id="87" name="组合 68"/>
            <p:cNvGrpSpPr/>
            <p:nvPr/>
          </p:nvGrpSpPr>
          <p:grpSpPr bwMode="auto">
            <a:xfrm>
              <a:off x="5192066" y="2914588"/>
              <a:ext cx="3051631" cy="724443"/>
              <a:chOff x="5076057" y="2427734"/>
              <a:chExt cx="2880320" cy="526345"/>
            </a:xfrm>
          </p:grpSpPr>
          <p:sp>
            <p:nvSpPr>
              <p:cNvPr id="95" name="矩形 94"/>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96"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97"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98"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nvGrpSpPr>
            <p:cNvPr id="88" name="组合 69"/>
            <p:cNvGrpSpPr/>
            <p:nvPr/>
          </p:nvGrpSpPr>
          <p:grpSpPr bwMode="auto">
            <a:xfrm>
              <a:off x="6386716" y="2954206"/>
              <a:ext cx="1569660" cy="628637"/>
              <a:chOff x="606331" y="1409613"/>
              <a:chExt cx="1569660" cy="628637"/>
            </a:xfrm>
          </p:grpSpPr>
          <p:sp>
            <p:nvSpPr>
              <p:cNvPr id="93" name="TextBox 74"/>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4" name="TextBox 75"/>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cxnSp>
          <p:nvCxnSpPr>
            <p:cNvPr id="89" name="直接连接符 88"/>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91"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p:spPr>
            <p:txBody>
              <a:bodyPr/>
              <a:lstStyle/>
              <a:p>
                <a:pPr marL="0" marR="0" lvl="0" indent="0" algn="l"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2"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p:spPr>
            <p:txBody>
              <a:bodyPr/>
              <a:lstStyle/>
              <a:p>
                <a:pPr marL="0" marR="0" lvl="0" indent="0" algn="l"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99" name="组合 80"/>
          <p:cNvGrpSpPr>
            <a:grpSpLocks noChangeAspect="1"/>
          </p:cNvGrpSpPr>
          <p:nvPr/>
        </p:nvGrpSpPr>
        <p:grpSpPr bwMode="auto">
          <a:xfrm>
            <a:off x="5338763" y="2373313"/>
            <a:ext cx="3275012" cy="776287"/>
            <a:chOff x="5192066" y="3878095"/>
            <a:chExt cx="3051631" cy="724443"/>
          </a:xfrm>
        </p:grpSpPr>
        <p:grpSp>
          <p:nvGrpSpPr>
            <p:cNvPr id="100" name="组合 81"/>
            <p:cNvGrpSpPr/>
            <p:nvPr/>
          </p:nvGrpSpPr>
          <p:grpSpPr bwMode="auto">
            <a:xfrm>
              <a:off x="5192066" y="3878095"/>
              <a:ext cx="3051631" cy="724443"/>
              <a:chOff x="5076057" y="2427734"/>
              <a:chExt cx="2880320" cy="526345"/>
            </a:xfrm>
          </p:grpSpPr>
          <p:sp>
            <p:nvSpPr>
              <p:cNvPr id="106" name="矩形 105"/>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7"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8"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9"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nvGrpSpPr>
            <p:cNvPr id="101" name="组合 82"/>
            <p:cNvGrpSpPr/>
            <p:nvPr/>
          </p:nvGrpSpPr>
          <p:grpSpPr bwMode="auto">
            <a:xfrm>
              <a:off x="6386716" y="3917713"/>
              <a:ext cx="1569660" cy="628637"/>
              <a:chOff x="606331" y="1409613"/>
              <a:chExt cx="1569660" cy="628637"/>
            </a:xfrm>
          </p:grpSpPr>
          <p:sp>
            <p:nvSpPr>
              <p:cNvPr id="104" name="TextBox 85"/>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5" name="TextBox 86"/>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cxnSp>
          <p:nvCxnSpPr>
            <p:cNvPr id="102" name="直接连接符 101"/>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marL="0" marR="0" lvl="0" indent="0" algn="l" defTabSz="96774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0-#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0-#ppt_w/2"/>
                                          </p:val>
                                        </p:tav>
                                        <p:tav tm="100000">
                                          <p:val>
                                            <p:strVal val="#ppt_x"/>
                                          </p:val>
                                        </p:tav>
                                      </p:tavLst>
                                    </p:anim>
                                    <p:anim calcmode="lin" valueType="num">
                                      <p:cBhvr additive="base">
                                        <p:cTn id="13" dur="2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250" fill="hold"/>
                                        <p:tgtEl>
                                          <p:spTgt spid="70"/>
                                        </p:tgtEl>
                                        <p:attrNameLst>
                                          <p:attrName>ppt_x</p:attrName>
                                        </p:attrNameLst>
                                      </p:cBhvr>
                                      <p:tavLst>
                                        <p:tav tm="0">
                                          <p:val>
                                            <p:strVal val="0-#ppt_w/2"/>
                                          </p:val>
                                        </p:tav>
                                        <p:tav tm="100000">
                                          <p:val>
                                            <p:strVal val="#ppt_x"/>
                                          </p:val>
                                        </p:tav>
                                      </p:tavLst>
                                    </p:anim>
                                    <p:anim calcmode="lin" valueType="num">
                                      <p:cBhvr additive="base">
                                        <p:cTn id="18" dur="25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37" presetClass="entr" presetSubtype="0"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250"/>
                                        <p:tgtEl>
                                          <p:spTgt spid="86"/>
                                        </p:tgtEl>
                                      </p:cBhvr>
                                    </p:animEffect>
                                    <p:anim calcmode="lin" valueType="num">
                                      <p:cBhvr>
                                        <p:cTn id="23" dur="250" fill="hold"/>
                                        <p:tgtEl>
                                          <p:spTgt spid="86"/>
                                        </p:tgtEl>
                                        <p:attrNameLst>
                                          <p:attrName>ppt_x</p:attrName>
                                        </p:attrNameLst>
                                      </p:cBhvr>
                                      <p:tavLst>
                                        <p:tav tm="0">
                                          <p:val>
                                            <p:strVal val="#ppt_x"/>
                                          </p:val>
                                        </p:tav>
                                        <p:tav tm="100000">
                                          <p:val>
                                            <p:strVal val="#ppt_x"/>
                                          </p:val>
                                        </p:tav>
                                      </p:tavLst>
                                    </p:anim>
                                    <p:anim calcmode="lin" valueType="num">
                                      <p:cBhvr>
                                        <p:cTn id="24" dur="225" decel="100000" fill="hold"/>
                                        <p:tgtEl>
                                          <p:spTgt spid="86"/>
                                        </p:tgtEl>
                                        <p:attrNameLst>
                                          <p:attrName>ppt_y</p:attrName>
                                        </p:attrNameLst>
                                      </p:cBhvr>
                                      <p:tavLst>
                                        <p:tav tm="0">
                                          <p:val>
                                            <p:strVal val="#ppt_y+1"/>
                                          </p:val>
                                        </p:tav>
                                        <p:tav tm="100000">
                                          <p:val>
                                            <p:strVal val="#ppt_y-.03"/>
                                          </p:val>
                                        </p:tav>
                                      </p:tavLst>
                                    </p:anim>
                                    <p:anim calcmode="lin" valueType="num">
                                      <p:cBhvr>
                                        <p:cTn id="25" dur="1" accel="100000" fill="hold">
                                          <p:stCondLst>
                                            <p:cond delay="249"/>
                                          </p:stCondLst>
                                        </p:cTn>
                                        <p:tgtEl>
                                          <p:spTgt spid="86"/>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37" presetClass="entr" presetSubtype="0" fill="hold" nodeType="after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fade">
                                      <p:cBhvr>
                                        <p:cTn id="29" dur="250"/>
                                        <p:tgtEl>
                                          <p:spTgt spid="99"/>
                                        </p:tgtEl>
                                      </p:cBhvr>
                                    </p:animEffect>
                                    <p:anim calcmode="lin" valueType="num">
                                      <p:cBhvr>
                                        <p:cTn id="30" dur="250" fill="hold"/>
                                        <p:tgtEl>
                                          <p:spTgt spid="99"/>
                                        </p:tgtEl>
                                        <p:attrNameLst>
                                          <p:attrName>ppt_x</p:attrName>
                                        </p:attrNameLst>
                                      </p:cBhvr>
                                      <p:tavLst>
                                        <p:tav tm="0">
                                          <p:val>
                                            <p:strVal val="#ppt_x"/>
                                          </p:val>
                                        </p:tav>
                                        <p:tav tm="100000">
                                          <p:val>
                                            <p:strVal val="#ppt_x"/>
                                          </p:val>
                                        </p:tav>
                                      </p:tavLst>
                                    </p:anim>
                                    <p:anim calcmode="lin" valueType="num">
                                      <p:cBhvr>
                                        <p:cTn id="31" dur="225" decel="100000" fill="hold"/>
                                        <p:tgtEl>
                                          <p:spTgt spid="99"/>
                                        </p:tgtEl>
                                        <p:attrNameLst>
                                          <p:attrName>ppt_y</p:attrName>
                                        </p:attrNameLst>
                                      </p:cBhvr>
                                      <p:tavLst>
                                        <p:tav tm="0">
                                          <p:val>
                                            <p:strVal val="#ppt_y+1"/>
                                          </p:val>
                                        </p:tav>
                                        <p:tav tm="100000">
                                          <p:val>
                                            <p:strVal val="#ppt_y-.03"/>
                                          </p:val>
                                        </p:tav>
                                      </p:tavLst>
                                    </p:anim>
                                    <p:anim calcmode="lin" valueType="num">
                                      <p:cBhvr>
                                        <p:cTn id="32" dur="1" accel="100000" fill="hold">
                                          <p:stCondLst>
                                            <p:cond delay="249"/>
                                          </p:stCondLst>
                                        </p:cTn>
                                        <p:tgtEl>
                                          <p:spTgt spid="99"/>
                                        </p:tgtEl>
                                        <p:attrNameLst>
                                          <p:attrName>ppt_y</p:attrName>
                                        </p:attrNameLst>
                                      </p:cBhvr>
                                      <p:tavLst>
                                        <p:tav tm="0">
                                          <p:val>
                                            <p:strVal val="#ppt_y-.03"/>
                                          </p:val>
                                        </p:tav>
                                        <p:tav tm="100000">
                                          <p:val>
                                            <p:strVal val="#ppt_y"/>
                                          </p:val>
                                        </p:tav>
                                      </p:tavLst>
                                    </p:anim>
                                  </p:childTnLst>
                                </p:cTn>
                              </p:par>
                            </p:childTnLst>
                          </p:cTn>
                        </p:par>
                        <p:par>
                          <p:cTn id="33" fill="hold">
                            <p:stCondLst>
                              <p:cond delay="2500"/>
                            </p:stCondLst>
                            <p:childTnLst>
                              <p:par>
                                <p:cTn id="34" presetID="37" presetClass="entr" presetSubtype="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250"/>
                                        <p:tgtEl>
                                          <p:spTgt spid="75"/>
                                        </p:tgtEl>
                                      </p:cBhvr>
                                    </p:animEffect>
                                    <p:anim calcmode="lin" valueType="num">
                                      <p:cBhvr>
                                        <p:cTn id="37" dur="250" fill="hold"/>
                                        <p:tgtEl>
                                          <p:spTgt spid="75"/>
                                        </p:tgtEl>
                                        <p:attrNameLst>
                                          <p:attrName>ppt_x</p:attrName>
                                        </p:attrNameLst>
                                      </p:cBhvr>
                                      <p:tavLst>
                                        <p:tav tm="0">
                                          <p:val>
                                            <p:strVal val="#ppt_x"/>
                                          </p:val>
                                        </p:tav>
                                        <p:tav tm="100000">
                                          <p:val>
                                            <p:strVal val="#ppt_x"/>
                                          </p:val>
                                        </p:tav>
                                      </p:tavLst>
                                    </p:anim>
                                    <p:anim calcmode="lin" valueType="num">
                                      <p:cBhvr>
                                        <p:cTn id="38" dur="225" decel="100000" fill="hold"/>
                                        <p:tgtEl>
                                          <p:spTgt spid="75"/>
                                        </p:tgtEl>
                                        <p:attrNameLst>
                                          <p:attrName>ppt_y</p:attrName>
                                        </p:attrNameLst>
                                      </p:cBhvr>
                                      <p:tavLst>
                                        <p:tav tm="0">
                                          <p:val>
                                            <p:strVal val="#ppt_y+1"/>
                                          </p:val>
                                        </p:tav>
                                        <p:tav tm="100000">
                                          <p:val>
                                            <p:strVal val="#ppt_y-.03"/>
                                          </p:val>
                                        </p:tav>
                                      </p:tavLst>
                                    </p:anim>
                                    <p:anim calcmode="lin" valueType="num">
                                      <p:cBhvr>
                                        <p:cTn id="39" dur="1" accel="100000" fill="hold">
                                          <p:stCondLst>
                                            <p:cond delay="249"/>
                                          </p:stCondLst>
                                        </p:cTn>
                                        <p:tgtEl>
                                          <p:spTgt spid="7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4961711" y="2638942"/>
            <a:ext cx="1693223" cy="1460293"/>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pic>
          <p:nvPicPr>
            <p:cNvPr id="34" name="Picture 2"/>
            <p:cNvPicPr>
              <a:picLocks noChangeAspect="1" noChangeArrowheads="1"/>
            </p:cNvPicPr>
            <p:nvPr/>
          </p:nvPicPr>
          <p:blipFill>
            <a:blip r:embed="rId1"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3" name="组合 34"/>
          <p:cNvGrpSpPr/>
          <p:nvPr/>
        </p:nvGrpSpPr>
        <p:grpSpPr bwMode="auto">
          <a:xfrm>
            <a:off x="2178495" y="1111459"/>
            <a:ext cx="1693223" cy="1458799"/>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pic>
          <p:nvPicPr>
            <p:cNvPr id="37" name="Picture 2"/>
            <p:cNvPicPr>
              <a:picLocks noChangeAspect="1" noChangeArrowheads="1"/>
            </p:cNvPicPr>
            <p:nvPr/>
          </p:nvPicPr>
          <p:blipFill>
            <a:blip r:embed="rId2"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4" name="组合 37"/>
          <p:cNvGrpSpPr/>
          <p:nvPr/>
        </p:nvGrpSpPr>
        <p:grpSpPr bwMode="auto">
          <a:xfrm>
            <a:off x="779420" y="1849071"/>
            <a:ext cx="1693223" cy="1460293"/>
            <a:chOff x="828477" y="1932254"/>
            <a:chExt cx="1800200" cy="1551897"/>
          </a:xfrm>
        </p:grpSpPr>
        <p:grpSp>
          <p:nvGrpSpPr>
            <p:cNvPr id="8220" name="组合 38"/>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8221" name="TextBox 39"/>
            <p:cNvSpPr txBox="1">
              <a:spLocks noChangeArrowheads="1"/>
            </p:cNvSpPr>
            <p:nvPr/>
          </p:nvSpPr>
          <p:spPr bwMode="auto">
            <a:xfrm flipH="1">
              <a:off x="1225322" y="2301388"/>
              <a:ext cx="1043315" cy="83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添加</a:t>
              </a:r>
              <a:endParaRPr kumimoji="0" lang="en-US" altLang="zh-CN"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文本</a:t>
              </a:r>
              <a:endPar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6" name="组合 72"/>
          <p:cNvGrpSpPr/>
          <p:nvPr/>
        </p:nvGrpSpPr>
        <p:grpSpPr bwMode="auto">
          <a:xfrm>
            <a:off x="3568609" y="1875947"/>
            <a:ext cx="1693223" cy="1458799"/>
            <a:chOff x="3794088" y="1960081"/>
            <a:chExt cx="1800200" cy="1551897"/>
          </a:xfrm>
        </p:grpSpPr>
        <p:grpSp>
          <p:nvGrpSpPr>
            <p:cNvPr id="8214" name="组合 73"/>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8215" name="TextBox 74"/>
            <p:cNvSpPr txBox="1">
              <a:spLocks noChangeArrowheads="1"/>
            </p:cNvSpPr>
            <p:nvPr/>
          </p:nvSpPr>
          <p:spPr bwMode="auto">
            <a:xfrm flipH="1">
              <a:off x="4172530"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添加</a:t>
              </a:r>
              <a:endParaRPr kumimoji="0" lang="en-US" altLang="zh-CN"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文本</a:t>
              </a:r>
              <a:endPar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8" name="组合 77"/>
          <p:cNvGrpSpPr/>
          <p:nvPr/>
        </p:nvGrpSpPr>
        <p:grpSpPr bwMode="auto">
          <a:xfrm>
            <a:off x="6365264" y="1875947"/>
            <a:ext cx="1693223" cy="1458799"/>
            <a:chOff x="6768011" y="1960080"/>
            <a:chExt cx="1800200" cy="1551897"/>
          </a:xfrm>
        </p:grpSpPr>
        <p:grpSp>
          <p:nvGrpSpPr>
            <p:cNvPr id="8208" name="组合 78"/>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8209" name="TextBox 79"/>
            <p:cNvSpPr txBox="1">
              <a:spLocks noChangeArrowheads="1"/>
            </p:cNvSpPr>
            <p:nvPr/>
          </p:nvSpPr>
          <p:spPr bwMode="auto">
            <a:xfrm flipH="1">
              <a:off x="7146453"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添加</a:t>
              </a:r>
              <a:endParaRPr kumimoji="0" lang="en-US" altLang="zh-CN"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文本</a:t>
              </a:r>
              <a:endPar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10" name="组合 82"/>
          <p:cNvGrpSpPr/>
          <p:nvPr/>
        </p:nvGrpSpPr>
        <p:grpSpPr bwMode="auto">
          <a:xfrm>
            <a:off x="4961711" y="1111459"/>
            <a:ext cx="1693223" cy="1458799"/>
            <a:chOff x="5276006" y="1147394"/>
            <a:chExt cx="1800200" cy="1551897"/>
          </a:xfrm>
        </p:grpSpPr>
        <p:grpSp>
          <p:nvGrpSpPr>
            <p:cNvPr id="8202" name="组合 83"/>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955"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8203" name="TextBox 84"/>
            <p:cNvSpPr txBox="1">
              <a:spLocks noChangeArrowheads="1"/>
            </p:cNvSpPr>
            <p:nvPr/>
          </p:nvSpPr>
          <p:spPr bwMode="auto">
            <a:xfrm flipH="1">
              <a:off x="5653013" y="1476201"/>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添加</a:t>
              </a:r>
              <a:endParaRPr kumimoji="0" lang="en-US" altLang="zh-CN"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a:p>
              <a:pPr marL="0" marR="0" lvl="0" indent="0" algn="ctr" defTabSz="909320" rtl="0" eaLnBrk="1" fontAlgn="base" latinLnBrk="0" hangingPunct="1">
                <a:lnSpc>
                  <a:spcPct val="100000"/>
                </a:lnSpc>
                <a:spcBef>
                  <a:spcPct val="0"/>
                </a:spcBef>
                <a:spcAft>
                  <a:spcPct val="0"/>
                </a:spcAft>
                <a:buClrTx/>
                <a:buSzTx/>
                <a:buFontTx/>
                <a:buNone/>
                <a:defRPr/>
              </a:pPr>
              <a:r>
                <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文本</a:t>
              </a:r>
              <a:endParaRPr kumimoji="0" lang="zh-CN" altLang="en-US" sz="2255" b="1" i="0" u="none" strike="noStrike" kern="1200" cap="none" spc="0" normalizeH="0" baseline="0" noProof="0">
                <a:ln>
                  <a:noFill/>
                </a:ln>
                <a:solidFill>
                  <a:srgbClr val="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88" name="Title 3"/>
          <p:cNvSpPr txBox="1"/>
          <p:nvPr/>
        </p:nvSpPr>
        <p:spPr bwMode="auto">
          <a:xfrm>
            <a:off x="1876880" y="3519895"/>
            <a:ext cx="2671230"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zh-CN" altLang="en-US" sz="169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rPr>
              <a:t>单击填加标题</a:t>
            </a:r>
            <a:endParaRPr kumimoji="0" lang="en-US" sz="169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sp>
        <p:nvSpPr>
          <p:cNvPr id="89" name="Title 3"/>
          <p:cNvSpPr txBox="1"/>
          <p:nvPr/>
        </p:nvSpPr>
        <p:spPr>
          <a:xfrm>
            <a:off x="1969455" y="3890195"/>
            <a:ext cx="2669737" cy="781945"/>
          </a:xfrm>
          <a:prstGeom prst="rect">
            <a:avLst/>
          </a:prstGeom>
        </p:spPr>
        <p:txBody>
          <a:bodyPr lIns="0" tIns="0" rIns="0" bIns="0">
            <a:spAutoFit/>
          </a:bodyPr>
          <a:lstStyle>
            <a:lvl1pPr algn="l" defTabSz="685165"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panose="020B0604020202020204" pitchFamily="34" charset="0"/>
              </a:defRPr>
            </a:lvl1pPr>
          </a:lstStyle>
          <a:p>
            <a:pPr marL="0" marR="0" lvl="0" indent="0" algn="l" defTabSz="644525" rtl="0" eaLnBrk="1" fontAlgn="auto" latinLnBrk="0" hangingPunct="1">
              <a:lnSpc>
                <a:spcPct val="150000"/>
              </a:lnSpc>
              <a:spcBef>
                <a:spcPct val="0"/>
              </a:spcBef>
              <a:spcAft>
                <a:spcPts val="0"/>
              </a:spcAft>
              <a:buClrTx/>
              <a:buSzTx/>
              <a:buFontTx/>
              <a:buNone/>
              <a:defRPr/>
            </a:pPr>
            <a:r>
              <a:rPr kumimoji="0" lang="zh-CN" altLang="en-US" sz="1130" b="0" i="0" u="none" strike="noStrike" kern="1200" cap="none" spc="-71" normalizeH="0" baseline="0" noProof="0" dirty="0">
                <a:ln w="3175">
                  <a:noFill/>
                </a:ln>
                <a:solidFill>
                  <a:srgbClr val="1C1C1C"/>
                </a:solidFill>
                <a:effectLst/>
                <a:uLnTx/>
                <a:uFillTx/>
                <a:latin typeface="微软雅黑" panose="020B0503020204020204" pitchFamily="34" charset="-122"/>
                <a:ea typeface="微软雅黑" panose="020B0503020204020204" pitchFamily="34" charset="-122"/>
                <a:cs typeface="Arial" panose="020B0604020202020204" pitchFamily="34" charset="0"/>
              </a:rPr>
              <a:t>单击填加文字内容单击填加文字内容</a:t>
            </a:r>
            <a:endParaRPr kumimoji="0" lang="en-US" altLang="zh-CN" sz="1130" b="0" i="0" u="none" strike="noStrike" kern="1200" cap="none" spc="-71" normalizeH="0" baseline="0" noProof="0" dirty="0">
              <a:ln w="3175">
                <a:noFill/>
              </a:ln>
              <a:solidFill>
                <a:srgbClr val="1C1C1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44525" rtl="0" eaLnBrk="1" fontAlgn="auto" latinLnBrk="0" hangingPunct="1">
              <a:lnSpc>
                <a:spcPct val="150000"/>
              </a:lnSpc>
              <a:spcBef>
                <a:spcPct val="0"/>
              </a:spcBef>
              <a:spcAft>
                <a:spcPts val="0"/>
              </a:spcAft>
              <a:buClrTx/>
              <a:buSzTx/>
              <a:buFontTx/>
              <a:buNone/>
              <a:defRPr/>
            </a:pPr>
            <a:r>
              <a:rPr kumimoji="0" lang="zh-CN" altLang="en-US" sz="1130" b="0" i="0" u="none" strike="noStrike" kern="1200" cap="none" spc="-71" normalizeH="0" baseline="0" noProof="0" dirty="0">
                <a:ln w="3175">
                  <a:noFill/>
                </a:ln>
                <a:solidFill>
                  <a:srgbClr val="1C1C1C"/>
                </a:solidFill>
                <a:effectLst/>
                <a:uLnTx/>
                <a:uFillTx/>
                <a:latin typeface="微软雅黑" panose="020B0503020204020204" pitchFamily="34" charset="-122"/>
                <a:ea typeface="微软雅黑" panose="020B0503020204020204" pitchFamily="34" charset="-122"/>
                <a:cs typeface="Arial" panose="020B0604020202020204" pitchFamily="34" charset="0"/>
              </a:rPr>
              <a:t>单击填加文字内容单击填加文字内容</a:t>
            </a:r>
            <a:endParaRPr kumimoji="0" lang="zh-CN" altLang="en-US" sz="1130" b="0" i="0" u="none" strike="noStrike" kern="1200" cap="none" spc="-71" normalizeH="0" baseline="0" noProof="0" dirty="0">
              <a:ln w="3175">
                <a:noFill/>
              </a:ln>
              <a:solidFill>
                <a:srgbClr val="1C1C1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44525" rtl="0" eaLnBrk="1" fontAlgn="auto" latinLnBrk="0" hangingPunct="1">
              <a:lnSpc>
                <a:spcPct val="150000"/>
              </a:lnSpc>
              <a:spcBef>
                <a:spcPct val="0"/>
              </a:spcBef>
              <a:spcAft>
                <a:spcPts val="0"/>
              </a:spcAft>
              <a:buClrTx/>
              <a:buSzTx/>
              <a:buFontTx/>
              <a:buNone/>
              <a:defRPr/>
            </a:pPr>
            <a:endParaRPr kumimoji="0" lang="zh-CN" altLang="en-US" sz="1130" b="0" i="0" u="none" strike="noStrike" kern="1200" cap="none" spc="-71" normalizeH="0" baseline="0" noProof="0" dirty="0">
              <a:ln w="3175">
                <a:noFill/>
              </a:ln>
              <a:solidFill>
                <a:srgbClr val="1C1C1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anim calcmode="lin" valueType="num">
                                      <p:cBhvr>
                                        <p:cTn id="10" dur="250" fill="hold"/>
                                        <p:tgtEl>
                                          <p:spTgt spid="4"/>
                                        </p:tgtEl>
                                        <p:attrNameLst>
                                          <p:attrName>ppt_x</p:attrName>
                                        </p:attrNameLst>
                                      </p:cBhvr>
                                      <p:tavLst>
                                        <p:tav tm="0">
                                          <p:val>
                                            <p:fltVal val="0.5"/>
                                          </p:val>
                                        </p:tav>
                                        <p:tav tm="100000">
                                          <p:val>
                                            <p:strVal val="#ppt_x"/>
                                          </p:val>
                                        </p:tav>
                                      </p:tavLst>
                                    </p:anim>
                                    <p:anim calcmode="lin" valueType="num">
                                      <p:cBhvr>
                                        <p:cTn id="11" dur="25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ppt_w</p:attrName>
                                        </p:attrNameLst>
                                      </p:cBhvr>
                                      <p:tavLst>
                                        <p:tav tm="0">
                                          <p:val>
                                            <p:fltVal val="0"/>
                                          </p:val>
                                        </p:tav>
                                        <p:tav tm="100000">
                                          <p:val>
                                            <p:strVal val="#ppt_w"/>
                                          </p:val>
                                        </p:tav>
                                      </p:tavLst>
                                    </p:anim>
                                    <p:anim calcmode="lin" valueType="num">
                                      <p:cBhvr>
                                        <p:cTn id="16" dur="250" fill="hold"/>
                                        <p:tgtEl>
                                          <p:spTgt spid="3"/>
                                        </p:tgtEl>
                                        <p:attrNameLst>
                                          <p:attrName>ppt_h</p:attrName>
                                        </p:attrNameLst>
                                      </p:cBhvr>
                                      <p:tavLst>
                                        <p:tav tm="0">
                                          <p:val>
                                            <p:fltVal val="0"/>
                                          </p:val>
                                        </p:tav>
                                        <p:tav tm="100000">
                                          <p:val>
                                            <p:strVal val="#ppt_h"/>
                                          </p:val>
                                        </p:tav>
                                      </p:tavLst>
                                    </p:anim>
                                    <p:animEffect transition="in" filter="fade">
                                      <p:cBhvr>
                                        <p:cTn id="17" dur="250"/>
                                        <p:tgtEl>
                                          <p:spTgt spid="3"/>
                                        </p:tgtEl>
                                      </p:cBhvr>
                                    </p:animEffect>
                                    <p:anim calcmode="lin" valueType="num">
                                      <p:cBhvr>
                                        <p:cTn id="18" dur="250" fill="hold"/>
                                        <p:tgtEl>
                                          <p:spTgt spid="3"/>
                                        </p:tgtEl>
                                        <p:attrNameLst>
                                          <p:attrName>ppt_x</p:attrName>
                                        </p:attrNameLst>
                                      </p:cBhvr>
                                      <p:tavLst>
                                        <p:tav tm="0">
                                          <p:val>
                                            <p:fltVal val="0.5"/>
                                          </p:val>
                                        </p:tav>
                                        <p:tav tm="100000">
                                          <p:val>
                                            <p:strVal val="#ppt_x"/>
                                          </p:val>
                                        </p:tav>
                                      </p:tavLst>
                                    </p:anim>
                                    <p:anim calcmode="lin" valueType="num">
                                      <p:cBhvr>
                                        <p:cTn id="19" dur="250" fill="hold"/>
                                        <p:tgtEl>
                                          <p:spTgt spid="3"/>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250" fill="hold"/>
                                        <p:tgtEl>
                                          <p:spTgt spid="6"/>
                                        </p:tgtEl>
                                        <p:attrNameLst>
                                          <p:attrName>ppt_w</p:attrName>
                                        </p:attrNameLst>
                                      </p:cBhvr>
                                      <p:tavLst>
                                        <p:tav tm="0">
                                          <p:val>
                                            <p:fltVal val="0"/>
                                          </p:val>
                                        </p:tav>
                                        <p:tav tm="100000">
                                          <p:val>
                                            <p:strVal val="#ppt_w"/>
                                          </p:val>
                                        </p:tav>
                                      </p:tavLst>
                                    </p:anim>
                                    <p:anim calcmode="lin" valueType="num">
                                      <p:cBhvr>
                                        <p:cTn id="24" dur="250" fill="hold"/>
                                        <p:tgtEl>
                                          <p:spTgt spid="6"/>
                                        </p:tgtEl>
                                        <p:attrNameLst>
                                          <p:attrName>ppt_h</p:attrName>
                                        </p:attrNameLst>
                                      </p:cBhvr>
                                      <p:tavLst>
                                        <p:tav tm="0">
                                          <p:val>
                                            <p:fltVal val="0"/>
                                          </p:val>
                                        </p:tav>
                                        <p:tav tm="100000">
                                          <p:val>
                                            <p:strVal val="#ppt_h"/>
                                          </p:val>
                                        </p:tav>
                                      </p:tavLst>
                                    </p:anim>
                                    <p:animEffect transition="in" filter="fade">
                                      <p:cBhvr>
                                        <p:cTn id="25" dur="250"/>
                                        <p:tgtEl>
                                          <p:spTgt spid="6"/>
                                        </p:tgtEl>
                                      </p:cBhvr>
                                    </p:animEffect>
                                    <p:anim calcmode="lin" valueType="num">
                                      <p:cBhvr>
                                        <p:cTn id="26" dur="250" fill="hold"/>
                                        <p:tgtEl>
                                          <p:spTgt spid="6"/>
                                        </p:tgtEl>
                                        <p:attrNameLst>
                                          <p:attrName>ppt_x</p:attrName>
                                        </p:attrNameLst>
                                      </p:cBhvr>
                                      <p:tavLst>
                                        <p:tav tm="0">
                                          <p:val>
                                            <p:fltVal val="0.5"/>
                                          </p:val>
                                        </p:tav>
                                        <p:tav tm="100000">
                                          <p:val>
                                            <p:strVal val="#ppt_x"/>
                                          </p:val>
                                        </p:tav>
                                      </p:tavLst>
                                    </p:anim>
                                    <p:anim calcmode="lin" valueType="num">
                                      <p:cBhvr>
                                        <p:cTn id="27" dur="250" fill="hold"/>
                                        <p:tgtEl>
                                          <p:spTgt spid="6"/>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50" fill="hold"/>
                                        <p:tgtEl>
                                          <p:spTgt spid="10"/>
                                        </p:tgtEl>
                                        <p:attrNameLst>
                                          <p:attrName>ppt_w</p:attrName>
                                        </p:attrNameLst>
                                      </p:cBhvr>
                                      <p:tavLst>
                                        <p:tav tm="0">
                                          <p:val>
                                            <p:fltVal val="0"/>
                                          </p:val>
                                        </p:tav>
                                        <p:tav tm="100000">
                                          <p:val>
                                            <p:strVal val="#ppt_w"/>
                                          </p:val>
                                        </p:tav>
                                      </p:tavLst>
                                    </p:anim>
                                    <p:anim calcmode="lin" valueType="num">
                                      <p:cBhvr>
                                        <p:cTn id="32" dur="250" fill="hold"/>
                                        <p:tgtEl>
                                          <p:spTgt spid="10"/>
                                        </p:tgtEl>
                                        <p:attrNameLst>
                                          <p:attrName>ppt_h</p:attrName>
                                        </p:attrNameLst>
                                      </p:cBhvr>
                                      <p:tavLst>
                                        <p:tav tm="0">
                                          <p:val>
                                            <p:fltVal val="0"/>
                                          </p:val>
                                        </p:tav>
                                        <p:tav tm="100000">
                                          <p:val>
                                            <p:strVal val="#ppt_h"/>
                                          </p:val>
                                        </p:tav>
                                      </p:tavLst>
                                    </p:anim>
                                    <p:animEffect transition="in" filter="fade">
                                      <p:cBhvr>
                                        <p:cTn id="33" dur="250"/>
                                        <p:tgtEl>
                                          <p:spTgt spid="10"/>
                                        </p:tgtEl>
                                      </p:cBhvr>
                                    </p:animEffect>
                                    <p:anim calcmode="lin" valueType="num">
                                      <p:cBhvr>
                                        <p:cTn id="34" dur="250" fill="hold"/>
                                        <p:tgtEl>
                                          <p:spTgt spid="10"/>
                                        </p:tgtEl>
                                        <p:attrNameLst>
                                          <p:attrName>ppt_x</p:attrName>
                                        </p:attrNameLst>
                                      </p:cBhvr>
                                      <p:tavLst>
                                        <p:tav tm="0">
                                          <p:val>
                                            <p:fltVal val="0.5"/>
                                          </p:val>
                                        </p:tav>
                                        <p:tav tm="100000">
                                          <p:val>
                                            <p:strVal val="#ppt_x"/>
                                          </p:val>
                                        </p:tav>
                                      </p:tavLst>
                                    </p:anim>
                                    <p:anim calcmode="lin" valueType="num">
                                      <p:cBhvr>
                                        <p:cTn id="35" dur="250" fill="hold"/>
                                        <p:tgtEl>
                                          <p:spTgt spid="10"/>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ppt_w</p:attrName>
                                        </p:attrNameLst>
                                      </p:cBhvr>
                                      <p:tavLst>
                                        <p:tav tm="0">
                                          <p:val>
                                            <p:fltVal val="0"/>
                                          </p:val>
                                        </p:tav>
                                        <p:tav tm="100000">
                                          <p:val>
                                            <p:strVal val="#ppt_w"/>
                                          </p:val>
                                        </p:tav>
                                      </p:tavLst>
                                    </p:anim>
                                    <p:anim calcmode="lin" valueType="num">
                                      <p:cBhvr>
                                        <p:cTn id="40" dur="250" fill="hold"/>
                                        <p:tgtEl>
                                          <p:spTgt spid="2"/>
                                        </p:tgtEl>
                                        <p:attrNameLst>
                                          <p:attrName>ppt_h</p:attrName>
                                        </p:attrNameLst>
                                      </p:cBhvr>
                                      <p:tavLst>
                                        <p:tav tm="0">
                                          <p:val>
                                            <p:fltVal val="0"/>
                                          </p:val>
                                        </p:tav>
                                        <p:tav tm="100000">
                                          <p:val>
                                            <p:strVal val="#ppt_h"/>
                                          </p:val>
                                        </p:tav>
                                      </p:tavLst>
                                    </p:anim>
                                    <p:animEffect transition="in" filter="fade">
                                      <p:cBhvr>
                                        <p:cTn id="41" dur="250"/>
                                        <p:tgtEl>
                                          <p:spTgt spid="2"/>
                                        </p:tgtEl>
                                      </p:cBhvr>
                                    </p:animEffect>
                                    <p:anim calcmode="lin" valueType="num">
                                      <p:cBhvr>
                                        <p:cTn id="42" dur="250" fill="hold"/>
                                        <p:tgtEl>
                                          <p:spTgt spid="2"/>
                                        </p:tgtEl>
                                        <p:attrNameLst>
                                          <p:attrName>ppt_x</p:attrName>
                                        </p:attrNameLst>
                                      </p:cBhvr>
                                      <p:tavLst>
                                        <p:tav tm="0">
                                          <p:val>
                                            <p:fltVal val="0.5"/>
                                          </p:val>
                                        </p:tav>
                                        <p:tav tm="100000">
                                          <p:val>
                                            <p:strVal val="#ppt_x"/>
                                          </p:val>
                                        </p:tav>
                                      </p:tavLst>
                                    </p:anim>
                                    <p:anim calcmode="lin" valueType="num">
                                      <p:cBhvr>
                                        <p:cTn id="43" dur="250" fill="hold"/>
                                        <p:tgtEl>
                                          <p:spTgt spid="2"/>
                                        </p:tgtEl>
                                        <p:attrNameLst>
                                          <p:attrName>ppt_y</p:attrName>
                                        </p:attrNameLst>
                                      </p:cBhvr>
                                      <p:tavLst>
                                        <p:tav tm="0">
                                          <p:val>
                                            <p:fltVal val="0.5"/>
                                          </p:val>
                                        </p:tav>
                                        <p:tav tm="100000">
                                          <p:val>
                                            <p:strVal val="#ppt_y"/>
                                          </p:val>
                                        </p:tav>
                                      </p:tavLst>
                                    </p:anim>
                                  </p:childTnLst>
                                </p:cTn>
                              </p:par>
                            </p:childTnLst>
                          </p:cTn>
                        </p:par>
                        <p:par>
                          <p:cTn id="44" fill="hold">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50" fill="hold"/>
                                        <p:tgtEl>
                                          <p:spTgt spid="8"/>
                                        </p:tgtEl>
                                        <p:attrNameLst>
                                          <p:attrName>ppt_w</p:attrName>
                                        </p:attrNameLst>
                                      </p:cBhvr>
                                      <p:tavLst>
                                        <p:tav tm="0">
                                          <p:val>
                                            <p:fltVal val="0"/>
                                          </p:val>
                                        </p:tav>
                                        <p:tav tm="100000">
                                          <p:val>
                                            <p:strVal val="#ppt_w"/>
                                          </p:val>
                                        </p:tav>
                                      </p:tavLst>
                                    </p:anim>
                                    <p:anim calcmode="lin" valueType="num">
                                      <p:cBhvr>
                                        <p:cTn id="48" dur="250" fill="hold"/>
                                        <p:tgtEl>
                                          <p:spTgt spid="8"/>
                                        </p:tgtEl>
                                        <p:attrNameLst>
                                          <p:attrName>ppt_h</p:attrName>
                                        </p:attrNameLst>
                                      </p:cBhvr>
                                      <p:tavLst>
                                        <p:tav tm="0">
                                          <p:val>
                                            <p:fltVal val="0"/>
                                          </p:val>
                                        </p:tav>
                                        <p:tav tm="100000">
                                          <p:val>
                                            <p:strVal val="#ppt_h"/>
                                          </p:val>
                                        </p:tav>
                                      </p:tavLst>
                                    </p:anim>
                                    <p:animEffect transition="in" filter="fade">
                                      <p:cBhvr>
                                        <p:cTn id="49" dur="250"/>
                                        <p:tgtEl>
                                          <p:spTgt spid="8"/>
                                        </p:tgtEl>
                                      </p:cBhvr>
                                    </p:animEffect>
                                    <p:anim calcmode="lin" valueType="num">
                                      <p:cBhvr>
                                        <p:cTn id="50" dur="250" fill="hold"/>
                                        <p:tgtEl>
                                          <p:spTgt spid="8"/>
                                        </p:tgtEl>
                                        <p:attrNameLst>
                                          <p:attrName>ppt_x</p:attrName>
                                        </p:attrNameLst>
                                      </p:cBhvr>
                                      <p:tavLst>
                                        <p:tav tm="0">
                                          <p:val>
                                            <p:fltVal val="0.5"/>
                                          </p:val>
                                        </p:tav>
                                        <p:tav tm="100000">
                                          <p:val>
                                            <p:strVal val="#ppt_x"/>
                                          </p:val>
                                        </p:tav>
                                      </p:tavLst>
                                    </p:anim>
                                    <p:anim calcmode="lin" valueType="num">
                                      <p:cBhvr>
                                        <p:cTn id="51" dur="250" fill="hold"/>
                                        <p:tgtEl>
                                          <p:spTgt spid="8"/>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16" presetClass="entr" presetSubtype="21"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barn(inVertical)">
                                      <p:cBhvr>
                                        <p:cTn id="55" dur="250"/>
                                        <p:tgtEl>
                                          <p:spTgt spid="8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56022" y="1217172"/>
            <a:ext cx="3719364" cy="3671625"/>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fr-FR"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4" name="文本框 43"/>
            <p:cNvSpPr txBox="1"/>
            <p:nvPr/>
          </p:nvSpPr>
          <p:spPr>
            <a:xfrm>
              <a:off x="4296349" y="2796600"/>
              <a:ext cx="1278246" cy="919790"/>
            </a:xfrm>
            <a:prstGeom prst="rect">
              <a:avLst/>
            </a:prstGeom>
            <a:noFill/>
          </p:spPr>
          <p:txBody>
            <a:bodyPr wrap="none"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altLang="zh-CN" sz="244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rPr>
                <a:t>Sample</a:t>
              </a:r>
              <a:endParaRPr kumimoji="0" lang="en-US" altLang="zh-CN" sz="2445" b="0" i="0" u="none" strike="noStrike" kern="1200" cap="none" spc="0" normalizeH="0" baseline="0" noProof="0" dirty="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en-US" altLang="zh-CN" sz="2730" b="0" i="0" u="none" strike="noStrike" kern="1200" cap="none" spc="0" normalizeH="0" baseline="0" noProof="0" dirty="0">
                  <a:ln>
                    <a:noFill/>
                  </a:ln>
                  <a:solidFill>
                    <a:srgbClr val="1C1C1C">
                      <a:lumMod val="65000"/>
                      <a:lumOff val="35000"/>
                    </a:srgbClr>
                  </a:solidFill>
                  <a:effectLst/>
                  <a:uLnTx/>
                  <a:uFillTx/>
                  <a:latin typeface="Arial Black" panose="020B0A04020102020204" pitchFamily="34" charset="0"/>
                  <a:ea typeface="微软雅黑" panose="020B0503020204020204" pitchFamily="34" charset="-122"/>
                  <a:cs typeface="+mn-cs"/>
                </a:rPr>
                <a:t>TEXT</a:t>
              </a:r>
              <a:endParaRPr kumimoji="0" lang="zh-CN" altLang="en-US" sz="2730" b="0" i="0" u="none" strike="noStrike" kern="1200" cap="none" spc="0" normalizeH="0" baseline="0" noProof="0" dirty="0">
                <a:ln>
                  <a:noFill/>
                </a:ln>
                <a:solidFill>
                  <a:srgbClr val="1C1C1C">
                    <a:lumMod val="65000"/>
                    <a:lumOff val="35000"/>
                  </a:srgbClr>
                </a:solidFill>
                <a:effectLst/>
                <a:uLnTx/>
                <a:uFillTx/>
                <a:latin typeface="Arial Black" panose="020B0A04020102020204" pitchFamily="34" charset="0"/>
                <a:ea typeface="微软雅黑" panose="020B0503020204020204" pitchFamily="34" charset="-122"/>
                <a:cs typeface="+mn-cs"/>
              </a:endParaRPr>
            </a:p>
          </p:txBody>
        </p:sp>
      </p:grpSp>
      <p:grpSp>
        <p:nvGrpSpPr>
          <p:cNvPr id="5" name="组合 4"/>
          <p:cNvGrpSpPr/>
          <p:nvPr/>
        </p:nvGrpSpPr>
        <p:grpSpPr>
          <a:xfrm>
            <a:off x="2853929" y="1331230"/>
            <a:ext cx="1357312" cy="1340468"/>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1" name="Freeform 49"/>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2" name="Freeform 50"/>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3" name="Freeform 51"/>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4" name="Freeform 52"/>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 name="Freeform 53"/>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6" name="Freeform 54"/>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7" name="Freeform 55"/>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 name="Freeform 56"/>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9" name="Freeform 57"/>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0" name="Freeform 58"/>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1" name="Freeform 59"/>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grpSp>
        <p:nvGrpSpPr>
          <p:cNvPr id="9" name="组合 8"/>
          <p:cNvGrpSpPr/>
          <p:nvPr/>
        </p:nvGrpSpPr>
        <p:grpSpPr>
          <a:xfrm>
            <a:off x="5005388" y="3436000"/>
            <a:ext cx="1357312" cy="1340468"/>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7" name="组合 6"/>
          <p:cNvGrpSpPr/>
          <p:nvPr/>
        </p:nvGrpSpPr>
        <p:grpSpPr>
          <a:xfrm>
            <a:off x="5005388" y="1331230"/>
            <a:ext cx="1357312" cy="1340468"/>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nvGrpSpPr>
          <p:cNvPr id="11" name="组合 10"/>
          <p:cNvGrpSpPr/>
          <p:nvPr/>
        </p:nvGrpSpPr>
        <p:grpSpPr>
          <a:xfrm>
            <a:off x="2853929" y="3436000"/>
            <a:ext cx="1357312" cy="1340468"/>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36" name="TextBox 49"/>
          <p:cNvSpPr txBox="1"/>
          <p:nvPr/>
        </p:nvSpPr>
        <p:spPr>
          <a:xfrm>
            <a:off x="6603840" y="1932089"/>
            <a:ext cx="3275409" cy="474306"/>
          </a:xfrm>
          <a:prstGeom prst="rect">
            <a:avLst/>
          </a:prstGeom>
          <a:noFill/>
          <a:ln w="3175">
            <a:noFill/>
          </a:ln>
        </p:spPr>
        <p:txBody>
          <a:bodyPr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1593540" y="155583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8" name="TextBox 49"/>
          <p:cNvSpPr txBox="1"/>
          <p:nvPr/>
        </p:nvSpPr>
        <p:spPr>
          <a:xfrm>
            <a:off x="-573880" y="1932089"/>
            <a:ext cx="3275409" cy="474306"/>
          </a:xfrm>
          <a:prstGeom prst="rect">
            <a:avLst/>
          </a:prstGeom>
          <a:noFill/>
          <a:ln w="3175">
            <a:noFill/>
          </a:ln>
        </p:spPr>
        <p:txBody>
          <a:bodyPr lIns="68271" tIns="34136" rIns="68271" bIns="34136">
            <a:spAutoFit/>
          </a:bodyPr>
          <a:lstStyle/>
          <a:p>
            <a:pPr marL="0" marR="0" lvl="0" indent="0" algn="r"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r"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6573442" y="4206181"/>
            <a:ext cx="3275409" cy="474306"/>
          </a:xfrm>
          <a:prstGeom prst="rect">
            <a:avLst/>
          </a:prstGeom>
          <a:noFill/>
          <a:ln w="3175">
            <a:noFill/>
          </a:ln>
        </p:spPr>
        <p:txBody>
          <a:bodyPr lIns="68271" tIns="34136" rIns="68271" bIns="34136">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573880" y="4206181"/>
            <a:ext cx="3275409" cy="474306"/>
          </a:xfrm>
          <a:prstGeom prst="rect">
            <a:avLst/>
          </a:prstGeom>
          <a:noFill/>
          <a:ln w="3175">
            <a:noFill/>
          </a:ln>
        </p:spPr>
        <p:txBody>
          <a:bodyPr lIns="68271" tIns="34136" rIns="68271" bIns="34136">
            <a:spAutoFit/>
          </a:bodyPr>
          <a:lstStyle/>
          <a:p>
            <a:pPr marL="0" marR="0" lvl="0" indent="0" algn="r"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r" defTabSz="909320" rtl="0" eaLnBrk="1" fontAlgn="auto" latinLnBrk="0" hangingPunct="1">
              <a:lnSpc>
                <a:spcPct val="100000"/>
              </a:lnSpc>
              <a:spcBef>
                <a:spcPts val="0"/>
              </a:spcBef>
              <a:spcAft>
                <a:spcPts val="0"/>
              </a:spcAft>
              <a:buClrTx/>
              <a:buSzTx/>
              <a:buFontTx/>
              <a:buNone/>
              <a:defRPr/>
            </a:pPr>
            <a:r>
              <a:rPr kumimoji="0" lang="zh-CN" altLang="en-US"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315"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1593540" y="3814826"/>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6" name="文本框 36"/>
          <p:cNvSpPr txBox="1"/>
          <p:nvPr/>
        </p:nvSpPr>
        <p:spPr>
          <a:xfrm>
            <a:off x="6605410" y="1555831"/>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47" name="文本框 36"/>
          <p:cNvSpPr txBox="1"/>
          <p:nvPr/>
        </p:nvSpPr>
        <p:spPr>
          <a:xfrm>
            <a:off x="6605410" y="3814826"/>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style.rotation</p:attrName>
                                        </p:attrNameLst>
                                      </p:cBhvr>
                                      <p:tavLst>
                                        <p:tav tm="0">
                                          <p:val>
                                            <p:fltVal val="720"/>
                                          </p:val>
                                        </p:tav>
                                        <p:tav tm="100000">
                                          <p:val>
                                            <p:fltVal val="0"/>
                                          </p:val>
                                        </p:tav>
                                      </p:tavLst>
                                    </p:anim>
                                    <p:anim calcmode="lin" valueType="num">
                                      <p:cBhvr>
                                        <p:cTn id="9" dur="250" fill="hold"/>
                                        <p:tgtEl>
                                          <p:spTgt spid="3"/>
                                        </p:tgtEl>
                                        <p:attrNameLst>
                                          <p:attrName>ppt_h</p:attrName>
                                        </p:attrNameLst>
                                      </p:cBhvr>
                                      <p:tavLst>
                                        <p:tav tm="0">
                                          <p:val>
                                            <p:fltVal val="0"/>
                                          </p:val>
                                        </p:tav>
                                        <p:tav tm="100000">
                                          <p:val>
                                            <p:strVal val="#ppt_h"/>
                                          </p:val>
                                        </p:tav>
                                      </p:tavLst>
                                    </p:anim>
                                    <p:anim calcmode="lin" valueType="num">
                                      <p:cBhvr>
                                        <p:cTn id="10" dur="25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ppt_w</p:attrName>
                                        </p:attrNameLst>
                                      </p:cBhvr>
                                      <p:tavLst>
                                        <p:tav tm="0">
                                          <p:val>
                                            <p:fltVal val="0"/>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animEffect transition="in" filter="fade">
                                      <p:cBhvr>
                                        <p:cTn id="16" dur="25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250"/>
                                        <p:tgtEl>
                                          <p:spTgt spid="38"/>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250"/>
                                        <p:tgtEl>
                                          <p:spTgt spid="4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250"/>
                                        <p:tgtEl>
                                          <p:spTgt spid="36"/>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50" fill="hold"/>
                                        <p:tgtEl>
                                          <p:spTgt spid="11"/>
                                        </p:tgtEl>
                                        <p:attrNameLst>
                                          <p:attrName>ppt_w</p:attrName>
                                        </p:attrNameLst>
                                      </p:cBhvr>
                                      <p:tavLst>
                                        <p:tav tm="0">
                                          <p:val>
                                            <p:fltVal val="0"/>
                                          </p:val>
                                        </p:tav>
                                        <p:tav tm="100000">
                                          <p:val>
                                            <p:strVal val="#ppt_w"/>
                                          </p:val>
                                        </p:tav>
                                      </p:tavLst>
                                    </p:anim>
                                    <p:anim calcmode="lin" valueType="num">
                                      <p:cBhvr>
                                        <p:cTn id="39" dur="250" fill="hold"/>
                                        <p:tgtEl>
                                          <p:spTgt spid="11"/>
                                        </p:tgtEl>
                                        <p:attrNameLst>
                                          <p:attrName>ppt_h</p:attrName>
                                        </p:attrNameLst>
                                      </p:cBhvr>
                                      <p:tavLst>
                                        <p:tav tm="0">
                                          <p:val>
                                            <p:fltVal val="0"/>
                                          </p:val>
                                        </p:tav>
                                        <p:tav tm="100000">
                                          <p:val>
                                            <p:strVal val="#ppt_h"/>
                                          </p:val>
                                        </p:tav>
                                      </p:tavLst>
                                    </p:anim>
                                    <p:animEffect transition="in" filter="fade">
                                      <p:cBhvr>
                                        <p:cTn id="40" dur="250"/>
                                        <p:tgtEl>
                                          <p:spTgt spid="1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250"/>
                                        <p:tgtEl>
                                          <p:spTgt spid="4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250"/>
                                        <p:tgtEl>
                                          <p:spTgt spid="42"/>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50" fill="hold"/>
                                        <p:tgtEl>
                                          <p:spTgt spid="9"/>
                                        </p:tgtEl>
                                        <p:attrNameLst>
                                          <p:attrName>ppt_w</p:attrName>
                                        </p:attrNameLst>
                                      </p:cBhvr>
                                      <p:tavLst>
                                        <p:tav tm="0">
                                          <p:val>
                                            <p:fltVal val="0"/>
                                          </p:val>
                                        </p:tav>
                                        <p:tav tm="100000">
                                          <p:val>
                                            <p:strVal val="#ppt_w"/>
                                          </p:val>
                                        </p:tav>
                                      </p:tavLst>
                                    </p:anim>
                                    <p:anim calcmode="lin" valueType="num">
                                      <p:cBhvr>
                                        <p:cTn id="51" dur="250" fill="hold"/>
                                        <p:tgtEl>
                                          <p:spTgt spid="9"/>
                                        </p:tgtEl>
                                        <p:attrNameLst>
                                          <p:attrName>ppt_h</p:attrName>
                                        </p:attrNameLst>
                                      </p:cBhvr>
                                      <p:tavLst>
                                        <p:tav tm="0">
                                          <p:val>
                                            <p:fltVal val="0"/>
                                          </p:val>
                                        </p:tav>
                                        <p:tav tm="100000">
                                          <p:val>
                                            <p:strVal val="#ppt_h"/>
                                          </p:val>
                                        </p:tav>
                                      </p:tavLst>
                                    </p:anim>
                                    <p:animEffect transition="in" filter="fade">
                                      <p:cBhvr>
                                        <p:cTn id="52" dur="250"/>
                                        <p:tgtEl>
                                          <p:spTgt spid="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250"/>
                                        <p:tgtEl>
                                          <p:spTgt spid="4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96802" y="1866571"/>
            <a:ext cx="1776600" cy="1754552"/>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ln>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42006" name="文本框 27"/>
            <p:cNvSpPr txBox="1">
              <a:spLocks noChangeArrowheads="1"/>
            </p:cNvSpPr>
            <p:nvPr/>
          </p:nvSpPr>
          <p:spPr bwMode="auto">
            <a:xfrm>
              <a:off x="1356845" y="2818385"/>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6" name="组合 5"/>
          <p:cNvGrpSpPr/>
          <p:nvPr/>
        </p:nvGrpSpPr>
        <p:grpSpPr>
          <a:xfrm>
            <a:off x="2691062" y="1866702"/>
            <a:ext cx="1776335" cy="1754290"/>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2007" name="文本框 28"/>
            <p:cNvSpPr txBox="1">
              <a:spLocks noChangeArrowheads="1"/>
            </p:cNvSpPr>
            <p:nvPr/>
          </p:nvSpPr>
          <p:spPr bwMode="auto">
            <a:xfrm>
              <a:off x="3060067" y="2818384"/>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8" name="组合 7"/>
          <p:cNvGrpSpPr/>
          <p:nvPr/>
        </p:nvGrpSpPr>
        <p:grpSpPr>
          <a:xfrm>
            <a:off x="4285057" y="1866702"/>
            <a:ext cx="1776335" cy="1754290"/>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6"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42008" name="文本框 29"/>
            <p:cNvSpPr txBox="1">
              <a:spLocks noChangeArrowheads="1"/>
            </p:cNvSpPr>
            <p:nvPr/>
          </p:nvSpPr>
          <p:spPr bwMode="auto">
            <a:xfrm>
              <a:off x="4762656" y="2818384"/>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9" name="组合 8"/>
          <p:cNvGrpSpPr/>
          <p:nvPr/>
        </p:nvGrpSpPr>
        <p:grpSpPr>
          <a:xfrm>
            <a:off x="5879053" y="1866571"/>
            <a:ext cx="1776600" cy="1754552"/>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ln>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42009" name="文本框 30"/>
            <p:cNvSpPr txBox="1">
              <a:spLocks noChangeArrowheads="1"/>
            </p:cNvSpPr>
            <p:nvPr/>
          </p:nvSpPr>
          <p:spPr bwMode="auto">
            <a:xfrm>
              <a:off x="6517492" y="2818385"/>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23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sp>
        <p:nvSpPr>
          <p:cNvPr id="27" name="矩形 26"/>
          <p:cNvSpPr/>
          <p:nvPr/>
        </p:nvSpPr>
        <p:spPr>
          <a:xfrm>
            <a:off x="1065900" y="3766984"/>
            <a:ext cx="1677445" cy="658578"/>
          </a:xfrm>
          <a:prstGeom prst="rect">
            <a:avLst/>
          </a:prstGeom>
        </p:spPr>
        <p:txBody>
          <a:bodyPr wrap="square">
            <a:spAutoFit/>
          </a:bodyPr>
          <a:lstStyle/>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点击修改文字</a:t>
            </a:r>
            <a:endParaRPr kumimoji="0" lang="en-US" altLang="zh-CN"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这是指由消费者组织的</a:t>
            </a:r>
            <a:endPar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矩形 27"/>
          <p:cNvSpPr/>
          <p:nvPr/>
        </p:nvSpPr>
        <p:spPr>
          <a:xfrm>
            <a:off x="2691371" y="3766984"/>
            <a:ext cx="1677445" cy="658578"/>
          </a:xfrm>
          <a:prstGeom prst="rect">
            <a:avLst/>
          </a:prstGeom>
        </p:spPr>
        <p:txBody>
          <a:bodyPr wrap="square">
            <a:spAutoFit/>
          </a:bodyPr>
          <a:lstStyle/>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点击修改文字</a:t>
            </a:r>
            <a:endParaRPr kumimoji="0" lang="en-US" altLang="zh-CN"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这是指由消费者组织的</a:t>
            </a:r>
            <a:endPar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4390683" y="3766984"/>
            <a:ext cx="1677445" cy="658578"/>
          </a:xfrm>
          <a:prstGeom prst="rect">
            <a:avLst/>
          </a:prstGeom>
        </p:spPr>
        <p:txBody>
          <a:bodyPr wrap="square">
            <a:spAutoFit/>
          </a:bodyPr>
          <a:lstStyle/>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点击修改文字</a:t>
            </a:r>
            <a:endParaRPr kumimoji="0" lang="en-US" altLang="zh-CN"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这是指由消费者组织的</a:t>
            </a:r>
            <a:endPar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6074947" y="3766984"/>
            <a:ext cx="1677445" cy="658578"/>
          </a:xfrm>
          <a:prstGeom prst="rect">
            <a:avLst/>
          </a:prstGeom>
        </p:spPr>
        <p:txBody>
          <a:bodyPr wrap="square">
            <a:spAutoFit/>
          </a:bodyPr>
          <a:lstStyle/>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点击修改文字</a:t>
            </a:r>
            <a:endParaRPr kumimoji="0" lang="en-US" altLang="zh-CN" sz="1505" b="1"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09320" rtl="0" eaLnBrk="1" fontAlgn="base" latinLnBrk="0" hangingPunct="1">
              <a:lnSpc>
                <a:spcPct val="130000"/>
              </a:lnSpc>
              <a:spcBef>
                <a:spcPct val="0"/>
              </a:spcBef>
              <a:spcAft>
                <a:spcPts val="565"/>
              </a:spcAft>
              <a:buClrTx/>
              <a:buSzTx/>
              <a:buFontTx/>
              <a:buNone/>
              <a:defRPr/>
            </a:pPr>
            <a:r>
              <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这是指由消费者组织的</a:t>
            </a:r>
            <a:endParaRPr kumimoji="0" lang="zh-CN" altLang="en-US" sz="94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p:tgtEl>
                                          <p:spTgt spid="5"/>
                                        </p:tgtEl>
                                        <p:attrNameLst>
                                          <p:attrName>ppt_x</p:attrName>
                                        </p:attrNameLst>
                                      </p:cBhvr>
                                      <p:tavLst>
                                        <p:tav tm="0">
                                          <p:val>
                                            <p:strVal val="#ppt_x+#ppt_w*1.125000"/>
                                          </p:val>
                                        </p:tav>
                                        <p:tav tm="100000">
                                          <p:val>
                                            <p:strVal val="#ppt_x"/>
                                          </p:val>
                                        </p:tav>
                                      </p:tavLst>
                                    </p:anim>
                                    <p:animEffect transition="in" filter="wipe(left)">
                                      <p:cBhvr>
                                        <p:cTn id="8" dur="250"/>
                                        <p:tgtEl>
                                          <p:spTgt spid="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250" fill="hold"/>
                                        <p:tgtEl>
                                          <p:spTgt spid="27"/>
                                        </p:tgtEl>
                                        <p:attrNameLst>
                                          <p:attrName>ppt_w</p:attrName>
                                        </p:attrNameLst>
                                      </p:cBhvr>
                                      <p:tavLst>
                                        <p:tav tm="0">
                                          <p:val>
                                            <p:fltVal val="0"/>
                                          </p:val>
                                        </p:tav>
                                        <p:tav tm="100000">
                                          <p:val>
                                            <p:strVal val="#ppt_w"/>
                                          </p:val>
                                        </p:tav>
                                      </p:tavLst>
                                    </p:anim>
                                    <p:anim calcmode="lin" valueType="num">
                                      <p:cBhvr>
                                        <p:cTn id="13" dur="250" fill="hold"/>
                                        <p:tgtEl>
                                          <p:spTgt spid="27"/>
                                        </p:tgtEl>
                                        <p:attrNameLst>
                                          <p:attrName>ppt_h</p:attrName>
                                        </p:attrNameLst>
                                      </p:cBhvr>
                                      <p:tavLst>
                                        <p:tav tm="0">
                                          <p:val>
                                            <p:fltVal val="0"/>
                                          </p:val>
                                        </p:tav>
                                        <p:tav tm="100000">
                                          <p:val>
                                            <p:strVal val="#ppt_h"/>
                                          </p:val>
                                        </p:tav>
                                      </p:tavLst>
                                    </p:anim>
                                    <p:animEffect transition="in" filter="fade">
                                      <p:cBhvr>
                                        <p:cTn id="14" dur="250"/>
                                        <p:tgtEl>
                                          <p:spTgt spid="27"/>
                                        </p:tgtEl>
                                      </p:cBhvr>
                                    </p:animEffect>
                                  </p:childTnLst>
                                </p:cTn>
                              </p:par>
                              <p:par>
                                <p:cTn id="15" presetID="1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p:tgtEl>
                                          <p:spTgt spid="6"/>
                                        </p:tgtEl>
                                        <p:attrNameLst>
                                          <p:attrName>ppt_x</p:attrName>
                                        </p:attrNameLst>
                                      </p:cBhvr>
                                      <p:tavLst>
                                        <p:tav tm="0">
                                          <p:val>
                                            <p:strVal val="#ppt_x+#ppt_w*1.125000"/>
                                          </p:val>
                                        </p:tav>
                                        <p:tav tm="100000">
                                          <p:val>
                                            <p:strVal val="#ppt_x"/>
                                          </p:val>
                                        </p:tav>
                                      </p:tavLst>
                                    </p:anim>
                                    <p:animEffect transition="in" filter="wipe(left)">
                                      <p:cBhvr>
                                        <p:cTn id="18" dur="250"/>
                                        <p:tgtEl>
                                          <p:spTgt spid="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250" fill="hold"/>
                                        <p:tgtEl>
                                          <p:spTgt spid="28"/>
                                        </p:tgtEl>
                                        <p:attrNameLst>
                                          <p:attrName>ppt_w</p:attrName>
                                        </p:attrNameLst>
                                      </p:cBhvr>
                                      <p:tavLst>
                                        <p:tav tm="0">
                                          <p:val>
                                            <p:fltVal val="0"/>
                                          </p:val>
                                        </p:tav>
                                        <p:tav tm="100000">
                                          <p:val>
                                            <p:strVal val="#ppt_w"/>
                                          </p:val>
                                        </p:tav>
                                      </p:tavLst>
                                    </p:anim>
                                    <p:anim calcmode="lin" valueType="num">
                                      <p:cBhvr>
                                        <p:cTn id="23" dur="250" fill="hold"/>
                                        <p:tgtEl>
                                          <p:spTgt spid="28"/>
                                        </p:tgtEl>
                                        <p:attrNameLst>
                                          <p:attrName>ppt_h</p:attrName>
                                        </p:attrNameLst>
                                      </p:cBhvr>
                                      <p:tavLst>
                                        <p:tav tm="0">
                                          <p:val>
                                            <p:fltVal val="0"/>
                                          </p:val>
                                        </p:tav>
                                        <p:tav tm="100000">
                                          <p:val>
                                            <p:strVal val="#ppt_h"/>
                                          </p:val>
                                        </p:tav>
                                      </p:tavLst>
                                    </p:anim>
                                    <p:animEffect transition="in" filter="fade">
                                      <p:cBhvr>
                                        <p:cTn id="24" dur="25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p:tgtEl>
                                          <p:spTgt spid="8"/>
                                        </p:tgtEl>
                                        <p:attrNameLst>
                                          <p:attrName>ppt_x</p:attrName>
                                        </p:attrNameLst>
                                      </p:cBhvr>
                                      <p:tavLst>
                                        <p:tav tm="0">
                                          <p:val>
                                            <p:strVal val="#ppt_x+#ppt_w*1.125000"/>
                                          </p:val>
                                        </p:tav>
                                        <p:tav tm="100000">
                                          <p:val>
                                            <p:strVal val="#ppt_x"/>
                                          </p:val>
                                        </p:tav>
                                      </p:tavLst>
                                    </p:anim>
                                    <p:animEffect transition="in" filter="wipe(left)">
                                      <p:cBhvr>
                                        <p:cTn id="28" dur="250"/>
                                        <p:tgtEl>
                                          <p:spTgt spid="8"/>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50" fill="hold"/>
                                        <p:tgtEl>
                                          <p:spTgt spid="29"/>
                                        </p:tgtEl>
                                        <p:attrNameLst>
                                          <p:attrName>ppt_w</p:attrName>
                                        </p:attrNameLst>
                                      </p:cBhvr>
                                      <p:tavLst>
                                        <p:tav tm="0">
                                          <p:val>
                                            <p:fltVal val="0"/>
                                          </p:val>
                                        </p:tav>
                                        <p:tav tm="100000">
                                          <p:val>
                                            <p:strVal val="#ppt_w"/>
                                          </p:val>
                                        </p:tav>
                                      </p:tavLst>
                                    </p:anim>
                                    <p:anim calcmode="lin" valueType="num">
                                      <p:cBhvr>
                                        <p:cTn id="33" dur="250" fill="hold"/>
                                        <p:tgtEl>
                                          <p:spTgt spid="29"/>
                                        </p:tgtEl>
                                        <p:attrNameLst>
                                          <p:attrName>ppt_h</p:attrName>
                                        </p:attrNameLst>
                                      </p:cBhvr>
                                      <p:tavLst>
                                        <p:tav tm="0">
                                          <p:val>
                                            <p:fltVal val="0"/>
                                          </p:val>
                                        </p:tav>
                                        <p:tav tm="100000">
                                          <p:val>
                                            <p:strVal val="#ppt_h"/>
                                          </p:val>
                                        </p:tav>
                                      </p:tavLst>
                                    </p:anim>
                                    <p:animEffect transition="in" filter="fade">
                                      <p:cBhvr>
                                        <p:cTn id="34" dur="250"/>
                                        <p:tgtEl>
                                          <p:spTgt spid="29"/>
                                        </p:tgtEl>
                                      </p:cBhvr>
                                    </p:animEffect>
                                  </p:childTnLst>
                                </p:cTn>
                              </p:par>
                              <p:par>
                                <p:cTn id="35" presetID="12" presetClass="entr" presetSubtype="2"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p:tgtEl>
                                          <p:spTgt spid="9"/>
                                        </p:tgtEl>
                                        <p:attrNameLst>
                                          <p:attrName>ppt_x</p:attrName>
                                        </p:attrNameLst>
                                      </p:cBhvr>
                                      <p:tavLst>
                                        <p:tav tm="0">
                                          <p:val>
                                            <p:strVal val="#ppt_x+#ppt_w*1.125000"/>
                                          </p:val>
                                        </p:tav>
                                        <p:tav tm="100000">
                                          <p:val>
                                            <p:strVal val="#ppt_x"/>
                                          </p:val>
                                        </p:tav>
                                      </p:tavLst>
                                    </p:anim>
                                    <p:animEffect transition="in" filter="wipe(left)">
                                      <p:cBhvr>
                                        <p:cTn id="38" dur="250"/>
                                        <p:tgtEl>
                                          <p:spTgt spid="9"/>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250" fill="hold"/>
                                        <p:tgtEl>
                                          <p:spTgt spid="30"/>
                                        </p:tgtEl>
                                        <p:attrNameLst>
                                          <p:attrName>ppt_w</p:attrName>
                                        </p:attrNameLst>
                                      </p:cBhvr>
                                      <p:tavLst>
                                        <p:tav tm="0">
                                          <p:val>
                                            <p:fltVal val="0"/>
                                          </p:val>
                                        </p:tav>
                                        <p:tav tm="100000">
                                          <p:val>
                                            <p:strVal val="#ppt_w"/>
                                          </p:val>
                                        </p:tav>
                                      </p:tavLst>
                                    </p:anim>
                                    <p:anim calcmode="lin" valueType="num">
                                      <p:cBhvr>
                                        <p:cTn id="43" dur="250" fill="hold"/>
                                        <p:tgtEl>
                                          <p:spTgt spid="30"/>
                                        </p:tgtEl>
                                        <p:attrNameLst>
                                          <p:attrName>ppt_h</p:attrName>
                                        </p:attrNameLst>
                                      </p:cBhvr>
                                      <p:tavLst>
                                        <p:tav tm="0">
                                          <p:val>
                                            <p:fltVal val="0"/>
                                          </p:val>
                                        </p:tav>
                                        <p:tav tm="100000">
                                          <p:val>
                                            <p:strVal val="#ppt_h"/>
                                          </p:val>
                                        </p:tav>
                                      </p:tavLst>
                                    </p:anim>
                                    <p:animEffect transition="in" filter="fade">
                                      <p:cBhvr>
                                        <p:cTn id="4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7850" y="773971"/>
            <a:ext cx="1331258" cy="1314737"/>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ln>
            <a:effectLst>
              <a:innerShdw blurRad="88900" dist="635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39970" name="组合 52"/>
            <p:cNvGrpSpPr/>
            <p:nvPr/>
          </p:nvGrpSpPr>
          <p:grpSpPr bwMode="auto">
            <a:xfrm>
              <a:off x="5086249" y="1000125"/>
              <a:ext cx="744329" cy="677585"/>
              <a:chOff x="5722963" y="2742165"/>
              <a:chExt cx="500063" cy="460375"/>
            </a:xfrm>
          </p:grpSpPr>
          <p:sp>
            <p:nvSpPr>
              <p:cNvPr id="54"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39993"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 name="组合 2"/>
          <p:cNvGrpSpPr/>
          <p:nvPr/>
        </p:nvGrpSpPr>
        <p:grpSpPr>
          <a:xfrm>
            <a:off x="3293185" y="1781586"/>
            <a:ext cx="1331258" cy="1314737"/>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ln>
            <a:effectLst>
              <a:innerShdw blurRad="88900" dist="889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39971" name="组合 56"/>
            <p:cNvGrpSpPr/>
            <p:nvPr/>
          </p:nvGrpSpPr>
          <p:grpSpPr bwMode="auto">
            <a:xfrm>
              <a:off x="3971022" y="2071510"/>
              <a:ext cx="762051" cy="677585"/>
              <a:chOff x="952501" y="6013451"/>
              <a:chExt cx="511175" cy="460375"/>
            </a:xfrm>
          </p:grpSpPr>
          <p:sp>
            <p:nvSpPr>
              <p:cNvPr id="58"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39988"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 name="组合 3"/>
          <p:cNvGrpSpPr/>
          <p:nvPr/>
        </p:nvGrpSpPr>
        <p:grpSpPr>
          <a:xfrm>
            <a:off x="4607297" y="2552150"/>
            <a:ext cx="1331258" cy="1314737"/>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ln>
            <a:effectLst>
              <a:innerShdw blurRad="88900" dist="889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39972" name="组合 60"/>
            <p:cNvGrpSpPr/>
            <p:nvPr/>
          </p:nvGrpSpPr>
          <p:grpSpPr bwMode="auto">
            <a:xfrm>
              <a:off x="5355879" y="2884111"/>
              <a:ext cx="760785" cy="677585"/>
              <a:chOff x="5405438" y="6815138"/>
              <a:chExt cx="511175" cy="460375"/>
            </a:xfrm>
          </p:grpSpPr>
          <p:sp>
            <p:nvSpPr>
              <p:cNvPr id="62"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39983"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5" name="组合 4"/>
          <p:cNvGrpSpPr/>
          <p:nvPr/>
        </p:nvGrpSpPr>
        <p:grpSpPr>
          <a:xfrm>
            <a:off x="3582632" y="3559764"/>
            <a:ext cx="1331258" cy="1314737"/>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2350" b="0" i="0" u="none" strike="noStrike" kern="1200" cap="none" spc="0" normalizeH="0" baseline="0" noProof="0" dirty="0">
                <a:ln>
                  <a:noFill/>
                </a:ln>
                <a:solidFill>
                  <a:srgbClr val="FFFFFF"/>
                </a:solidFill>
                <a:effectLst/>
                <a:uLnTx/>
                <a:uFillTx/>
                <a:latin typeface="Arial" panose="020B0604020202020204"/>
                <a:ea typeface="方正超粗黑简体" panose="02010601030101010101" pitchFamily="65" charset="-122"/>
                <a:cs typeface="+mn-cs"/>
              </a:endParaRPr>
            </a:p>
          </p:txBody>
        </p:sp>
        <p:grpSp>
          <p:nvGrpSpPr>
            <p:cNvPr id="39973" name="组合 64"/>
            <p:cNvGrpSpPr/>
            <p:nvPr/>
          </p:nvGrpSpPr>
          <p:grpSpPr bwMode="auto">
            <a:xfrm>
              <a:off x="4311539" y="3979248"/>
              <a:ext cx="774710" cy="680085"/>
              <a:chOff x="688976" y="7240588"/>
              <a:chExt cx="519113" cy="461963"/>
            </a:xfrm>
          </p:grpSpPr>
          <p:sp>
            <p:nvSpPr>
              <p:cNvPr id="66"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5" name="组合 98"/>
          <p:cNvGrpSpPr/>
          <p:nvPr/>
        </p:nvGrpSpPr>
        <p:grpSpPr bwMode="auto">
          <a:xfrm>
            <a:off x="5900246" y="986546"/>
            <a:ext cx="1804988" cy="787154"/>
            <a:chOff x="3508035" y="4207856"/>
            <a:chExt cx="2407376" cy="1063141"/>
          </a:xfrm>
        </p:grpSpPr>
        <p:sp>
          <p:nvSpPr>
            <p:cNvPr id="38"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49"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50" name="组合 98"/>
          <p:cNvGrpSpPr/>
          <p:nvPr/>
        </p:nvGrpSpPr>
        <p:grpSpPr bwMode="auto">
          <a:xfrm>
            <a:off x="6288867" y="2838042"/>
            <a:ext cx="1804988" cy="787154"/>
            <a:chOff x="3508035" y="4207856"/>
            <a:chExt cx="2407376" cy="1063141"/>
          </a:xfrm>
        </p:grpSpPr>
        <p:sp>
          <p:nvSpPr>
            <p:cNvPr id="51"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52"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53" name="组合 98"/>
          <p:cNvGrpSpPr/>
          <p:nvPr/>
        </p:nvGrpSpPr>
        <p:grpSpPr bwMode="auto">
          <a:xfrm>
            <a:off x="1227016" y="2020058"/>
            <a:ext cx="1804988" cy="787154"/>
            <a:chOff x="3508035" y="4207856"/>
            <a:chExt cx="2407376" cy="1063141"/>
          </a:xfrm>
        </p:grpSpPr>
        <p:sp>
          <p:nvSpPr>
            <p:cNvPr id="55"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56"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57" name="组合 98"/>
          <p:cNvGrpSpPr/>
          <p:nvPr/>
        </p:nvGrpSpPr>
        <p:grpSpPr bwMode="auto">
          <a:xfrm>
            <a:off x="1615637" y="3871553"/>
            <a:ext cx="1804988" cy="787154"/>
            <a:chOff x="3508035" y="4207856"/>
            <a:chExt cx="2407376" cy="1063141"/>
          </a:xfrm>
        </p:grpSpPr>
        <p:sp>
          <p:nvSpPr>
            <p:cNvPr id="5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kumimoji="0" lang="en-US" sz="1035" b="0" i="0" u="none" strike="noStrike" kern="1200" cap="none" spc="0" normalizeH="0" baseline="0" noProof="0" dirty="0">
                <a:ln>
                  <a:noFill/>
                </a:ln>
                <a:solidFill>
                  <a:srgbClr val="1C1C1C">
                    <a:lumMod val="65000"/>
                    <a:lumOff val="35000"/>
                  </a:srgb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6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75000"/>
                    <a:lumOff val="2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70" name="组合 69"/>
          <p:cNvGrpSpPr/>
          <p:nvPr/>
        </p:nvGrpSpPr>
        <p:grpSpPr>
          <a:xfrm>
            <a:off x="-186661" y="167406"/>
            <a:ext cx="9330661" cy="304776"/>
            <a:chOff x="-198457" y="144052"/>
            <a:chExt cx="9920307" cy="324036"/>
          </a:xfrm>
        </p:grpSpPr>
        <p:cxnSp>
          <p:nvCxnSpPr>
            <p:cNvPr id="71" name="直接连接符 70"/>
            <p:cNvCxnSpPr/>
            <p:nvPr userDrawn="1"/>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userDrawn="1"/>
          </p:nvGrpSpPr>
          <p:grpSpPr>
            <a:xfrm>
              <a:off x="-198457" y="144052"/>
              <a:ext cx="2066885" cy="319659"/>
              <a:chOff x="2559580" y="72044"/>
              <a:chExt cx="2066885" cy="319659"/>
            </a:xfrm>
          </p:grpSpPr>
          <p:sp>
            <p:nvSpPr>
              <p:cNvPr id="79" name="五边形 78"/>
              <p:cNvSpPr/>
              <p:nvPr userDrawn="1"/>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0" name="KSO_GT1.1.1"/>
              <p:cNvSpPr txBox="1"/>
              <p:nvPr userDrawn="1"/>
            </p:nvSpPr>
            <p:spPr>
              <a:xfrm>
                <a:off x="2559580" y="144052"/>
                <a:ext cx="2066885" cy="247650"/>
              </a:xfrm>
              <a:prstGeom prst="rect">
                <a:avLst/>
              </a:prstGeom>
              <a:noFill/>
              <a:ln>
                <a:noFill/>
              </a:ln>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marL="0" marR="0" lvl="0" indent="0" algn="ctr" defTabSz="436880" rtl="0" eaLnBrk="1" fontAlgn="base" latinLnBrk="0" hangingPunct="1">
                  <a:lnSpc>
                    <a:spcPct val="120000"/>
                  </a:lnSpc>
                  <a:spcBef>
                    <a:spcPct val="0"/>
                  </a:spcBef>
                  <a:spcAft>
                    <a:spcPct val="0"/>
                  </a:spcAft>
                  <a:buClrTx/>
                  <a:buSzTx/>
                  <a:buFontTx/>
                  <a:buNone/>
                  <a:defRPr/>
                </a:pPr>
                <a:r>
                  <a:rPr kumimoji="0" lang="zh-CN" altLang="en-US"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①更改文字内容</a:t>
                </a:r>
                <a:endParaRPr kumimoji="0" lang="en-US" altLang="zh-CN"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73" name="组合 72"/>
            <p:cNvGrpSpPr/>
            <p:nvPr userDrawn="1"/>
          </p:nvGrpSpPr>
          <p:grpSpPr>
            <a:xfrm>
              <a:off x="1273126" y="144052"/>
              <a:ext cx="2066885" cy="319659"/>
              <a:chOff x="4972411" y="72044"/>
              <a:chExt cx="2066885" cy="319659"/>
            </a:xfrm>
          </p:grpSpPr>
          <p:sp>
            <p:nvSpPr>
              <p:cNvPr id="77" name="五边形 76"/>
              <p:cNvSpPr/>
              <p:nvPr userDrawn="1"/>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78" name="KSO_GT1.1.1"/>
              <p:cNvSpPr txBox="1"/>
              <p:nvPr userDrawn="1"/>
            </p:nvSpPr>
            <p:spPr>
              <a:xfrm>
                <a:off x="4972411" y="144052"/>
                <a:ext cx="2066885" cy="247650"/>
              </a:xfrm>
              <a:prstGeom prst="rect">
                <a:avLst/>
              </a:prstGeom>
              <a:noFill/>
              <a:ln>
                <a:noFill/>
              </a:ln>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marL="0" marR="0" lvl="0" indent="0" algn="ctr" defTabSz="436880" rtl="0" eaLnBrk="1" fontAlgn="base" latinLnBrk="0" hangingPunct="1">
                  <a:lnSpc>
                    <a:spcPct val="120000"/>
                  </a:lnSpc>
                  <a:spcBef>
                    <a:spcPct val="0"/>
                  </a:spcBef>
                  <a:spcAft>
                    <a:spcPct val="0"/>
                  </a:spcAft>
                  <a:buClrTx/>
                  <a:buSzTx/>
                  <a:buFontTx/>
                  <a:buNone/>
                  <a:defRPr/>
                </a:pPr>
                <a:r>
                  <a:rPr kumimoji="0" lang="zh-CN" altLang="en-US"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②更改文字内容</a:t>
                </a:r>
                <a:endParaRPr kumimoji="0" lang="en-US" altLang="zh-CN"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74" name="组合 73"/>
            <p:cNvGrpSpPr/>
            <p:nvPr userDrawn="1"/>
          </p:nvGrpSpPr>
          <p:grpSpPr>
            <a:xfrm>
              <a:off x="2753871" y="144052"/>
              <a:ext cx="2066885" cy="319659"/>
              <a:chOff x="7404958" y="72044"/>
              <a:chExt cx="2066885" cy="319659"/>
            </a:xfrm>
          </p:grpSpPr>
          <p:sp>
            <p:nvSpPr>
              <p:cNvPr id="75" name="五边形 74"/>
              <p:cNvSpPr/>
              <p:nvPr userDrawn="1"/>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76" name="KSO_GT1.1.1"/>
              <p:cNvSpPr txBox="1"/>
              <p:nvPr userDrawn="1"/>
            </p:nvSpPr>
            <p:spPr>
              <a:xfrm>
                <a:off x="7404958" y="144052"/>
                <a:ext cx="2066885" cy="247650"/>
              </a:xfrm>
              <a:prstGeom prst="rect">
                <a:avLst/>
              </a:prstGeom>
              <a:noFill/>
              <a:ln>
                <a:noFill/>
              </a:ln>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marL="0" marR="0" lvl="0" indent="0" algn="ctr" defTabSz="436880" rtl="0" eaLnBrk="1" fontAlgn="base" latinLnBrk="0" hangingPunct="1">
                  <a:lnSpc>
                    <a:spcPct val="120000"/>
                  </a:lnSpc>
                  <a:spcBef>
                    <a:spcPct val="0"/>
                  </a:spcBef>
                  <a:spcAft>
                    <a:spcPct val="0"/>
                  </a:spcAft>
                  <a:buClrTx/>
                  <a:buSzTx/>
                  <a:buFontTx/>
                  <a:buNone/>
                  <a:defRPr/>
                </a:pPr>
                <a:r>
                  <a:rPr kumimoji="0" lang="zh-CN" altLang="en-US"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③更改文字内容</a:t>
                </a:r>
                <a:endParaRPr kumimoji="0" lang="en-US" altLang="zh-CN" sz="113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50" fill="hold"/>
                                        <p:tgtEl>
                                          <p:spTgt spid="2"/>
                                        </p:tgtEl>
                                        <p:attrNameLst>
                                          <p:attrName>ppt_w</p:attrName>
                                        </p:attrNameLst>
                                      </p:cBhvr>
                                      <p:tavLst>
                                        <p:tav tm="0">
                                          <p:val>
                                            <p:fltVal val="0"/>
                                          </p:val>
                                        </p:tav>
                                        <p:tav tm="100000">
                                          <p:val>
                                            <p:strVal val="#ppt_w"/>
                                          </p:val>
                                        </p:tav>
                                      </p:tavLst>
                                    </p:anim>
                                    <p:anim calcmode="lin" valueType="num">
                                      <p:cBhvr>
                                        <p:cTn id="13" dur="25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250"/>
                                        <p:tgtEl>
                                          <p:spTgt spid="35"/>
                                        </p:tgtEl>
                                      </p:cBhvr>
                                    </p:animEffect>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fill="hold"/>
                                        <p:tgtEl>
                                          <p:spTgt spid="3"/>
                                        </p:tgtEl>
                                        <p:attrNameLst>
                                          <p:attrName>ppt_w</p:attrName>
                                        </p:attrNameLst>
                                      </p:cBhvr>
                                      <p:tavLst>
                                        <p:tav tm="0">
                                          <p:val>
                                            <p:fltVal val="0"/>
                                          </p:val>
                                        </p:tav>
                                        <p:tav tm="100000">
                                          <p:val>
                                            <p:strVal val="#ppt_w"/>
                                          </p:val>
                                        </p:tav>
                                      </p:tavLst>
                                    </p:anim>
                                    <p:anim calcmode="lin" valueType="num">
                                      <p:cBhvr>
                                        <p:cTn id="22" dur="25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randombar(horizontal)">
                                      <p:cBhvr>
                                        <p:cTn id="26" dur="250"/>
                                        <p:tgtEl>
                                          <p:spTgt spid="53"/>
                                        </p:tgtEl>
                                      </p:cBhvr>
                                    </p:animEffect>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250" fill="hold"/>
                                        <p:tgtEl>
                                          <p:spTgt spid="4"/>
                                        </p:tgtEl>
                                        <p:attrNameLst>
                                          <p:attrName>ppt_w</p:attrName>
                                        </p:attrNameLst>
                                      </p:cBhvr>
                                      <p:tavLst>
                                        <p:tav tm="0">
                                          <p:val>
                                            <p:fltVal val="0"/>
                                          </p:val>
                                        </p:tav>
                                        <p:tav tm="100000">
                                          <p:val>
                                            <p:strVal val="#ppt_w"/>
                                          </p:val>
                                        </p:tav>
                                      </p:tavLst>
                                    </p:anim>
                                    <p:anim calcmode="lin" valueType="num">
                                      <p:cBhvr>
                                        <p:cTn id="31" dur="250" fill="hold"/>
                                        <p:tgtEl>
                                          <p:spTgt spid="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randombar(horizontal)">
                                      <p:cBhvr>
                                        <p:cTn id="35" dur="250"/>
                                        <p:tgtEl>
                                          <p:spTgt spid="50"/>
                                        </p:tgtEl>
                                      </p:cBhvr>
                                    </p:animEffect>
                                  </p:childTnLst>
                                </p:cTn>
                              </p:par>
                            </p:childTnLst>
                          </p:cTn>
                        </p:par>
                        <p:par>
                          <p:cTn id="36" fill="hold">
                            <p:stCondLst>
                              <p:cond delay="3500"/>
                            </p:stCondLst>
                            <p:childTnLst>
                              <p:par>
                                <p:cTn id="37" presetID="23" presetClass="entr" presetSubtype="16"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250" fill="hold"/>
                                        <p:tgtEl>
                                          <p:spTgt spid="5"/>
                                        </p:tgtEl>
                                        <p:attrNameLst>
                                          <p:attrName>ppt_w</p:attrName>
                                        </p:attrNameLst>
                                      </p:cBhvr>
                                      <p:tavLst>
                                        <p:tav tm="0">
                                          <p:val>
                                            <p:fltVal val="0"/>
                                          </p:val>
                                        </p:tav>
                                        <p:tav tm="100000">
                                          <p:val>
                                            <p:strVal val="#ppt_w"/>
                                          </p:val>
                                        </p:tav>
                                      </p:tavLst>
                                    </p:anim>
                                    <p:anim calcmode="lin" valueType="num">
                                      <p:cBhvr>
                                        <p:cTn id="40" dur="250" fill="hold"/>
                                        <p:tgtEl>
                                          <p:spTgt spid="5"/>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randombar(horizontal)">
                                      <p:cBhvr>
                                        <p:cTn id="44"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sp>
        <p:nvSpPr>
          <p:cNvPr id="9" name="TextBox 8"/>
          <p:cNvSpPr txBox="1"/>
          <p:nvPr/>
        </p:nvSpPr>
        <p:spPr>
          <a:xfrm>
            <a:off x="1376314" y="3181334"/>
            <a:ext cx="6391493" cy="1015663"/>
          </a:xfrm>
          <a:prstGeom prst="rect">
            <a:avLst/>
          </a:prstGeom>
          <a:noFill/>
        </p:spPr>
        <p:txBody>
          <a:bodyPr vert="horz" wrap="none" rtlCol="0">
            <a:spAutoFit/>
            <a:scene3d>
              <a:camera prst="orthographicFront"/>
              <a:lightRig rig="soft" dir="tl">
                <a:rot lat="0" lon="0" rev="0"/>
              </a:lightRig>
            </a:scene3d>
            <a:sp3d contourW="25400" prstMaterial="matte">
              <a:contourClr>
                <a:schemeClr val="accent2">
                  <a:tint val="20000"/>
                </a:schemeClr>
              </a:contourClr>
            </a:sp3d>
          </a:bodyPr>
          <a:lstStyle/>
          <a:p>
            <a:r>
              <a:rPr lang="zh-CN" altLang="en-US" sz="6000" b="1" spc="50" dirty="0">
                <a:ln w="11430">
                  <a:noFill/>
                </a:ln>
                <a:solidFill>
                  <a:srgbClr val="00487E"/>
                </a:solidFill>
                <a:latin typeface="微软雅黑" panose="020B0503020204020204" pitchFamily="34" charset="-122"/>
                <a:ea typeface="微软雅黑" panose="020B0503020204020204" pitchFamily="34" charset="-122"/>
              </a:rPr>
              <a:t>护士医生工作汇报</a:t>
            </a:r>
            <a:endParaRPr lang="zh-CN" altLang="en-US" sz="6000" b="1" spc="50" dirty="0">
              <a:ln w="11430">
                <a:noFill/>
              </a:ln>
              <a:solidFill>
                <a:srgbClr val="00487E"/>
              </a:solidFill>
              <a:latin typeface="微软雅黑" panose="020B0503020204020204" pitchFamily="34" charset="-122"/>
              <a:ea typeface="微软雅黑" panose="020B0503020204020204" pitchFamily="34" charset="-122"/>
            </a:endParaRPr>
          </a:p>
        </p:txBody>
      </p:sp>
      <p:sp>
        <p:nvSpPr>
          <p:cNvPr id="10" name="圆角矩形 9"/>
          <p:cNvSpPr/>
          <p:nvPr/>
        </p:nvSpPr>
        <p:spPr bwMode="auto">
          <a:xfrm>
            <a:off x="2438516" y="4273195"/>
            <a:ext cx="4267088" cy="43209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r>
              <a:rPr lang="zh-CN" altLang="en-US" sz="2000" b="1" dirty="0">
                <a:solidFill>
                  <a:schemeClr val="bg1"/>
                </a:solidFill>
                <a:latin typeface="微软雅黑" panose="020B0503020204020204" pitchFamily="34" charset="-122"/>
                <a:ea typeface="微软雅黑" panose="020B0503020204020204" pitchFamily="34" charset="-122"/>
              </a:rPr>
              <a:t>感谢您的观看 </a:t>
            </a:r>
            <a:r>
              <a:rPr lang="en-US" altLang="zh-CN" sz="2000" b="1" dirty="0">
                <a:solidFill>
                  <a:schemeClr val="bg1"/>
                </a:solidFill>
                <a:latin typeface="微软雅黑" panose="020B0503020204020204" pitchFamily="34" charset="-122"/>
                <a:ea typeface="微软雅黑" panose="020B0503020204020204" pitchFamily="34" charset="-122"/>
              </a:rPr>
              <a:t>THANK YOU</a:t>
            </a:r>
            <a:endParaRPr kumimoji="0" lang="zh-CN" altLang="en-US" sz="20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23" presetClass="entr" presetSubtype="36" fill="hold" grpId="0" nodeType="afterEffect">
                                  <p:stCondLst>
                                    <p:cond delay="0"/>
                                  </p:stCondLst>
                                  <p:iterate type="lt">
                                    <p:tmPct val="12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6*min(max(#ppt_w*#ppt_h,.3),1)-7.4)/-.7*#ppt_w"/>
                                          </p:val>
                                        </p:tav>
                                        <p:tav tm="100000">
                                          <p:val>
                                            <p:strVal val="#ppt_w"/>
                                          </p:val>
                                        </p:tav>
                                      </p:tavLst>
                                    </p:anim>
                                    <p:anim calcmode="lin" valueType="num">
                                      <p:cBhvr>
                                        <p:cTn id="12" dur="500" fill="hold"/>
                                        <p:tgtEl>
                                          <p:spTgt spid="9"/>
                                        </p:tgtEl>
                                        <p:attrNameLst>
                                          <p:attrName>ppt_h</p:attrName>
                                        </p:attrNameLst>
                                      </p:cBhvr>
                                      <p:tavLst>
                                        <p:tav tm="0">
                                          <p:val>
                                            <p:strVal val="(6*min(max(#ppt_w*#ppt_h,.3),1)-7.4)/-.7*#ppt_h"/>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92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899100" y="685800"/>
            <a:ext cx="7349400" cy="1927800"/>
          </a:xfrm>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a:xfrm>
            <a:off x="899100" y="2670300"/>
            <a:ext cx="7349400" cy="1104300"/>
          </a:xfrm>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p:transition spd="med" advClick="0" advTm="5527">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grpSp>
        <p:nvGrpSpPr>
          <p:cNvPr id="117" name="组合 116"/>
          <p:cNvGrpSpPr/>
          <p:nvPr/>
        </p:nvGrpSpPr>
        <p:grpSpPr>
          <a:xfrm>
            <a:off x="1275351" y="3179923"/>
            <a:ext cx="1403451" cy="1219730"/>
            <a:chOff x="5302149" y="1082227"/>
            <a:chExt cx="1050770" cy="913217"/>
          </a:xfrm>
        </p:grpSpPr>
        <p:sp>
          <p:nvSpPr>
            <p:cNvPr id="118" name="Freeform 5"/>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9" name="Freeform 5"/>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72BF"/>
            </a:solidFill>
            <a:ln w="22225" cap="flat" cmpd="sng" algn="ctr">
              <a:noFill/>
              <a:prstDash val="solid"/>
            </a:ln>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20" name="组合 50"/>
            <p:cNvGrpSpPr/>
            <p:nvPr/>
          </p:nvGrpSpPr>
          <p:grpSpPr bwMode="auto">
            <a:xfrm>
              <a:off x="5625504" y="1315163"/>
              <a:ext cx="644327" cy="586325"/>
              <a:chOff x="5722963" y="2742165"/>
              <a:chExt cx="500064" cy="460376"/>
            </a:xfrm>
          </p:grpSpPr>
          <p:sp>
            <p:nvSpPr>
              <p:cNvPr id="121" name="Freeform 55"/>
              <p:cNvSpPr/>
              <p:nvPr/>
            </p:nvSpPr>
            <p:spPr bwMode="auto">
              <a:xfrm>
                <a:off x="5742014" y="2745341"/>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2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23"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
        <p:nvSpPr>
          <p:cNvPr id="124" name="文本框 20"/>
          <p:cNvSpPr txBox="1"/>
          <p:nvPr/>
        </p:nvSpPr>
        <p:spPr>
          <a:xfrm>
            <a:off x="4251565" y="3179923"/>
            <a:ext cx="1993248" cy="627293"/>
          </a:xfrm>
          <a:prstGeom prst="rect">
            <a:avLst/>
          </a:prstGeom>
          <a:noFill/>
        </p:spPr>
        <p:txBody>
          <a:bodyPr wrap="none" lIns="72585" tIns="36293" rIns="72585" bIns="36293">
            <a:spAutoFit/>
          </a:bodyPr>
          <a:lstStyle/>
          <a:p>
            <a:pPr marL="0" marR="0" lvl="0" indent="0" algn="ctr" defTabSz="96647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第一部分</a:t>
            </a:r>
            <a:endPar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5" name="矩形 47"/>
          <p:cNvSpPr>
            <a:spLocks noChangeArrowheads="1"/>
          </p:cNvSpPr>
          <p:nvPr/>
        </p:nvSpPr>
        <p:spPr bwMode="auto">
          <a:xfrm>
            <a:off x="3048040" y="3867116"/>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6647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375"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8" dur="375"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9" dur="375" accel="50000" fill="hold">
                                          <p:stCondLst>
                                            <p:cond delay="375"/>
                                          </p:stCondLst>
                                        </p:cTn>
                                        <p:tgtEl>
                                          <p:spTgt spid="117"/>
                                        </p:tgtEl>
                                        <p:attrNameLst>
                                          <p:attrName>ppt_w</p:attrName>
                                        </p:attrNameLst>
                                      </p:cBhvr>
                                      <p:tavLst>
                                        <p:tav tm="0">
                                          <p:val>
                                            <p:strVal val="#ppt_w*.05"/>
                                          </p:val>
                                        </p:tav>
                                        <p:tav tm="100000">
                                          <p:val>
                                            <p:strVal val="#ppt_w"/>
                                          </p:val>
                                        </p:tav>
                                      </p:tavLst>
                                    </p:anim>
                                    <p:anim calcmode="lin" valueType="num">
                                      <p:cBhvr>
                                        <p:cTn id="10" dur="750" fill="hold"/>
                                        <p:tgtEl>
                                          <p:spTgt spid="117"/>
                                        </p:tgtEl>
                                        <p:attrNameLst>
                                          <p:attrName>ppt_h</p:attrName>
                                        </p:attrNameLst>
                                      </p:cBhvr>
                                      <p:tavLst>
                                        <p:tav tm="0">
                                          <p:val>
                                            <p:strVal val="#ppt_h"/>
                                          </p:val>
                                        </p:tav>
                                        <p:tav tm="100000">
                                          <p:val>
                                            <p:strVal val="#ppt_h"/>
                                          </p:val>
                                        </p:tav>
                                      </p:tavLst>
                                    </p:anim>
                                    <p:anim calcmode="lin" valueType="num">
                                      <p:cBhvr>
                                        <p:cTn id="11" dur="375"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12" dur="375"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13" dur="375" accel="50000" fill="hold">
                                          <p:stCondLst>
                                            <p:cond delay="375"/>
                                          </p:stCondLst>
                                        </p:cTn>
                                        <p:tgtEl>
                                          <p:spTgt spid="117"/>
                                        </p:tgtEl>
                                        <p:attrNameLst>
                                          <p:attrName>ppt_y</p:attrName>
                                        </p:attrNameLst>
                                      </p:cBhvr>
                                      <p:tavLst>
                                        <p:tav tm="0">
                                          <p:val>
                                            <p:strVal val="#ppt_y+.1"/>
                                          </p:val>
                                        </p:tav>
                                        <p:tav tm="100000">
                                          <p:val>
                                            <p:strVal val="#ppt_y"/>
                                          </p:val>
                                        </p:tav>
                                      </p:tavLst>
                                    </p:anim>
                                    <p:animEffect transition="in" filter="fade">
                                      <p:cBhvr>
                                        <p:cTn id="14" dur="750" decel="50000">
                                          <p:stCondLst>
                                            <p:cond delay="0"/>
                                          </p:stCondLst>
                                        </p:cTn>
                                        <p:tgtEl>
                                          <p:spTgt spid="11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p:nvPr/>
        </p:nvSpPr>
        <p:spPr bwMode="auto">
          <a:xfrm>
            <a:off x="2548595" y="743095"/>
            <a:ext cx="4071135" cy="3487289"/>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9" name="文本框 18"/>
          <p:cNvSpPr txBox="1"/>
          <p:nvPr/>
        </p:nvSpPr>
        <p:spPr>
          <a:xfrm>
            <a:off x="6856052" y="1638970"/>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20"/>
          <p:cNvSpPr txBox="1"/>
          <p:nvPr/>
        </p:nvSpPr>
        <p:spPr>
          <a:xfrm>
            <a:off x="1254161" y="1686004"/>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3" name="文本框 22"/>
          <p:cNvSpPr txBox="1"/>
          <p:nvPr/>
        </p:nvSpPr>
        <p:spPr>
          <a:xfrm>
            <a:off x="6856052" y="3400392"/>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 name="文本框 24"/>
          <p:cNvSpPr txBox="1"/>
          <p:nvPr/>
        </p:nvSpPr>
        <p:spPr>
          <a:xfrm>
            <a:off x="1254161" y="3396865"/>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nvGrpSpPr>
          <p:cNvPr id="8" name="组合 7"/>
          <p:cNvGrpSpPr/>
          <p:nvPr/>
        </p:nvGrpSpPr>
        <p:grpSpPr>
          <a:xfrm>
            <a:off x="3541771" y="1343516"/>
            <a:ext cx="2084784" cy="1783763"/>
            <a:chOff x="3765591" y="1394485"/>
            <a:chExt cx="2216531" cy="1896487"/>
          </a:xfrm>
        </p:grpSpPr>
        <p:sp>
          <p:nvSpPr>
            <p:cNvPr id="6" name="Freeform 7"/>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9" name="Freeform 7"/>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ln>
            <a:effectLst>
              <a:innerShdw blurRad="88900" dist="635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23583" name="组合 26"/>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11" name="Freeform 39"/>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13" name="Freeform 41"/>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15" name="Freeform 43"/>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17" name="Freeform 45"/>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19" name="Freeform 47"/>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2" name="组合 1"/>
          <p:cNvGrpSpPr/>
          <p:nvPr/>
        </p:nvGrpSpPr>
        <p:grpSpPr>
          <a:xfrm>
            <a:off x="2339227" y="1213850"/>
            <a:ext cx="2084784" cy="1781411"/>
            <a:chOff x="2487053" y="1256625"/>
            <a:chExt cx="2216531" cy="1893986"/>
          </a:xfrm>
        </p:grpSpPr>
        <p:sp>
          <p:nvSpPr>
            <p:cNvPr id="4" name="Freeform 9"/>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ln>
            <a:effectLst>
              <a:outerShdw blurRad="127000" dist="63500" dir="2700000" algn="tl" rotWithShape="0">
                <a:prstClr val="black">
                  <a:alpha val="40000"/>
                </a:prstClr>
              </a:out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nvGrpSpPr>
            <p:cNvPr id="23584" name="组合 37"/>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mn-cs"/>
                </a:endParaRPr>
              </a:p>
            </p:txBody>
          </p:sp>
        </p:grpSp>
      </p:grpSp>
      <p:grpSp>
        <p:nvGrpSpPr>
          <p:cNvPr id="10" name="组合 9"/>
          <p:cNvGrpSpPr/>
          <p:nvPr/>
        </p:nvGrpSpPr>
        <p:grpSpPr>
          <a:xfrm>
            <a:off x="4744314" y="1213850"/>
            <a:ext cx="2084784" cy="1781411"/>
            <a:chOff x="5044128" y="1256625"/>
            <a:chExt cx="2216531" cy="1893986"/>
          </a:xfrm>
        </p:grpSpPr>
        <p:sp>
          <p:nvSpPr>
            <p:cNvPr id="5" name="Freeform 9"/>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ln>
            <a:effectLst>
              <a:outerShdw blurRad="127000" dist="63500" dir="2700000" algn="tl" rotWithShape="0">
                <a:prstClr val="black">
                  <a:alpha val="40000"/>
                </a:prstClr>
              </a:out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23585" name="组合 45"/>
            <p:cNvGrpSpPr/>
            <p:nvPr/>
          </p:nvGrpSpPr>
          <p:grpSpPr bwMode="auto">
            <a:xfrm>
              <a:off x="5920038" y="1626100"/>
              <a:ext cx="431661" cy="356295"/>
              <a:chOff x="9478963" y="1489075"/>
              <a:chExt cx="307975" cy="257176"/>
            </a:xfrm>
          </p:grpSpPr>
          <p:sp>
            <p:nvSpPr>
              <p:cNvPr id="23598" name="Freeform 26"/>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9" name="Freeform 27"/>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0" name="Freeform 28"/>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1" name="Freeform 29"/>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602" name="Freeform 30"/>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11" name="组合 10"/>
          <p:cNvGrpSpPr/>
          <p:nvPr/>
        </p:nvGrpSpPr>
        <p:grpSpPr>
          <a:xfrm>
            <a:off x="3541771" y="3268904"/>
            <a:ext cx="2084784" cy="1781411"/>
            <a:chOff x="3765591" y="3441547"/>
            <a:chExt cx="2216531" cy="1893986"/>
          </a:xfrm>
        </p:grpSpPr>
        <p:sp>
          <p:nvSpPr>
            <p:cNvPr id="7" name="Freeform 9"/>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2350" b="0" i="0" u="none" strike="noStrike" kern="1200" cap="none" spc="0" normalizeH="0" baseline="0" noProof="0">
                <a:ln>
                  <a:noFill/>
                </a:ln>
                <a:solidFill>
                  <a:srgbClr val="FFFFFF"/>
                </a:solidFill>
                <a:effectLst/>
                <a:uLnTx/>
                <a:uFillTx/>
                <a:latin typeface="Arial" panose="020B0604020202020204"/>
                <a:ea typeface="方正超粗黑简体" panose="02010601030101010101" pitchFamily="65" charset="-122"/>
                <a:cs typeface="+mn-cs"/>
              </a:endParaRPr>
            </a:p>
          </p:txBody>
        </p:sp>
        <p:grpSp>
          <p:nvGrpSpPr>
            <p:cNvPr id="23586" name="组合 51"/>
            <p:cNvGrpSpPr/>
            <p:nvPr/>
          </p:nvGrpSpPr>
          <p:grpSpPr bwMode="auto">
            <a:xfrm>
              <a:off x="4618728" y="3878881"/>
              <a:ext cx="464573" cy="416302"/>
              <a:chOff x="6942138" y="1422400"/>
              <a:chExt cx="357188" cy="323851"/>
            </a:xfrm>
          </p:grpSpPr>
          <p:sp>
            <p:nvSpPr>
              <p:cNvPr id="23591" name="Freeform 31"/>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2" name="Freeform 32"/>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3" name="Freeform 33"/>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4" name="Freeform 34"/>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5" name="Freeform 35"/>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6" name="Freeform 36"/>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3597" name="Freeform 37"/>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60" name="组合 59"/>
          <p:cNvGrpSpPr/>
          <p:nvPr/>
        </p:nvGrpSpPr>
        <p:grpSpPr>
          <a:xfrm>
            <a:off x="1794080" y="1196569"/>
            <a:ext cx="501355" cy="499737"/>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68" name="组合 67"/>
          <p:cNvGrpSpPr/>
          <p:nvPr/>
        </p:nvGrpSpPr>
        <p:grpSpPr>
          <a:xfrm>
            <a:off x="1690393" y="2989092"/>
            <a:ext cx="561269" cy="393909"/>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0" name="Freeform 39"/>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2" name="Freeform 41"/>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4" name="Freeform 43"/>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6" name="Freeform 45"/>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8" name="Freeform 47"/>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85" name="组合 84"/>
          <p:cNvGrpSpPr/>
          <p:nvPr/>
        </p:nvGrpSpPr>
        <p:grpSpPr>
          <a:xfrm>
            <a:off x="6915117" y="1255133"/>
            <a:ext cx="406118" cy="334920"/>
            <a:chOff x="9478963" y="1489075"/>
            <a:chExt cx="307975" cy="257176"/>
          </a:xfrm>
          <a:solidFill>
            <a:schemeClr val="accent2"/>
          </a:solidFill>
        </p:grpSpPr>
        <p:sp>
          <p:nvSpPr>
            <p:cNvPr id="86" name="Freeform 26"/>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87" name="Freeform 27"/>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88" name="Freeform 28"/>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89" name="Freeform 29"/>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0" name="Freeform 30"/>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91" name="组合 90"/>
          <p:cNvGrpSpPr/>
          <p:nvPr/>
        </p:nvGrpSpPr>
        <p:grpSpPr>
          <a:xfrm>
            <a:off x="6922121" y="2991315"/>
            <a:ext cx="437435" cy="391687"/>
            <a:chOff x="6942138" y="1422400"/>
            <a:chExt cx="357188" cy="323851"/>
          </a:xfrm>
          <a:solidFill>
            <a:schemeClr val="accent4"/>
          </a:solidFill>
        </p:grpSpPr>
        <p:sp>
          <p:nvSpPr>
            <p:cNvPr id="92" name="Freeform 31"/>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3" name="Freeform 32"/>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4" name="Freeform 33"/>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5" name="Freeform 34"/>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6" name="Freeform 35"/>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7" name="Freeform 36"/>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98" name="Freeform 37"/>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99" name="矩形 47"/>
          <p:cNvSpPr>
            <a:spLocks noChangeArrowheads="1"/>
          </p:cNvSpPr>
          <p:nvPr/>
        </p:nvSpPr>
        <p:spPr bwMode="auto">
          <a:xfrm>
            <a:off x="738519" y="2019954"/>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738519" y="371315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6786665" y="2019954"/>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6786665" y="371315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3*#ppt_w"/>
                                          </p:val>
                                        </p:tav>
                                        <p:tav tm="100000">
                                          <p:val>
                                            <p:strVal val="#ppt_w"/>
                                          </p:val>
                                        </p:tav>
                                      </p:tavLst>
                                    </p:anim>
                                    <p:anim calcmode="lin" valueType="num">
                                      <p:cBhvr>
                                        <p:cTn id="8" dur="25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5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250"/>
                                        <p:tgtEl>
                                          <p:spTgt spid="8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250"/>
                                        <p:tgtEl>
                                          <p:spTgt spid="101"/>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50"/>
                                        <p:tgtEl>
                                          <p:spTgt spid="25"/>
                                        </p:tgtEl>
                                      </p:cBhvr>
                                    </p:animEffect>
                                  </p:childTnLst>
                                </p:cTn>
                              </p:par>
                              <p:par>
                                <p:cTn id="31" presetID="10" presetClass="entr" presetSubtype="0" fill="hold"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5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1500"/>
                            </p:stCondLst>
                            <p:childTnLst>
                              <p:par>
                                <p:cTn id="38" presetID="23" presetClass="entr" presetSubtype="16"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250" fill="hold"/>
                                        <p:tgtEl>
                                          <p:spTgt spid="2"/>
                                        </p:tgtEl>
                                        <p:attrNameLst>
                                          <p:attrName>ppt_w</p:attrName>
                                        </p:attrNameLst>
                                      </p:cBhvr>
                                      <p:tavLst>
                                        <p:tav tm="0">
                                          <p:val>
                                            <p:fltVal val="0"/>
                                          </p:val>
                                        </p:tav>
                                        <p:tav tm="100000">
                                          <p:val>
                                            <p:strVal val="#ppt_w"/>
                                          </p:val>
                                        </p:tav>
                                      </p:tavLst>
                                    </p:anim>
                                    <p:anim calcmode="lin" valueType="num">
                                      <p:cBhvr>
                                        <p:cTn id="41" dur="250" fill="hold"/>
                                        <p:tgtEl>
                                          <p:spTgt spid="2"/>
                                        </p:tgtEl>
                                        <p:attrNameLst>
                                          <p:attrName>ppt_h</p:attrName>
                                        </p:attrNameLst>
                                      </p:cBhvr>
                                      <p:tavLst>
                                        <p:tav tm="0">
                                          <p:val>
                                            <p:fltVal val="0"/>
                                          </p:val>
                                        </p:tav>
                                        <p:tav tm="100000">
                                          <p:val>
                                            <p:strVal val="#ppt_h"/>
                                          </p:val>
                                        </p:tav>
                                      </p:tavLst>
                                    </p:anim>
                                  </p:childTnLst>
                                </p:cTn>
                              </p:par>
                              <p:par>
                                <p:cTn id="42" presetID="10" presetClass="entr" presetSubtype="0"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25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Effect transition="in" filter="fade">
                                      <p:cBhvr>
                                        <p:cTn id="50" dur="250"/>
                                        <p:tgtEl>
                                          <p:spTgt spid="99"/>
                                        </p:tgtEl>
                                      </p:cBhvr>
                                    </p:animEffect>
                                  </p:childTnLst>
                                </p:cTn>
                              </p:par>
                            </p:childTnLst>
                          </p:cTn>
                        </p:par>
                        <p:par>
                          <p:cTn id="51" fill="hold">
                            <p:stCondLst>
                              <p:cond delay="2000"/>
                            </p:stCondLst>
                            <p:childTnLst>
                              <p:par>
                                <p:cTn id="52" presetID="23" presetClass="entr" presetSubtype="16"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fltVal val="0"/>
                                          </p:val>
                                        </p:tav>
                                        <p:tav tm="100000">
                                          <p:val>
                                            <p:strVal val="#ppt_w"/>
                                          </p:val>
                                        </p:tav>
                                      </p:tavLst>
                                    </p:anim>
                                    <p:anim calcmode="lin" valueType="num">
                                      <p:cBhvr>
                                        <p:cTn id="55" dur="250" fill="hold"/>
                                        <p:tgtEl>
                                          <p:spTgt spid="11"/>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250"/>
                                        <p:tgtEl>
                                          <p:spTgt spid="9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2"/>
                                        </p:tgtEl>
                                        <p:attrNameLst>
                                          <p:attrName>style.visibility</p:attrName>
                                        </p:attrNameLst>
                                      </p:cBhvr>
                                      <p:to>
                                        <p:strVal val="visible"/>
                                      </p:to>
                                    </p:set>
                                    <p:animEffect transition="in" filter="fade">
                                      <p:cBhvr>
                                        <p:cTn id="6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2931840" y="1169740"/>
            <a:ext cx="1507387" cy="1508645"/>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2" name="组合 31"/>
          <p:cNvGrpSpPr/>
          <p:nvPr/>
        </p:nvGrpSpPr>
        <p:grpSpPr>
          <a:xfrm>
            <a:off x="3289278" y="1628329"/>
            <a:ext cx="798275" cy="798275"/>
            <a:chOff x="7445376" y="2097088"/>
            <a:chExt cx="569913" cy="571500"/>
          </a:xfrm>
          <a:solidFill>
            <a:schemeClr val="bg1"/>
          </a:solidFill>
        </p:grpSpPr>
        <p:sp>
          <p:nvSpPr>
            <p:cNvPr id="33" name="Freeform 44"/>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4" name="Freeform 45"/>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5" name="Freeform 46"/>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60" name="椭圆 59"/>
          <p:cNvSpPr/>
          <p:nvPr/>
        </p:nvSpPr>
        <p:spPr>
          <a:xfrm>
            <a:off x="2591927" y="909527"/>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1" name="椭圆 60"/>
          <p:cNvSpPr/>
          <p:nvPr/>
        </p:nvSpPr>
        <p:spPr>
          <a:xfrm>
            <a:off x="2667199" y="984577"/>
            <a:ext cx="519225" cy="519225"/>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 name="Freeform 24"/>
          <p:cNvSpPr/>
          <p:nvPr/>
        </p:nvSpPr>
        <p:spPr>
          <a:xfrm>
            <a:off x="4509632" y="1169740"/>
            <a:ext cx="1507388" cy="1508645"/>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6" name="组合 35"/>
          <p:cNvGrpSpPr/>
          <p:nvPr/>
        </p:nvGrpSpPr>
        <p:grpSpPr>
          <a:xfrm>
            <a:off x="4859542" y="1624437"/>
            <a:ext cx="799908" cy="806060"/>
            <a:chOff x="7412038" y="1014413"/>
            <a:chExt cx="619126" cy="623888"/>
          </a:xfrm>
          <a:solidFill>
            <a:schemeClr val="bg1"/>
          </a:solidFill>
        </p:grpSpPr>
        <p:sp>
          <p:nvSpPr>
            <p:cNvPr id="37" name="Freeform 22"/>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8" name="Freeform 23"/>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 name="Freeform 24"/>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58" name="椭圆 57"/>
          <p:cNvSpPr/>
          <p:nvPr/>
        </p:nvSpPr>
        <p:spPr>
          <a:xfrm>
            <a:off x="5592246" y="909527"/>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9" name="椭圆 58"/>
          <p:cNvSpPr/>
          <p:nvPr/>
        </p:nvSpPr>
        <p:spPr>
          <a:xfrm>
            <a:off x="5667518" y="984577"/>
            <a:ext cx="519225" cy="51922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 name="Freeform 25"/>
          <p:cNvSpPr/>
          <p:nvPr/>
        </p:nvSpPr>
        <p:spPr>
          <a:xfrm>
            <a:off x="4509632" y="2748787"/>
            <a:ext cx="1507388" cy="15073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 name="Freeform 26"/>
          <p:cNvSpPr/>
          <p:nvPr/>
        </p:nvSpPr>
        <p:spPr>
          <a:xfrm>
            <a:off x="2931840" y="2748787"/>
            <a:ext cx="1507387" cy="15073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id-ID"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 name="Freeform 55"/>
          <p:cNvSpPr/>
          <p:nvPr/>
        </p:nvSpPr>
        <p:spPr bwMode="auto">
          <a:xfrm>
            <a:off x="2829225" y="1089521"/>
            <a:ext cx="465101" cy="442075"/>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7" name="Freeform 56"/>
          <p:cNvSpPr>
            <a:spLocks noEditPoints="1"/>
          </p:cNvSpPr>
          <p:nvPr/>
        </p:nvSpPr>
        <p:spPr bwMode="auto">
          <a:xfrm>
            <a:off x="2811149" y="1086764"/>
            <a:ext cx="111891" cy="280356"/>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8" name="Freeform 57"/>
          <p:cNvSpPr/>
          <p:nvPr/>
        </p:nvSpPr>
        <p:spPr bwMode="auto">
          <a:xfrm>
            <a:off x="2959499" y="1089278"/>
            <a:ext cx="66631" cy="277842"/>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9" name="Freeform 58"/>
          <p:cNvSpPr/>
          <p:nvPr/>
        </p:nvSpPr>
        <p:spPr bwMode="auto">
          <a:xfrm>
            <a:off x="5816180" y="1089192"/>
            <a:ext cx="475846" cy="437471"/>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0" name="Freeform 59"/>
          <p:cNvSpPr>
            <a:spLocks noEditPoints="1"/>
          </p:cNvSpPr>
          <p:nvPr/>
        </p:nvSpPr>
        <p:spPr bwMode="auto">
          <a:xfrm>
            <a:off x="5798267" y="1081735"/>
            <a:ext cx="111891" cy="280356"/>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1" name="Freeform 60"/>
          <p:cNvSpPr/>
          <p:nvPr/>
        </p:nvSpPr>
        <p:spPr bwMode="auto">
          <a:xfrm>
            <a:off x="5931531" y="1081735"/>
            <a:ext cx="113149" cy="280356"/>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2" name="椭圆 11"/>
          <p:cNvSpPr/>
          <p:nvPr/>
        </p:nvSpPr>
        <p:spPr>
          <a:xfrm>
            <a:off x="2617273" y="3798790"/>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3" name="椭圆 12"/>
          <p:cNvSpPr/>
          <p:nvPr/>
        </p:nvSpPr>
        <p:spPr>
          <a:xfrm>
            <a:off x="2692972" y="3873840"/>
            <a:ext cx="517968" cy="519225"/>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4" name="Freeform 61"/>
          <p:cNvSpPr/>
          <p:nvPr/>
        </p:nvSpPr>
        <p:spPr bwMode="auto">
          <a:xfrm>
            <a:off x="2810771" y="3991491"/>
            <a:ext cx="475846" cy="439006"/>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5" name="Freeform 62"/>
          <p:cNvSpPr>
            <a:spLocks noEditPoints="1"/>
          </p:cNvSpPr>
          <p:nvPr/>
        </p:nvSpPr>
        <p:spPr bwMode="auto">
          <a:xfrm>
            <a:off x="2792290" y="3985730"/>
            <a:ext cx="113149" cy="280357"/>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6" name="Freeform 63"/>
          <p:cNvSpPr/>
          <p:nvPr/>
        </p:nvSpPr>
        <p:spPr bwMode="auto">
          <a:xfrm>
            <a:off x="2926812" y="3985730"/>
            <a:ext cx="109376" cy="280357"/>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17" name="椭圆 16"/>
          <p:cNvSpPr/>
          <p:nvPr/>
        </p:nvSpPr>
        <p:spPr>
          <a:xfrm>
            <a:off x="5592246" y="3762476"/>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8" name="椭圆 17"/>
          <p:cNvSpPr/>
          <p:nvPr/>
        </p:nvSpPr>
        <p:spPr>
          <a:xfrm>
            <a:off x="5667518" y="3837526"/>
            <a:ext cx="519225" cy="519225"/>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9" name="Freeform 64"/>
          <p:cNvSpPr/>
          <p:nvPr/>
        </p:nvSpPr>
        <p:spPr bwMode="auto">
          <a:xfrm>
            <a:off x="5815703" y="3977916"/>
            <a:ext cx="483522" cy="44207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65"/>
          <p:cNvSpPr>
            <a:spLocks noEditPoints="1"/>
          </p:cNvSpPr>
          <p:nvPr/>
        </p:nvSpPr>
        <p:spPr bwMode="auto">
          <a:xfrm>
            <a:off x="5797010" y="3973305"/>
            <a:ext cx="111892" cy="2853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1" name="Freeform 66"/>
          <p:cNvSpPr>
            <a:spLocks noEditPoints="1"/>
          </p:cNvSpPr>
          <p:nvPr/>
        </p:nvSpPr>
        <p:spPr bwMode="auto">
          <a:xfrm>
            <a:off x="5921473" y="3978333"/>
            <a:ext cx="130749" cy="277842"/>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2" name="Freeform 13"/>
          <p:cNvSpPr>
            <a:spLocks noEditPoints="1"/>
          </p:cNvSpPr>
          <p:nvPr/>
        </p:nvSpPr>
        <p:spPr bwMode="auto">
          <a:xfrm>
            <a:off x="3291401" y="2954969"/>
            <a:ext cx="793295" cy="795810"/>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3" name="组合 22"/>
          <p:cNvGrpSpPr/>
          <p:nvPr/>
        </p:nvGrpSpPr>
        <p:grpSpPr>
          <a:xfrm>
            <a:off x="4840059" y="2942060"/>
            <a:ext cx="838877" cy="820416"/>
            <a:chOff x="6296026" y="1022351"/>
            <a:chExt cx="649287" cy="635000"/>
          </a:xfrm>
          <a:solidFill>
            <a:schemeClr val="bg1"/>
          </a:solidFill>
        </p:grpSpPr>
        <p:sp>
          <p:nvSpPr>
            <p:cNvPr id="24" name="Freeform 14"/>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5" name="Freeform 15"/>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6" name="Freeform 16"/>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7" name="Freeform 17"/>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 name="Freeform 18"/>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9" name="Freeform 19"/>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0" name="Freeform 20"/>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1" name="Freeform 21"/>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47" name="矩形 46"/>
          <p:cNvSpPr/>
          <p:nvPr/>
        </p:nvSpPr>
        <p:spPr>
          <a:xfrm flipH="1">
            <a:off x="805783" y="3132378"/>
            <a:ext cx="1796250" cy="613213"/>
          </a:xfrm>
          <a:prstGeom prst="rect">
            <a:avLst/>
          </a:prstGeom>
          <a:effectLst/>
        </p:spPr>
        <p:txBody>
          <a:bodyPr lIns="91028" tIns="45514" rIns="91028" bIns="45514">
            <a:spAutoFit/>
          </a:bodyPr>
          <a:lstStyle/>
          <a:p>
            <a:pPr marL="0" marR="0" lvl="0" indent="0" algn="r"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r"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48" name="矩形 47"/>
          <p:cNvSpPr>
            <a:spLocks noChangeArrowheads="1"/>
          </p:cNvSpPr>
          <p:nvPr/>
        </p:nvSpPr>
        <p:spPr bwMode="auto">
          <a:xfrm>
            <a:off x="1453807" y="2947018"/>
            <a:ext cx="1357266"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just" defTabSz="909320" rtl="0" eaLnBrk="1" fontAlgn="base" latinLnBrk="0" hangingPunct="1">
              <a:lnSpc>
                <a:spcPts val="1200"/>
              </a:lnSpc>
              <a:spcBef>
                <a:spcPct val="0"/>
              </a:spcBef>
              <a:spcAft>
                <a:spcPct val="0"/>
              </a:spcAft>
              <a:buClrTx/>
              <a:buSzTx/>
              <a:buFontTx/>
              <a:buNone/>
              <a:defRPr/>
            </a:pPr>
            <a:r>
              <a:rPr kumimoji="0" lang="zh-CN" altLang="en-US"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rPr>
              <a:t>这里填写小标题</a:t>
            </a:r>
            <a:endParaRPr kumimoji="0" lang="en-US" altLang="zh-CN"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sp>
        <p:nvSpPr>
          <p:cNvPr id="49" name="矩形 48"/>
          <p:cNvSpPr/>
          <p:nvPr/>
        </p:nvSpPr>
        <p:spPr>
          <a:xfrm flipH="1">
            <a:off x="805783" y="1852755"/>
            <a:ext cx="1796250" cy="873862"/>
          </a:xfrm>
          <a:prstGeom prst="rect">
            <a:avLst/>
          </a:prstGeom>
          <a:effectLst/>
        </p:spPr>
        <p:txBody>
          <a:bodyPr lIns="91028" tIns="45514" rIns="91028" bIns="45514">
            <a:spAutoFit/>
          </a:bodyPr>
          <a:lstStyle/>
          <a:p>
            <a:pPr marL="0" marR="0" lvl="0" indent="0" algn="r"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r"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r" defTabSz="909955" rtl="0" eaLnBrk="1" fontAlgn="auto" latinLnBrk="0" hangingPunct="1">
              <a:lnSpc>
                <a:spcPct val="150000"/>
              </a:lnSpc>
              <a:spcBef>
                <a:spcPts val="0"/>
              </a:spcBef>
              <a:spcAft>
                <a:spcPts val="0"/>
              </a:spcAft>
              <a:buClrTx/>
              <a:buSzTx/>
              <a:buFontTx/>
              <a:buNone/>
              <a:defRPr/>
            </a:pP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50" name="矩形 49"/>
          <p:cNvSpPr>
            <a:spLocks noChangeArrowheads="1"/>
          </p:cNvSpPr>
          <p:nvPr/>
        </p:nvSpPr>
        <p:spPr bwMode="auto">
          <a:xfrm>
            <a:off x="1456793" y="1691287"/>
            <a:ext cx="1351294"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just" defTabSz="909320" rtl="0" eaLnBrk="1" fontAlgn="base" latinLnBrk="0" hangingPunct="1">
              <a:lnSpc>
                <a:spcPts val="1200"/>
              </a:lnSpc>
              <a:spcBef>
                <a:spcPct val="0"/>
              </a:spcBef>
              <a:spcAft>
                <a:spcPct val="0"/>
              </a:spcAft>
              <a:buClrTx/>
              <a:buSzTx/>
              <a:buFontTx/>
              <a:buNone/>
              <a:defRPr/>
            </a:pPr>
            <a:r>
              <a:rPr kumimoji="0" lang="zh-CN" altLang="en-US"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rPr>
              <a:t>这里填写小标题</a:t>
            </a:r>
            <a:endParaRPr kumimoji="0" lang="en-US" altLang="zh-CN"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sp>
        <p:nvSpPr>
          <p:cNvPr id="51" name="矩形 50"/>
          <p:cNvSpPr/>
          <p:nvPr/>
        </p:nvSpPr>
        <p:spPr>
          <a:xfrm flipH="1">
            <a:off x="6502283" y="1898246"/>
            <a:ext cx="1794756" cy="613213"/>
          </a:xfrm>
          <a:prstGeom prst="rect">
            <a:avLst/>
          </a:prstGeom>
          <a:effectLst/>
        </p:spPr>
        <p:txBody>
          <a:bodyPr lIns="91028" tIns="45514" rIns="91028" bIns="45514">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52" name="矩形 51"/>
          <p:cNvSpPr>
            <a:spLocks noChangeArrowheads="1"/>
          </p:cNvSpPr>
          <p:nvPr/>
        </p:nvSpPr>
        <p:spPr bwMode="auto">
          <a:xfrm>
            <a:off x="6502282" y="1687503"/>
            <a:ext cx="1291567"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just" defTabSz="909320" rtl="0" eaLnBrk="1" fontAlgn="base" latinLnBrk="0" hangingPunct="1">
              <a:lnSpc>
                <a:spcPts val="1200"/>
              </a:lnSpc>
              <a:spcBef>
                <a:spcPct val="0"/>
              </a:spcBef>
              <a:spcAft>
                <a:spcPct val="0"/>
              </a:spcAft>
              <a:buClrTx/>
              <a:buSzTx/>
              <a:buFontTx/>
              <a:buNone/>
              <a:defRPr/>
            </a:pPr>
            <a:r>
              <a:rPr kumimoji="0" lang="zh-CN" altLang="en-US" sz="1035" b="1" i="0" u="none" strike="noStrike" kern="120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cs typeface="+mn-cs"/>
              </a:rPr>
              <a:t>这里填写小标题</a:t>
            </a:r>
            <a:endParaRPr kumimoji="0" lang="en-US" altLang="zh-CN" sz="1035" b="1" i="0" u="none" strike="noStrike" kern="120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sp>
        <p:nvSpPr>
          <p:cNvPr id="53" name="矩形 52"/>
          <p:cNvSpPr/>
          <p:nvPr/>
        </p:nvSpPr>
        <p:spPr>
          <a:xfrm flipH="1">
            <a:off x="6502283" y="3177868"/>
            <a:ext cx="1794756" cy="613213"/>
          </a:xfrm>
          <a:prstGeom prst="rect">
            <a:avLst/>
          </a:prstGeom>
          <a:effectLst/>
        </p:spPr>
        <p:txBody>
          <a:bodyPr lIns="91028" tIns="45514" rIns="91028" bIns="45514">
            <a:spAutoFit/>
          </a:bodyPr>
          <a:lstStyle/>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09955" rtl="0" eaLnBrk="1" fontAlgn="auto" latinLnBrk="0" hangingPunct="1">
              <a:lnSpc>
                <a:spcPct val="15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rPr>
              <a:t>此处添加标题文字</a:t>
            </a:r>
            <a:endParaRPr kumimoji="0" lang="en-US" altLang="zh-CN" sz="1130" b="0" i="0" u="none" strike="noStrike" kern="1200" cap="none" spc="0" normalizeH="0" baseline="0" noProof="0" dirty="0">
              <a:ln>
                <a:noFill/>
              </a:ln>
              <a:solidFill>
                <a:srgbClr val="1C1C1C">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54" name="矩形 53"/>
          <p:cNvSpPr>
            <a:spLocks noChangeArrowheads="1"/>
          </p:cNvSpPr>
          <p:nvPr/>
        </p:nvSpPr>
        <p:spPr bwMode="auto">
          <a:xfrm>
            <a:off x="6502282" y="3023865"/>
            <a:ext cx="1291567"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just" defTabSz="909320" rtl="0" eaLnBrk="1" fontAlgn="base" latinLnBrk="0" hangingPunct="1">
              <a:lnSpc>
                <a:spcPts val="1200"/>
              </a:lnSpc>
              <a:spcBef>
                <a:spcPct val="0"/>
              </a:spcBef>
              <a:spcAft>
                <a:spcPct val="0"/>
              </a:spcAft>
              <a:buClrTx/>
              <a:buSzTx/>
              <a:buFontTx/>
              <a:buNone/>
              <a:defRPr/>
            </a:pPr>
            <a:r>
              <a:rPr kumimoji="0" lang="zh-CN" altLang="en-US"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rPr>
              <a:t>这里填写小标题</a:t>
            </a:r>
            <a:endParaRPr kumimoji="0" lang="en-US" altLang="zh-CN" sz="1035" b="1" i="0" u="none" strike="noStrike" kern="1200" cap="none" spc="0" normalizeH="0" baseline="0" noProof="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50"/>
                                        <p:tgtEl>
                                          <p:spTgt spid="50"/>
                                        </p:tgtEl>
                                      </p:cBhvr>
                                    </p:animEffect>
                                  </p:childTnLst>
                                </p:cTn>
                              </p:par>
                              <p:par>
                                <p:cTn id="8" presetID="26" presetClass="emph" presetSubtype="0" fill="hold" grpId="1" nodeType="withEffect">
                                  <p:stCondLst>
                                    <p:cond delay="0"/>
                                  </p:stCondLst>
                                  <p:childTnLst>
                                    <p:animEffect transition="out" filter="fade">
                                      <p:cBhvr>
                                        <p:cTn id="9" dur="250" tmFilter="0, 0; .2, .5; .8, .5; 1, 0"/>
                                        <p:tgtEl>
                                          <p:spTgt spid="50"/>
                                        </p:tgtEl>
                                      </p:cBhvr>
                                    </p:animEffect>
                                    <p:animScale>
                                      <p:cBhvr>
                                        <p:cTn id="10" dur="125" autoRev="1" fill="hold"/>
                                        <p:tgtEl>
                                          <p:spTgt spid="5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250"/>
                                        <p:tgtEl>
                                          <p:spTgt spid="4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250"/>
                                        <p:tgtEl>
                                          <p:spTgt spid="48"/>
                                        </p:tgtEl>
                                      </p:cBhvr>
                                    </p:animEffect>
                                  </p:childTnLst>
                                </p:cTn>
                              </p:par>
                              <p:par>
                                <p:cTn id="19" presetID="26" presetClass="emph" presetSubtype="0" fill="hold" grpId="1" nodeType="withEffect">
                                  <p:stCondLst>
                                    <p:cond delay="0"/>
                                  </p:stCondLst>
                                  <p:childTnLst>
                                    <p:animEffect transition="out" filter="fade">
                                      <p:cBhvr>
                                        <p:cTn id="20" dur="250" tmFilter="0, 0; .2, .5; .8, .5; 1, 0"/>
                                        <p:tgtEl>
                                          <p:spTgt spid="48"/>
                                        </p:tgtEl>
                                      </p:cBhvr>
                                    </p:animEffect>
                                    <p:animScale>
                                      <p:cBhvr>
                                        <p:cTn id="21" dur="125" autoRev="1" fill="hold"/>
                                        <p:tgtEl>
                                          <p:spTgt spid="48"/>
                                        </p:tgtEl>
                                      </p:cBhvr>
                                      <p:by x="105000" y="105000"/>
                                    </p:animScale>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50"/>
                                        <p:tgtEl>
                                          <p:spTgt spid="4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250"/>
                                        <p:tgtEl>
                                          <p:spTgt spid="52"/>
                                        </p:tgtEl>
                                      </p:cBhvr>
                                    </p:animEffect>
                                  </p:childTnLst>
                                </p:cTn>
                              </p:par>
                              <p:par>
                                <p:cTn id="30" presetID="26" presetClass="emph" presetSubtype="0" fill="hold" grpId="1" nodeType="withEffect">
                                  <p:stCondLst>
                                    <p:cond delay="0"/>
                                  </p:stCondLst>
                                  <p:childTnLst>
                                    <p:animEffect transition="out" filter="fade">
                                      <p:cBhvr>
                                        <p:cTn id="31" dur="250" tmFilter="0, 0; .2, .5; .8, .5; 1, 0"/>
                                        <p:tgtEl>
                                          <p:spTgt spid="52"/>
                                        </p:tgtEl>
                                      </p:cBhvr>
                                    </p:animEffect>
                                    <p:animScale>
                                      <p:cBhvr>
                                        <p:cTn id="32" dur="125" autoRev="1" fill="hold"/>
                                        <p:tgtEl>
                                          <p:spTgt spid="52"/>
                                        </p:tgtEl>
                                      </p:cBhvr>
                                      <p:by x="105000" y="105000"/>
                                    </p:animScale>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250"/>
                                        <p:tgtEl>
                                          <p:spTgt spid="51"/>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250"/>
                                        <p:tgtEl>
                                          <p:spTgt spid="54"/>
                                        </p:tgtEl>
                                      </p:cBhvr>
                                    </p:animEffect>
                                  </p:childTnLst>
                                </p:cTn>
                              </p:par>
                              <p:par>
                                <p:cTn id="41" presetID="26" presetClass="emph" presetSubtype="0" fill="hold" grpId="1" nodeType="withEffect">
                                  <p:stCondLst>
                                    <p:cond delay="0"/>
                                  </p:stCondLst>
                                  <p:childTnLst>
                                    <p:animEffect transition="out" filter="fade">
                                      <p:cBhvr>
                                        <p:cTn id="42" dur="250" tmFilter="0, 0; .2, .5; .8, .5; 1, 0"/>
                                        <p:tgtEl>
                                          <p:spTgt spid="54"/>
                                        </p:tgtEl>
                                      </p:cBhvr>
                                    </p:animEffect>
                                    <p:animScale>
                                      <p:cBhvr>
                                        <p:cTn id="43" dur="125" autoRev="1" fill="hold"/>
                                        <p:tgtEl>
                                          <p:spTgt spid="54"/>
                                        </p:tgtEl>
                                      </p:cBhvr>
                                      <p:by x="105000" y="105000"/>
                                    </p:animScale>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250"/>
                                        <p:tgtEl>
                                          <p:spTgt spid="5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50"/>
                                        <p:tgtEl>
                                          <p:spTgt spid="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250"/>
                                        <p:tgtEl>
                                          <p:spTgt spid="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250"/>
                                        <p:tgtEl>
                                          <p:spTgt spid="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250"/>
                                        <p:tgtEl>
                                          <p:spTgt spid="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25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250"/>
                                        <p:tgtEl>
                                          <p:spTgt spid="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25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250"/>
                                        <p:tgtEl>
                                          <p:spTgt spid="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25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250"/>
                                        <p:tgtEl>
                                          <p:spTgt spid="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25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25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250"/>
                                        <p:tgtEl>
                                          <p:spTgt spid="1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250"/>
                                        <p:tgtEl>
                                          <p:spTgt spid="1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250"/>
                                        <p:tgtEl>
                                          <p:spTgt spid="1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25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250"/>
                                        <p:tgtEl>
                                          <p:spTgt spid="1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250"/>
                                        <p:tgtEl>
                                          <p:spTgt spid="2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250"/>
                                        <p:tgtEl>
                                          <p:spTgt spid="2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250"/>
                                        <p:tgtEl>
                                          <p:spTgt spid="22"/>
                                        </p:tgtEl>
                                      </p:cBhvr>
                                    </p:animEffect>
                                  </p:childTnLst>
                                </p:cTn>
                              </p:par>
                              <p:par>
                                <p:cTn id="111" presetID="10" presetClass="entr" presetSubtype="0" fill="hold"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25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250"/>
                                        <p:tgtEl>
                                          <p:spTgt spid="32"/>
                                        </p:tgtEl>
                                      </p:cBhvr>
                                    </p:animEffect>
                                  </p:childTnLst>
                                </p:cTn>
                              </p:par>
                              <p:par>
                                <p:cTn id="117" presetID="10" presetClass="entr" presetSubtype="0" fill="hold" nodeType="with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250"/>
                                        <p:tgtEl>
                                          <p:spTgt spid="3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Effect transition="in" filter="fade">
                                      <p:cBhvr>
                                        <p:cTn id="122" dur="250"/>
                                        <p:tgtEl>
                                          <p:spTgt spid="58"/>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Effect transition="in" filter="fade">
                                      <p:cBhvr>
                                        <p:cTn id="125" dur="250"/>
                                        <p:tgtEl>
                                          <p:spTgt spid="59"/>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animEffect transition="in" filter="fade">
                                      <p:cBhvr>
                                        <p:cTn id="128" dur="250"/>
                                        <p:tgtEl>
                                          <p:spTgt spid="60"/>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fade">
                                      <p:cBhvr>
                                        <p:cTn id="13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5194" y="1467437"/>
            <a:ext cx="1533539" cy="3194234"/>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3010" b="0" i="0" u="none" strike="noStrike" kern="1200" cap="none" spc="0" normalizeH="0" baseline="0" noProof="0" dirty="0">
                <a:ln>
                  <a:noFill/>
                </a:ln>
                <a:solidFill>
                  <a:srgbClr val="FFFFFF"/>
                </a:solidFill>
                <a:effectLst/>
                <a:uLnTx/>
                <a:uFillTx/>
                <a:latin typeface="Arial" panose="020B0604020202020204"/>
                <a:ea typeface="方正超粗黑简体" panose="02010601030101010101" pitchFamily="65" charset="-122"/>
                <a:cs typeface="+mn-cs"/>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3010" b="0" i="0" u="none" strike="noStrike" kern="1200" cap="none" spc="0" normalizeH="0" baseline="0" noProof="0" dirty="0">
                <a:ln>
                  <a:noFill/>
                </a:ln>
                <a:solidFill>
                  <a:srgbClr val="0087CF"/>
                </a:solidFill>
                <a:effectLst/>
                <a:uLnTx/>
                <a:uFillTx/>
                <a:latin typeface="Arial" panose="020B0604020202020204"/>
                <a:ea typeface="方正超粗黑简体" panose="02010601030101010101" pitchFamily="65" charset="-122"/>
                <a:cs typeface="+mn-cs"/>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0495" name="文本框 28"/>
            <p:cNvSpPr txBox="1">
              <a:spLocks noChangeArrowheads="1"/>
            </p:cNvSpPr>
            <p:nvPr/>
          </p:nvSpPr>
          <p:spPr bwMode="auto">
            <a:xfrm>
              <a:off x="1862090" y="4353044"/>
              <a:ext cx="523240"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rPr>
                <a:t>01</a:t>
              </a:r>
              <a:endParaRPr kumimoji="0" lang="zh-CN" altLang="en-US"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0543" name="组合 11"/>
            <p:cNvGrpSpPr/>
            <p:nvPr/>
          </p:nvGrpSpPr>
          <p:grpSpPr bwMode="auto">
            <a:xfrm>
              <a:off x="1453214" y="3044131"/>
              <a:ext cx="1489925" cy="1237204"/>
              <a:chOff x="1822164" y="3848421"/>
              <a:chExt cx="1869479" cy="1571294"/>
            </a:xfrm>
          </p:grpSpPr>
          <p:sp>
            <p:nvSpPr>
              <p:cNvPr id="73"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grpSp>
        <p:nvGrpSpPr>
          <p:cNvPr id="3" name="组合 2"/>
          <p:cNvGrpSpPr/>
          <p:nvPr/>
        </p:nvGrpSpPr>
        <p:grpSpPr>
          <a:xfrm>
            <a:off x="2948552" y="1467437"/>
            <a:ext cx="1533539" cy="3194234"/>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ln>
            <a:effectLst>
              <a:innerShdw blurRad="88900" dist="889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3010" b="0" i="0" u="none" strike="noStrike" kern="1200" cap="none" spc="0" normalizeH="0" baseline="0" noProof="0" dirty="0">
                <a:ln>
                  <a:noFill/>
                </a:ln>
                <a:solidFill>
                  <a:srgbClr val="0087CF"/>
                </a:solidFill>
                <a:effectLst/>
                <a:uLnTx/>
                <a:uFillTx/>
                <a:latin typeface="Arial" panose="020B0604020202020204"/>
                <a:ea typeface="方正超粗黑简体" panose="02010601030101010101" pitchFamily="65" charset="-122"/>
                <a:cs typeface="+mn-cs"/>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0509" name="文本框 36"/>
            <p:cNvSpPr txBox="1">
              <a:spLocks noChangeArrowheads="1"/>
            </p:cNvSpPr>
            <p:nvPr/>
          </p:nvSpPr>
          <p:spPr bwMode="auto">
            <a:xfrm>
              <a:off x="3683670" y="4353044"/>
              <a:ext cx="572664"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rPr>
                <a:t>02</a:t>
              </a:r>
              <a:endParaRPr kumimoji="0" lang="zh-CN" altLang="en-US"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0544" name="组合 76"/>
            <p:cNvGrpSpPr/>
            <p:nvPr/>
          </p:nvGrpSpPr>
          <p:grpSpPr bwMode="auto">
            <a:xfrm>
              <a:off x="3241883" y="3044131"/>
              <a:ext cx="1489924" cy="1237204"/>
              <a:chOff x="1822164" y="3848421"/>
              <a:chExt cx="1869479" cy="1571294"/>
            </a:xfrm>
          </p:grpSpPr>
          <p:sp>
            <p:nvSpPr>
              <p:cNvPr id="78"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grpSp>
        <p:nvGrpSpPr>
          <p:cNvPr id="4" name="组合 3"/>
          <p:cNvGrpSpPr/>
          <p:nvPr/>
        </p:nvGrpSpPr>
        <p:grpSpPr>
          <a:xfrm>
            <a:off x="4661910" y="1467437"/>
            <a:ext cx="1533539" cy="3194234"/>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ln>
            <a:effectLst>
              <a:innerShdw blurRad="88900" dist="889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3010" b="0" i="0" u="none" strike="noStrike" kern="1200" cap="none" spc="0" normalizeH="0" baseline="0" noProof="0" dirty="0">
                <a:ln>
                  <a:noFill/>
                </a:ln>
                <a:solidFill>
                  <a:srgbClr val="0087CF"/>
                </a:solidFill>
                <a:effectLst/>
                <a:uLnTx/>
                <a:uFillTx/>
                <a:latin typeface="Arial" panose="020B0604020202020204"/>
                <a:ea typeface="方正超粗黑简体" panose="02010601030101010101" pitchFamily="65" charset="-122"/>
                <a:cs typeface="+mn-cs"/>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0523" name="文本框 44"/>
            <p:cNvSpPr txBox="1">
              <a:spLocks noChangeArrowheads="1"/>
            </p:cNvSpPr>
            <p:nvPr/>
          </p:nvSpPr>
          <p:spPr bwMode="auto">
            <a:xfrm>
              <a:off x="5505252" y="4353044"/>
              <a:ext cx="584595"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rPr>
                <a:t>03</a:t>
              </a:r>
              <a:endParaRPr kumimoji="0" lang="zh-CN" altLang="en-US"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0545" name="组合 79"/>
            <p:cNvGrpSpPr/>
            <p:nvPr/>
          </p:nvGrpSpPr>
          <p:grpSpPr bwMode="auto">
            <a:xfrm>
              <a:off x="5029286" y="3044130"/>
              <a:ext cx="1491190" cy="1237204"/>
              <a:chOff x="1822164" y="3848421"/>
              <a:chExt cx="1869479" cy="1571294"/>
            </a:xfrm>
          </p:grpSpPr>
          <p:sp>
            <p:nvSpPr>
              <p:cNvPr id="81"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grpSp>
        <p:nvGrpSpPr>
          <p:cNvPr id="5" name="组合 4"/>
          <p:cNvGrpSpPr/>
          <p:nvPr/>
        </p:nvGrpSpPr>
        <p:grpSpPr>
          <a:xfrm>
            <a:off x="6375269" y="1467437"/>
            <a:ext cx="1533539" cy="3194234"/>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ln>
            <a:effectLst>
              <a:innerShdw blurRad="88900" dist="63500" dir="13500000">
                <a:prstClr val="black">
                  <a:alpha val="50000"/>
                </a:prstClr>
              </a:innerShdw>
            </a:effectLst>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dirty="0">
                <a:ln>
                  <a:noFill/>
                </a:ln>
                <a:solidFill>
                  <a:srgbClr val="1C1C1C"/>
                </a:solidFill>
                <a:effectLst/>
                <a:uLnTx/>
                <a:uFillTx/>
                <a:latin typeface="Arial" panose="020B0604020202020204"/>
                <a:ea typeface="微软雅黑" panose="020B0503020204020204" pitchFamily="34" charset="-122"/>
                <a:cs typeface="+mn-cs"/>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3010" b="0" i="0" u="none" strike="noStrike" kern="1200" cap="none" spc="0" normalizeH="0" baseline="0" noProof="0" dirty="0">
                <a:ln>
                  <a:noFill/>
                </a:ln>
                <a:solidFill>
                  <a:srgbClr val="0087CF"/>
                </a:solidFill>
                <a:effectLst/>
                <a:uLnTx/>
                <a:uFillTx/>
                <a:latin typeface="Arial" panose="020B0604020202020204"/>
                <a:ea typeface="方正超粗黑简体" panose="02010601030101010101" pitchFamily="65" charset="-122"/>
                <a:cs typeface="+mn-cs"/>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0537" name="文本框 69"/>
            <p:cNvSpPr txBox="1">
              <a:spLocks noChangeArrowheads="1"/>
            </p:cNvSpPr>
            <p:nvPr/>
          </p:nvSpPr>
          <p:spPr bwMode="auto">
            <a:xfrm>
              <a:off x="7326832" y="4353044"/>
              <a:ext cx="570961"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09320" rtl="0" eaLnBrk="1" fontAlgn="base" latinLnBrk="0" hangingPunct="1">
                <a:lnSpc>
                  <a:spcPct val="100000"/>
                </a:lnSpc>
                <a:spcBef>
                  <a:spcPct val="0"/>
                </a:spcBef>
                <a:spcAft>
                  <a:spcPct val="0"/>
                </a:spcAft>
                <a:buClrTx/>
                <a:buSzTx/>
                <a:buFontTx/>
                <a:buNone/>
                <a:defRPr/>
              </a:pPr>
              <a:r>
                <a:rPr kumimoji="0" lang="en-US" altLang="zh-CN"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rPr>
                <a:t>04</a:t>
              </a:r>
              <a:endParaRPr kumimoji="0" lang="zh-CN" altLang="en-US" sz="3010" b="0" i="0" u="none" strike="noStrike" kern="1200" cap="none" spc="0" normalizeH="0" baseline="0" noProof="0">
                <a:ln>
                  <a:noFill/>
                </a:ln>
                <a:solidFill>
                  <a:srgbClr val="595959"/>
                </a:solidFill>
                <a:effectLst/>
                <a:uLnTx/>
                <a:uFillTx/>
                <a:latin typeface="Impact" panose="020B0806030902050204" pitchFamily="34" charset="0"/>
                <a:ea typeface="微软雅黑" panose="020B0503020204020204" pitchFamily="34" charset="-122"/>
                <a:cs typeface="+mn-cs"/>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nvGrpSpPr>
            <p:cNvPr id="20546" name="组合 82"/>
            <p:cNvGrpSpPr/>
            <p:nvPr/>
          </p:nvGrpSpPr>
          <p:grpSpPr bwMode="auto">
            <a:xfrm>
              <a:off x="6817954" y="3044130"/>
              <a:ext cx="1491190" cy="1237204"/>
              <a:chOff x="1822164" y="3848421"/>
              <a:chExt cx="1869479" cy="1571294"/>
            </a:xfrm>
          </p:grpSpPr>
          <p:sp>
            <p:nvSpPr>
              <p:cNvPr id="84"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41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50" fill="hold"/>
                                        <p:tgtEl>
                                          <p:spTgt spid="4"/>
                                        </p:tgtEl>
                                        <p:attrNameLst>
                                          <p:attrName>ppt_x</p:attrName>
                                        </p:attrNameLst>
                                      </p:cBhvr>
                                      <p:tavLst>
                                        <p:tav tm="0">
                                          <p:val>
                                            <p:strVal val="#ppt_x"/>
                                          </p:val>
                                        </p:tav>
                                        <p:tav tm="100000">
                                          <p:val>
                                            <p:strVal val="#ppt_x"/>
                                          </p:val>
                                        </p:tav>
                                      </p:tavLst>
                                    </p:anim>
                                    <p:anim calcmode="lin" valueType="num">
                                      <p:cBhvr additive="base">
                                        <p:cTn id="16" dur="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ppt_x"/>
                                          </p:val>
                                        </p:tav>
                                        <p:tav tm="100000">
                                          <p:val>
                                            <p:strVal val="#ppt_x"/>
                                          </p:val>
                                        </p:tav>
                                      </p:tavLst>
                                    </p:anim>
                                    <p:anim calcmode="lin" valueType="num">
                                      <p:cBhvr additive="base">
                                        <p:cTn id="20" dur="25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6" presetClass="emph" presetSubtype="0" fill="hold" nodeType="afterEffect">
                                  <p:stCondLst>
                                    <p:cond delay="0"/>
                                  </p:stCondLst>
                                  <p:childTnLst>
                                    <p:animEffect transition="out" filter="fade">
                                      <p:cBhvr>
                                        <p:cTn id="23" dur="250" tmFilter="0, 0; .2, .5; .8, .5; 1, 0"/>
                                        <p:tgtEl>
                                          <p:spTgt spid="2"/>
                                        </p:tgtEl>
                                      </p:cBhvr>
                                    </p:animEffect>
                                    <p:animScale>
                                      <p:cBhvr>
                                        <p:cTn id="24" dur="125" autoRev="1" fill="hold"/>
                                        <p:tgtEl>
                                          <p:spTgt spid="2"/>
                                        </p:tgtEl>
                                      </p:cBhvr>
                                      <p:by x="105000" y="105000"/>
                                    </p:animScale>
                                  </p:childTnLst>
                                </p:cTn>
                              </p:par>
                            </p:childTnLst>
                          </p:cTn>
                        </p:par>
                        <p:par>
                          <p:cTn id="25" fill="hold">
                            <p:stCondLst>
                              <p:cond delay="1000"/>
                            </p:stCondLst>
                            <p:childTnLst>
                              <p:par>
                                <p:cTn id="26" presetID="26" presetClass="emph" presetSubtype="0" fill="hold" nodeType="afterEffect">
                                  <p:stCondLst>
                                    <p:cond delay="0"/>
                                  </p:stCondLst>
                                  <p:childTnLst>
                                    <p:animEffect transition="out" filter="fade">
                                      <p:cBhvr>
                                        <p:cTn id="27" dur="250" tmFilter="0, 0; .2, .5; .8, .5; 1, 0"/>
                                        <p:tgtEl>
                                          <p:spTgt spid="3"/>
                                        </p:tgtEl>
                                      </p:cBhvr>
                                    </p:animEffect>
                                    <p:animScale>
                                      <p:cBhvr>
                                        <p:cTn id="28" dur="125" autoRev="1" fill="hold"/>
                                        <p:tgtEl>
                                          <p:spTgt spid="3"/>
                                        </p:tgtEl>
                                      </p:cBhvr>
                                      <p:by x="105000" y="105000"/>
                                    </p:animScale>
                                  </p:childTnLst>
                                </p:cTn>
                              </p:par>
                            </p:childTnLst>
                          </p:cTn>
                        </p:par>
                        <p:par>
                          <p:cTn id="29" fill="hold">
                            <p:stCondLst>
                              <p:cond delay="1500"/>
                            </p:stCondLst>
                            <p:childTnLst>
                              <p:par>
                                <p:cTn id="30" presetID="26" presetClass="emph" presetSubtype="0" fill="hold" nodeType="afterEffect">
                                  <p:stCondLst>
                                    <p:cond delay="0"/>
                                  </p:stCondLst>
                                  <p:childTnLst>
                                    <p:animEffect transition="out" filter="fade">
                                      <p:cBhvr>
                                        <p:cTn id="31" dur="250" tmFilter="0, 0; .2, .5; .8, .5; 1, 0"/>
                                        <p:tgtEl>
                                          <p:spTgt spid="4"/>
                                        </p:tgtEl>
                                      </p:cBhvr>
                                    </p:animEffect>
                                    <p:animScale>
                                      <p:cBhvr>
                                        <p:cTn id="32" dur="125" autoRev="1" fill="hold"/>
                                        <p:tgtEl>
                                          <p:spTgt spid="4"/>
                                        </p:tgtEl>
                                      </p:cBhvr>
                                      <p:by x="105000" y="105000"/>
                                    </p:animScale>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250" tmFilter="0, 0; .2, .5; .8, .5; 1, 0"/>
                                        <p:tgtEl>
                                          <p:spTgt spid="5"/>
                                        </p:tgtEl>
                                      </p:cBhvr>
                                    </p:animEffect>
                                    <p:animScale>
                                      <p:cBhvr>
                                        <p:cTn id="3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5777" y="2835141"/>
            <a:ext cx="3525698" cy="933624"/>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ln>
            <a:effectLst>
              <a:outerShdw blurRad="279400" dist="152400" dir="2700000" sx="102000" sy="102000" algn="tl" rotWithShape="0">
                <a:prstClr val="black">
                  <a:alpha val="38000"/>
                </a:prstClr>
              </a:outerShdw>
            </a:effectLst>
          </p:spPr>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pic>
          <p:nvPicPr>
            <p:cNvPr id="49" name="图片 48"/>
            <p:cNvPicPr>
              <a:picLocks noChangeAspect="1"/>
            </p:cNvPicPr>
            <p:nvPr/>
          </p:nvPicPr>
          <p:blipFill>
            <a:blip r:embed="rId1"/>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65568" name="组合 23"/>
            <p:cNvGrpSpPr/>
            <p:nvPr/>
          </p:nvGrpSpPr>
          <p:grpSpPr bwMode="auto">
            <a:xfrm>
              <a:off x="3720435" y="3287935"/>
              <a:ext cx="720758" cy="641157"/>
              <a:chOff x="952501" y="6013451"/>
              <a:chExt cx="511175" cy="460375"/>
            </a:xfrm>
          </p:grpSpPr>
          <p:sp>
            <p:nvSpPr>
              <p:cNvPr id="25"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65585"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65542" name="文本框 77"/>
            <p:cNvSpPr txBox="1">
              <a:spLocks noChangeArrowheads="1"/>
            </p:cNvSpPr>
            <p:nvPr/>
          </p:nvSpPr>
          <p:spPr bwMode="auto">
            <a:xfrm>
              <a:off x="1097936" y="3295412"/>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Some Title Here</a:t>
              </a:r>
              <a:endParaRPr kumimoji="0" lang="zh-CN" altLang="en-US"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2" name="组合 1"/>
          <p:cNvGrpSpPr/>
          <p:nvPr/>
        </p:nvGrpSpPr>
        <p:grpSpPr>
          <a:xfrm>
            <a:off x="638176" y="1616962"/>
            <a:ext cx="3525569" cy="933373"/>
            <a:chOff x="678505" y="1685211"/>
            <a:chExt cx="3748365" cy="992357"/>
          </a:xfrm>
        </p:grpSpPr>
        <p:grpSp>
          <p:nvGrpSpPr>
            <p:cNvPr id="65558" name="组合 44"/>
            <p:cNvGrpSpPr/>
            <p:nvPr/>
          </p:nvGrpSpPr>
          <p:grpSpPr bwMode="auto">
            <a:xfrm>
              <a:off x="678505" y="1685211"/>
              <a:ext cx="3748365" cy="992357"/>
              <a:chOff x="423507" y="1004527"/>
              <a:chExt cx="4700868" cy="1260000"/>
            </a:xfrm>
          </p:grpSpPr>
          <p:grpSp>
            <p:nvGrpSpPr>
              <p:cNvPr id="65605" name="组合 39"/>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ln>
                <a:effectLst>
                  <a:outerShdw blurRad="279400" dist="152400" dir="2700000" sx="102000" sy="102000" algn="tl" rotWithShape="0">
                    <a:prstClr val="black">
                      <a:alpha val="38000"/>
                    </a:prstClr>
                  </a:outerShdw>
                </a:effectLst>
              </p:spPr>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nvGrpSpPr>
              <p:cNvPr id="65606" name="组合 43"/>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1"/>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grpSp>
          <p:nvGrpSpPr>
            <p:cNvPr id="65559" name="组合 14"/>
            <p:cNvGrpSpPr/>
            <p:nvPr/>
          </p:nvGrpSpPr>
          <p:grpSpPr bwMode="auto">
            <a:xfrm>
              <a:off x="3710233" y="1945983"/>
              <a:ext cx="705086" cy="641161"/>
              <a:chOff x="5722963" y="2742166"/>
              <a:chExt cx="500062" cy="460378"/>
            </a:xfrm>
          </p:grpSpPr>
          <p:sp>
            <p:nvSpPr>
              <p:cNvPr id="16" name="Freeform 55"/>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65604"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65543" name="文本框 75"/>
            <p:cNvSpPr txBox="1">
              <a:spLocks noChangeArrowheads="1"/>
            </p:cNvSpPr>
            <p:nvPr/>
          </p:nvSpPr>
          <p:spPr bwMode="auto">
            <a:xfrm>
              <a:off x="1059960" y="1957745"/>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Some Title Here</a:t>
              </a:r>
              <a:endParaRPr kumimoji="0" lang="zh-CN" altLang="en-US"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4" name="组合 3"/>
          <p:cNvGrpSpPr/>
          <p:nvPr/>
        </p:nvGrpSpPr>
        <p:grpSpPr>
          <a:xfrm>
            <a:off x="4798680" y="2835393"/>
            <a:ext cx="3533314" cy="933373"/>
            <a:chOff x="5101930" y="2980640"/>
            <a:chExt cx="3756600" cy="992357"/>
          </a:xfrm>
        </p:grpSpPr>
        <p:grpSp>
          <p:nvGrpSpPr>
            <p:cNvPr id="65567" name="组合 68"/>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ln>
              <a:effectLst>
                <a:outerShdw blurRad="279400" dist="152400" dir="2700000" sx="102000" sy="102000" algn="tl" rotWithShape="0">
                  <a:prstClr val="black">
                    <a:alpha val="38000"/>
                  </a:prstClr>
                </a:outerShdw>
              </a:effectLst>
            </p:spPr>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65590" name="组合 67"/>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1"/>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grpSp>
          <p:nvGrpSpPr>
            <p:cNvPr id="65570" name="组合 5"/>
            <p:cNvGrpSpPr/>
            <p:nvPr/>
          </p:nvGrpSpPr>
          <p:grpSpPr bwMode="auto">
            <a:xfrm>
              <a:off x="5394691" y="3252124"/>
              <a:ext cx="731948" cy="643369"/>
              <a:chOff x="688976" y="7240588"/>
              <a:chExt cx="519113" cy="461963"/>
            </a:xfrm>
          </p:grpSpPr>
          <p:sp>
            <p:nvSpPr>
              <p:cNvPr id="7"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65544" name="文本框 79"/>
            <p:cNvSpPr txBox="1">
              <a:spLocks noChangeArrowheads="1"/>
            </p:cNvSpPr>
            <p:nvPr/>
          </p:nvSpPr>
          <p:spPr bwMode="auto">
            <a:xfrm>
              <a:off x="6481663" y="3295411"/>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Some Title Here</a:t>
              </a:r>
              <a:endParaRPr kumimoji="0" lang="zh-CN" altLang="en-US" sz="207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3" name="组合 2"/>
          <p:cNvGrpSpPr/>
          <p:nvPr/>
        </p:nvGrpSpPr>
        <p:grpSpPr>
          <a:xfrm>
            <a:off x="4781080" y="1616962"/>
            <a:ext cx="3533314" cy="933373"/>
            <a:chOff x="5083218" y="1685211"/>
            <a:chExt cx="3756600" cy="992357"/>
          </a:xfrm>
        </p:grpSpPr>
        <p:grpSp>
          <p:nvGrpSpPr>
            <p:cNvPr id="65566" name="组合 69"/>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ln>
              <a:effectLst>
                <a:outerShdw blurRad="279400" dist="152400" dir="2700000" sx="102000" sy="102000" algn="tl" rotWithShape="0">
                  <a:prstClr val="black">
                    <a:alpha val="38000"/>
                  </a:prstClr>
                </a:outerShdw>
              </a:effectLst>
            </p:spPr>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lumMod val="65000"/>
                      <a:lumOff val="35000"/>
                    </a:srgbClr>
                  </a:solidFill>
                  <a:effectLst/>
                  <a:uLnTx/>
                  <a:uFillTx/>
                  <a:latin typeface="Arial" panose="020B0604020202020204"/>
                  <a:ea typeface="微软雅黑" panose="020B0503020204020204" pitchFamily="34" charset="-122"/>
                  <a:cs typeface="+mn-cs"/>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65597" name="组合 66"/>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1"/>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grpSp>
        <p:grpSp>
          <p:nvGrpSpPr>
            <p:cNvPr id="65569" name="组合 34"/>
            <p:cNvGrpSpPr/>
            <p:nvPr/>
          </p:nvGrpSpPr>
          <p:grpSpPr bwMode="auto">
            <a:xfrm>
              <a:off x="5386857" y="1945983"/>
              <a:ext cx="720758" cy="641157"/>
              <a:chOff x="5405438" y="6815138"/>
              <a:chExt cx="511175" cy="460375"/>
            </a:xfrm>
          </p:grpSpPr>
          <p:sp>
            <p:nvSpPr>
              <p:cNvPr id="36"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65580"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sp>
          <p:nvSpPr>
            <p:cNvPr id="65545" name="文本框 78"/>
            <p:cNvSpPr txBox="1">
              <a:spLocks noChangeArrowheads="1"/>
            </p:cNvSpPr>
            <p:nvPr/>
          </p:nvSpPr>
          <p:spPr bwMode="auto">
            <a:xfrm>
              <a:off x="6481663" y="1957745"/>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09320" rtl="0" eaLnBrk="1" fontAlgn="base" latinLnBrk="0" hangingPunct="1">
                <a:lnSpc>
                  <a:spcPct val="100000"/>
                </a:lnSpc>
                <a:spcBef>
                  <a:spcPct val="0"/>
                </a:spcBef>
                <a:spcAft>
                  <a:spcPct val="0"/>
                </a:spcAft>
                <a:buClrTx/>
                <a:buSzTx/>
                <a:buFontTx/>
                <a:buNone/>
                <a:defRPr/>
              </a:pPr>
              <a:r>
                <a:rPr kumimoji="0" lang="en-US" altLang="zh-CN" sz="2070" b="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rPr>
                <a:t>Some Title Here</a:t>
              </a:r>
              <a:endParaRPr kumimoji="0" lang="zh-CN" altLang="en-US" sz="2070" b="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0-#ppt_w/2"/>
                                          </p:val>
                                        </p:tav>
                                        <p:tav tm="100000">
                                          <p:val>
                                            <p:strVal val="#ppt_x"/>
                                          </p:val>
                                        </p:tav>
                                      </p:tavLst>
                                    </p:anim>
                                    <p:anim calcmode="lin" valueType="num">
                                      <p:cBhvr additive="base">
                                        <p:cTn id="12" dur="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50" fill="hold"/>
                                        <p:tgtEl>
                                          <p:spTgt spid="4"/>
                                        </p:tgtEl>
                                        <p:attrNameLst>
                                          <p:attrName>ppt_x</p:attrName>
                                        </p:attrNameLst>
                                      </p:cBhvr>
                                      <p:tavLst>
                                        <p:tav tm="0">
                                          <p:val>
                                            <p:strVal val="0-#ppt_w/2"/>
                                          </p:val>
                                        </p:tav>
                                        <p:tav tm="100000">
                                          <p:val>
                                            <p:strVal val="#ppt_x"/>
                                          </p:val>
                                        </p:tav>
                                      </p:tavLst>
                                    </p:anim>
                                    <p:anim calcmode="lin" valueType="num">
                                      <p:cBhvr additive="base">
                                        <p:cTn id="16" dur="2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1+#ppt_w/2"/>
                                          </p:val>
                                        </p:tav>
                                        <p:tav tm="100000">
                                          <p:val>
                                            <p:strVal val="#ppt_x"/>
                                          </p:val>
                                        </p:tav>
                                      </p:tavLst>
                                    </p:anim>
                                    <p:anim calcmode="lin" valueType="num">
                                      <p:cBhvr additive="base">
                                        <p:cTn id="2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27309" y="1233995"/>
            <a:ext cx="1537831" cy="1336516"/>
            <a:chOff x="3112298" y="1278043"/>
            <a:chExt cx="1635013" cy="1420976"/>
          </a:xfrm>
        </p:grpSpPr>
        <p:sp>
          <p:nvSpPr>
            <p:cNvPr id="9" name="Freeform 5"/>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Freeform 5"/>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58402" name="组合 47"/>
            <p:cNvGrpSpPr/>
            <p:nvPr/>
          </p:nvGrpSpPr>
          <p:grpSpPr bwMode="auto">
            <a:xfrm>
              <a:off x="3754558" y="1808480"/>
              <a:ext cx="664580" cy="603825"/>
              <a:chOff x="12327405" y="858403"/>
              <a:chExt cx="833274" cy="767141"/>
            </a:xfrm>
          </p:grpSpPr>
          <p:sp>
            <p:nvSpPr>
              <p:cNvPr id="49" name="Freeform 55"/>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58429"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3" name="组合 2"/>
          <p:cNvGrpSpPr/>
          <p:nvPr/>
        </p:nvGrpSpPr>
        <p:grpSpPr>
          <a:xfrm>
            <a:off x="4711863" y="1233995"/>
            <a:ext cx="1537831" cy="1336516"/>
            <a:chOff x="5009626" y="1278043"/>
            <a:chExt cx="1635013" cy="1420976"/>
          </a:xfrm>
        </p:grpSpPr>
        <p:sp>
          <p:nvSpPr>
            <p:cNvPr id="10" name="Freeform 5"/>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5" name="Freeform 5"/>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nvGrpSpPr>
            <p:cNvPr id="58403" name="组合 51"/>
            <p:cNvGrpSpPr/>
            <p:nvPr/>
          </p:nvGrpSpPr>
          <p:grpSpPr bwMode="auto">
            <a:xfrm>
              <a:off x="5628040" y="1804730"/>
              <a:ext cx="679770" cy="603826"/>
              <a:chOff x="952501" y="6013451"/>
              <a:chExt cx="511175" cy="460375"/>
            </a:xfrm>
          </p:grpSpPr>
          <p:sp>
            <p:nvSpPr>
              <p:cNvPr id="5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58424"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4" name="组合 3"/>
          <p:cNvGrpSpPr/>
          <p:nvPr/>
        </p:nvGrpSpPr>
        <p:grpSpPr>
          <a:xfrm>
            <a:off x="4711863" y="2932970"/>
            <a:ext cx="1537831" cy="1336516"/>
            <a:chOff x="5009626" y="3084384"/>
            <a:chExt cx="1635013" cy="1420976"/>
          </a:xfrm>
        </p:grpSpPr>
        <p:sp>
          <p:nvSpPr>
            <p:cNvPr id="11" name="Freeform 5"/>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7" name="Freeform 5"/>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58404" name="组合 55"/>
            <p:cNvGrpSpPr/>
            <p:nvPr/>
          </p:nvGrpSpPr>
          <p:grpSpPr bwMode="auto">
            <a:xfrm>
              <a:off x="5640699" y="3590449"/>
              <a:ext cx="679770" cy="603826"/>
              <a:chOff x="5405438" y="6815138"/>
              <a:chExt cx="511175" cy="460375"/>
            </a:xfrm>
          </p:grpSpPr>
          <p:sp>
            <p:nvSpPr>
              <p:cNvPr id="57"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5841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5" name="组合 4"/>
          <p:cNvGrpSpPr/>
          <p:nvPr/>
        </p:nvGrpSpPr>
        <p:grpSpPr>
          <a:xfrm>
            <a:off x="2927309" y="2932970"/>
            <a:ext cx="1537831" cy="1336516"/>
            <a:chOff x="3112298" y="3084384"/>
            <a:chExt cx="1635013" cy="1420976"/>
          </a:xfrm>
        </p:grpSpPr>
        <p:sp>
          <p:nvSpPr>
            <p:cNvPr id="12" name="Freeform 5"/>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6" name="Freeform 5"/>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58405" name="组合 59"/>
            <p:cNvGrpSpPr/>
            <p:nvPr/>
          </p:nvGrpSpPr>
          <p:grpSpPr bwMode="auto">
            <a:xfrm>
              <a:off x="3724178" y="3599201"/>
              <a:ext cx="689897" cy="606325"/>
              <a:chOff x="688976" y="7240588"/>
              <a:chExt cx="519113" cy="461963"/>
            </a:xfrm>
          </p:grpSpPr>
          <p:sp>
            <p:nvSpPr>
              <p:cNvPr id="61"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grpSp>
        <p:nvGrpSpPr>
          <p:cNvPr id="21" name="组合 20"/>
          <p:cNvGrpSpPr/>
          <p:nvPr/>
        </p:nvGrpSpPr>
        <p:grpSpPr>
          <a:xfrm>
            <a:off x="1930957" y="2832413"/>
            <a:ext cx="524514" cy="584774"/>
            <a:chOff x="7156451" y="4826087"/>
            <a:chExt cx="763588" cy="862012"/>
          </a:xfrm>
          <a:solidFill>
            <a:schemeClr val="accent2"/>
          </a:solidFill>
        </p:grpSpPr>
        <p:sp>
          <p:nvSpPr>
            <p:cNvPr id="22" name="Freeform 78"/>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3" name="Freeform 79"/>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4" name="Freeform 80"/>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25" name="组合 24"/>
          <p:cNvGrpSpPr/>
          <p:nvPr/>
        </p:nvGrpSpPr>
        <p:grpSpPr>
          <a:xfrm>
            <a:off x="1971611" y="1352647"/>
            <a:ext cx="292160" cy="570741"/>
            <a:chOff x="8080376" y="1863812"/>
            <a:chExt cx="361950" cy="715962"/>
          </a:xfrm>
          <a:solidFill>
            <a:schemeClr val="accent3"/>
          </a:solidFill>
        </p:grpSpPr>
        <p:sp>
          <p:nvSpPr>
            <p:cNvPr id="26" name="Freeform 81"/>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8" name="Freeform 83"/>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9" name="Freeform 84"/>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0" name="Freeform 85"/>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1" name="Freeform 86"/>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32" name="组合 31"/>
          <p:cNvGrpSpPr/>
          <p:nvPr/>
        </p:nvGrpSpPr>
        <p:grpSpPr>
          <a:xfrm>
            <a:off x="6898436" y="2659855"/>
            <a:ext cx="500985" cy="711716"/>
            <a:chOff x="10885488" y="4680037"/>
            <a:chExt cx="503238" cy="723900"/>
          </a:xfrm>
          <a:solidFill>
            <a:schemeClr val="accent4"/>
          </a:solidFill>
        </p:grpSpPr>
        <p:sp>
          <p:nvSpPr>
            <p:cNvPr id="33" name="Freeform 87"/>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4" name="Freeform 88"/>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5" name="Freeform 89"/>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6" name="Freeform 90"/>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7" name="Freeform 91"/>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8" name="Freeform 92"/>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0" name="Freeform 94"/>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grpSp>
        <p:nvGrpSpPr>
          <p:cNvPr id="41" name="组合 40"/>
          <p:cNvGrpSpPr/>
          <p:nvPr/>
        </p:nvGrpSpPr>
        <p:grpSpPr>
          <a:xfrm>
            <a:off x="6908310" y="1308840"/>
            <a:ext cx="428625" cy="574595"/>
            <a:chOff x="10709276" y="1628862"/>
            <a:chExt cx="439738" cy="596900"/>
          </a:xfrm>
          <a:solidFill>
            <a:schemeClr val="accent1"/>
          </a:solidFill>
        </p:grpSpPr>
        <p:sp>
          <p:nvSpPr>
            <p:cNvPr id="42" name="Freeform 95"/>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grpSp>
      <p:sp>
        <p:nvSpPr>
          <p:cNvPr id="17" name="Freeform 23"/>
          <p:cNvSpPr/>
          <p:nvPr/>
        </p:nvSpPr>
        <p:spPr bwMode="auto">
          <a:xfrm>
            <a:off x="5969795" y="1260680"/>
            <a:ext cx="1946672" cy="465636"/>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8" name="Freeform 21"/>
          <p:cNvSpPr/>
          <p:nvPr/>
        </p:nvSpPr>
        <p:spPr bwMode="auto">
          <a:xfrm flipH="1" flipV="1">
            <a:off x="1275160" y="1260680"/>
            <a:ext cx="1946671" cy="465636"/>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9" name="Freeform 23"/>
          <p:cNvSpPr/>
          <p:nvPr/>
        </p:nvSpPr>
        <p:spPr bwMode="auto">
          <a:xfrm flipV="1">
            <a:off x="5969795" y="3804040"/>
            <a:ext cx="1946672" cy="465636"/>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21"/>
          <p:cNvSpPr/>
          <p:nvPr/>
        </p:nvSpPr>
        <p:spPr bwMode="auto">
          <a:xfrm flipH="1">
            <a:off x="1275160" y="3804040"/>
            <a:ext cx="1946671" cy="465636"/>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58" name="文本框 20"/>
          <p:cNvSpPr txBox="1"/>
          <p:nvPr/>
        </p:nvSpPr>
        <p:spPr>
          <a:xfrm>
            <a:off x="1623926" y="1939032"/>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59" name="矩形 47"/>
          <p:cNvSpPr>
            <a:spLocks noChangeArrowheads="1"/>
          </p:cNvSpPr>
          <p:nvPr/>
        </p:nvSpPr>
        <p:spPr bwMode="auto">
          <a:xfrm>
            <a:off x="1108283" y="227298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6488550" y="1939032"/>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2" name="矩形 47"/>
          <p:cNvSpPr>
            <a:spLocks noChangeArrowheads="1"/>
          </p:cNvSpPr>
          <p:nvPr/>
        </p:nvSpPr>
        <p:spPr bwMode="auto">
          <a:xfrm>
            <a:off x="6447003" y="227298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1623926" y="3429047"/>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8" name="矩形 47"/>
          <p:cNvSpPr>
            <a:spLocks noChangeArrowheads="1"/>
          </p:cNvSpPr>
          <p:nvPr/>
        </p:nvSpPr>
        <p:spPr bwMode="auto">
          <a:xfrm>
            <a:off x="1108283" y="3762997"/>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6488550" y="3429047"/>
            <a:ext cx="1099678" cy="358377"/>
          </a:xfrm>
          <a:prstGeom prst="rect">
            <a:avLst/>
          </a:prstGeom>
          <a:noFill/>
        </p:spPr>
        <p:txBody>
          <a:bodyPr wrap="none" lIns="68271" tIns="34136" rIns="68271" bIns="34136">
            <a:spAutoFit/>
          </a:bodyPr>
          <a:lstStyle/>
          <a:p>
            <a:pPr marL="0" marR="0" lvl="0" indent="0" algn="ctr" defTabSz="909320" rtl="0" eaLnBrk="1" fontAlgn="auto" latinLnBrk="0" hangingPunct="1">
              <a:lnSpc>
                <a:spcPct val="100000"/>
              </a:lnSpc>
              <a:spcBef>
                <a:spcPts val="0"/>
              </a:spcBef>
              <a:spcAft>
                <a:spcPts val="0"/>
              </a:spcAft>
              <a:buClrTx/>
              <a:buSzTx/>
              <a:buFontTx/>
              <a:buNone/>
              <a:defRPr/>
            </a:pPr>
            <a:r>
              <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添加标题</a:t>
            </a:r>
            <a:endParaRPr kumimoji="0" lang="zh-CN" altLang="en-US" sz="188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0" name="矩形 47"/>
          <p:cNvSpPr>
            <a:spLocks noChangeArrowheads="1"/>
          </p:cNvSpPr>
          <p:nvPr/>
        </p:nvSpPr>
        <p:spPr bwMode="auto">
          <a:xfrm>
            <a:off x="6447003" y="3762997"/>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marL="0" marR="0" lvl="0" indent="0" algn="l" defTabSz="909320" rtl="0" eaLnBrk="1" fontAlgn="auto" latinLnBrk="0" hangingPunct="1">
              <a:lnSpc>
                <a:spcPct val="100000"/>
              </a:lnSpc>
              <a:spcBef>
                <a:spcPts val="0"/>
              </a:spcBef>
              <a:spcAft>
                <a:spcPts val="0"/>
              </a:spcAft>
              <a:buClrTx/>
              <a:buSzTx/>
              <a:buFontTx/>
              <a:buNone/>
              <a:defRPr/>
            </a:pPr>
            <a:r>
              <a:rPr kumimoji="0" lang="zh-CN" altLang="en-US"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kumimoji="0" lang="en-US" altLang="zh-CN" sz="1130" b="0" i="0" u="none" strike="noStrike" kern="1200" cap="none" spc="0" normalizeH="0" baseline="0" noProof="0" dirty="0">
              <a:ln>
                <a:noFill/>
              </a:ln>
              <a:solidFill>
                <a:srgbClr val="1C1C1C">
                  <a:lumMod val="65000"/>
                  <a:lumOff val="35000"/>
                </a:srgbClr>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250"/>
                                        <p:tgtEl>
                                          <p:spTgt spid="1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25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5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250"/>
                                        <p:tgtEl>
                                          <p:spTgt spid="58"/>
                                        </p:tgtEl>
                                      </p:cBhvr>
                                    </p:animEffect>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50"/>
                                        <p:tgtEl>
                                          <p:spTgt spid="17"/>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25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25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3000"/>
                            </p:stCondLst>
                            <p:childTnLst>
                              <p:par>
                                <p:cTn id="43" presetID="2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250"/>
                                        <p:tgtEl>
                                          <p:spTgt spid="19"/>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250"/>
                                        <p:tgtEl>
                                          <p:spTgt spid="3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down)">
                                      <p:cBhvr>
                                        <p:cTn id="57" dur="250"/>
                                        <p:tgtEl>
                                          <p:spTgt spid="6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down)">
                                      <p:cBhvr>
                                        <p:cTn id="60" dur="250"/>
                                        <p:tgtEl>
                                          <p:spTgt spid="70"/>
                                        </p:tgtEl>
                                      </p:cBhvr>
                                    </p:animEffect>
                                  </p:childTnLst>
                                </p:cTn>
                              </p:par>
                            </p:childTnLst>
                          </p:cTn>
                        </p:par>
                        <p:par>
                          <p:cTn id="61" fill="hold">
                            <p:stCondLst>
                              <p:cond delay="4500"/>
                            </p:stCondLst>
                            <p:childTnLst>
                              <p:par>
                                <p:cTn id="62" presetID="23" presetClass="entr" presetSubtype="16"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250" fill="hold"/>
                                        <p:tgtEl>
                                          <p:spTgt spid="5"/>
                                        </p:tgtEl>
                                        <p:attrNameLst>
                                          <p:attrName>ppt_w</p:attrName>
                                        </p:attrNameLst>
                                      </p:cBhvr>
                                      <p:tavLst>
                                        <p:tav tm="0">
                                          <p:val>
                                            <p:fltVal val="0"/>
                                          </p:val>
                                        </p:tav>
                                        <p:tav tm="100000">
                                          <p:val>
                                            <p:strVal val="#ppt_w"/>
                                          </p:val>
                                        </p:tav>
                                      </p:tavLst>
                                    </p:anim>
                                    <p:anim calcmode="lin" valueType="num">
                                      <p:cBhvr>
                                        <p:cTn id="65" dur="250" fill="hold"/>
                                        <p:tgtEl>
                                          <p:spTgt spid="5"/>
                                        </p:tgtEl>
                                        <p:attrNameLst>
                                          <p:attrName>ppt_h</p:attrName>
                                        </p:attrNameLst>
                                      </p:cBhvr>
                                      <p:tavLst>
                                        <p:tav tm="0">
                                          <p:val>
                                            <p:fltVal val="0"/>
                                          </p:val>
                                        </p:tav>
                                        <p:tav tm="100000">
                                          <p:val>
                                            <p:strVal val="#ppt_h"/>
                                          </p:val>
                                        </p:tav>
                                      </p:tavLst>
                                    </p:anim>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right)">
                                      <p:cBhvr>
                                        <p:cTn id="69" dur="250"/>
                                        <p:tgtEl>
                                          <p:spTgt spid="20"/>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25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250"/>
                                        <p:tgtEl>
                                          <p:spTgt spid="63"/>
                                        </p:tgtEl>
                                      </p:cBhvr>
                                    </p:animEffect>
                                  </p:childTnLst>
                                </p:cTn>
                              </p:par>
                              <p:par>
                                <p:cTn id="77" presetID="10"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0" y="0"/>
            <a:ext cx="9143880" cy="5143500"/>
          </a:xfrm>
          <a:prstGeom prst="rect">
            <a:avLst/>
          </a:prstGeom>
        </p:spPr>
      </p:pic>
      <p:sp>
        <p:nvSpPr>
          <p:cNvPr id="124" name="文本框 20"/>
          <p:cNvSpPr txBox="1"/>
          <p:nvPr/>
        </p:nvSpPr>
        <p:spPr>
          <a:xfrm>
            <a:off x="4090588" y="3256121"/>
            <a:ext cx="1993248" cy="627293"/>
          </a:xfrm>
          <a:prstGeom prst="rect">
            <a:avLst/>
          </a:prstGeom>
          <a:noFill/>
        </p:spPr>
        <p:txBody>
          <a:bodyPr wrap="none" lIns="72585" tIns="36293" rIns="72585" bIns="36293">
            <a:spAutoFit/>
          </a:bodyPr>
          <a:lstStyle/>
          <a:p>
            <a:pPr marL="0" marR="0" lvl="0" indent="0" algn="ctr" defTabSz="96647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第二部分</a:t>
            </a:r>
            <a:endPar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5" name="矩形 47"/>
          <p:cNvSpPr>
            <a:spLocks noChangeArrowheads="1"/>
          </p:cNvSpPr>
          <p:nvPr/>
        </p:nvSpPr>
        <p:spPr bwMode="auto">
          <a:xfrm>
            <a:off x="2887063" y="3943314"/>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6647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5" name="组合 14"/>
          <p:cNvGrpSpPr/>
          <p:nvPr/>
        </p:nvGrpSpPr>
        <p:grpSpPr>
          <a:xfrm>
            <a:off x="1340915" y="3256983"/>
            <a:ext cx="1408758" cy="1224342"/>
            <a:chOff x="5302149" y="2033652"/>
            <a:chExt cx="1050770" cy="913217"/>
          </a:xfrm>
        </p:grpSpPr>
        <p:sp>
          <p:nvSpPr>
            <p:cNvPr id="16" name="Freeform 5"/>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Freeform 5"/>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72BF"/>
            </a:solidFill>
            <a:ln w="22225" cap="flat" cmpd="sng" algn="ctr">
              <a:noFill/>
              <a:prstDash val="solid"/>
            </a:ln>
            <a:effectLst/>
          </p:spPr>
          <p:txBody>
            <a:bodyPr lIns="72585" tIns="36293" rIns="72585" bIns="36293" anchor="ctr"/>
            <a:lstStyle/>
            <a:p>
              <a:pPr marL="0" marR="0" lvl="0" indent="0" algn="ctr"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8" name="组合 57"/>
            <p:cNvGrpSpPr/>
            <p:nvPr/>
          </p:nvGrpSpPr>
          <p:grpSpPr bwMode="auto">
            <a:xfrm>
              <a:off x="5631838" y="2306539"/>
              <a:ext cx="649389" cy="577572"/>
              <a:chOff x="952501" y="6013451"/>
              <a:chExt cx="511175" cy="460375"/>
            </a:xfrm>
          </p:grpSpPr>
          <p:sp>
            <p:nvSpPr>
              <p:cNvPr id="19"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algn="l" defTabSz="96647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sp>
            <p:nvSpPr>
              <p:cNvPr id="21"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66470" rtl="0" eaLnBrk="1" fontAlgn="base" latinLnBrk="0" hangingPunct="1">
                  <a:lnSpc>
                    <a:spcPct val="100000"/>
                  </a:lnSpc>
                  <a:spcBef>
                    <a:spcPct val="0"/>
                  </a:spcBef>
                  <a:spcAft>
                    <a:spcPct val="0"/>
                  </a:spcAft>
                  <a:buClrTx/>
                  <a:buSzTx/>
                  <a:buFontTx/>
                  <a:buNone/>
                  <a:defRPr/>
                </a:pPr>
                <a:endParaRPr kumimoji="0" lang="zh-CN" altLang="en-US" sz="1900" b="0" i="0" u="none" strike="noStrike" kern="0" cap="none" spc="0" normalizeH="0" baseline="0" noProof="0">
                  <a:ln>
                    <a:noFill/>
                  </a:ln>
                  <a:solidFill>
                    <a:srgbClr val="1C1C1C"/>
                  </a:solidFill>
                  <a:effectLst/>
                  <a:uLnTx/>
                  <a:uFillTx/>
                  <a:latin typeface="Arial" panose="020B0604020202020204" pitchFamily="34" charset="0"/>
                  <a:ea typeface="宋体" panose="02010600030101010101" pitchFamily="2" charset="-122"/>
                  <a:cs typeface="+mn-cs"/>
                </a:endParaRPr>
              </a:p>
            </p:txBody>
          </p:sp>
        </p:grpSp>
      </p:grpSp>
    </p:spTree>
  </p:cSld>
  <p:clrMapOvr>
    <a:masterClrMapping/>
  </p:clrMapOvr>
  <p:transition spd="med" advClick="0" advTm="552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TIMING" val="|0.6|1.3"/>
</p:tagLst>
</file>

<file path=ppt/tags/tag7.xml><?xml version="1.0" encoding="utf-8"?>
<p:tagLst xmlns:p="http://schemas.openxmlformats.org/presentationml/2006/main">
  <p:tag name="TIMING" val="|2.7"/>
</p:tagLst>
</file>

<file path=ppt/tags/tag8.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9.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heme/theme1.xml><?xml version="1.0" encoding="utf-8"?>
<a:theme xmlns:a="http://schemas.openxmlformats.org/drawingml/2006/main" name="2_Default Design">
  <a:themeElements>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vert="eaVert"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sz="4400" b="1" spc="50" dirty="0">
            <a:ln w="11430"/>
            <a:solidFill>
              <a:schemeClr val="bg1"/>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defRPr>
        </a:defPPr>
      </a:lstStyle>
    </a:txDef>
  </a:objectDefaults>
  <a:extraClrSchemeLst>
    <a:extraClrScheme>
      <a:clrScheme name="2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2933</Words>
  <Application>WPS 演示</Application>
  <PresentationFormat>全屏显示(16:9)</PresentationFormat>
  <Paragraphs>469</Paragraphs>
  <Slides>28</Slides>
  <Notes>22</Notes>
  <HiddenSlides>0</HiddenSlides>
  <MMClips>1</MMClips>
  <ScaleCrop>false</ScaleCrop>
  <HeadingPairs>
    <vt:vector size="8" baseType="variant">
      <vt:variant>
        <vt:lpstr>已用的字体</vt:lpstr>
      </vt:variant>
      <vt:variant>
        <vt:i4>15</vt:i4>
      </vt:variant>
      <vt:variant>
        <vt:lpstr>主题</vt:lpstr>
      </vt:variant>
      <vt:variant>
        <vt:i4>4</vt:i4>
      </vt:variant>
      <vt:variant>
        <vt:lpstr>幻灯片标题</vt:lpstr>
      </vt:variant>
      <vt:variant>
        <vt:i4>28</vt:i4>
      </vt:variant>
      <vt:variant>
        <vt:lpstr>自定义放映</vt:lpstr>
      </vt:variant>
      <vt:variant>
        <vt:i4>1</vt:i4>
      </vt:variant>
    </vt:vector>
  </HeadingPairs>
  <TitlesOfParts>
    <vt:vector size="48" baseType="lpstr">
      <vt:lpstr>Arial</vt:lpstr>
      <vt:lpstr>宋体</vt:lpstr>
      <vt:lpstr>Wingdings</vt:lpstr>
      <vt:lpstr>微软雅黑</vt:lpstr>
      <vt:lpstr>等线</vt:lpstr>
      <vt:lpstr>Calibri</vt:lpstr>
      <vt:lpstr>Arial</vt:lpstr>
      <vt:lpstr>Arial Unicode MS</vt:lpstr>
      <vt:lpstr>Calibri</vt:lpstr>
      <vt:lpstr>方正超粗黑简体</vt:lpstr>
      <vt:lpstr>Impact</vt:lpstr>
      <vt:lpstr>Arial Black</vt:lpstr>
      <vt:lpstr>Arial Rounded MT Bold</vt:lpstr>
      <vt:lpstr>Times New Roman</vt:lpstr>
      <vt:lpstr>Arial Unicode MS</vt:lpstr>
      <vt:lpstr>2_Default Design</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lpstr>自定义放映 1</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PPT544</dc:title>
  <dc:creator>www.themegallery.com</dc:creator>
  <cp:lastModifiedBy>Administrator</cp:lastModifiedBy>
  <cp:revision>383</cp:revision>
  <cp:lastPrinted>2019-01-12T09:49:00Z</cp:lastPrinted>
  <dcterms:created xsi:type="dcterms:W3CDTF">2019-01-12T09:49:00Z</dcterms:created>
  <dcterms:modified xsi:type="dcterms:W3CDTF">2021-03-15T12:42:27Z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48039E5CA2194135B914EF3E13DD5B06</vt:lpwstr>
  </property>
</Properties>
</file>