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77" r:id="rId3"/>
    <p:sldMasterId id="2147483674" r:id="rId4"/>
  </p:sldMasterIdLst>
  <p:sldIdLst>
    <p:sldId id="270" r:id="rId5"/>
    <p:sldId id="273" r:id="rId6"/>
    <p:sldId id="27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1"/>
    <p:restoredTop sz="9462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08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412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79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9198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858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4420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294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6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28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94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238AC2"/>
      </a:accent1>
      <a:accent2>
        <a:srgbClr val="55677E"/>
      </a:accent2>
      <a:accent3>
        <a:srgbClr val="48D7C4"/>
      </a:accent3>
      <a:accent4>
        <a:srgbClr val="F6AA3E"/>
      </a:accent4>
      <a:accent5>
        <a:srgbClr val="A3D562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238AC2"/>
      </a:accent1>
      <a:accent2>
        <a:srgbClr val="55677E"/>
      </a:accent2>
      <a:accent3>
        <a:srgbClr val="48D7C4"/>
      </a:accent3>
      <a:accent4>
        <a:srgbClr val="F6AA3E"/>
      </a:accent4>
      <a:accent5>
        <a:srgbClr val="A3D562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492</Words>
  <Application>Microsoft Office PowerPoint</Application>
  <PresentationFormat>自定义</PresentationFormat>
  <Paragraphs>33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4_Office 主题</vt:lpstr>
      <vt:lpstr>3_Office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41</cp:revision>
  <dcterms:created xsi:type="dcterms:W3CDTF">2015-07-29T10:05:36Z</dcterms:created>
  <dcterms:modified xsi:type="dcterms:W3CDTF">2016-03-15T18:46:00Z</dcterms:modified>
</cp:coreProperties>
</file>