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  <p:sldMasterId id="2147483656" r:id="rId3"/>
    <p:sldMasterId id="2147483651" r:id="rId4"/>
  </p:sldMasterIdLst>
  <p:handoutMasterIdLst>
    <p:handoutMasterId r:id="rId8"/>
  </p:handoutMasterIdLst>
  <p:sldIdLst>
    <p:sldId id="268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E39"/>
    <a:srgbClr val="8AB833"/>
    <a:srgbClr val="C0CF3A"/>
    <a:srgbClr val="029676"/>
    <a:srgbClr val="4AB5C4"/>
    <a:srgbClr val="0989B1"/>
    <a:srgbClr val="1CADE4"/>
    <a:srgbClr val="2683C6"/>
    <a:srgbClr val="42BA97"/>
    <a:srgbClr val="27CED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2264"/>
  </p:normalViewPr>
  <p:slideViewPr>
    <p:cSldViewPr snapToGrid="0">
      <p:cViewPr varScale="1">
        <p:scale>
          <a:sx n="101" d="100"/>
          <a:sy n="101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284" y="8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086D7-18D1-4BA4-B6CB-5E0E87E68F07}" type="datetimeFigureOut">
              <a:rPr lang="zh-CN" altLang="en-US" smtClean="0"/>
              <a:pPr/>
              <a:t>2016/3/16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D6453-FF5F-44F6-9BA5-5A1187D0B6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9148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5708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360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5771" y="116114"/>
            <a:ext cx="116115" cy="56605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449285" y="116114"/>
            <a:ext cx="116115" cy="56605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22799" y="116114"/>
            <a:ext cx="116115" cy="56605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97210" y="116114"/>
            <a:ext cx="116115" cy="56605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614838" y="116114"/>
            <a:ext cx="116115" cy="56605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01175" y="116114"/>
            <a:ext cx="116115" cy="56605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88406" y="116114"/>
            <a:ext cx="116115" cy="5660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71622" y="134357"/>
            <a:ext cx="3572100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1800" b="1"/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188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4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5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1" y="759875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0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24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24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7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2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88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7" y="2788088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1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77506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48219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1542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0859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3066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 HERE TO ADD YOUR TITLE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1063" y="5105400"/>
            <a:ext cx="2152650" cy="57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6382" y="4533900"/>
            <a:ext cx="2152650" cy="571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1701" y="3962400"/>
            <a:ext cx="2152650" cy="571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676" y="3387057"/>
            <a:ext cx="2152650" cy="571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1272" y="2815557"/>
            <a:ext cx="2152650" cy="571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8914" y="357814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84233" y="297828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29552" y="2378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32939" y="18069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28995" y="1235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3" name="TextBox 41"/>
          <p:cNvSpPr txBox="1"/>
          <p:nvPr/>
        </p:nvSpPr>
        <p:spPr>
          <a:xfrm>
            <a:off x="951626" y="5232930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" name="TextBox 41"/>
          <p:cNvSpPr txBox="1"/>
          <p:nvPr/>
        </p:nvSpPr>
        <p:spPr>
          <a:xfrm>
            <a:off x="2990589" y="4594595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TextBox 41"/>
          <p:cNvSpPr txBox="1"/>
          <p:nvPr/>
        </p:nvSpPr>
        <p:spPr>
          <a:xfrm>
            <a:off x="5121701" y="406356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TextBox 41"/>
          <p:cNvSpPr txBox="1"/>
          <p:nvPr/>
        </p:nvSpPr>
        <p:spPr>
          <a:xfrm>
            <a:off x="7297883" y="3487542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TextBox 41"/>
          <p:cNvSpPr txBox="1"/>
          <p:nvPr/>
        </p:nvSpPr>
        <p:spPr>
          <a:xfrm>
            <a:off x="9514632" y="291664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713258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 HERE TO ADD YOUR TITLE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1063" y="5105400"/>
            <a:ext cx="2152650" cy="57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6382" y="4533900"/>
            <a:ext cx="2152650" cy="571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1701" y="3962400"/>
            <a:ext cx="2152650" cy="571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676" y="3387057"/>
            <a:ext cx="2152650" cy="571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1272" y="2815557"/>
            <a:ext cx="2152650" cy="571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8914" y="357814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84233" y="297828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29552" y="2378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32939" y="18069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28995" y="1235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3" name="TextBox 41"/>
          <p:cNvSpPr txBox="1"/>
          <p:nvPr/>
        </p:nvSpPr>
        <p:spPr>
          <a:xfrm>
            <a:off x="951626" y="5232930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" name="TextBox 41"/>
          <p:cNvSpPr txBox="1"/>
          <p:nvPr/>
        </p:nvSpPr>
        <p:spPr>
          <a:xfrm>
            <a:off x="2990589" y="4594595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TextBox 41"/>
          <p:cNvSpPr txBox="1"/>
          <p:nvPr/>
        </p:nvSpPr>
        <p:spPr>
          <a:xfrm>
            <a:off x="5121701" y="406356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TextBox 41"/>
          <p:cNvSpPr txBox="1"/>
          <p:nvPr/>
        </p:nvSpPr>
        <p:spPr>
          <a:xfrm>
            <a:off x="7297883" y="3487542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TextBox 41"/>
          <p:cNvSpPr txBox="1"/>
          <p:nvPr/>
        </p:nvSpPr>
        <p:spPr>
          <a:xfrm>
            <a:off x="9514632" y="291664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77203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CLICK HERE TO ADD YOUR TITLE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1063" y="5105400"/>
            <a:ext cx="2152650" cy="57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6382" y="4533900"/>
            <a:ext cx="2152650" cy="571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1701" y="3962400"/>
            <a:ext cx="2152650" cy="571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676" y="3387057"/>
            <a:ext cx="2152650" cy="571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1272" y="2815557"/>
            <a:ext cx="2152650" cy="571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8914" y="357814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84233" y="297828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29552" y="2378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32939" y="18069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28995" y="1235426"/>
            <a:ext cx="220338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en-US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2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面板中可以对字体、字号、颜色、行距等进行修改。</a:t>
            </a:r>
          </a:p>
        </p:txBody>
      </p:sp>
      <p:sp>
        <p:nvSpPr>
          <p:cNvPr id="13" name="TextBox 41"/>
          <p:cNvSpPr txBox="1"/>
          <p:nvPr/>
        </p:nvSpPr>
        <p:spPr>
          <a:xfrm>
            <a:off x="951626" y="5232930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" name="TextBox 41"/>
          <p:cNvSpPr txBox="1"/>
          <p:nvPr/>
        </p:nvSpPr>
        <p:spPr>
          <a:xfrm>
            <a:off x="2990589" y="4594595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" name="TextBox 41"/>
          <p:cNvSpPr txBox="1"/>
          <p:nvPr/>
        </p:nvSpPr>
        <p:spPr>
          <a:xfrm>
            <a:off x="5121701" y="406356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" name="TextBox 41"/>
          <p:cNvSpPr txBox="1"/>
          <p:nvPr/>
        </p:nvSpPr>
        <p:spPr>
          <a:xfrm>
            <a:off x="7297883" y="3487542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TextBox 41"/>
          <p:cNvSpPr txBox="1"/>
          <p:nvPr/>
        </p:nvSpPr>
        <p:spPr>
          <a:xfrm>
            <a:off x="9514632" y="2916649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36945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FFC000"/>
      </a:accent2>
      <a:accent3>
        <a:srgbClr val="FFFF00"/>
      </a:accent3>
      <a:accent4>
        <a:srgbClr val="92D050"/>
      </a:accent4>
      <a:accent5>
        <a:srgbClr val="00B0F0"/>
      </a:accent5>
      <a:accent6>
        <a:srgbClr val="0070C0"/>
      </a:accent6>
      <a:hlink>
        <a:srgbClr val="7030A0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3.xml><?xml version="1.0" encoding="utf-8"?>
<a:theme xmlns:a="http://schemas.openxmlformats.org/drawingml/2006/main" name="2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台阶关系图表-清新时尚-彩虹色.pptx" id="{E2B02666-D7EA-45BE-A5A4-DA98D25D5B06}" vid="{BC19B296-2768-4A16-ABFB-B4756B1F0B72}"/>
    </a:ext>
  </a:extLst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TF91000003</Template>
  <TotalTime>13</TotalTime>
  <Words>663</Words>
  <Application>Microsoft Office PowerPoint</Application>
  <PresentationFormat>自定义</PresentationFormat>
  <Paragraphs>48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2_Office 主题</vt:lpstr>
      <vt:lpstr>2_Office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11</cp:revision>
  <dcterms:created xsi:type="dcterms:W3CDTF">2016-01-28T03:20:51Z</dcterms:created>
  <dcterms:modified xsi:type="dcterms:W3CDTF">2016-03-15T18:28:12Z</dcterms:modified>
</cp:coreProperties>
</file>