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59" r:id="rId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5494" autoAdjust="0"/>
  </p:normalViewPr>
  <p:slideViewPr>
    <p:cSldViewPr>
      <p:cViewPr varScale="1">
        <p:scale>
          <a:sx n="85" d="100"/>
          <a:sy n="85" d="100"/>
        </p:scale>
        <p:origin x="-1572" y="-78"/>
      </p:cViewPr>
      <p:guideLst>
        <p:guide orient="horz" pos="2160"/>
        <p:guide pos="2880"/>
      </p:guideLst>
    </p:cSldViewPr>
  </p:slideViewPr>
  <p:notesTextViewPr>
    <p:cViewPr>
      <p:scale>
        <a:sx n="100" d="100"/>
        <a:sy n="100" d="100"/>
      </p:scale>
      <p:origin x="0" y="0"/>
    </p:cViewPr>
  </p:notesTextViewPr>
  <p:notesViewPr>
    <p:cSldViewPr>
      <p:cViewPr varScale="1">
        <p:scale>
          <a:sx n="83" d="100"/>
          <a:sy n="83" d="100"/>
        </p:scale>
        <p:origin x="-3864"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856302-914E-4E3F-B8CB-91F5162D1F8D}" type="datetimeFigureOut">
              <a:rPr lang="zh-CN" altLang="en-US" smtClean="0"/>
              <a:pPr/>
              <a:t>2016/3/8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使用方法：</a:t>
            </a:r>
            <a:br>
              <a:rPr lang="zh-CN" altLang="en-US" dirty="0" smtClean="0"/>
            </a:br>
            <a:r>
              <a:rPr lang="en-US" altLang="zh-CN" dirty="0" smtClean="0"/>
              <a:t>【</a:t>
            </a:r>
            <a:r>
              <a:rPr lang="zh-CN" altLang="en-US" dirty="0" smtClean="0"/>
              <a:t>更改文字</a:t>
            </a:r>
            <a:r>
              <a:rPr lang="en-US" altLang="zh-CN" dirty="0" smtClean="0"/>
              <a:t>】</a:t>
            </a:r>
            <a:r>
              <a:rPr lang="zh-CN" altLang="en-US" dirty="0" smtClean="0"/>
              <a:t>：将标题框及正文框中的文字可直接改为您所需文字</a:t>
            </a:r>
            <a:br>
              <a:rPr lang="zh-CN" altLang="en-US" dirty="0" smtClean="0"/>
            </a:br>
            <a:r>
              <a:rPr lang="en-US" altLang="zh-CN" dirty="0" smtClean="0"/>
              <a:t>【</a:t>
            </a:r>
            <a:r>
              <a:rPr lang="zh-CN" altLang="en-US" dirty="0" smtClean="0"/>
              <a:t>更改图片</a:t>
            </a:r>
            <a:r>
              <a:rPr lang="en-US" altLang="zh-CN" dirty="0" smtClean="0"/>
              <a:t>】</a:t>
            </a:r>
            <a:r>
              <a:rPr lang="zh-CN" altLang="en-US" dirty="0" smtClean="0"/>
              <a:t>：点中图片</a:t>
            </a:r>
            <a:r>
              <a:rPr lang="en-US" altLang="zh-CN" dirty="0" smtClean="0"/>
              <a:t>》</a:t>
            </a:r>
            <a:r>
              <a:rPr lang="zh-CN" altLang="en-US" dirty="0" smtClean="0"/>
              <a:t>绘图工具</a:t>
            </a:r>
            <a:r>
              <a:rPr lang="en-US" altLang="zh-CN" dirty="0" smtClean="0"/>
              <a:t>》</a:t>
            </a:r>
            <a:r>
              <a:rPr lang="zh-CN" altLang="en-US" dirty="0" smtClean="0"/>
              <a:t>格式</a:t>
            </a:r>
            <a:r>
              <a:rPr lang="en-US" altLang="zh-CN" dirty="0" smtClean="0"/>
              <a:t>》</a:t>
            </a:r>
            <a:r>
              <a:rPr lang="zh-CN" altLang="en-US" dirty="0" smtClean="0"/>
              <a:t>填充</a:t>
            </a:r>
            <a:r>
              <a:rPr lang="en-US" altLang="zh-CN" dirty="0" smtClean="0"/>
              <a:t>》</a:t>
            </a:r>
            <a:r>
              <a:rPr lang="zh-CN" altLang="en-US" dirty="0" smtClean="0"/>
              <a:t>图片</a:t>
            </a:r>
            <a:r>
              <a:rPr lang="en-US" altLang="zh-CN" dirty="0" smtClean="0"/>
              <a:t>》</a:t>
            </a:r>
            <a:r>
              <a:rPr lang="zh-CN" altLang="en-US" dirty="0" smtClean="0"/>
              <a:t>选择您需要展示的图片</a:t>
            </a:r>
            <a:br>
              <a:rPr lang="zh-CN" altLang="en-US" dirty="0" smtClean="0"/>
            </a:br>
            <a:r>
              <a:rPr lang="en-US" altLang="zh-CN" dirty="0" smtClean="0"/>
              <a:t>【</a:t>
            </a:r>
            <a:r>
              <a:rPr lang="zh-CN" altLang="en-US" dirty="0" smtClean="0"/>
              <a:t>增加减少图片</a:t>
            </a:r>
            <a:r>
              <a:rPr lang="en-US" altLang="zh-CN" dirty="0" smtClean="0"/>
              <a:t>】</a:t>
            </a:r>
            <a:r>
              <a:rPr lang="zh-CN" altLang="en-US" dirty="0" smtClean="0"/>
              <a:t>：直接复制粘贴图片来增加图片数，复制后更改方法见</a:t>
            </a:r>
            <a:r>
              <a:rPr lang="en-US" altLang="zh-CN" dirty="0" smtClean="0"/>
              <a:t>【</a:t>
            </a:r>
            <a:r>
              <a:rPr lang="zh-CN" altLang="en-US" dirty="0" smtClean="0"/>
              <a:t>更改图片</a:t>
            </a:r>
            <a:r>
              <a:rPr lang="en-US" altLang="zh-CN" dirty="0" smtClean="0"/>
              <a:t>】</a:t>
            </a:r>
            <a:br>
              <a:rPr lang="en-US" altLang="zh-CN" dirty="0" smtClean="0"/>
            </a:br>
            <a:r>
              <a:rPr lang="en-US" altLang="zh-CN" dirty="0" smtClean="0"/>
              <a:t>【</a:t>
            </a:r>
            <a:r>
              <a:rPr lang="zh-CN" altLang="en-US" dirty="0" smtClean="0"/>
              <a:t>更改图片色彩</a:t>
            </a:r>
            <a:r>
              <a:rPr lang="en-US" altLang="zh-CN" dirty="0" smtClean="0"/>
              <a:t>】</a:t>
            </a:r>
            <a:r>
              <a:rPr lang="zh-CN" altLang="en-US" dirty="0" smtClean="0"/>
              <a:t>：点中图片</a:t>
            </a:r>
            <a:r>
              <a:rPr lang="en-US" altLang="zh-CN" dirty="0" smtClean="0"/>
              <a:t>》</a:t>
            </a:r>
            <a:r>
              <a:rPr lang="zh-CN" altLang="en-US" dirty="0" smtClean="0"/>
              <a:t>图片工具</a:t>
            </a:r>
            <a:r>
              <a:rPr lang="en-US" altLang="zh-CN" dirty="0" smtClean="0"/>
              <a:t>》</a:t>
            </a:r>
            <a:r>
              <a:rPr lang="zh-CN" altLang="en-US" dirty="0" smtClean="0"/>
              <a:t>格式</a:t>
            </a:r>
            <a:r>
              <a:rPr lang="en-US" altLang="zh-CN" dirty="0" smtClean="0"/>
              <a:t>》</a:t>
            </a:r>
            <a:r>
              <a:rPr lang="zh-CN" altLang="en-US" dirty="0" smtClean="0"/>
              <a:t>色彩（重新着色）</a:t>
            </a:r>
            <a:r>
              <a:rPr lang="en-US" altLang="zh-CN" dirty="0" smtClean="0"/>
              <a:t>》</a:t>
            </a:r>
            <a:r>
              <a:rPr lang="zh-CN" altLang="en-US" dirty="0" smtClean="0"/>
              <a:t>选择您喜欢的色彩</a:t>
            </a:r>
            <a:br>
              <a:rPr lang="zh-CN" altLang="en-US" dirty="0" smtClean="0"/>
            </a:br>
            <a:r>
              <a:rPr lang="zh-CN" altLang="en-US" dirty="0" smtClean="0"/>
              <a:t>下载更多模板、视频教程：</a:t>
            </a:r>
            <a:r>
              <a:rPr lang="en-US" altLang="zh-CN" dirty="0" smtClean="0"/>
              <a:t>http://www.mysoeasy.com</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E1D939-3E60-4063-B05E-56844F97CE60}" type="slidenum">
              <a:rPr lang="zh-CN" altLang="en-US" smtClean="0"/>
              <a:pPr/>
              <a:t>‹#›</a:t>
            </a:fld>
            <a:endParaRPr lang="zh-CN" altLang="en-US"/>
          </a:p>
        </p:txBody>
      </p:sp>
    </p:spTree>
    <p:extLst>
      <p:ext uri="{BB962C8B-B14F-4D97-AF65-F5344CB8AC3E}">
        <p14:creationId xmlns:p14="http://schemas.microsoft.com/office/powerpoint/2010/main" xmlns="" val="1460390355"/>
      </p:ext>
    </p:extLst>
  </p:cSld>
  <p:clrMap bg1="lt1" tx1="dk1" bg2="lt2" tx2="dk2" accent1="accent1" accent2="accent2" accent3="accent3" accent4="accent4" accent5="accent5" accent6="accent6" hlink="hlink" folHlink="folHlink"/>
  <p:notesStyle>
    <a:lvl1pPr marL="0" marR="0" indent="0" algn="l" defTabSz="914400" rtl="0" eaLnBrk="1" fontAlgn="auto" latinLnBrk="0" hangingPunct="1">
      <a:lnSpc>
        <a:spcPct val="100000"/>
      </a:lnSpc>
      <a:spcBef>
        <a:spcPts val="0"/>
      </a:spcBef>
      <a:spcAft>
        <a:spcPts val="0"/>
      </a:spcAft>
      <a:buClrTx/>
      <a:buSzTx/>
      <a:buFontTx/>
      <a:buNone/>
      <a:tabLst/>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a:t>
            </a:fld>
            <a:endParaRPr lang="zh-CN" altLang="en-US"/>
          </a:p>
        </p:txBody>
      </p:sp>
    </p:spTree>
    <p:extLst>
      <p:ext uri="{BB962C8B-B14F-4D97-AF65-F5344CB8AC3E}">
        <p14:creationId xmlns:p14="http://schemas.microsoft.com/office/powerpoint/2010/main" xmlns="" val="8889993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DD4FF5F-3E88-4D59-8864-E2A1A4DBA108}" type="datetimeFigureOut">
              <a:rPr lang="zh-CN" altLang="en-US" smtClean="0"/>
              <a:pPr>
                <a:defRPr/>
              </a:pPr>
              <a:t>2016/3/8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00C2538-2D67-41D8-969E-FB17A3EE48EE}" type="slidenum">
              <a:rPr lang="zh-CN" altLang="en-US" smtClean="0"/>
              <a:pPr>
                <a:defRPr/>
              </a:pPr>
              <a:t>‹#›</a:t>
            </a:fld>
            <a:endParaRPr lang="zh-CN" altLang="en-US"/>
          </a:p>
        </p:txBody>
      </p:sp>
    </p:spTree>
    <p:extLst>
      <p:ext uri="{BB962C8B-B14F-4D97-AF65-F5344CB8AC3E}">
        <p14:creationId xmlns:p14="http://schemas.microsoft.com/office/powerpoint/2010/main" xmlns="" val="237644864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B95AED7-0ABC-4DD2-83BF-63E2880CAC33}" type="datetimeFigureOut">
              <a:rPr lang="zh-CN" altLang="en-US" smtClean="0"/>
              <a:pPr>
                <a:defRPr/>
              </a:pPr>
              <a:t>2016/3/8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176F7ED-7F38-44D4-A724-FEC44FA08DEC}" type="slidenum">
              <a:rPr lang="zh-CN" altLang="en-US" smtClean="0"/>
              <a:pPr>
                <a:defRPr/>
              </a:pPr>
              <a:t>‹#›</a:t>
            </a:fld>
            <a:endParaRPr lang="zh-CN" altLang="en-US"/>
          </a:p>
        </p:txBody>
      </p:sp>
    </p:spTree>
    <p:extLst>
      <p:ext uri="{BB962C8B-B14F-4D97-AF65-F5344CB8AC3E}">
        <p14:creationId xmlns:p14="http://schemas.microsoft.com/office/powerpoint/2010/main" xmlns="" val="2987843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F10C98D-42A0-46D6-98A5-BFF6262EA87A}" type="datetimeFigureOut">
              <a:rPr lang="zh-CN" altLang="en-US" smtClean="0"/>
              <a:pPr>
                <a:defRPr/>
              </a:pPr>
              <a:t>2016/3/8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B28C099-B6AB-4606-8375-F6CE6EE55181}" type="slidenum">
              <a:rPr lang="zh-CN" altLang="en-US" smtClean="0"/>
              <a:pPr>
                <a:defRPr/>
              </a:pPr>
              <a:t>‹#›</a:t>
            </a:fld>
            <a:endParaRPr lang="zh-CN" altLang="en-US"/>
          </a:p>
        </p:txBody>
      </p:sp>
    </p:spTree>
    <p:extLst>
      <p:ext uri="{BB962C8B-B14F-4D97-AF65-F5344CB8AC3E}">
        <p14:creationId xmlns:p14="http://schemas.microsoft.com/office/powerpoint/2010/main" xmlns="" val="1401702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BB2C521-E001-40C3-AFA2-5569A17B64DE}" type="datetimeFigureOut">
              <a:rPr lang="zh-CN" altLang="en-US" smtClean="0"/>
              <a:pPr>
                <a:defRPr/>
              </a:pPr>
              <a:t>2016/3/8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983A8A7-1E5A-4949-9048-47169B8E42F4}" type="slidenum">
              <a:rPr lang="zh-CN" altLang="en-US" smtClean="0"/>
              <a:pPr>
                <a:defRPr/>
              </a:pPr>
              <a:t>‹#›</a:t>
            </a:fld>
            <a:endParaRPr lang="zh-CN" altLang="en-US"/>
          </a:p>
        </p:txBody>
      </p:sp>
    </p:spTree>
    <p:extLst>
      <p:ext uri="{BB962C8B-B14F-4D97-AF65-F5344CB8AC3E}">
        <p14:creationId xmlns:p14="http://schemas.microsoft.com/office/powerpoint/2010/main" xmlns="" val="3438957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0344E79-1F79-4C30-83A2-5E7A3F172C2E}" type="datetimeFigureOut">
              <a:rPr lang="zh-CN" altLang="en-US" smtClean="0"/>
              <a:pPr>
                <a:defRPr/>
              </a:pPr>
              <a:t>2016/3/8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1346253-C468-45FE-8FD9-7554E98C8D0F}" type="slidenum">
              <a:rPr lang="zh-CN" altLang="en-US" smtClean="0"/>
              <a:pPr>
                <a:defRPr/>
              </a:pPr>
              <a:t>‹#›</a:t>
            </a:fld>
            <a:endParaRPr lang="zh-CN" altLang="en-US"/>
          </a:p>
        </p:txBody>
      </p:sp>
    </p:spTree>
    <p:extLst>
      <p:ext uri="{BB962C8B-B14F-4D97-AF65-F5344CB8AC3E}">
        <p14:creationId xmlns:p14="http://schemas.microsoft.com/office/powerpoint/2010/main" xmlns="" val="2274577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3672E47E-4AC7-416C-BEE6-8E36D7CC6166}" type="datetimeFigureOut">
              <a:rPr lang="zh-CN" altLang="en-US" smtClean="0"/>
              <a:pPr>
                <a:defRPr/>
              </a:pPr>
              <a:t>2016/3/8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4341C50-BD90-4278-8E67-EEF4816AF6AE}" type="slidenum">
              <a:rPr lang="zh-CN" altLang="en-US" smtClean="0"/>
              <a:pPr>
                <a:defRPr/>
              </a:pPr>
              <a:t>‹#›</a:t>
            </a:fld>
            <a:endParaRPr lang="zh-CN" altLang="en-US"/>
          </a:p>
        </p:txBody>
      </p:sp>
    </p:spTree>
    <p:extLst>
      <p:ext uri="{BB962C8B-B14F-4D97-AF65-F5344CB8AC3E}">
        <p14:creationId xmlns:p14="http://schemas.microsoft.com/office/powerpoint/2010/main" xmlns="" val="1753102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75959298-6AB5-4E1F-99E1-6B3B4CB9C02E}" type="datetimeFigureOut">
              <a:rPr lang="zh-CN" altLang="en-US" smtClean="0"/>
              <a:pPr>
                <a:defRPr/>
              </a:pPr>
              <a:t>2016/3/8</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4189E23-1631-48EA-8834-2604E515805B}" type="slidenum">
              <a:rPr lang="zh-CN" altLang="en-US" smtClean="0"/>
              <a:pPr>
                <a:defRPr/>
              </a:pPr>
              <a:t>‹#›</a:t>
            </a:fld>
            <a:endParaRPr lang="zh-CN" altLang="en-US"/>
          </a:p>
        </p:txBody>
      </p:sp>
    </p:spTree>
    <p:extLst>
      <p:ext uri="{BB962C8B-B14F-4D97-AF65-F5344CB8AC3E}">
        <p14:creationId xmlns:p14="http://schemas.microsoft.com/office/powerpoint/2010/main" xmlns="" val="2307908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188640"/>
            <a:ext cx="8229600" cy="510580"/>
          </a:xfrm>
        </p:spPr>
        <p:txBody>
          <a:bodyPr/>
          <a:lstStyle>
            <a:lvl1pPr algn="l">
              <a:defRPr sz="2800" b="1">
                <a:latin typeface="微软雅黑" pitchFamily="34" charset="-122"/>
                <a:ea typeface="微软雅黑" pitchFamily="34" charset="-122"/>
              </a:defRPr>
            </a:lvl1pPr>
          </a:lstStyle>
          <a:p>
            <a:r>
              <a:rPr lang="zh-CN" altLang="en-US" smtClean="0"/>
              <a:t>单击此处编辑母版标题样式</a:t>
            </a:r>
            <a:endParaRPr lang="zh-CN" altLang="en-US" dirty="0"/>
          </a:p>
        </p:txBody>
      </p:sp>
      <p:sp>
        <p:nvSpPr>
          <p:cNvPr id="3" name="日期占位符 3"/>
          <p:cNvSpPr>
            <a:spLocks noGrp="1"/>
          </p:cNvSpPr>
          <p:nvPr>
            <p:ph type="dt" sz="half" idx="10"/>
          </p:nvPr>
        </p:nvSpPr>
        <p:spPr/>
        <p:txBody>
          <a:bodyPr/>
          <a:lstStyle>
            <a:lvl1pPr>
              <a:defRPr/>
            </a:lvl1pPr>
          </a:lstStyle>
          <a:p>
            <a:pPr>
              <a:defRPr/>
            </a:pPr>
            <a:fld id="{36BD6B43-C60A-4618-9E76-FD310E23ADDD}" type="datetimeFigureOut">
              <a:rPr lang="zh-CN" altLang="en-US" smtClean="0"/>
              <a:pPr>
                <a:defRPr/>
              </a:pPr>
              <a:t>2016/3/8</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0D03463-9CCB-4D1A-AFE2-7D76436CE9C0}" type="slidenum">
              <a:rPr lang="zh-CN" altLang="en-US" smtClean="0"/>
              <a:pPr>
                <a:defRPr/>
              </a:pPr>
              <a:t>‹#›</a:t>
            </a:fld>
            <a:endParaRPr lang="zh-CN" altLang="en-US"/>
          </a:p>
        </p:txBody>
      </p:sp>
    </p:spTree>
    <p:extLst>
      <p:ext uri="{BB962C8B-B14F-4D97-AF65-F5344CB8AC3E}">
        <p14:creationId xmlns:p14="http://schemas.microsoft.com/office/powerpoint/2010/main" xmlns="" val="338784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0AEA87E-FEA6-4C7D-8F0D-E57B79CDFB5A}" type="datetimeFigureOut">
              <a:rPr lang="zh-CN" altLang="en-US" smtClean="0"/>
              <a:pPr>
                <a:defRPr/>
              </a:pPr>
              <a:t>2016/3/8</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2575D70-F6BF-4F6A-854C-F4AEC3E1F4B4}" type="slidenum">
              <a:rPr lang="zh-CN" altLang="en-US" smtClean="0"/>
              <a:pPr>
                <a:defRPr/>
              </a:pPr>
              <a:t>‹#›</a:t>
            </a:fld>
            <a:endParaRPr lang="zh-CN" altLang="en-US"/>
          </a:p>
        </p:txBody>
      </p:sp>
    </p:spTree>
    <p:extLst>
      <p:ext uri="{BB962C8B-B14F-4D97-AF65-F5344CB8AC3E}">
        <p14:creationId xmlns:p14="http://schemas.microsoft.com/office/powerpoint/2010/main" xmlns="" val="20911513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33EF0A9-F331-483B-A04A-3A45777855D9}" type="datetimeFigureOut">
              <a:rPr lang="zh-CN" altLang="en-US" smtClean="0"/>
              <a:pPr>
                <a:defRPr/>
              </a:pPr>
              <a:t>2016/3/8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3486700-53BA-48B8-9288-E922AC587539}" type="slidenum">
              <a:rPr lang="zh-CN" altLang="en-US" smtClean="0"/>
              <a:pPr>
                <a:defRPr/>
              </a:pPr>
              <a:t>‹#›</a:t>
            </a:fld>
            <a:endParaRPr lang="zh-CN" altLang="en-US"/>
          </a:p>
        </p:txBody>
      </p:sp>
    </p:spTree>
    <p:extLst>
      <p:ext uri="{BB962C8B-B14F-4D97-AF65-F5344CB8AC3E}">
        <p14:creationId xmlns:p14="http://schemas.microsoft.com/office/powerpoint/2010/main" xmlns="" val="15497705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CED068C-3323-446C-B257-86AB3306F279}" type="datetimeFigureOut">
              <a:rPr lang="zh-CN" altLang="en-US" smtClean="0"/>
              <a:pPr>
                <a:defRPr/>
              </a:pPr>
              <a:t>2016/3/8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32F9E37-A53C-4033-ACAD-7C4D40B3F1BA}" type="slidenum">
              <a:rPr lang="zh-CN" altLang="en-US" smtClean="0"/>
              <a:pPr>
                <a:defRPr/>
              </a:pPr>
              <a:t>‹#›</a:t>
            </a:fld>
            <a:endParaRPr lang="zh-CN" altLang="en-US"/>
          </a:p>
        </p:txBody>
      </p:sp>
    </p:spTree>
    <p:extLst>
      <p:ext uri="{BB962C8B-B14F-4D97-AF65-F5344CB8AC3E}">
        <p14:creationId xmlns:p14="http://schemas.microsoft.com/office/powerpoint/2010/main" xmlns="" val="1370267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9A62B46D-F16A-4D08-97E6-AB9D52372157}" type="datetimeFigureOut">
              <a:rPr lang="zh-CN" altLang="en-US" smtClean="0"/>
              <a:pPr>
                <a:defRPr/>
              </a:pPr>
              <a:t>2016/3/8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56F778B-CA2C-4E7E-AF23-AA6B8998B8C7}" type="slidenum">
              <a:rPr lang="zh-CN" altLang="en-US" smtClean="0"/>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lumMod val="50000"/>
              <a:lumOff val="50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lnSpc>
          <a:spcPct val="150000"/>
        </a:lnSpc>
        <a:spcBef>
          <a:spcPct val="20000"/>
        </a:spcBef>
        <a:spcAft>
          <a:spcPct val="0"/>
        </a:spcAft>
        <a:buFont typeface="Arial" charset="0"/>
        <a:buChar char="•"/>
        <a:defRPr sz="2000" kern="1200">
          <a:solidFill>
            <a:schemeClr val="tx1">
              <a:lumMod val="50000"/>
              <a:lumOff val="50000"/>
            </a:schemeClr>
          </a:solidFill>
          <a:latin typeface="+mn-lt"/>
          <a:ea typeface="+mn-ea"/>
          <a:cs typeface="+mn-cs"/>
        </a:defRPr>
      </a:lvl1pPr>
      <a:lvl2pPr marL="742950" indent="-285750" algn="l" rtl="0" eaLnBrk="1" fontAlgn="base" hangingPunct="1">
        <a:lnSpc>
          <a:spcPct val="150000"/>
        </a:lnSpc>
        <a:spcBef>
          <a:spcPct val="20000"/>
        </a:spcBef>
        <a:spcAft>
          <a:spcPct val="0"/>
        </a:spcAft>
        <a:buFont typeface="Arial" charset="0"/>
        <a:buChar char="–"/>
        <a:defRPr sz="1800" kern="1200">
          <a:solidFill>
            <a:schemeClr val="tx1">
              <a:lumMod val="50000"/>
              <a:lumOff val="50000"/>
            </a:schemeClr>
          </a:solidFill>
          <a:latin typeface="+mn-lt"/>
          <a:ea typeface="+mn-ea"/>
          <a:cs typeface="+mn-cs"/>
        </a:defRPr>
      </a:lvl2pPr>
      <a:lvl3pPr marL="1143000" indent="-228600" algn="l" rtl="0" eaLnBrk="1" fontAlgn="base" hangingPunct="1">
        <a:lnSpc>
          <a:spcPct val="150000"/>
        </a:lnSpc>
        <a:spcBef>
          <a:spcPct val="20000"/>
        </a:spcBef>
        <a:spcAft>
          <a:spcPct val="0"/>
        </a:spcAft>
        <a:buFont typeface="Arial" charset="0"/>
        <a:buChar char="•"/>
        <a:defRPr sz="1600" kern="1200">
          <a:solidFill>
            <a:schemeClr val="tx1">
              <a:lumMod val="50000"/>
              <a:lumOff val="50000"/>
            </a:schemeClr>
          </a:solidFill>
          <a:latin typeface="+mn-lt"/>
          <a:ea typeface="+mn-ea"/>
          <a:cs typeface="+mn-cs"/>
        </a:defRPr>
      </a:lvl3pPr>
      <a:lvl4pPr marL="1600200" indent="-228600" algn="l" rtl="0" eaLnBrk="1" fontAlgn="base" hangingPunct="1">
        <a:lnSpc>
          <a:spcPct val="150000"/>
        </a:lnSpc>
        <a:spcBef>
          <a:spcPct val="20000"/>
        </a:spcBef>
        <a:spcAft>
          <a:spcPct val="0"/>
        </a:spcAft>
        <a:buFont typeface="Arial" charset="0"/>
        <a:buChar char="–"/>
        <a:defRPr sz="1400" kern="1200">
          <a:solidFill>
            <a:schemeClr val="tx1">
              <a:lumMod val="50000"/>
              <a:lumOff val="50000"/>
            </a:schemeClr>
          </a:solidFill>
          <a:latin typeface="+mn-lt"/>
          <a:ea typeface="+mn-ea"/>
          <a:cs typeface="+mn-cs"/>
        </a:defRPr>
      </a:lvl4pPr>
      <a:lvl5pPr marL="2057400" indent="-228600" algn="l" rtl="0" eaLnBrk="1" fontAlgn="base" hangingPunct="1">
        <a:lnSpc>
          <a:spcPct val="150000"/>
        </a:lnSpc>
        <a:spcBef>
          <a:spcPct val="20000"/>
        </a:spcBef>
        <a:spcAft>
          <a:spcPct val="0"/>
        </a:spcAft>
        <a:buFont typeface="Arial" charset="0"/>
        <a:buChar char="»"/>
        <a:defRPr sz="1400" kern="1200">
          <a:solidFill>
            <a:schemeClr val="tx1">
              <a:lumMod val="50000"/>
              <a:lumOff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smtClean="0"/>
              <a:t>单击此处添加标题</a:t>
            </a:r>
            <a:endParaRPr lang="zh-CN" altLang="en-US"/>
          </a:p>
        </p:txBody>
      </p:sp>
      <p:grpSp>
        <p:nvGrpSpPr>
          <p:cNvPr id="2" name="组合 3"/>
          <p:cNvGrpSpPr/>
          <p:nvPr/>
        </p:nvGrpSpPr>
        <p:grpSpPr>
          <a:xfrm>
            <a:off x="609600" y="2316187"/>
            <a:ext cx="3625850" cy="3625850"/>
            <a:chOff x="609600" y="2316187"/>
            <a:chExt cx="3625850" cy="3625850"/>
          </a:xfrm>
        </p:grpSpPr>
        <p:sp>
          <p:nvSpPr>
            <p:cNvPr id="5" name="Oval 30"/>
            <p:cNvSpPr>
              <a:spLocks noChangeArrowheads="1"/>
            </p:cNvSpPr>
            <p:nvPr/>
          </p:nvSpPr>
          <p:spPr bwMode="ltGray">
            <a:xfrm>
              <a:off x="609600" y="2316187"/>
              <a:ext cx="3625850" cy="3625850"/>
            </a:xfrm>
            <a:prstGeom prst="ellipse">
              <a:avLst/>
            </a:prstGeom>
            <a:gradFill>
              <a:gsLst>
                <a:gs pos="33000">
                  <a:srgbClr val="2676FF">
                    <a:lumMod val="60000"/>
                    <a:lumOff val="40000"/>
                  </a:srgbClr>
                </a:gs>
                <a:gs pos="100000">
                  <a:srgbClr val="2676FF"/>
                </a:gs>
              </a:gsLst>
              <a:lin ang="162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zh-CN"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6" name="Text Box 18"/>
            <p:cNvSpPr txBox="1">
              <a:spLocks noChangeArrowheads="1"/>
            </p:cNvSpPr>
            <p:nvPr/>
          </p:nvSpPr>
          <p:spPr bwMode="black">
            <a:xfrm>
              <a:off x="1482725" y="2511450"/>
              <a:ext cx="1882775" cy="40011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20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Arial" charset="0"/>
                </a:rPr>
                <a:t>文本</a:t>
              </a:r>
              <a:endParaRPr kumimoji="0" lang="en-US" altLang="zh-CN"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grpSp>
      <p:grpSp>
        <p:nvGrpSpPr>
          <p:cNvPr id="4" name="组合 6"/>
          <p:cNvGrpSpPr/>
          <p:nvPr/>
        </p:nvGrpSpPr>
        <p:grpSpPr>
          <a:xfrm>
            <a:off x="958850" y="3082950"/>
            <a:ext cx="2927350" cy="2867025"/>
            <a:chOff x="958850" y="3082950"/>
            <a:chExt cx="2927350" cy="2867025"/>
          </a:xfrm>
        </p:grpSpPr>
        <p:sp>
          <p:nvSpPr>
            <p:cNvPr id="8" name="Oval 31"/>
            <p:cNvSpPr>
              <a:spLocks noChangeArrowheads="1"/>
            </p:cNvSpPr>
            <p:nvPr/>
          </p:nvSpPr>
          <p:spPr bwMode="ltGray">
            <a:xfrm>
              <a:off x="958850" y="3082950"/>
              <a:ext cx="2927350" cy="2867025"/>
            </a:xfrm>
            <a:prstGeom prst="ellipse">
              <a:avLst/>
            </a:prstGeom>
            <a:gradFill>
              <a:gsLst>
                <a:gs pos="33000">
                  <a:srgbClr val="2676FF">
                    <a:lumMod val="60000"/>
                    <a:lumOff val="40000"/>
                  </a:srgbClr>
                </a:gs>
                <a:gs pos="100000">
                  <a:srgbClr val="2676FF"/>
                </a:gs>
              </a:gsLst>
              <a:lin ang="162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zh-CN"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9" name="Text Box 18"/>
            <p:cNvSpPr txBox="1">
              <a:spLocks noChangeArrowheads="1"/>
            </p:cNvSpPr>
            <p:nvPr/>
          </p:nvSpPr>
          <p:spPr bwMode="black">
            <a:xfrm>
              <a:off x="1482725" y="3278212"/>
              <a:ext cx="1882775"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Arial" charset="0"/>
                </a:rPr>
                <a:t>文本</a:t>
              </a:r>
              <a:endParaRPr kumimoji="0" lang="en-US" altLang="zh-CN"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grpSp>
      <p:grpSp>
        <p:nvGrpSpPr>
          <p:cNvPr id="7" name="组合 9"/>
          <p:cNvGrpSpPr/>
          <p:nvPr/>
        </p:nvGrpSpPr>
        <p:grpSpPr>
          <a:xfrm>
            <a:off x="1354138" y="3811612"/>
            <a:ext cx="2160587" cy="2139950"/>
            <a:chOff x="1354138" y="3811612"/>
            <a:chExt cx="2160587" cy="2139950"/>
          </a:xfrm>
        </p:grpSpPr>
        <p:sp>
          <p:nvSpPr>
            <p:cNvPr id="11" name="Oval 32"/>
            <p:cNvSpPr>
              <a:spLocks noChangeArrowheads="1"/>
            </p:cNvSpPr>
            <p:nvPr/>
          </p:nvSpPr>
          <p:spPr bwMode="gray">
            <a:xfrm>
              <a:off x="1354138" y="3811612"/>
              <a:ext cx="2160587" cy="2139950"/>
            </a:xfrm>
            <a:prstGeom prst="ellipse">
              <a:avLst/>
            </a:prstGeom>
            <a:gradFill>
              <a:gsLst>
                <a:gs pos="33000">
                  <a:srgbClr val="2676FF">
                    <a:lumMod val="60000"/>
                    <a:lumOff val="40000"/>
                  </a:srgbClr>
                </a:gs>
                <a:gs pos="100000">
                  <a:srgbClr val="2676FF"/>
                </a:gs>
              </a:gsLst>
              <a:lin ang="162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zh-CN"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2" name="Text Box 18"/>
            <p:cNvSpPr txBox="1">
              <a:spLocks noChangeArrowheads="1"/>
            </p:cNvSpPr>
            <p:nvPr/>
          </p:nvSpPr>
          <p:spPr bwMode="black">
            <a:xfrm>
              <a:off x="1482725" y="4070375"/>
              <a:ext cx="1882775"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Arial" charset="0"/>
                </a:rPr>
                <a:t>文本</a:t>
              </a:r>
              <a:endParaRPr kumimoji="0" lang="en-US" altLang="zh-CN"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grpSp>
      <p:grpSp>
        <p:nvGrpSpPr>
          <p:cNvPr id="10" name="组合 12"/>
          <p:cNvGrpSpPr/>
          <p:nvPr/>
        </p:nvGrpSpPr>
        <p:grpSpPr>
          <a:xfrm>
            <a:off x="1577975" y="4505350"/>
            <a:ext cx="1793875" cy="1452562"/>
            <a:chOff x="1577975" y="4505350"/>
            <a:chExt cx="1793875" cy="1452562"/>
          </a:xfrm>
        </p:grpSpPr>
        <p:sp>
          <p:nvSpPr>
            <p:cNvPr id="14" name="Oval 33"/>
            <p:cNvSpPr>
              <a:spLocks noChangeArrowheads="1"/>
            </p:cNvSpPr>
            <p:nvPr/>
          </p:nvSpPr>
          <p:spPr bwMode="ltGray">
            <a:xfrm>
              <a:off x="1704975" y="4505350"/>
              <a:ext cx="1484313" cy="1452562"/>
            </a:xfrm>
            <a:prstGeom prst="ellipse">
              <a:avLst/>
            </a:prstGeom>
            <a:gradFill>
              <a:gsLst>
                <a:gs pos="33000">
                  <a:srgbClr val="2676FF">
                    <a:lumMod val="60000"/>
                    <a:lumOff val="40000"/>
                  </a:srgbClr>
                </a:gs>
                <a:gs pos="100000">
                  <a:srgbClr val="2676FF"/>
                </a:gs>
              </a:gsLst>
              <a:lin ang="162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zh-CN"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5" name="Text Box 18"/>
            <p:cNvSpPr txBox="1">
              <a:spLocks noChangeArrowheads="1"/>
            </p:cNvSpPr>
            <p:nvPr/>
          </p:nvSpPr>
          <p:spPr bwMode="black">
            <a:xfrm>
              <a:off x="1577975" y="5091137"/>
              <a:ext cx="1793875" cy="33855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Arial" charset="0"/>
                </a:rPr>
                <a:t>文本</a:t>
              </a:r>
              <a:endParaRPr kumimoji="0" lang="en-US"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grpSp>
      <p:grpSp>
        <p:nvGrpSpPr>
          <p:cNvPr id="13" name="组合 15"/>
          <p:cNvGrpSpPr/>
          <p:nvPr/>
        </p:nvGrpSpPr>
        <p:grpSpPr>
          <a:xfrm>
            <a:off x="485775" y="1628800"/>
            <a:ext cx="3810000" cy="466725"/>
            <a:chOff x="485775" y="1843088"/>
            <a:chExt cx="3810000" cy="466725"/>
          </a:xfrm>
        </p:grpSpPr>
        <p:sp>
          <p:nvSpPr>
            <p:cNvPr id="17" name="AutoShape 16"/>
            <p:cNvSpPr>
              <a:spLocks noChangeArrowheads="1"/>
            </p:cNvSpPr>
            <p:nvPr/>
          </p:nvSpPr>
          <p:spPr bwMode="gray">
            <a:xfrm>
              <a:off x="485775" y="1843088"/>
              <a:ext cx="3810000" cy="466725"/>
            </a:xfrm>
            <a:prstGeom prst="roundRect">
              <a:avLst>
                <a:gd name="adj" fmla="val 50000"/>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8" name="AutoShape 17"/>
            <p:cNvSpPr>
              <a:spLocks noChangeArrowheads="1"/>
            </p:cNvSpPr>
            <p:nvPr/>
          </p:nvSpPr>
          <p:spPr bwMode="gray">
            <a:xfrm flipH="1">
              <a:off x="4106093" y="1882776"/>
              <a:ext cx="170060" cy="390525"/>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9" name="AutoShape 18"/>
            <p:cNvSpPr>
              <a:spLocks noChangeArrowheads="1"/>
            </p:cNvSpPr>
            <p:nvPr/>
          </p:nvSpPr>
          <p:spPr bwMode="gray">
            <a:xfrm>
              <a:off x="508668" y="1884363"/>
              <a:ext cx="170060" cy="384175"/>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0" name="TextBox 19"/>
            <p:cNvSpPr txBox="1">
              <a:spLocks noChangeArrowheads="1"/>
            </p:cNvSpPr>
            <p:nvPr/>
          </p:nvSpPr>
          <p:spPr bwMode="auto">
            <a:xfrm>
              <a:off x="1570037" y="1937950"/>
              <a:ext cx="1728787"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rPr>
                <a:t>单击此处添加</a:t>
              </a:r>
              <a:r>
                <a:rPr kumimoji="0" lang="zh-CN"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宋体" pitchFamily="2" charset="-122"/>
                </a:rPr>
                <a:t>标题</a:t>
              </a:r>
              <a:endParaRPr kumimoji="0" lang="zh-CN" altLang="zh-CN"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endParaRPr>
            </a:p>
          </p:txBody>
        </p:sp>
      </p:grpSp>
      <p:grpSp>
        <p:nvGrpSpPr>
          <p:cNvPr id="16" name="组合 20"/>
          <p:cNvGrpSpPr/>
          <p:nvPr/>
        </p:nvGrpSpPr>
        <p:grpSpPr>
          <a:xfrm>
            <a:off x="4410075" y="2225700"/>
            <a:ext cx="4200525" cy="895350"/>
            <a:chOff x="4410075" y="2439988"/>
            <a:chExt cx="4200525" cy="895350"/>
          </a:xfrm>
        </p:grpSpPr>
        <p:sp>
          <p:nvSpPr>
            <p:cNvPr id="22" name="AutoShape 14"/>
            <p:cNvSpPr>
              <a:spLocks noChangeArrowheads="1"/>
            </p:cNvSpPr>
            <p:nvPr/>
          </p:nvSpPr>
          <p:spPr bwMode="gray">
            <a:xfrm>
              <a:off x="4648200" y="2439988"/>
              <a:ext cx="3962400" cy="895350"/>
            </a:xfrm>
            <a:prstGeom prst="roundRect">
              <a:avLst>
                <a:gd name="adj" fmla="val 16667"/>
              </a:avLst>
            </a:prstGeom>
            <a:gradFill rotWithShape="1">
              <a:gsLst>
                <a:gs pos="0">
                  <a:srgbClr val="DDDDDD"/>
                </a:gs>
                <a:gs pos="50000">
                  <a:srgbClr val="F2F2F2"/>
                </a:gs>
                <a:gs pos="100000">
                  <a:srgbClr val="DDDDDD"/>
                </a:gs>
              </a:gsLst>
              <a:lin ang="2700000" scaled="1"/>
            </a:gradFill>
            <a:ln w="15875">
              <a:solidFill>
                <a:srgbClr val="B2B2B2"/>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3" name="AutoShape 20"/>
            <p:cNvSpPr>
              <a:spLocks noChangeArrowheads="1"/>
            </p:cNvSpPr>
            <p:nvPr/>
          </p:nvSpPr>
          <p:spPr bwMode="gray">
            <a:xfrm rot="5400000">
              <a:off x="4410075" y="2643188"/>
              <a:ext cx="488950" cy="488950"/>
            </a:xfrm>
            <a:prstGeom prst="diamond">
              <a:avLst/>
            </a:prstGeom>
            <a:solidFill>
              <a:srgbClr val="2676FF">
                <a:lumMod val="75000"/>
              </a:srgbClr>
            </a:solidFill>
            <a:ln w="19050">
              <a:solidFill>
                <a:srgbClr val="F8F8F8"/>
              </a:solidFill>
              <a:miter lim="800000"/>
              <a:headEnd/>
              <a:tailEnd/>
            </a:ln>
            <a:effectLst>
              <a:outerShdw sy="50000"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4" name="TextBox 20"/>
            <p:cNvSpPr txBox="1"/>
            <p:nvPr/>
          </p:nvSpPr>
          <p:spPr bwMode="auto">
            <a:xfrm>
              <a:off x="5004048" y="2599123"/>
              <a:ext cx="2952328"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1" name="组合 24"/>
          <p:cNvGrpSpPr/>
          <p:nvPr/>
        </p:nvGrpSpPr>
        <p:grpSpPr>
          <a:xfrm>
            <a:off x="4410075" y="3168675"/>
            <a:ext cx="4200525" cy="895350"/>
            <a:chOff x="4410075" y="3382963"/>
            <a:chExt cx="4200525" cy="895350"/>
          </a:xfrm>
        </p:grpSpPr>
        <p:sp>
          <p:nvSpPr>
            <p:cNvPr id="26" name="AutoShape 13"/>
            <p:cNvSpPr>
              <a:spLocks noChangeArrowheads="1"/>
            </p:cNvSpPr>
            <p:nvPr/>
          </p:nvSpPr>
          <p:spPr bwMode="gray">
            <a:xfrm>
              <a:off x="4648200" y="3382963"/>
              <a:ext cx="3962400" cy="895350"/>
            </a:xfrm>
            <a:prstGeom prst="roundRect">
              <a:avLst>
                <a:gd name="adj" fmla="val 16667"/>
              </a:avLst>
            </a:prstGeom>
            <a:gradFill rotWithShape="1">
              <a:gsLst>
                <a:gs pos="0">
                  <a:srgbClr val="DDDDDD"/>
                </a:gs>
                <a:gs pos="50000">
                  <a:srgbClr val="F2F2F2"/>
                </a:gs>
                <a:gs pos="100000">
                  <a:srgbClr val="DDDDDD"/>
                </a:gs>
              </a:gsLst>
              <a:lin ang="2700000" scaled="1"/>
            </a:gradFill>
            <a:ln w="15875">
              <a:solidFill>
                <a:srgbClr val="B2B2B2"/>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7" name="AutoShape 21"/>
            <p:cNvSpPr>
              <a:spLocks noChangeArrowheads="1"/>
            </p:cNvSpPr>
            <p:nvPr/>
          </p:nvSpPr>
          <p:spPr bwMode="gray">
            <a:xfrm rot="5400000">
              <a:off x="4410075" y="3586163"/>
              <a:ext cx="488950" cy="488950"/>
            </a:xfrm>
            <a:prstGeom prst="diamond">
              <a:avLst/>
            </a:prstGeom>
            <a:solidFill>
              <a:srgbClr val="2676FF">
                <a:lumMod val="60000"/>
                <a:lumOff val="40000"/>
              </a:srgbClr>
            </a:solidFill>
            <a:ln w="19050">
              <a:solidFill>
                <a:srgbClr val="F8F8F8"/>
              </a:solidFill>
              <a:miter lim="800000"/>
              <a:headEnd/>
              <a:tailEnd/>
            </a:ln>
            <a:effectLst>
              <a:outerShdw sy="50000"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8" name="TextBox 20"/>
            <p:cNvSpPr txBox="1"/>
            <p:nvPr/>
          </p:nvSpPr>
          <p:spPr bwMode="auto">
            <a:xfrm>
              <a:off x="5004048" y="3542098"/>
              <a:ext cx="2952328"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5" name="组合 28"/>
          <p:cNvGrpSpPr/>
          <p:nvPr/>
        </p:nvGrpSpPr>
        <p:grpSpPr>
          <a:xfrm>
            <a:off x="4410075" y="4102125"/>
            <a:ext cx="4200525" cy="895350"/>
            <a:chOff x="4410075" y="4316413"/>
            <a:chExt cx="4200525" cy="895350"/>
          </a:xfrm>
        </p:grpSpPr>
        <p:sp>
          <p:nvSpPr>
            <p:cNvPr id="30" name="AutoShape 23"/>
            <p:cNvSpPr>
              <a:spLocks noChangeArrowheads="1"/>
            </p:cNvSpPr>
            <p:nvPr/>
          </p:nvSpPr>
          <p:spPr bwMode="gray">
            <a:xfrm>
              <a:off x="4648200" y="4316413"/>
              <a:ext cx="3962400" cy="895350"/>
            </a:xfrm>
            <a:prstGeom prst="roundRect">
              <a:avLst>
                <a:gd name="adj" fmla="val 16667"/>
              </a:avLst>
            </a:prstGeom>
            <a:gradFill rotWithShape="1">
              <a:gsLst>
                <a:gs pos="0">
                  <a:srgbClr val="DDDDDD"/>
                </a:gs>
                <a:gs pos="50000">
                  <a:srgbClr val="F2F2F2"/>
                </a:gs>
                <a:gs pos="100000">
                  <a:srgbClr val="DDDDDD"/>
                </a:gs>
              </a:gsLst>
              <a:lin ang="2700000" scaled="1"/>
            </a:gradFill>
            <a:ln w="15875">
              <a:solidFill>
                <a:srgbClr val="B2B2B2"/>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1" name="AutoShape 24"/>
            <p:cNvSpPr>
              <a:spLocks noChangeArrowheads="1"/>
            </p:cNvSpPr>
            <p:nvPr/>
          </p:nvSpPr>
          <p:spPr bwMode="gray">
            <a:xfrm rot="5400000">
              <a:off x="4410075" y="4519613"/>
              <a:ext cx="488950" cy="488950"/>
            </a:xfrm>
            <a:prstGeom prst="diamond">
              <a:avLst/>
            </a:prstGeom>
            <a:solidFill>
              <a:srgbClr val="2676FF">
                <a:lumMod val="40000"/>
                <a:lumOff val="60000"/>
              </a:srgbClr>
            </a:solidFill>
            <a:ln w="19050">
              <a:solidFill>
                <a:srgbClr val="F8F8F8"/>
              </a:solidFill>
              <a:miter lim="800000"/>
              <a:headEnd/>
              <a:tailEnd/>
            </a:ln>
            <a:effectLst>
              <a:outerShdw sy="50000"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2" name="TextBox 31"/>
            <p:cNvSpPr txBox="1"/>
            <p:nvPr/>
          </p:nvSpPr>
          <p:spPr bwMode="auto">
            <a:xfrm>
              <a:off x="5004048" y="4475548"/>
              <a:ext cx="2952328"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9" name="组合 32"/>
          <p:cNvGrpSpPr/>
          <p:nvPr/>
        </p:nvGrpSpPr>
        <p:grpSpPr>
          <a:xfrm>
            <a:off x="4410075" y="5045100"/>
            <a:ext cx="4200525" cy="895350"/>
            <a:chOff x="4410075" y="5259388"/>
            <a:chExt cx="4200525" cy="895350"/>
          </a:xfrm>
        </p:grpSpPr>
        <p:sp>
          <p:nvSpPr>
            <p:cNvPr id="34" name="AutoShape 22"/>
            <p:cNvSpPr>
              <a:spLocks noChangeArrowheads="1"/>
            </p:cNvSpPr>
            <p:nvPr/>
          </p:nvSpPr>
          <p:spPr bwMode="gray">
            <a:xfrm>
              <a:off x="4648200" y="5259388"/>
              <a:ext cx="3962400" cy="895350"/>
            </a:xfrm>
            <a:prstGeom prst="roundRect">
              <a:avLst>
                <a:gd name="adj" fmla="val 16667"/>
              </a:avLst>
            </a:prstGeom>
            <a:gradFill rotWithShape="1">
              <a:gsLst>
                <a:gs pos="0">
                  <a:srgbClr val="DDDDDD"/>
                </a:gs>
                <a:gs pos="50000">
                  <a:srgbClr val="F2F2F2"/>
                </a:gs>
                <a:gs pos="100000">
                  <a:srgbClr val="DDDDDD"/>
                </a:gs>
              </a:gsLst>
              <a:lin ang="2700000" scaled="1"/>
            </a:gradFill>
            <a:ln w="15875">
              <a:solidFill>
                <a:srgbClr val="B2B2B2"/>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5" name="AutoShape 25"/>
            <p:cNvSpPr>
              <a:spLocks noChangeArrowheads="1"/>
            </p:cNvSpPr>
            <p:nvPr/>
          </p:nvSpPr>
          <p:spPr bwMode="gray">
            <a:xfrm rot="5400000">
              <a:off x="4410075" y="5462588"/>
              <a:ext cx="488950" cy="488950"/>
            </a:xfrm>
            <a:prstGeom prst="diamond">
              <a:avLst/>
            </a:prstGeom>
            <a:solidFill>
              <a:srgbClr val="2676FF">
                <a:lumMod val="20000"/>
                <a:lumOff val="80000"/>
              </a:srgbClr>
            </a:solidFill>
            <a:ln w="19050">
              <a:solidFill>
                <a:srgbClr val="F8F8F8"/>
              </a:solidFill>
              <a:miter lim="800000"/>
              <a:headEnd/>
              <a:tailEnd/>
            </a:ln>
            <a:effectLst>
              <a:outerShdw sy="50000"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6" name="TextBox 20"/>
            <p:cNvSpPr txBox="1"/>
            <p:nvPr/>
          </p:nvSpPr>
          <p:spPr bwMode="auto">
            <a:xfrm>
              <a:off x="5004048" y="5418523"/>
              <a:ext cx="2952328"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spTree>
    <p:extLst>
      <p:ext uri="{BB962C8B-B14F-4D97-AF65-F5344CB8AC3E}">
        <p14:creationId xmlns:p14="http://schemas.microsoft.com/office/powerpoint/2010/main" xmlns="" val="4196256588"/>
      </p:ext>
    </p:extLst>
  </p:cSld>
  <p:clrMapOvr>
    <a:masterClrMapping/>
  </p:clrMapOvr>
</p:sld>
</file>

<file path=ppt/theme/theme1.xml><?xml version="1.0" encoding="utf-8"?>
<a:theme xmlns:a="http://schemas.openxmlformats.org/drawingml/2006/main" name="模板从 www.52ppt.com 下载">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宋体"/>
        <a:cs typeface=""/>
      </a:majorFont>
      <a:minorFont>
        <a:latin typeface="微软雅黑"/>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latin typeface="微软雅黑" pitchFamily="34" charset="-122"/>
            <a:ea typeface="微软雅黑" pitchFamily="34" charset="-122"/>
          </a:defRPr>
        </a:defPPr>
      </a:lstStyle>
    </a:txDef>
  </a:objectDefaults>
  <a:extraClrSchemeLst>
    <a:extraClrScheme>
      <a:clrScheme name="模板从 www.mysoeasy.com 下载 1">
        <a:dk1>
          <a:srgbClr val="8064A2"/>
        </a:dk1>
        <a:lt1>
          <a:srgbClr val="9BBB59"/>
        </a:lt1>
        <a:dk2>
          <a:srgbClr val="1F497D"/>
        </a:dk2>
        <a:lt2>
          <a:srgbClr val="EEECE1"/>
        </a:lt2>
        <a:accent1>
          <a:srgbClr val="4F81BD"/>
        </a:accent1>
        <a:accent2>
          <a:srgbClr val="C0504D"/>
        </a:accent2>
        <a:accent3>
          <a:srgbClr val="CBDAB5"/>
        </a:accent3>
        <a:accent4>
          <a:srgbClr val="6C548A"/>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模板从 www.52ppt.com 下载</Template>
  <TotalTime>42</TotalTime>
  <Words>93</Words>
  <Application>Microsoft Office PowerPoint</Application>
  <PresentationFormat>全屏显示(4:3)</PresentationFormat>
  <Paragraphs>11</Paragraphs>
  <Slides>1</Slides>
  <Notes>1</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模板从 www.52ppt.com 下载</vt:lpstr>
      <vt:lpstr>单击此处添加标题</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chen.zhb</dc:creator>
  <cp:lastModifiedBy>PC-Y</cp:lastModifiedBy>
  <cp:revision>22</cp:revision>
  <dcterms:created xsi:type="dcterms:W3CDTF">2012-09-05T06:51:19Z</dcterms:created>
  <dcterms:modified xsi:type="dcterms:W3CDTF">2016-03-08T08:50:17Z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模板ID">
    <vt:lpwstr>A20120121116A68</vt:lpwstr>
  </property>
  <property fmtid="{D5CDD505-2E9C-101B-9397-08002B2CF9AE}" pid="3" name="标题">
    <vt:lpwstr>四项并列</vt:lpwstr>
  </property>
  <property fmtid="{D5CDD505-2E9C-101B-9397-08002B2CF9AE}" pid="4" name="使用说明">
    <vt:lpwstr>用于表达包含关系的多项信息或事物、事件说明。</vt:lpwstr>
  </property>
  <property fmtid="{D5CDD505-2E9C-101B-9397-08002B2CF9AE}" pid="5" name="适用软件">
    <vt:lpwstr>PowerPoint</vt:lpwstr>
  </property>
  <property fmtid="{D5CDD505-2E9C-101B-9397-08002B2CF9AE}" pid="6" name="使用软件">
    <vt:lpwstr>ppt</vt:lpwstr>
  </property>
  <property fmtid="{D5CDD505-2E9C-101B-9397-08002B2CF9AE}" pid="7" name="相关案例">
    <vt:lpwstr>854</vt:lpwstr>
  </property>
  <property fmtid="{D5CDD505-2E9C-101B-9397-08002B2CF9AE}" pid="8" name="关键字">
    <vt:lpwstr>PPT幻灯片 并列列表 4 并列 并排 排列 序列 维恩图 列表 V1 V2 蓝 蓝色 橙 橙色 黑 黑色 红 红色 黄 黄色 绿 绿色 紫 紫色 自动 自动颜色 静态 动画</vt:lpwstr>
  </property>
  <property fmtid="{D5CDD505-2E9C-101B-9397-08002B2CF9AE}" pid="9" name="模板缩略图">
    <vt:lpwstr>A20120121116A68.png</vt:lpwstr>
  </property>
  <property fmtid="{D5CDD505-2E9C-101B-9397-08002B2CF9AE}" pid="10" name="显示VIP等级">
    <vt:lpwstr>1</vt:lpwstr>
  </property>
  <property fmtid="{D5CDD505-2E9C-101B-9397-08002B2CF9AE}" pid="11" name="附件ID">
    <vt:lpwstr>A20120121116A6801</vt:lpwstr>
  </property>
  <property fmtid="{D5CDD505-2E9C-101B-9397-08002B2CF9AE}" pid="12" name="附件标题">
    <vt:lpwstr>A20120121116A6801</vt:lpwstr>
  </property>
  <property fmtid="{D5CDD505-2E9C-101B-9397-08002B2CF9AE}" pid="13" name="缩略图标题">
    <vt:lpwstr/>
  </property>
  <property fmtid="{D5CDD505-2E9C-101B-9397-08002B2CF9AE}" pid="14" name="附件路径">
    <vt:lpwstr>A20120121116A6801.pptx</vt:lpwstr>
  </property>
  <property fmtid="{D5CDD505-2E9C-101B-9397-08002B2CF9AE}" pid="15" name="附件缩略图">
    <vt:lpwstr>A20120121116A6801.png</vt:lpwstr>
  </property>
  <property fmtid="{D5CDD505-2E9C-101B-9397-08002B2CF9AE}" pid="16" name="VIP等级">
    <vt:lpwstr>1</vt:lpwstr>
  </property>
  <property fmtid="{D5CDD505-2E9C-101B-9397-08002B2CF9AE}" pid="17" name="是否可购买">
    <vt:lpwstr>0</vt:lpwstr>
  </property>
  <property fmtid="{D5CDD505-2E9C-101B-9397-08002B2CF9AE}" pid="18" name="价格">
    <vt:lpwstr>0</vt:lpwstr>
  </property>
  <property fmtid="{D5CDD505-2E9C-101B-9397-08002B2CF9AE}" pid="19" name="操作代码">
    <vt:lpwstr>1</vt:lpwstr>
  </property>
  <property fmtid="{D5CDD505-2E9C-101B-9397-08002B2CF9AE}" pid="20" name="系列ID">
    <vt:lpwstr>100003</vt:lpwstr>
  </property>
  <property fmtid="{D5CDD505-2E9C-101B-9397-08002B2CF9AE}" pid="21" name="布局ID">
    <vt:lpwstr>0</vt:lpwstr>
  </property>
</Properties>
</file>