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85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8" r:id="rId15"/>
    <p:sldId id="288" r:id="rId16"/>
    <p:sldId id="269" r:id="rId17"/>
    <p:sldId id="270" r:id="rId18"/>
    <p:sldId id="272" r:id="rId19"/>
    <p:sldId id="274" r:id="rId20"/>
    <p:sldId id="273" r:id="rId21"/>
    <p:sldId id="275" r:id="rId22"/>
    <p:sldId id="289" r:id="rId23"/>
    <p:sldId id="287" r:id="rId24"/>
    <p:sldId id="276" r:id="rId25"/>
    <p:sldId id="277" r:id="rId26"/>
    <p:sldId id="278" r:id="rId27"/>
    <p:sldId id="279" r:id="rId28"/>
    <p:sldId id="280" r:id="rId29"/>
    <p:sldId id="282" r:id="rId30"/>
    <p:sldId id="283" r:id="rId31"/>
    <p:sldId id="281" r:id="rId32"/>
    <p:sldId id="284" r:id="rId33"/>
    <p:sldId id="290" r:id="rId34"/>
    <p:sldId id="291" r:id="rId35"/>
    <p:sldId id="292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935" userDrawn="1">
          <p15:clr>
            <a:srgbClr val="A4A3A4"/>
          </p15:clr>
        </p15:guide>
        <p15:guide id="6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5E9"/>
    <a:srgbClr val="716C66"/>
    <a:srgbClr val="E3E7F3"/>
    <a:srgbClr val="FDFEFE"/>
    <a:srgbClr val="F6F6F6"/>
    <a:srgbClr val="424242"/>
    <a:srgbClr val="AEDC46"/>
    <a:srgbClr val="1B89C7"/>
    <a:srgbClr val="0C9EE4"/>
    <a:srgbClr val="009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08" y="66"/>
      </p:cViewPr>
      <p:guideLst>
        <p:guide orient="horz" pos="2160"/>
        <p:guide pos="3840"/>
        <p:guide pos="393"/>
        <p:guide pos="7287"/>
        <p:guide orient="horz" pos="935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2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23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4C2EC-F852-470A-A9DD-86F0A59AC289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012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A8B93-8351-4898-BB24-564053CE2302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09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B5B81E-7CF0-4F5B-9FF8-B9F51549063A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29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7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7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D4D57-6B8A-480D-AA65-EF318E8BA923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087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F1E0D-3DB7-4B98-B5A2-0BD6175C0CFB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459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E9454-2E4F-4179-AC26-B45346A8E5E6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426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AA2A7E-54E6-4B9A-B9F2-26045CE35D3E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074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3811589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CF94B2-F66F-4EE6-B1E1-D241C68DB758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0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10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3811589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BB78EF-B977-4F0E-A8A5-6144ED398882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426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183D7-0B93-4594-ACC5-74436FEF7CD1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676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8372D8-672D-457D-A7E8-104FA1A9EB76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52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0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40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0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37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37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0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2C708-09C5-4FEB-8A94-530A28E3BE1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8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B7F8D54-5516-4B2E-AB95-6F67C90F4696}" type="slidenum">
              <a:rPr lang="zh-CN" altLang="zh-CN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484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4537" y="2209995"/>
            <a:ext cx="12626962" cy="3034570"/>
            <a:chOff x="-114537" y="2209995"/>
            <a:chExt cx="12626962" cy="3034570"/>
          </a:xfrm>
        </p:grpSpPr>
        <p:sp>
          <p:nvSpPr>
            <p:cNvPr id="58" name="任意多边形 57"/>
            <p:cNvSpPr/>
            <p:nvPr/>
          </p:nvSpPr>
          <p:spPr>
            <a:xfrm rot="15408217">
              <a:off x="9314882" y="1923515"/>
              <a:ext cx="2337876" cy="4057210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3639288">
              <a:off x="8537873" y="2854160"/>
              <a:ext cx="1961849" cy="2818961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1387056" y="1061747"/>
            <a:ext cx="3441700" cy="470761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474286" y="4716198"/>
            <a:ext cx="3051149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 编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 来     副主编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 清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474286" y="2587030"/>
            <a:ext cx="3860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一张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图告诉你如何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5474286" y="3344431"/>
            <a:ext cx="3860928" cy="985553"/>
          </a:xfrm>
          <a:custGeom>
            <a:avLst/>
            <a:gdLst/>
            <a:ahLst/>
            <a:cxnLst/>
            <a:rect l="l" t="t" r="r" b="b"/>
            <a:pathLst>
              <a:path w="4456776" h="1090592">
                <a:moveTo>
                  <a:pt x="3766355" y="784125"/>
                </a:moveTo>
                <a:lnTo>
                  <a:pt x="3757649" y="792832"/>
                </a:lnTo>
                <a:cubicBezTo>
                  <a:pt x="3844713" y="798636"/>
                  <a:pt x="3901305" y="823304"/>
                  <a:pt x="3927425" y="866836"/>
                </a:cubicBezTo>
                <a:cubicBezTo>
                  <a:pt x="3936131" y="898760"/>
                  <a:pt x="3936131" y="923428"/>
                  <a:pt x="3927425" y="940841"/>
                </a:cubicBezTo>
                <a:cubicBezTo>
                  <a:pt x="4005783" y="946646"/>
                  <a:pt x="4042059" y="920526"/>
                  <a:pt x="4036255" y="862483"/>
                </a:cubicBezTo>
                <a:lnTo>
                  <a:pt x="4036255" y="784125"/>
                </a:lnTo>
                <a:close/>
                <a:moveTo>
                  <a:pt x="4236503" y="657882"/>
                </a:moveTo>
                <a:cubicBezTo>
                  <a:pt x="4236503" y="669490"/>
                  <a:pt x="4232151" y="676746"/>
                  <a:pt x="4223444" y="679648"/>
                </a:cubicBezTo>
                <a:cubicBezTo>
                  <a:pt x="4208933" y="688354"/>
                  <a:pt x="4201678" y="701414"/>
                  <a:pt x="4201678" y="718827"/>
                </a:cubicBezTo>
                <a:lnTo>
                  <a:pt x="4201678" y="749299"/>
                </a:lnTo>
                <a:lnTo>
                  <a:pt x="4245210" y="749299"/>
                </a:lnTo>
                <a:cubicBezTo>
                  <a:pt x="4277133" y="697061"/>
                  <a:pt x="4300351" y="666588"/>
                  <a:pt x="4314861" y="657882"/>
                </a:cubicBezTo>
                <a:close/>
                <a:moveTo>
                  <a:pt x="3866479" y="657882"/>
                </a:moveTo>
                <a:cubicBezTo>
                  <a:pt x="3843263" y="698512"/>
                  <a:pt x="3821497" y="728984"/>
                  <a:pt x="3801181" y="749299"/>
                </a:cubicBezTo>
                <a:lnTo>
                  <a:pt x="4036255" y="749299"/>
                </a:lnTo>
                <a:lnTo>
                  <a:pt x="4036255" y="657882"/>
                </a:lnTo>
                <a:close/>
                <a:moveTo>
                  <a:pt x="3923071" y="544698"/>
                </a:moveTo>
                <a:cubicBezTo>
                  <a:pt x="3911463" y="567915"/>
                  <a:pt x="3899855" y="592583"/>
                  <a:pt x="3888246" y="618703"/>
                </a:cubicBezTo>
                <a:lnTo>
                  <a:pt x="4258270" y="618703"/>
                </a:lnTo>
                <a:cubicBezTo>
                  <a:pt x="4275683" y="589681"/>
                  <a:pt x="4291645" y="565013"/>
                  <a:pt x="4306155" y="544698"/>
                </a:cubicBezTo>
                <a:cubicBezTo>
                  <a:pt x="4259721" y="544698"/>
                  <a:pt x="4197325" y="544698"/>
                  <a:pt x="4118967" y="544698"/>
                </a:cubicBezTo>
                <a:cubicBezTo>
                  <a:pt x="4084141" y="544698"/>
                  <a:pt x="4046413" y="544698"/>
                  <a:pt x="4005783" y="544698"/>
                </a:cubicBezTo>
                <a:close/>
                <a:moveTo>
                  <a:pt x="3962251" y="427161"/>
                </a:moveTo>
                <a:cubicBezTo>
                  <a:pt x="3950642" y="453280"/>
                  <a:pt x="3943387" y="479400"/>
                  <a:pt x="3940485" y="505519"/>
                </a:cubicBezTo>
                <a:lnTo>
                  <a:pt x="4114613" y="505519"/>
                </a:lnTo>
                <a:cubicBezTo>
                  <a:pt x="4137831" y="467791"/>
                  <a:pt x="4156695" y="441672"/>
                  <a:pt x="4171205" y="427161"/>
                </a:cubicBezTo>
                <a:close/>
                <a:moveTo>
                  <a:pt x="1367730" y="361862"/>
                </a:moveTo>
                <a:cubicBezTo>
                  <a:pt x="1361926" y="376373"/>
                  <a:pt x="1354671" y="393786"/>
                  <a:pt x="1345964" y="414101"/>
                </a:cubicBezTo>
                <a:cubicBezTo>
                  <a:pt x="1328551" y="451829"/>
                  <a:pt x="1318394" y="480851"/>
                  <a:pt x="1315492" y="501166"/>
                </a:cubicBezTo>
                <a:lnTo>
                  <a:pt x="1372083" y="501166"/>
                </a:lnTo>
                <a:cubicBezTo>
                  <a:pt x="1369181" y="466340"/>
                  <a:pt x="1367730" y="435867"/>
                  <a:pt x="1367730" y="409748"/>
                </a:cubicBezTo>
                <a:cubicBezTo>
                  <a:pt x="1367730" y="386531"/>
                  <a:pt x="1367730" y="370569"/>
                  <a:pt x="1367730" y="361862"/>
                </a:cubicBezTo>
                <a:close/>
                <a:moveTo>
                  <a:pt x="1411262" y="226913"/>
                </a:moveTo>
                <a:cubicBezTo>
                  <a:pt x="1402556" y="250130"/>
                  <a:pt x="1393850" y="274798"/>
                  <a:pt x="1385143" y="300917"/>
                </a:cubicBezTo>
                <a:lnTo>
                  <a:pt x="1393850" y="300917"/>
                </a:lnTo>
                <a:cubicBezTo>
                  <a:pt x="1475110" y="309624"/>
                  <a:pt x="1521544" y="313977"/>
                  <a:pt x="1533153" y="313977"/>
                </a:cubicBezTo>
                <a:cubicBezTo>
                  <a:pt x="1559272" y="325586"/>
                  <a:pt x="1562174" y="341547"/>
                  <a:pt x="1541859" y="361862"/>
                </a:cubicBezTo>
                <a:cubicBezTo>
                  <a:pt x="1527348" y="370569"/>
                  <a:pt x="1520093" y="385080"/>
                  <a:pt x="1520093" y="405395"/>
                </a:cubicBezTo>
                <a:lnTo>
                  <a:pt x="1520093" y="483753"/>
                </a:lnTo>
                <a:cubicBezTo>
                  <a:pt x="1546212" y="446025"/>
                  <a:pt x="1565076" y="427161"/>
                  <a:pt x="1576685" y="427161"/>
                </a:cubicBezTo>
                <a:cubicBezTo>
                  <a:pt x="1588294" y="430063"/>
                  <a:pt x="1605706" y="441672"/>
                  <a:pt x="1628924" y="461987"/>
                </a:cubicBezTo>
                <a:cubicBezTo>
                  <a:pt x="1617315" y="450378"/>
                  <a:pt x="1610060" y="438769"/>
                  <a:pt x="1607157" y="427161"/>
                </a:cubicBezTo>
                <a:cubicBezTo>
                  <a:pt x="1601353" y="418454"/>
                  <a:pt x="1604255" y="414101"/>
                  <a:pt x="1615864" y="414101"/>
                </a:cubicBezTo>
                <a:cubicBezTo>
                  <a:pt x="1636179" y="419905"/>
                  <a:pt x="1675358" y="422808"/>
                  <a:pt x="1733401" y="422808"/>
                </a:cubicBezTo>
                <a:lnTo>
                  <a:pt x="1742107" y="422808"/>
                </a:lnTo>
                <a:cubicBezTo>
                  <a:pt x="1745009" y="402493"/>
                  <a:pt x="1749363" y="372020"/>
                  <a:pt x="1755167" y="331390"/>
                </a:cubicBezTo>
                <a:cubicBezTo>
                  <a:pt x="1760971" y="290760"/>
                  <a:pt x="1766776" y="258836"/>
                  <a:pt x="1772580" y="235619"/>
                </a:cubicBezTo>
                <a:lnTo>
                  <a:pt x="1746460" y="235619"/>
                </a:lnTo>
                <a:cubicBezTo>
                  <a:pt x="1723243" y="238521"/>
                  <a:pt x="1701477" y="241423"/>
                  <a:pt x="1681162" y="244325"/>
                </a:cubicBezTo>
                <a:cubicBezTo>
                  <a:pt x="1672456" y="250130"/>
                  <a:pt x="1665200" y="248679"/>
                  <a:pt x="1659396" y="239972"/>
                </a:cubicBezTo>
                <a:cubicBezTo>
                  <a:pt x="1656494" y="237070"/>
                  <a:pt x="1653592" y="232717"/>
                  <a:pt x="1650690" y="226913"/>
                </a:cubicBezTo>
                <a:cubicBezTo>
                  <a:pt x="1647788" y="226913"/>
                  <a:pt x="1644885" y="226913"/>
                  <a:pt x="1641983" y="226913"/>
                </a:cubicBezTo>
                <a:close/>
                <a:moveTo>
                  <a:pt x="3648819" y="205146"/>
                </a:moveTo>
                <a:cubicBezTo>
                  <a:pt x="3584971" y="271896"/>
                  <a:pt x="3516771" y="328488"/>
                  <a:pt x="3444217" y="374922"/>
                </a:cubicBezTo>
                <a:cubicBezTo>
                  <a:pt x="3476141" y="380726"/>
                  <a:pt x="3506613" y="385080"/>
                  <a:pt x="3535635" y="387982"/>
                </a:cubicBezTo>
                <a:cubicBezTo>
                  <a:pt x="3561754" y="390884"/>
                  <a:pt x="3589325" y="390884"/>
                  <a:pt x="3618346" y="387982"/>
                </a:cubicBezTo>
                <a:lnTo>
                  <a:pt x="3770709" y="387982"/>
                </a:lnTo>
                <a:cubicBezTo>
                  <a:pt x="3773611" y="370569"/>
                  <a:pt x="3776513" y="350254"/>
                  <a:pt x="3779415" y="327037"/>
                </a:cubicBezTo>
                <a:cubicBezTo>
                  <a:pt x="3773611" y="335743"/>
                  <a:pt x="3766355" y="344450"/>
                  <a:pt x="3757649" y="353156"/>
                </a:cubicBezTo>
                <a:cubicBezTo>
                  <a:pt x="3699606" y="382178"/>
                  <a:pt x="3667683" y="360411"/>
                  <a:pt x="3661878" y="287858"/>
                </a:cubicBezTo>
                <a:cubicBezTo>
                  <a:pt x="3661878" y="264640"/>
                  <a:pt x="3657525" y="237070"/>
                  <a:pt x="3648819" y="205146"/>
                </a:cubicBezTo>
                <a:close/>
                <a:moveTo>
                  <a:pt x="3705411" y="192087"/>
                </a:moveTo>
                <a:cubicBezTo>
                  <a:pt x="3748943" y="215304"/>
                  <a:pt x="3775062" y="244325"/>
                  <a:pt x="3783769" y="279151"/>
                </a:cubicBezTo>
                <a:cubicBezTo>
                  <a:pt x="3786671" y="270445"/>
                  <a:pt x="3795377" y="266092"/>
                  <a:pt x="3809888" y="266092"/>
                </a:cubicBezTo>
                <a:cubicBezTo>
                  <a:pt x="3833105" y="266092"/>
                  <a:pt x="3862127" y="270445"/>
                  <a:pt x="3896953" y="279151"/>
                </a:cubicBezTo>
                <a:cubicBezTo>
                  <a:pt x="3905659" y="253032"/>
                  <a:pt x="3917267" y="225461"/>
                  <a:pt x="3931778" y="196440"/>
                </a:cubicBezTo>
                <a:cubicBezTo>
                  <a:pt x="3896953" y="193538"/>
                  <a:pt x="3850518" y="192087"/>
                  <a:pt x="3792475" y="192087"/>
                </a:cubicBezTo>
                <a:close/>
                <a:moveTo>
                  <a:pt x="2830413" y="139848"/>
                </a:moveTo>
                <a:cubicBezTo>
                  <a:pt x="2772370" y="247228"/>
                  <a:pt x="2689659" y="334292"/>
                  <a:pt x="2582279" y="401042"/>
                </a:cubicBezTo>
                <a:cubicBezTo>
                  <a:pt x="2617105" y="406846"/>
                  <a:pt x="2640322" y="412650"/>
                  <a:pt x="2651931" y="418454"/>
                </a:cubicBezTo>
                <a:cubicBezTo>
                  <a:pt x="2657735" y="418454"/>
                  <a:pt x="2662088" y="418454"/>
                  <a:pt x="2664990" y="418454"/>
                </a:cubicBezTo>
                <a:cubicBezTo>
                  <a:pt x="2685305" y="427161"/>
                  <a:pt x="2689659" y="441672"/>
                  <a:pt x="2678050" y="461987"/>
                </a:cubicBezTo>
                <a:cubicBezTo>
                  <a:pt x="2660637" y="476497"/>
                  <a:pt x="2651931" y="491008"/>
                  <a:pt x="2651931" y="505519"/>
                </a:cubicBezTo>
                <a:cubicBezTo>
                  <a:pt x="2651931" y="531638"/>
                  <a:pt x="2650479" y="559209"/>
                  <a:pt x="2647578" y="588230"/>
                </a:cubicBezTo>
                <a:cubicBezTo>
                  <a:pt x="2644675" y="617252"/>
                  <a:pt x="2640322" y="649175"/>
                  <a:pt x="2634518" y="684001"/>
                </a:cubicBezTo>
                <a:cubicBezTo>
                  <a:pt x="2701267" y="689805"/>
                  <a:pt x="2750604" y="708669"/>
                  <a:pt x="2782527" y="740593"/>
                </a:cubicBezTo>
                <a:cubicBezTo>
                  <a:pt x="2791234" y="755104"/>
                  <a:pt x="2798489" y="769614"/>
                  <a:pt x="2804293" y="784125"/>
                </a:cubicBezTo>
                <a:cubicBezTo>
                  <a:pt x="2824609" y="731886"/>
                  <a:pt x="2837669" y="656431"/>
                  <a:pt x="2843473" y="557758"/>
                </a:cubicBezTo>
                <a:cubicBezTo>
                  <a:pt x="2843473" y="528736"/>
                  <a:pt x="2840570" y="486655"/>
                  <a:pt x="2834766" y="431514"/>
                </a:cubicBezTo>
                <a:cubicBezTo>
                  <a:pt x="2834766" y="425710"/>
                  <a:pt x="2834766" y="421357"/>
                  <a:pt x="2834766" y="418454"/>
                </a:cubicBezTo>
                <a:cubicBezTo>
                  <a:pt x="2831864" y="398139"/>
                  <a:pt x="2843473" y="387982"/>
                  <a:pt x="2869592" y="387982"/>
                </a:cubicBezTo>
                <a:cubicBezTo>
                  <a:pt x="2875396" y="390884"/>
                  <a:pt x="2913124" y="395237"/>
                  <a:pt x="2982775" y="401042"/>
                </a:cubicBezTo>
                <a:cubicBezTo>
                  <a:pt x="2918928" y="348803"/>
                  <a:pt x="2868141" y="261738"/>
                  <a:pt x="2830413" y="139848"/>
                </a:cubicBezTo>
                <a:close/>
                <a:moveTo>
                  <a:pt x="896763" y="26664"/>
                </a:moveTo>
                <a:cubicBezTo>
                  <a:pt x="931589" y="38273"/>
                  <a:pt x="976573" y="70197"/>
                  <a:pt x="1031713" y="122435"/>
                </a:cubicBezTo>
                <a:cubicBezTo>
                  <a:pt x="1037518" y="142750"/>
                  <a:pt x="1033164" y="154359"/>
                  <a:pt x="1018654" y="157261"/>
                </a:cubicBezTo>
                <a:cubicBezTo>
                  <a:pt x="975122" y="154359"/>
                  <a:pt x="890959" y="152908"/>
                  <a:pt x="766167" y="152908"/>
                </a:cubicBezTo>
                <a:lnTo>
                  <a:pt x="587685" y="152908"/>
                </a:lnTo>
                <a:cubicBezTo>
                  <a:pt x="567370" y="155810"/>
                  <a:pt x="545604" y="158712"/>
                  <a:pt x="522386" y="161614"/>
                </a:cubicBezTo>
                <a:cubicBezTo>
                  <a:pt x="513680" y="164516"/>
                  <a:pt x="506425" y="161614"/>
                  <a:pt x="500620" y="152908"/>
                </a:cubicBezTo>
                <a:cubicBezTo>
                  <a:pt x="494816" y="150006"/>
                  <a:pt x="490463" y="144201"/>
                  <a:pt x="487561" y="135495"/>
                </a:cubicBezTo>
                <a:cubicBezTo>
                  <a:pt x="490463" y="152908"/>
                  <a:pt x="486110" y="161614"/>
                  <a:pt x="474501" y="161614"/>
                </a:cubicBezTo>
                <a:lnTo>
                  <a:pt x="352611" y="161614"/>
                </a:lnTo>
                <a:cubicBezTo>
                  <a:pt x="352611" y="179027"/>
                  <a:pt x="348258" y="187734"/>
                  <a:pt x="339551" y="187734"/>
                </a:cubicBezTo>
                <a:cubicBezTo>
                  <a:pt x="325040" y="199342"/>
                  <a:pt x="317785" y="210951"/>
                  <a:pt x="317785" y="222559"/>
                </a:cubicBezTo>
                <a:lnTo>
                  <a:pt x="317785" y="414101"/>
                </a:lnTo>
                <a:cubicBezTo>
                  <a:pt x="320687" y="411199"/>
                  <a:pt x="323589" y="406846"/>
                  <a:pt x="326491" y="401041"/>
                </a:cubicBezTo>
                <a:cubicBezTo>
                  <a:pt x="346806" y="366216"/>
                  <a:pt x="361317" y="348803"/>
                  <a:pt x="370024" y="348803"/>
                </a:cubicBezTo>
                <a:cubicBezTo>
                  <a:pt x="393241" y="357509"/>
                  <a:pt x="423713" y="377824"/>
                  <a:pt x="461441" y="409748"/>
                </a:cubicBezTo>
                <a:lnTo>
                  <a:pt x="874997" y="409748"/>
                </a:lnTo>
                <a:cubicBezTo>
                  <a:pt x="909823" y="345901"/>
                  <a:pt x="935943" y="312526"/>
                  <a:pt x="953355" y="309624"/>
                </a:cubicBezTo>
                <a:cubicBezTo>
                  <a:pt x="985279" y="318330"/>
                  <a:pt x="1031713" y="351705"/>
                  <a:pt x="1092659" y="409748"/>
                </a:cubicBezTo>
                <a:cubicBezTo>
                  <a:pt x="1104267" y="427161"/>
                  <a:pt x="1101365" y="437318"/>
                  <a:pt x="1083952" y="440221"/>
                </a:cubicBezTo>
                <a:lnTo>
                  <a:pt x="905470" y="440221"/>
                </a:lnTo>
                <a:cubicBezTo>
                  <a:pt x="908372" y="454731"/>
                  <a:pt x="904019" y="466340"/>
                  <a:pt x="892410" y="475046"/>
                </a:cubicBezTo>
                <a:cubicBezTo>
                  <a:pt x="883704" y="480851"/>
                  <a:pt x="879351" y="491008"/>
                  <a:pt x="879351" y="505519"/>
                </a:cubicBezTo>
                <a:lnTo>
                  <a:pt x="879351" y="853777"/>
                </a:lnTo>
                <a:cubicBezTo>
                  <a:pt x="873546" y="897309"/>
                  <a:pt x="888057" y="916173"/>
                  <a:pt x="922883" y="910369"/>
                </a:cubicBezTo>
                <a:cubicBezTo>
                  <a:pt x="963513" y="916173"/>
                  <a:pt x="989632" y="874092"/>
                  <a:pt x="1001241" y="784125"/>
                </a:cubicBezTo>
                <a:cubicBezTo>
                  <a:pt x="1004143" y="766712"/>
                  <a:pt x="1011398" y="756555"/>
                  <a:pt x="1023007" y="753653"/>
                </a:cubicBezTo>
                <a:cubicBezTo>
                  <a:pt x="1031713" y="756555"/>
                  <a:pt x="1037518" y="766712"/>
                  <a:pt x="1040420" y="784125"/>
                </a:cubicBezTo>
                <a:cubicBezTo>
                  <a:pt x="1034616" y="853777"/>
                  <a:pt x="1044773" y="897309"/>
                  <a:pt x="1070892" y="914722"/>
                </a:cubicBezTo>
                <a:cubicBezTo>
                  <a:pt x="1099914" y="932135"/>
                  <a:pt x="1112974" y="948097"/>
                  <a:pt x="1110071" y="962607"/>
                </a:cubicBezTo>
                <a:cubicBezTo>
                  <a:pt x="1107169" y="991629"/>
                  <a:pt x="1094110" y="1011944"/>
                  <a:pt x="1070892" y="1023552"/>
                </a:cubicBezTo>
                <a:cubicBezTo>
                  <a:pt x="1030262" y="1040965"/>
                  <a:pt x="993985" y="1049672"/>
                  <a:pt x="962062" y="1049672"/>
                </a:cubicBezTo>
                <a:lnTo>
                  <a:pt x="822759" y="1049672"/>
                </a:lnTo>
                <a:cubicBezTo>
                  <a:pt x="750205" y="1046770"/>
                  <a:pt x="713928" y="1007591"/>
                  <a:pt x="713928" y="932135"/>
                </a:cubicBezTo>
                <a:lnTo>
                  <a:pt x="713928" y="440221"/>
                </a:lnTo>
                <a:lnTo>
                  <a:pt x="692162" y="440221"/>
                </a:lnTo>
                <a:cubicBezTo>
                  <a:pt x="712477" y="802989"/>
                  <a:pt x="568821" y="1007591"/>
                  <a:pt x="261193" y="1054025"/>
                </a:cubicBezTo>
                <a:cubicBezTo>
                  <a:pt x="243780" y="1054025"/>
                  <a:pt x="233623" y="1051123"/>
                  <a:pt x="230721" y="1045319"/>
                </a:cubicBezTo>
                <a:cubicBezTo>
                  <a:pt x="227818" y="1039514"/>
                  <a:pt x="233623" y="1033710"/>
                  <a:pt x="248133" y="1027906"/>
                </a:cubicBezTo>
                <a:cubicBezTo>
                  <a:pt x="419360" y="923428"/>
                  <a:pt x="510778" y="771066"/>
                  <a:pt x="522386" y="570817"/>
                </a:cubicBezTo>
                <a:cubicBezTo>
                  <a:pt x="522386" y="559209"/>
                  <a:pt x="522386" y="546149"/>
                  <a:pt x="522386" y="531638"/>
                </a:cubicBezTo>
                <a:cubicBezTo>
                  <a:pt x="522386" y="496812"/>
                  <a:pt x="522386" y="469242"/>
                  <a:pt x="522386" y="448927"/>
                </a:cubicBezTo>
                <a:cubicBezTo>
                  <a:pt x="522386" y="446025"/>
                  <a:pt x="522386" y="443123"/>
                  <a:pt x="522386" y="440221"/>
                </a:cubicBezTo>
                <a:lnTo>
                  <a:pt x="483207" y="440221"/>
                </a:lnTo>
                <a:cubicBezTo>
                  <a:pt x="480305" y="454731"/>
                  <a:pt x="474501" y="460536"/>
                  <a:pt x="465795" y="457633"/>
                </a:cubicBezTo>
                <a:lnTo>
                  <a:pt x="317785" y="457633"/>
                </a:lnTo>
                <a:lnTo>
                  <a:pt x="317785" y="705767"/>
                </a:lnTo>
                <a:cubicBezTo>
                  <a:pt x="332296" y="705767"/>
                  <a:pt x="354062" y="704316"/>
                  <a:pt x="383083" y="701414"/>
                </a:cubicBezTo>
                <a:cubicBezTo>
                  <a:pt x="417909" y="695610"/>
                  <a:pt x="445480" y="691256"/>
                  <a:pt x="465795" y="688354"/>
                </a:cubicBezTo>
                <a:cubicBezTo>
                  <a:pt x="480305" y="685452"/>
                  <a:pt x="490463" y="688354"/>
                  <a:pt x="496267" y="697061"/>
                </a:cubicBezTo>
                <a:cubicBezTo>
                  <a:pt x="499169" y="708669"/>
                  <a:pt x="493365" y="717376"/>
                  <a:pt x="478854" y="723180"/>
                </a:cubicBezTo>
                <a:cubicBezTo>
                  <a:pt x="322138" y="804440"/>
                  <a:pt x="207503" y="859581"/>
                  <a:pt x="134950" y="888603"/>
                </a:cubicBezTo>
                <a:cubicBezTo>
                  <a:pt x="120439" y="897309"/>
                  <a:pt x="108830" y="906015"/>
                  <a:pt x="100124" y="914722"/>
                </a:cubicBezTo>
                <a:cubicBezTo>
                  <a:pt x="76907" y="932135"/>
                  <a:pt x="59494" y="929233"/>
                  <a:pt x="47885" y="906015"/>
                </a:cubicBezTo>
                <a:cubicBezTo>
                  <a:pt x="33374" y="876994"/>
                  <a:pt x="18864" y="833462"/>
                  <a:pt x="4353" y="775419"/>
                </a:cubicBezTo>
                <a:cubicBezTo>
                  <a:pt x="1451" y="749299"/>
                  <a:pt x="13059" y="736240"/>
                  <a:pt x="39179" y="736240"/>
                </a:cubicBezTo>
                <a:cubicBezTo>
                  <a:pt x="50787" y="736240"/>
                  <a:pt x="69651" y="734789"/>
                  <a:pt x="95771" y="731886"/>
                </a:cubicBezTo>
                <a:cubicBezTo>
                  <a:pt x="121890" y="731886"/>
                  <a:pt x="142205" y="730435"/>
                  <a:pt x="156716" y="727533"/>
                </a:cubicBezTo>
                <a:lnTo>
                  <a:pt x="156716" y="457633"/>
                </a:lnTo>
                <a:lnTo>
                  <a:pt x="113184" y="457633"/>
                </a:lnTo>
                <a:cubicBezTo>
                  <a:pt x="89966" y="460536"/>
                  <a:pt x="68200" y="463438"/>
                  <a:pt x="47885" y="466340"/>
                </a:cubicBezTo>
                <a:cubicBezTo>
                  <a:pt x="36277" y="469242"/>
                  <a:pt x="29021" y="466340"/>
                  <a:pt x="26119" y="457633"/>
                </a:cubicBezTo>
                <a:cubicBezTo>
                  <a:pt x="17413" y="451829"/>
                  <a:pt x="11608" y="441672"/>
                  <a:pt x="8706" y="427161"/>
                </a:cubicBezTo>
                <a:cubicBezTo>
                  <a:pt x="2902" y="421357"/>
                  <a:pt x="5804" y="418454"/>
                  <a:pt x="17413" y="418454"/>
                </a:cubicBezTo>
                <a:cubicBezTo>
                  <a:pt x="60945" y="424259"/>
                  <a:pt x="98673" y="427161"/>
                  <a:pt x="130596" y="427161"/>
                </a:cubicBezTo>
                <a:lnTo>
                  <a:pt x="156716" y="427161"/>
                </a:lnTo>
                <a:lnTo>
                  <a:pt x="156716" y="161614"/>
                </a:lnTo>
                <a:lnTo>
                  <a:pt x="113184" y="161614"/>
                </a:lnTo>
                <a:cubicBezTo>
                  <a:pt x="78358" y="161614"/>
                  <a:pt x="55141" y="163065"/>
                  <a:pt x="43532" y="165967"/>
                </a:cubicBezTo>
                <a:cubicBezTo>
                  <a:pt x="31923" y="171772"/>
                  <a:pt x="24668" y="170321"/>
                  <a:pt x="21766" y="161614"/>
                </a:cubicBezTo>
                <a:cubicBezTo>
                  <a:pt x="18864" y="158712"/>
                  <a:pt x="15962" y="154359"/>
                  <a:pt x="13059" y="148555"/>
                </a:cubicBezTo>
                <a:cubicBezTo>
                  <a:pt x="7255" y="142750"/>
                  <a:pt x="4353" y="136946"/>
                  <a:pt x="4353" y="131142"/>
                </a:cubicBezTo>
                <a:cubicBezTo>
                  <a:pt x="1451" y="128240"/>
                  <a:pt x="0" y="125337"/>
                  <a:pt x="0" y="122435"/>
                </a:cubicBezTo>
                <a:cubicBezTo>
                  <a:pt x="0" y="119533"/>
                  <a:pt x="4353" y="118082"/>
                  <a:pt x="13059" y="118082"/>
                </a:cubicBezTo>
                <a:cubicBezTo>
                  <a:pt x="50787" y="123886"/>
                  <a:pt x="89966" y="126788"/>
                  <a:pt x="130596" y="126788"/>
                </a:cubicBezTo>
                <a:lnTo>
                  <a:pt x="291666" y="126788"/>
                </a:lnTo>
                <a:cubicBezTo>
                  <a:pt x="311981" y="86158"/>
                  <a:pt x="333747" y="58588"/>
                  <a:pt x="356964" y="44077"/>
                </a:cubicBezTo>
                <a:cubicBezTo>
                  <a:pt x="382358" y="49156"/>
                  <a:pt x="416639" y="69788"/>
                  <a:pt x="459809" y="105975"/>
                </a:cubicBezTo>
                <a:lnTo>
                  <a:pt x="471188" y="115810"/>
                </a:lnTo>
                <a:lnTo>
                  <a:pt x="470148" y="113729"/>
                </a:lnTo>
                <a:cubicBezTo>
                  <a:pt x="473050" y="110827"/>
                  <a:pt x="477403" y="109376"/>
                  <a:pt x="483207" y="109376"/>
                </a:cubicBezTo>
                <a:cubicBezTo>
                  <a:pt x="526740" y="115180"/>
                  <a:pt x="568821" y="118082"/>
                  <a:pt x="609451" y="118082"/>
                </a:cubicBezTo>
                <a:lnTo>
                  <a:pt x="818405" y="118082"/>
                </a:lnTo>
                <a:cubicBezTo>
                  <a:pt x="856133" y="57137"/>
                  <a:pt x="882253" y="26664"/>
                  <a:pt x="896763" y="26664"/>
                </a:cubicBezTo>
                <a:close/>
                <a:moveTo>
                  <a:pt x="3596580" y="545"/>
                </a:moveTo>
                <a:cubicBezTo>
                  <a:pt x="3643014" y="6349"/>
                  <a:pt x="3703959" y="19409"/>
                  <a:pt x="3779415" y="39724"/>
                </a:cubicBezTo>
                <a:cubicBezTo>
                  <a:pt x="3788121" y="45528"/>
                  <a:pt x="3792475" y="54235"/>
                  <a:pt x="3792475" y="65843"/>
                </a:cubicBezTo>
                <a:cubicBezTo>
                  <a:pt x="3789573" y="77452"/>
                  <a:pt x="3782317" y="83256"/>
                  <a:pt x="3770709" y="83256"/>
                </a:cubicBezTo>
                <a:cubicBezTo>
                  <a:pt x="3756198" y="83256"/>
                  <a:pt x="3741687" y="91963"/>
                  <a:pt x="3727177" y="109376"/>
                </a:cubicBezTo>
                <a:cubicBezTo>
                  <a:pt x="3712666" y="129691"/>
                  <a:pt x="3698155" y="147103"/>
                  <a:pt x="3683644" y="161614"/>
                </a:cubicBezTo>
                <a:lnTo>
                  <a:pt x="3792475" y="161614"/>
                </a:lnTo>
                <a:cubicBezTo>
                  <a:pt x="3821497" y="106473"/>
                  <a:pt x="3843263" y="77452"/>
                  <a:pt x="3857773" y="74550"/>
                </a:cubicBezTo>
                <a:cubicBezTo>
                  <a:pt x="3878089" y="80354"/>
                  <a:pt x="3908561" y="102120"/>
                  <a:pt x="3949191" y="139848"/>
                </a:cubicBezTo>
                <a:cubicBezTo>
                  <a:pt x="3960799" y="102120"/>
                  <a:pt x="3969506" y="62941"/>
                  <a:pt x="3975311" y="22311"/>
                </a:cubicBezTo>
                <a:cubicBezTo>
                  <a:pt x="3972408" y="10702"/>
                  <a:pt x="3979663" y="4898"/>
                  <a:pt x="3997077" y="4898"/>
                </a:cubicBezTo>
                <a:cubicBezTo>
                  <a:pt x="4023195" y="10702"/>
                  <a:pt x="4079787" y="25213"/>
                  <a:pt x="4166852" y="48430"/>
                </a:cubicBezTo>
                <a:cubicBezTo>
                  <a:pt x="4178461" y="57137"/>
                  <a:pt x="4184265" y="65843"/>
                  <a:pt x="4184265" y="74550"/>
                </a:cubicBezTo>
                <a:cubicBezTo>
                  <a:pt x="4181363" y="83256"/>
                  <a:pt x="4174107" y="87609"/>
                  <a:pt x="4162499" y="87609"/>
                </a:cubicBezTo>
                <a:cubicBezTo>
                  <a:pt x="4150891" y="87609"/>
                  <a:pt x="4139281" y="97767"/>
                  <a:pt x="4127673" y="118082"/>
                </a:cubicBezTo>
                <a:cubicBezTo>
                  <a:pt x="4121869" y="123886"/>
                  <a:pt x="4114613" y="132593"/>
                  <a:pt x="4105907" y="144201"/>
                </a:cubicBezTo>
                <a:cubicBezTo>
                  <a:pt x="4097201" y="155810"/>
                  <a:pt x="4092847" y="161614"/>
                  <a:pt x="4092847" y="161614"/>
                </a:cubicBezTo>
                <a:lnTo>
                  <a:pt x="4253917" y="161614"/>
                </a:lnTo>
                <a:cubicBezTo>
                  <a:pt x="4285840" y="109376"/>
                  <a:pt x="4309057" y="80354"/>
                  <a:pt x="4323568" y="74550"/>
                </a:cubicBezTo>
                <a:cubicBezTo>
                  <a:pt x="4361296" y="91963"/>
                  <a:pt x="4400475" y="123886"/>
                  <a:pt x="4441105" y="170321"/>
                </a:cubicBezTo>
                <a:cubicBezTo>
                  <a:pt x="4444007" y="190636"/>
                  <a:pt x="4439654" y="200793"/>
                  <a:pt x="4428045" y="200793"/>
                </a:cubicBezTo>
                <a:cubicBezTo>
                  <a:pt x="4352589" y="194989"/>
                  <a:pt x="4295997" y="192087"/>
                  <a:pt x="4258270" y="192087"/>
                </a:cubicBezTo>
                <a:lnTo>
                  <a:pt x="4149439" y="192087"/>
                </a:lnTo>
                <a:cubicBezTo>
                  <a:pt x="4192971" y="212402"/>
                  <a:pt x="4219091" y="237070"/>
                  <a:pt x="4227797" y="266092"/>
                </a:cubicBezTo>
                <a:cubicBezTo>
                  <a:pt x="4236503" y="309624"/>
                  <a:pt x="4221993" y="341547"/>
                  <a:pt x="4184265" y="361862"/>
                </a:cubicBezTo>
                <a:cubicBezTo>
                  <a:pt x="4126222" y="376373"/>
                  <a:pt x="4095749" y="354607"/>
                  <a:pt x="4092847" y="296564"/>
                </a:cubicBezTo>
                <a:cubicBezTo>
                  <a:pt x="4092847" y="250130"/>
                  <a:pt x="4087043" y="215304"/>
                  <a:pt x="4075435" y="192087"/>
                </a:cubicBezTo>
                <a:lnTo>
                  <a:pt x="4071081" y="192087"/>
                </a:lnTo>
                <a:cubicBezTo>
                  <a:pt x="4042059" y="226913"/>
                  <a:pt x="4013038" y="261738"/>
                  <a:pt x="3984017" y="296564"/>
                </a:cubicBezTo>
                <a:cubicBezTo>
                  <a:pt x="3986919" y="296564"/>
                  <a:pt x="3991272" y="298015"/>
                  <a:pt x="3997077" y="300917"/>
                </a:cubicBezTo>
                <a:cubicBezTo>
                  <a:pt x="3999979" y="303819"/>
                  <a:pt x="4004332" y="303819"/>
                  <a:pt x="4010136" y="300917"/>
                </a:cubicBezTo>
                <a:cubicBezTo>
                  <a:pt x="4030451" y="315428"/>
                  <a:pt x="4030451" y="331390"/>
                  <a:pt x="4010136" y="348803"/>
                </a:cubicBezTo>
                <a:cubicBezTo>
                  <a:pt x="3992723" y="354607"/>
                  <a:pt x="3979663" y="367667"/>
                  <a:pt x="3970957" y="387982"/>
                </a:cubicBezTo>
                <a:lnTo>
                  <a:pt x="4192971" y="387982"/>
                </a:lnTo>
                <a:cubicBezTo>
                  <a:pt x="4227797" y="327037"/>
                  <a:pt x="4255367" y="293662"/>
                  <a:pt x="4275683" y="287858"/>
                </a:cubicBezTo>
                <a:cubicBezTo>
                  <a:pt x="4313411" y="302368"/>
                  <a:pt x="4358394" y="335743"/>
                  <a:pt x="4410633" y="387982"/>
                </a:cubicBezTo>
                <a:cubicBezTo>
                  <a:pt x="4419339" y="399590"/>
                  <a:pt x="4422241" y="409748"/>
                  <a:pt x="4419339" y="418454"/>
                </a:cubicBezTo>
                <a:cubicBezTo>
                  <a:pt x="4416437" y="427161"/>
                  <a:pt x="4409181" y="430063"/>
                  <a:pt x="4397573" y="427161"/>
                </a:cubicBezTo>
                <a:cubicBezTo>
                  <a:pt x="4336628" y="427161"/>
                  <a:pt x="4277133" y="427161"/>
                  <a:pt x="4219091" y="427161"/>
                </a:cubicBezTo>
                <a:cubicBezTo>
                  <a:pt x="4259721" y="453280"/>
                  <a:pt x="4293095" y="479400"/>
                  <a:pt x="4319215" y="505519"/>
                </a:cubicBezTo>
                <a:cubicBezTo>
                  <a:pt x="4322117" y="511323"/>
                  <a:pt x="4325019" y="518579"/>
                  <a:pt x="4327921" y="527285"/>
                </a:cubicBezTo>
                <a:cubicBezTo>
                  <a:pt x="4330823" y="524383"/>
                  <a:pt x="4333725" y="522932"/>
                  <a:pt x="4336628" y="522932"/>
                </a:cubicBezTo>
                <a:cubicBezTo>
                  <a:pt x="4371453" y="537443"/>
                  <a:pt x="4409181" y="569366"/>
                  <a:pt x="4449811" y="618703"/>
                </a:cubicBezTo>
                <a:cubicBezTo>
                  <a:pt x="4461420" y="644822"/>
                  <a:pt x="4458518" y="657882"/>
                  <a:pt x="4441105" y="657882"/>
                </a:cubicBezTo>
                <a:cubicBezTo>
                  <a:pt x="4400475" y="657882"/>
                  <a:pt x="4361296" y="657882"/>
                  <a:pt x="4323568" y="657882"/>
                </a:cubicBezTo>
                <a:cubicBezTo>
                  <a:pt x="4358394" y="672392"/>
                  <a:pt x="4400475" y="702865"/>
                  <a:pt x="4449811" y="749299"/>
                </a:cubicBezTo>
                <a:cubicBezTo>
                  <a:pt x="4461420" y="772517"/>
                  <a:pt x="4457067" y="784125"/>
                  <a:pt x="4436752" y="784125"/>
                </a:cubicBezTo>
                <a:lnTo>
                  <a:pt x="4201678" y="784125"/>
                </a:lnTo>
                <a:cubicBezTo>
                  <a:pt x="4201678" y="842168"/>
                  <a:pt x="4204580" y="894407"/>
                  <a:pt x="4210385" y="940841"/>
                </a:cubicBezTo>
                <a:cubicBezTo>
                  <a:pt x="4213287" y="984373"/>
                  <a:pt x="4194423" y="1020650"/>
                  <a:pt x="4153793" y="1049672"/>
                </a:cubicBezTo>
                <a:cubicBezTo>
                  <a:pt x="4124771" y="1064183"/>
                  <a:pt x="4088494" y="1077242"/>
                  <a:pt x="4044962" y="1088851"/>
                </a:cubicBezTo>
                <a:cubicBezTo>
                  <a:pt x="4010136" y="1094655"/>
                  <a:pt x="3992723" y="1085949"/>
                  <a:pt x="3992723" y="1062731"/>
                </a:cubicBezTo>
                <a:cubicBezTo>
                  <a:pt x="3978213" y="1013395"/>
                  <a:pt x="3947740" y="981471"/>
                  <a:pt x="3901305" y="966961"/>
                </a:cubicBezTo>
                <a:cubicBezTo>
                  <a:pt x="3892599" y="972765"/>
                  <a:pt x="3882441" y="978569"/>
                  <a:pt x="3870833" y="984373"/>
                </a:cubicBezTo>
                <a:cubicBezTo>
                  <a:pt x="3821497" y="993080"/>
                  <a:pt x="3792475" y="975667"/>
                  <a:pt x="3783769" y="932135"/>
                </a:cubicBezTo>
                <a:cubicBezTo>
                  <a:pt x="3769257" y="879896"/>
                  <a:pt x="3753296" y="845070"/>
                  <a:pt x="3735883" y="827657"/>
                </a:cubicBezTo>
                <a:cubicBezTo>
                  <a:pt x="3730079" y="824755"/>
                  <a:pt x="3728628" y="821853"/>
                  <a:pt x="3731530" y="818951"/>
                </a:cubicBezTo>
                <a:cubicBezTo>
                  <a:pt x="3650270" y="888603"/>
                  <a:pt x="3551597" y="946646"/>
                  <a:pt x="3435511" y="993080"/>
                </a:cubicBezTo>
                <a:cubicBezTo>
                  <a:pt x="3409391" y="1001786"/>
                  <a:pt x="3394881" y="1003237"/>
                  <a:pt x="3391979" y="997433"/>
                </a:cubicBezTo>
                <a:cubicBezTo>
                  <a:pt x="3389076" y="991629"/>
                  <a:pt x="3397783" y="978569"/>
                  <a:pt x="3418098" y="958254"/>
                </a:cubicBezTo>
                <a:cubicBezTo>
                  <a:pt x="3537086" y="853777"/>
                  <a:pt x="3622699" y="753653"/>
                  <a:pt x="3674938" y="657882"/>
                </a:cubicBezTo>
                <a:lnTo>
                  <a:pt x="3544341" y="657882"/>
                </a:lnTo>
                <a:cubicBezTo>
                  <a:pt x="3480494" y="657882"/>
                  <a:pt x="3436962" y="660784"/>
                  <a:pt x="3413745" y="666588"/>
                </a:cubicBezTo>
                <a:cubicBezTo>
                  <a:pt x="3407941" y="669490"/>
                  <a:pt x="3400685" y="665137"/>
                  <a:pt x="3391979" y="653528"/>
                </a:cubicBezTo>
                <a:cubicBezTo>
                  <a:pt x="3386175" y="653528"/>
                  <a:pt x="3381821" y="647724"/>
                  <a:pt x="3378919" y="636116"/>
                </a:cubicBezTo>
                <a:cubicBezTo>
                  <a:pt x="3376017" y="627409"/>
                  <a:pt x="3373115" y="621605"/>
                  <a:pt x="3370212" y="618703"/>
                </a:cubicBezTo>
                <a:cubicBezTo>
                  <a:pt x="3364408" y="612898"/>
                  <a:pt x="3362957" y="609996"/>
                  <a:pt x="3365859" y="609996"/>
                </a:cubicBezTo>
                <a:cubicBezTo>
                  <a:pt x="3365859" y="607094"/>
                  <a:pt x="3370212" y="605643"/>
                  <a:pt x="3378919" y="605643"/>
                </a:cubicBezTo>
                <a:cubicBezTo>
                  <a:pt x="3454375" y="617252"/>
                  <a:pt x="3512418" y="621605"/>
                  <a:pt x="3553048" y="618703"/>
                </a:cubicBezTo>
                <a:lnTo>
                  <a:pt x="3696704" y="618703"/>
                </a:lnTo>
                <a:cubicBezTo>
                  <a:pt x="3699606" y="612898"/>
                  <a:pt x="3703959" y="602741"/>
                  <a:pt x="3709764" y="588230"/>
                </a:cubicBezTo>
                <a:cubicBezTo>
                  <a:pt x="3715568" y="573719"/>
                  <a:pt x="3722823" y="559209"/>
                  <a:pt x="3731530" y="544698"/>
                </a:cubicBezTo>
                <a:lnTo>
                  <a:pt x="3648819" y="544698"/>
                </a:lnTo>
                <a:cubicBezTo>
                  <a:pt x="3584971" y="544698"/>
                  <a:pt x="3541439" y="546149"/>
                  <a:pt x="3518222" y="549051"/>
                </a:cubicBezTo>
                <a:cubicBezTo>
                  <a:pt x="3512418" y="554855"/>
                  <a:pt x="3506613" y="551953"/>
                  <a:pt x="3500809" y="540345"/>
                </a:cubicBezTo>
                <a:cubicBezTo>
                  <a:pt x="3497907" y="540345"/>
                  <a:pt x="3489201" y="527285"/>
                  <a:pt x="3474690" y="501166"/>
                </a:cubicBezTo>
                <a:cubicBezTo>
                  <a:pt x="3468886" y="492459"/>
                  <a:pt x="3471787" y="489557"/>
                  <a:pt x="3483396" y="492459"/>
                </a:cubicBezTo>
                <a:cubicBezTo>
                  <a:pt x="3558852" y="501166"/>
                  <a:pt x="3616895" y="505519"/>
                  <a:pt x="3657525" y="505519"/>
                </a:cubicBezTo>
                <a:lnTo>
                  <a:pt x="3744589" y="505519"/>
                </a:lnTo>
                <a:cubicBezTo>
                  <a:pt x="3750394" y="479400"/>
                  <a:pt x="3756198" y="453280"/>
                  <a:pt x="3762002" y="427161"/>
                </a:cubicBezTo>
                <a:lnTo>
                  <a:pt x="3609639" y="427161"/>
                </a:lnTo>
                <a:cubicBezTo>
                  <a:pt x="3545792" y="427161"/>
                  <a:pt x="3502260" y="430063"/>
                  <a:pt x="3479043" y="435867"/>
                </a:cubicBezTo>
                <a:cubicBezTo>
                  <a:pt x="3473239" y="438769"/>
                  <a:pt x="3467434" y="434416"/>
                  <a:pt x="3461630" y="422808"/>
                </a:cubicBezTo>
                <a:cubicBezTo>
                  <a:pt x="3452923" y="414101"/>
                  <a:pt x="3444217" y="402493"/>
                  <a:pt x="3435511" y="387982"/>
                </a:cubicBezTo>
                <a:cubicBezTo>
                  <a:pt x="3435511" y="385080"/>
                  <a:pt x="3435511" y="382178"/>
                  <a:pt x="3435511" y="379275"/>
                </a:cubicBezTo>
                <a:cubicBezTo>
                  <a:pt x="3429707" y="385080"/>
                  <a:pt x="3423902" y="389433"/>
                  <a:pt x="3418098" y="392335"/>
                </a:cubicBezTo>
                <a:cubicBezTo>
                  <a:pt x="3415196" y="395237"/>
                  <a:pt x="3413745" y="396688"/>
                  <a:pt x="3413745" y="396688"/>
                </a:cubicBezTo>
                <a:cubicBezTo>
                  <a:pt x="3399234" y="405395"/>
                  <a:pt x="3389076" y="406846"/>
                  <a:pt x="3383272" y="401042"/>
                </a:cubicBezTo>
                <a:cubicBezTo>
                  <a:pt x="3380370" y="392335"/>
                  <a:pt x="3383272" y="382178"/>
                  <a:pt x="3391979" y="370569"/>
                </a:cubicBezTo>
                <a:cubicBezTo>
                  <a:pt x="3481945" y="257385"/>
                  <a:pt x="3541439" y="141299"/>
                  <a:pt x="3570461" y="22311"/>
                </a:cubicBezTo>
                <a:cubicBezTo>
                  <a:pt x="3570461" y="7800"/>
                  <a:pt x="3579167" y="545"/>
                  <a:pt x="3596580" y="545"/>
                </a:cubicBezTo>
                <a:close/>
                <a:moveTo>
                  <a:pt x="2702265" y="545"/>
                </a:moveTo>
                <a:cubicBezTo>
                  <a:pt x="2707888" y="-181"/>
                  <a:pt x="2714327" y="-181"/>
                  <a:pt x="2721582" y="545"/>
                </a:cubicBezTo>
                <a:cubicBezTo>
                  <a:pt x="2770919" y="15056"/>
                  <a:pt x="2824609" y="32469"/>
                  <a:pt x="2882651" y="52784"/>
                </a:cubicBezTo>
                <a:cubicBezTo>
                  <a:pt x="2891358" y="58588"/>
                  <a:pt x="2895711" y="67294"/>
                  <a:pt x="2895711" y="78903"/>
                </a:cubicBezTo>
                <a:cubicBezTo>
                  <a:pt x="2892809" y="90512"/>
                  <a:pt x="2885554" y="96316"/>
                  <a:pt x="2873945" y="96316"/>
                </a:cubicBezTo>
                <a:cubicBezTo>
                  <a:pt x="2871043" y="99218"/>
                  <a:pt x="2868141" y="100669"/>
                  <a:pt x="2865239" y="100669"/>
                </a:cubicBezTo>
                <a:cubicBezTo>
                  <a:pt x="2859435" y="103571"/>
                  <a:pt x="2856532" y="105022"/>
                  <a:pt x="2856532" y="105022"/>
                </a:cubicBezTo>
                <a:cubicBezTo>
                  <a:pt x="2943597" y="241423"/>
                  <a:pt x="3093057" y="319781"/>
                  <a:pt x="3304914" y="340096"/>
                </a:cubicBezTo>
                <a:cubicBezTo>
                  <a:pt x="3322327" y="345901"/>
                  <a:pt x="3331033" y="351705"/>
                  <a:pt x="3331033" y="357509"/>
                </a:cubicBezTo>
                <a:cubicBezTo>
                  <a:pt x="3331033" y="366216"/>
                  <a:pt x="3323778" y="374922"/>
                  <a:pt x="3309267" y="383629"/>
                </a:cubicBezTo>
                <a:cubicBezTo>
                  <a:pt x="3262833" y="401042"/>
                  <a:pt x="3229459" y="435867"/>
                  <a:pt x="3209143" y="488106"/>
                </a:cubicBezTo>
                <a:cubicBezTo>
                  <a:pt x="3194633" y="514225"/>
                  <a:pt x="3172867" y="518579"/>
                  <a:pt x="3143845" y="501166"/>
                </a:cubicBezTo>
                <a:cubicBezTo>
                  <a:pt x="3103215" y="486655"/>
                  <a:pt x="3068389" y="467791"/>
                  <a:pt x="3039367" y="444574"/>
                </a:cubicBezTo>
                <a:cubicBezTo>
                  <a:pt x="3036465" y="450378"/>
                  <a:pt x="3033563" y="454731"/>
                  <a:pt x="3030661" y="457633"/>
                </a:cubicBezTo>
                <a:cubicBezTo>
                  <a:pt x="3016151" y="466340"/>
                  <a:pt x="3010346" y="482302"/>
                  <a:pt x="3013248" y="505519"/>
                </a:cubicBezTo>
                <a:cubicBezTo>
                  <a:pt x="3010346" y="514225"/>
                  <a:pt x="3008895" y="525834"/>
                  <a:pt x="3008895" y="540345"/>
                </a:cubicBezTo>
                <a:cubicBezTo>
                  <a:pt x="3008895" y="551953"/>
                  <a:pt x="3008895" y="559209"/>
                  <a:pt x="3008895" y="562111"/>
                </a:cubicBezTo>
                <a:cubicBezTo>
                  <a:pt x="3052427" y="736240"/>
                  <a:pt x="3155454" y="858130"/>
                  <a:pt x="3317974" y="927782"/>
                </a:cubicBezTo>
                <a:cubicBezTo>
                  <a:pt x="3332485" y="936488"/>
                  <a:pt x="3339740" y="940841"/>
                  <a:pt x="3339740" y="940841"/>
                </a:cubicBezTo>
                <a:cubicBezTo>
                  <a:pt x="3339740" y="949548"/>
                  <a:pt x="3333936" y="953901"/>
                  <a:pt x="3322327" y="953901"/>
                </a:cubicBezTo>
                <a:cubicBezTo>
                  <a:pt x="3261382" y="971314"/>
                  <a:pt x="3217849" y="1001786"/>
                  <a:pt x="3191730" y="1045319"/>
                </a:cubicBezTo>
                <a:cubicBezTo>
                  <a:pt x="3174317" y="1071438"/>
                  <a:pt x="3156905" y="1072889"/>
                  <a:pt x="3139491" y="1049672"/>
                </a:cubicBezTo>
                <a:cubicBezTo>
                  <a:pt x="3052427" y="965509"/>
                  <a:pt x="3001639" y="852326"/>
                  <a:pt x="2987129" y="710120"/>
                </a:cubicBezTo>
                <a:cubicBezTo>
                  <a:pt x="2946499" y="898760"/>
                  <a:pt x="2808647" y="1022101"/>
                  <a:pt x="2573573" y="1080144"/>
                </a:cubicBezTo>
                <a:cubicBezTo>
                  <a:pt x="2556160" y="1083046"/>
                  <a:pt x="2546002" y="1081595"/>
                  <a:pt x="2543100" y="1075791"/>
                </a:cubicBezTo>
                <a:cubicBezTo>
                  <a:pt x="2543100" y="1067085"/>
                  <a:pt x="2550355" y="1059829"/>
                  <a:pt x="2564866" y="1054025"/>
                </a:cubicBezTo>
                <a:cubicBezTo>
                  <a:pt x="2643224" y="998884"/>
                  <a:pt x="2705620" y="942292"/>
                  <a:pt x="2752055" y="884249"/>
                </a:cubicBezTo>
                <a:cubicBezTo>
                  <a:pt x="2708523" y="895858"/>
                  <a:pt x="2680952" y="881347"/>
                  <a:pt x="2669343" y="840717"/>
                </a:cubicBezTo>
                <a:cubicBezTo>
                  <a:pt x="2654833" y="791381"/>
                  <a:pt x="2640322" y="752202"/>
                  <a:pt x="2625811" y="723180"/>
                </a:cubicBezTo>
                <a:cubicBezTo>
                  <a:pt x="2596790" y="868287"/>
                  <a:pt x="2493763" y="981471"/>
                  <a:pt x="2316733" y="1062731"/>
                </a:cubicBezTo>
                <a:cubicBezTo>
                  <a:pt x="2305124" y="1065634"/>
                  <a:pt x="2297869" y="1065634"/>
                  <a:pt x="2294966" y="1062731"/>
                </a:cubicBezTo>
                <a:cubicBezTo>
                  <a:pt x="2292065" y="1056927"/>
                  <a:pt x="2294966" y="1049672"/>
                  <a:pt x="2303673" y="1040965"/>
                </a:cubicBezTo>
                <a:cubicBezTo>
                  <a:pt x="2422661" y="910369"/>
                  <a:pt x="2482155" y="734789"/>
                  <a:pt x="2482155" y="514225"/>
                </a:cubicBezTo>
                <a:cubicBezTo>
                  <a:pt x="2482155" y="493910"/>
                  <a:pt x="2480704" y="476497"/>
                  <a:pt x="2477802" y="461987"/>
                </a:cubicBezTo>
                <a:cubicBezTo>
                  <a:pt x="2442976" y="482302"/>
                  <a:pt x="2386384" y="505519"/>
                  <a:pt x="2308026" y="531638"/>
                </a:cubicBezTo>
                <a:cubicBezTo>
                  <a:pt x="2290613" y="537443"/>
                  <a:pt x="2280455" y="537443"/>
                  <a:pt x="2277553" y="531638"/>
                </a:cubicBezTo>
                <a:cubicBezTo>
                  <a:pt x="2274651" y="522932"/>
                  <a:pt x="2281907" y="512774"/>
                  <a:pt x="2299319" y="501166"/>
                </a:cubicBezTo>
                <a:cubicBezTo>
                  <a:pt x="2435721" y="411199"/>
                  <a:pt x="2543100" y="296564"/>
                  <a:pt x="2621458" y="157261"/>
                </a:cubicBezTo>
                <a:cubicBezTo>
                  <a:pt x="2650479" y="102120"/>
                  <a:pt x="2667893" y="58588"/>
                  <a:pt x="2673697" y="26664"/>
                </a:cubicBezTo>
                <a:cubicBezTo>
                  <a:pt x="2675873" y="11428"/>
                  <a:pt x="2685396" y="2722"/>
                  <a:pt x="2702265" y="545"/>
                </a:cubicBezTo>
                <a:close/>
                <a:moveTo>
                  <a:pt x="1323654" y="545"/>
                </a:moveTo>
                <a:cubicBezTo>
                  <a:pt x="1327644" y="-181"/>
                  <a:pt x="1332179" y="-181"/>
                  <a:pt x="1337258" y="545"/>
                </a:cubicBezTo>
                <a:cubicBezTo>
                  <a:pt x="1360475" y="3447"/>
                  <a:pt x="1401105" y="13605"/>
                  <a:pt x="1459148" y="31018"/>
                </a:cubicBezTo>
                <a:cubicBezTo>
                  <a:pt x="1464952" y="31018"/>
                  <a:pt x="1470757" y="31018"/>
                  <a:pt x="1476561" y="31018"/>
                </a:cubicBezTo>
                <a:cubicBezTo>
                  <a:pt x="1496876" y="48430"/>
                  <a:pt x="1496876" y="62941"/>
                  <a:pt x="1476561" y="74550"/>
                </a:cubicBezTo>
                <a:cubicBezTo>
                  <a:pt x="1462050" y="80354"/>
                  <a:pt x="1453344" y="90512"/>
                  <a:pt x="1450441" y="105022"/>
                </a:cubicBezTo>
                <a:cubicBezTo>
                  <a:pt x="1441735" y="134044"/>
                  <a:pt x="1433029" y="163065"/>
                  <a:pt x="1424322" y="192087"/>
                </a:cubicBezTo>
                <a:lnTo>
                  <a:pt x="1480914" y="192087"/>
                </a:lnTo>
                <a:cubicBezTo>
                  <a:pt x="1504131" y="142750"/>
                  <a:pt x="1522995" y="116631"/>
                  <a:pt x="1537506" y="113729"/>
                </a:cubicBezTo>
                <a:cubicBezTo>
                  <a:pt x="1552017" y="113729"/>
                  <a:pt x="1591196" y="141299"/>
                  <a:pt x="1655043" y="196440"/>
                </a:cubicBezTo>
                <a:cubicBezTo>
                  <a:pt x="1684064" y="202244"/>
                  <a:pt x="1721792" y="205146"/>
                  <a:pt x="1768227" y="205146"/>
                </a:cubicBezTo>
                <a:lnTo>
                  <a:pt x="1776933" y="205146"/>
                </a:lnTo>
                <a:cubicBezTo>
                  <a:pt x="1776933" y="199342"/>
                  <a:pt x="1776933" y="190636"/>
                  <a:pt x="1776933" y="179027"/>
                </a:cubicBezTo>
                <a:cubicBezTo>
                  <a:pt x="1779835" y="167419"/>
                  <a:pt x="1782737" y="157261"/>
                  <a:pt x="1785640" y="148555"/>
                </a:cubicBezTo>
                <a:cubicBezTo>
                  <a:pt x="1788542" y="96316"/>
                  <a:pt x="1791444" y="58588"/>
                  <a:pt x="1794346" y="35371"/>
                </a:cubicBezTo>
                <a:cubicBezTo>
                  <a:pt x="1791444" y="12154"/>
                  <a:pt x="1803052" y="1996"/>
                  <a:pt x="1829172" y="4898"/>
                </a:cubicBezTo>
                <a:cubicBezTo>
                  <a:pt x="1843683" y="7800"/>
                  <a:pt x="1863998" y="10702"/>
                  <a:pt x="1890117" y="13605"/>
                </a:cubicBezTo>
                <a:cubicBezTo>
                  <a:pt x="1916236" y="19409"/>
                  <a:pt x="1946709" y="23762"/>
                  <a:pt x="1981535" y="26664"/>
                </a:cubicBezTo>
                <a:cubicBezTo>
                  <a:pt x="1993143" y="32469"/>
                  <a:pt x="1998947" y="41175"/>
                  <a:pt x="1998947" y="52784"/>
                </a:cubicBezTo>
                <a:cubicBezTo>
                  <a:pt x="1998947" y="64392"/>
                  <a:pt x="1993143" y="71648"/>
                  <a:pt x="1981535" y="74550"/>
                </a:cubicBezTo>
                <a:cubicBezTo>
                  <a:pt x="1967024" y="80354"/>
                  <a:pt x="1958317" y="93414"/>
                  <a:pt x="1955415" y="113729"/>
                </a:cubicBezTo>
                <a:cubicBezTo>
                  <a:pt x="1949611" y="139848"/>
                  <a:pt x="1945257" y="170321"/>
                  <a:pt x="1942355" y="205146"/>
                </a:cubicBezTo>
                <a:lnTo>
                  <a:pt x="1994594" y="205146"/>
                </a:lnTo>
                <a:cubicBezTo>
                  <a:pt x="2026517" y="150006"/>
                  <a:pt x="2052637" y="119533"/>
                  <a:pt x="2072952" y="113729"/>
                </a:cubicBezTo>
                <a:cubicBezTo>
                  <a:pt x="2110680" y="128240"/>
                  <a:pt x="2152761" y="158712"/>
                  <a:pt x="2199195" y="205146"/>
                </a:cubicBezTo>
                <a:cubicBezTo>
                  <a:pt x="2207902" y="222559"/>
                  <a:pt x="2203549" y="232717"/>
                  <a:pt x="2186136" y="235619"/>
                </a:cubicBezTo>
                <a:lnTo>
                  <a:pt x="1938002" y="235619"/>
                </a:lnTo>
                <a:cubicBezTo>
                  <a:pt x="1926394" y="299466"/>
                  <a:pt x="1914785" y="361862"/>
                  <a:pt x="1903177" y="422808"/>
                </a:cubicBezTo>
                <a:lnTo>
                  <a:pt x="2020713" y="422808"/>
                </a:lnTo>
                <a:cubicBezTo>
                  <a:pt x="2046833" y="370569"/>
                  <a:pt x="2071501" y="340096"/>
                  <a:pt x="2094718" y="331390"/>
                </a:cubicBezTo>
                <a:cubicBezTo>
                  <a:pt x="2126642" y="340096"/>
                  <a:pt x="2170174" y="370569"/>
                  <a:pt x="2225315" y="422808"/>
                </a:cubicBezTo>
                <a:cubicBezTo>
                  <a:pt x="2231119" y="443123"/>
                  <a:pt x="2226766" y="454731"/>
                  <a:pt x="2212255" y="457633"/>
                </a:cubicBezTo>
                <a:lnTo>
                  <a:pt x="1898823" y="457633"/>
                </a:lnTo>
                <a:cubicBezTo>
                  <a:pt x="1893019" y="477948"/>
                  <a:pt x="1887215" y="505519"/>
                  <a:pt x="1881410" y="540345"/>
                </a:cubicBezTo>
                <a:cubicBezTo>
                  <a:pt x="1875606" y="569366"/>
                  <a:pt x="1871253" y="589681"/>
                  <a:pt x="1868351" y="601290"/>
                </a:cubicBezTo>
                <a:lnTo>
                  <a:pt x="1964121" y="601290"/>
                </a:lnTo>
                <a:cubicBezTo>
                  <a:pt x="1987339" y="554855"/>
                  <a:pt x="2007654" y="531638"/>
                  <a:pt x="2025067" y="531638"/>
                </a:cubicBezTo>
                <a:cubicBezTo>
                  <a:pt x="2077305" y="554855"/>
                  <a:pt x="2132446" y="594034"/>
                  <a:pt x="2190489" y="649175"/>
                </a:cubicBezTo>
                <a:cubicBezTo>
                  <a:pt x="2196293" y="660784"/>
                  <a:pt x="2197744" y="670941"/>
                  <a:pt x="2194842" y="679648"/>
                </a:cubicBezTo>
                <a:cubicBezTo>
                  <a:pt x="2191940" y="688354"/>
                  <a:pt x="2180331" y="692707"/>
                  <a:pt x="2160017" y="692707"/>
                </a:cubicBezTo>
                <a:cubicBezTo>
                  <a:pt x="2101973" y="698512"/>
                  <a:pt x="2026517" y="749299"/>
                  <a:pt x="1933649" y="845070"/>
                </a:cubicBezTo>
                <a:cubicBezTo>
                  <a:pt x="1982985" y="862483"/>
                  <a:pt x="2023615" y="879896"/>
                  <a:pt x="2055539" y="897309"/>
                </a:cubicBezTo>
                <a:cubicBezTo>
                  <a:pt x="2113582" y="949548"/>
                  <a:pt x="2117935" y="1006140"/>
                  <a:pt x="2068599" y="1067085"/>
                </a:cubicBezTo>
                <a:cubicBezTo>
                  <a:pt x="2010556" y="1099008"/>
                  <a:pt x="1959768" y="1078693"/>
                  <a:pt x="1916236" y="1006140"/>
                </a:cubicBezTo>
                <a:cubicBezTo>
                  <a:pt x="1878508" y="945194"/>
                  <a:pt x="1805955" y="887151"/>
                  <a:pt x="1698575" y="832011"/>
                </a:cubicBezTo>
                <a:cubicBezTo>
                  <a:pt x="1684064" y="829108"/>
                  <a:pt x="1678260" y="824755"/>
                  <a:pt x="1681162" y="818951"/>
                </a:cubicBezTo>
                <a:cubicBezTo>
                  <a:pt x="1684064" y="813147"/>
                  <a:pt x="1692771" y="808793"/>
                  <a:pt x="1707282" y="805891"/>
                </a:cubicBezTo>
                <a:cubicBezTo>
                  <a:pt x="1762422" y="811696"/>
                  <a:pt x="1821916" y="820402"/>
                  <a:pt x="1885763" y="832011"/>
                </a:cubicBezTo>
                <a:cubicBezTo>
                  <a:pt x="1917687" y="747848"/>
                  <a:pt x="1945257" y="682550"/>
                  <a:pt x="1968475" y="636116"/>
                </a:cubicBezTo>
                <a:lnTo>
                  <a:pt x="1855291" y="636116"/>
                </a:lnTo>
                <a:cubicBezTo>
                  <a:pt x="1855291" y="641920"/>
                  <a:pt x="1852389" y="649175"/>
                  <a:pt x="1846585" y="657882"/>
                </a:cubicBezTo>
                <a:cubicBezTo>
                  <a:pt x="1843683" y="663686"/>
                  <a:pt x="1842231" y="668039"/>
                  <a:pt x="1842231" y="670941"/>
                </a:cubicBezTo>
                <a:cubicBezTo>
                  <a:pt x="1836427" y="694159"/>
                  <a:pt x="1823367" y="699963"/>
                  <a:pt x="1803052" y="688354"/>
                </a:cubicBezTo>
                <a:cubicBezTo>
                  <a:pt x="1797248" y="688354"/>
                  <a:pt x="1789993" y="685452"/>
                  <a:pt x="1781286" y="679648"/>
                </a:cubicBezTo>
                <a:cubicBezTo>
                  <a:pt x="1737754" y="659333"/>
                  <a:pt x="1707282" y="643371"/>
                  <a:pt x="1689869" y="631762"/>
                </a:cubicBezTo>
                <a:cubicBezTo>
                  <a:pt x="1672456" y="620154"/>
                  <a:pt x="1672456" y="605643"/>
                  <a:pt x="1689869" y="588230"/>
                </a:cubicBezTo>
                <a:cubicBezTo>
                  <a:pt x="1701477" y="576622"/>
                  <a:pt x="1710184" y="557758"/>
                  <a:pt x="1715988" y="531638"/>
                </a:cubicBezTo>
                <a:cubicBezTo>
                  <a:pt x="1715988" y="528736"/>
                  <a:pt x="1715988" y="524383"/>
                  <a:pt x="1715988" y="518579"/>
                </a:cubicBezTo>
                <a:cubicBezTo>
                  <a:pt x="1724694" y="495361"/>
                  <a:pt x="1730499" y="475046"/>
                  <a:pt x="1733401" y="457633"/>
                </a:cubicBezTo>
                <a:lnTo>
                  <a:pt x="1711635" y="457633"/>
                </a:lnTo>
                <a:cubicBezTo>
                  <a:pt x="1688418" y="460536"/>
                  <a:pt x="1666652" y="463438"/>
                  <a:pt x="1646336" y="466340"/>
                </a:cubicBezTo>
                <a:cubicBezTo>
                  <a:pt x="1640532" y="466340"/>
                  <a:pt x="1636179" y="466340"/>
                  <a:pt x="1633277" y="466340"/>
                </a:cubicBezTo>
                <a:cubicBezTo>
                  <a:pt x="1647788" y="483753"/>
                  <a:pt x="1660847" y="496812"/>
                  <a:pt x="1672456" y="505519"/>
                </a:cubicBezTo>
                <a:cubicBezTo>
                  <a:pt x="1678260" y="514225"/>
                  <a:pt x="1679711" y="521481"/>
                  <a:pt x="1676809" y="527285"/>
                </a:cubicBezTo>
                <a:cubicBezTo>
                  <a:pt x="1673907" y="530187"/>
                  <a:pt x="1668103" y="531638"/>
                  <a:pt x="1659396" y="531638"/>
                </a:cubicBezTo>
                <a:lnTo>
                  <a:pt x="1520093" y="531638"/>
                </a:lnTo>
                <a:lnTo>
                  <a:pt x="1520093" y="662235"/>
                </a:lnTo>
                <a:cubicBezTo>
                  <a:pt x="1546212" y="662235"/>
                  <a:pt x="1572332" y="659333"/>
                  <a:pt x="1598451" y="653528"/>
                </a:cubicBezTo>
                <a:cubicBezTo>
                  <a:pt x="1624570" y="650626"/>
                  <a:pt x="1643434" y="647724"/>
                  <a:pt x="1655043" y="644822"/>
                </a:cubicBezTo>
                <a:cubicBezTo>
                  <a:pt x="1669554" y="644822"/>
                  <a:pt x="1679711" y="649175"/>
                  <a:pt x="1685515" y="657882"/>
                </a:cubicBezTo>
                <a:cubicBezTo>
                  <a:pt x="1685515" y="666588"/>
                  <a:pt x="1678260" y="673844"/>
                  <a:pt x="1663749" y="679648"/>
                </a:cubicBezTo>
                <a:cubicBezTo>
                  <a:pt x="1628924" y="697061"/>
                  <a:pt x="1581038" y="717376"/>
                  <a:pt x="1520093" y="740593"/>
                </a:cubicBezTo>
                <a:cubicBezTo>
                  <a:pt x="1520093" y="772517"/>
                  <a:pt x="1520093" y="813147"/>
                  <a:pt x="1520093" y="862483"/>
                </a:cubicBezTo>
                <a:cubicBezTo>
                  <a:pt x="1522995" y="914722"/>
                  <a:pt x="1525897" y="953901"/>
                  <a:pt x="1528799" y="980020"/>
                </a:cubicBezTo>
                <a:cubicBezTo>
                  <a:pt x="1534604" y="1014846"/>
                  <a:pt x="1522995" y="1038063"/>
                  <a:pt x="1493974" y="1049672"/>
                </a:cubicBezTo>
                <a:cubicBezTo>
                  <a:pt x="1473659" y="1055476"/>
                  <a:pt x="1443186" y="1065634"/>
                  <a:pt x="1402556" y="1080144"/>
                </a:cubicBezTo>
                <a:cubicBezTo>
                  <a:pt x="1364828" y="1088851"/>
                  <a:pt x="1350317" y="1067085"/>
                  <a:pt x="1359024" y="1014846"/>
                </a:cubicBezTo>
                <a:cubicBezTo>
                  <a:pt x="1361926" y="956803"/>
                  <a:pt x="1364828" y="885700"/>
                  <a:pt x="1367730" y="801538"/>
                </a:cubicBezTo>
                <a:cubicBezTo>
                  <a:pt x="1356122" y="807342"/>
                  <a:pt x="1338709" y="814598"/>
                  <a:pt x="1315492" y="823304"/>
                </a:cubicBezTo>
                <a:cubicBezTo>
                  <a:pt x="1286470" y="832011"/>
                  <a:pt x="1266155" y="837815"/>
                  <a:pt x="1254546" y="840717"/>
                </a:cubicBezTo>
                <a:cubicBezTo>
                  <a:pt x="1237134" y="846521"/>
                  <a:pt x="1226976" y="855228"/>
                  <a:pt x="1224074" y="866836"/>
                </a:cubicBezTo>
                <a:cubicBezTo>
                  <a:pt x="1215367" y="878445"/>
                  <a:pt x="1205210" y="884249"/>
                  <a:pt x="1193601" y="884249"/>
                </a:cubicBezTo>
                <a:cubicBezTo>
                  <a:pt x="1184895" y="881347"/>
                  <a:pt x="1179091" y="872641"/>
                  <a:pt x="1176188" y="858130"/>
                </a:cubicBezTo>
                <a:cubicBezTo>
                  <a:pt x="1152971" y="800087"/>
                  <a:pt x="1138461" y="756555"/>
                  <a:pt x="1132656" y="727533"/>
                </a:cubicBezTo>
                <a:cubicBezTo>
                  <a:pt x="1126852" y="704316"/>
                  <a:pt x="1135558" y="692707"/>
                  <a:pt x="1158776" y="692707"/>
                </a:cubicBezTo>
                <a:cubicBezTo>
                  <a:pt x="1184895" y="692707"/>
                  <a:pt x="1242938" y="688354"/>
                  <a:pt x="1332904" y="679648"/>
                </a:cubicBezTo>
                <a:cubicBezTo>
                  <a:pt x="1350317" y="679648"/>
                  <a:pt x="1363377" y="678197"/>
                  <a:pt x="1372083" y="675295"/>
                </a:cubicBezTo>
                <a:lnTo>
                  <a:pt x="1372083" y="531638"/>
                </a:lnTo>
                <a:lnTo>
                  <a:pt x="1298079" y="531638"/>
                </a:lnTo>
                <a:cubicBezTo>
                  <a:pt x="1292274" y="549051"/>
                  <a:pt x="1286470" y="565013"/>
                  <a:pt x="1280666" y="579524"/>
                </a:cubicBezTo>
                <a:cubicBezTo>
                  <a:pt x="1274861" y="596937"/>
                  <a:pt x="1263253" y="601290"/>
                  <a:pt x="1245840" y="592583"/>
                </a:cubicBezTo>
                <a:cubicBezTo>
                  <a:pt x="1222623" y="580975"/>
                  <a:pt x="1190699" y="556307"/>
                  <a:pt x="1150069" y="518579"/>
                </a:cubicBezTo>
                <a:cubicBezTo>
                  <a:pt x="1135558" y="512774"/>
                  <a:pt x="1134107" y="501166"/>
                  <a:pt x="1145716" y="483753"/>
                </a:cubicBezTo>
                <a:cubicBezTo>
                  <a:pt x="1168933" y="463438"/>
                  <a:pt x="1184895" y="441672"/>
                  <a:pt x="1193601" y="418454"/>
                </a:cubicBezTo>
                <a:cubicBezTo>
                  <a:pt x="1196503" y="406846"/>
                  <a:pt x="1202308" y="389433"/>
                  <a:pt x="1211014" y="366216"/>
                </a:cubicBezTo>
                <a:cubicBezTo>
                  <a:pt x="1225525" y="322683"/>
                  <a:pt x="1241487" y="276249"/>
                  <a:pt x="1258900" y="226913"/>
                </a:cubicBezTo>
                <a:lnTo>
                  <a:pt x="1250193" y="226913"/>
                </a:lnTo>
                <a:cubicBezTo>
                  <a:pt x="1229878" y="229815"/>
                  <a:pt x="1208112" y="232717"/>
                  <a:pt x="1184895" y="235619"/>
                </a:cubicBezTo>
                <a:cubicBezTo>
                  <a:pt x="1176188" y="241423"/>
                  <a:pt x="1168933" y="238521"/>
                  <a:pt x="1163129" y="226913"/>
                </a:cubicBezTo>
                <a:cubicBezTo>
                  <a:pt x="1157324" y="224010"/>
                  <a:pt x="1151520" y="213853"/>
                  <a:pt x="1145716" y="196440"/>
                </a:cubicBezTo>
                <a:cubicBezTo>
                  <a:pt x="1142814" y="193538"/>
                  <a:pt x="1141363" y="190636"/>
                  <a:pt x="1141363" y="187734"/>
                </a:cubicBezTo>
                <a:cubicBezTo>
                  <a:pt x="1141363" y="184831"/>
                  <a:pt x="1144265" y="183380"/>
                  <a:pt x="1150069" y="183380"/>
                </a:cubicBezTo>
                <a:cubicBezTo>
                  <a:pt x="1190699" y="189185"/>
                  <a:pt x="1229878" y="192087"/>
                  <a:pt x="1267606" y="192087"/>
                </a:cubicBezTo>
                <a:cubicBezTo>
                  <a:pt x="1279215" y="157261"/>
                  <a:pt x="1285019" y="135495"/>
                  <a:pt x="1285019" y="126788"/>
                </a:cubicBezTo>
                <a:cubicBezTo>
                  <a:pt x="1293725" y="83256"/>
                  <a:pt x="1299530" y="49881"/>
                  <a:pt x="1302432" y="26664"/>
                </a:cubicBezTo>
                <a:cubicBezTo>
                  <a:pt x="1304609" y="11428"/>
                  <a:pt x="1311683" y="2722"/>
                  <a:pt x="1323654" y="545"/>
                </a:cubicBezTo>
                <a:close/>
              </a:path>
            </a:pathLst>
          </a:custGeom>
          <a:solidFill>
            <a:srgbClr val="1B89C7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74286" y="5167395"/>
            <a:ext cx="3051149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@Eric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陈陈陈陈陈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4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>
            <a:endCxn id="54" idx="0"/>
          </p:cNvCxnSpPr>
          <p:nvPr/>
        </p:nvCxnSpPr>
        <p:spPr>
          <a:xfrm flipH="1">
            <a:off x="10432469" y="0"/>
            <a:ext cx="1" cy="6151532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0432468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 flipV="1">
            <a:off x="9436165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53194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10169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捐赠类众筹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Donate-based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1790751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65913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投资者对项目或公司进行无偿捐赠，即我给你钱，你什么都不用给我，实际就是做公益。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829940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1790751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63217" y="4877612"/>
            <a:ext cx="824861" cy="705395"/>
            <a:chOff x="3426148" y="4877612"/>
            <a:chExt cx="824861" cy="705395"/>
          </a:xfrm>
        </p:grpSpPr>
        <p:sp>
          <p:nvSpPr>
            <p:cNvPr id="61" name="圆角矩形 60"/>
            <p:cNvSpPr/>
            <p:nvPr/>
          </p:nvSpPr>
          <p:spPr>
            <a:xfrm>
              <a:off x="3485882" y="4877612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426148" y="4999476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举例</a:t>
              </a:r>
              <a:endParaRPr lang="zh-CN" altLang="en-US" sz="2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67" y="4877611"/>
            <a:ext cx="2317804" cy="700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54" y="4877610"/>
            <a:ext cx="2102848" cy="70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1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有关众</a:t>
            </a:r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筹的几个基本问题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23888" y="1313026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17933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1350890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众筹的本质是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0616" y="2178015"/>
            <a:ext cx="6327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众筹是一种集资、众智以及众包的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23888" y="2843190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8590" y="2748097"/>
            <a:ext cx="760854" cy="736368"/>
            <a:chOff x="788590" y="1127148"/>
            <a:chExt cx="888358" cy="859769"/>
          </a:xfrm>
        </p:grpSpPr>
        <p:sp>
          <p:nvSpPr>
            <p:cNvPr id="23" name="椭圆 22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73930" y="2881054"/>
            <a:ext cx="373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的目标或目的是什么？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2388" y="3749530"/>
            <a:ext cx="1842883" cy="2086049"/>
            <a:chOff x="1125400" y="3191911"/>
            <a:chExt cx="2128029" cy="2408820"/>
          </a:xfrm>
        </p:grpSpPr>
        <p:sp>
          <p:nvSpPr>
            <p:cNvPr id="39" name="任意多边形 38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6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$</a:t>
                </a:r>
                <a:endParaRPr lang="zh-CN" altLang="en-US" sz="6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1213349" y="6024980"/>
            <a:ext cx="2201839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筹集资金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32369" y="3749530"/>
            <a:ext cx="1842883" cy="2086049"/>
            <a:chOff x="1125400" y="3191911"/>
            <a:chExt cx="2128029" cy="2408820"/>
          </a:xfrm>
        </p:grpSpPr>
        <p:sp>
          <p:nvSpPr>
            <p:cNvPr id="63" name="任意多边形 62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7" name="文本框 66"/>
          <p:cNvSpPr txBox="1"/>
          <p:nvPr/>
        </p:nvSpPr>
        <p:spPr>
          <a:xfrm>
            <a:off x="3703330" y="6024980"/>
            <a:ext cx="2293549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验证产品，锁定客户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22350" y="3749530"/>
            <a:ext cx="1842883" cy="2086049"/>
            <a:chOff x="1125400" y="3191911"/>
            <a:chExt cx="2128029" cy="2408820"/>
          </a:xfrm>
        </p:grpSpPr>
        <p:sp>
          <p:nvSpPr>
            <p:cNvPr id="69" name="任意多边形 68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3" name="文本框 72"/>
          <p:cNvSpPr txBox="1"/>
          <p:nvPr/>
        </p:nvSpPr>
        <p:spPr>
          <a:xfrm>
            <a:off x="6292432" y="6024980"/>
            <a:ext cx="2102718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筹集公益和责任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912331" y="3749530"/>
            <a:ext cx="1842883" cy="2086049"/>
            <a:chOff x="1125400" y="3191911"/>
            <a:chExt cx="2128029" cy="2408820"/>
          </a:xfrm>
        </p:grpSpPr>
        <p:sp>
          <p:nvSpPr>
            <p:cNvPr id="75" name="任意多边形 74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8782413" y="6024980"/>
            <a:ext cx="2102718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筹集人脉和圈子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83"/>
          <p:cNvSpPr>
            <a:spLocks noEditPoints="1"/>
          </p:cNvSpPr>
          <p:nvPr/>
        </p:nvSpPr>
        <p:spPr bwMode="black">
          <a:xfrm>
            <a:off x="4391208" y="4612779"/>
            <a:ext cx="925204" cy="976668"/>
          </a:xfrm>
          <a:custGeom>
            <a:avLst/>
            <a:gdLst>
              <a:gd name="T0" fmla="*/ 502 w 2107"/>
              <a:gd name="T1" fmla="*/ 1162 h 2221"/>
              <a:gd name="T2" fmla="*/ 239 w 2107"/>
              <a:gd name="T3" fmla="*/ 2072 h 2221"/>
              <a:gd name="T4" fmla="*/ 1587 w 2107"/>
              <a:gd name="T5" fmla="*/ 1800 h 2221"/>
              <a:gd name="T6" fmla="*/ 1487 w 2107"/>
              <a:gd name="T7" fmla="*/ 1835 h 2221"/>
              <a:gd name="T8" fmla="*/ 1579 w 2107"/>
              <a:gd name="T9" fmla="*/ 1870 h 2221"/>
              <a:gd name="T10" fmla="*/ 1470 w 2107"/>
              <a:gd name="T11" fmla="*/ 1847 h 2221"/>
              <a:gd name="T12" fmla="*/ 983 w 2107"/>
              <a:gd name="T13" fmla="*/ 1837 h 2221"/>
              <a:gd name="T14" fmla="*/ 1062 w 2107"/>
              <a:gd name="T15" fmla="*/ 1872 h 2221"/>
              <a:gd name="T16" fmla="*/ 956 w 2107"/>
              <a:gd name="T17" fmla="*/ 1951 h 2221"/>
              <a:gd name="T18" fmla="*/ 1046 w 2107"/>
              <a:gd name="T19" fmla="*/ 1970 h 2221"/>
              <a:gd name="T20" fmla="*/ 820 w 2107"/>
              <a:gd name="T21" fmla="*/ 1872 h 2221"/>
              <a:gd name="T22" fmla="*/ 899 w 2107"/>
              <a:gd name="T23" fmla="*/ 1836 h 2221"/>
              <a:gd name="T24" fmla="*/ 841 w 2107"/>
              <a:gd name="T25" fmla="*/ 1886 h 2221"/>
              <a:gd name="T26" fmla="*/ 905 w 2107"/>
              <a:gd name="T27" fmla="*/ 1920 h 2221"/>
              <a:gd name="T28" fmla="*/ 882 w 2107"/>
              <a:gd name="T29" fmla="*/ 1971 h 2221"/>
              <a:gd name="T30" fmla="*/ 687 w 2107"/>
              <a:gd name="T31" fmla="*/ 1847 h 2221"/>
              <a:gd name="T32" fmla="*/ 780 w 2107"/>
              <a:gd name="T33" fmla="*/ 1844 h 2221"/>
              <a:gd name="T34" fmla="*/ 760 w 2107"/>
              <a:gd name="T35" fmla="*/ 1882 h 2221"/>
              <a:gd name="T36" fmla="*/ 703 w 2107"/>
              <a:gd name="T37" fmla="*/ 1912 h 2221"/>
              <a:gd name="T38" fmla="*/ 682 w 2107"/>
              <a:gd name="T39" fmla="*/ 1972 h 2221"/>
              <a:gd name="T40" fmla="*/ 647 w 2107"/>
              <a:gd name="T41" fmla="*/ 1928 h 2221"/>
              <a:gd name="T42" fmla="*/ 631 w 2107"/>
              <a:gd name="T43" fmla="*/ 1862 h 2221"/>
              <a:gd name="T44" fmla="*/ 545 w 2107"/>
              <a:gd name="T45" fmla="*/ 2017 h 2221"/>
              <a:gd name="T46" fmla="*/ 416 w 2107"/>
              <a:gd name="T47" fmla="*/ 2078 h 2221"/>
              <a:gd name="T48" fmla="*/ 435 w 2107"/>
              <a:gd name="T49" fmla="*/ 2014 h 2221"/>
              <a:gd name="T50" fmla="*/ 538 w 2107"/>
              <a:gd name="T51" fmla="*/ 2006 h 2221"/>
              <a:gd name="T52" fmla="*/ 520 w 2107"/>
              <a:gd name="T53" fmla="*/ 1973 h 2221"/>
              <a:gd name="T54" fmla="*/ 490 w 2107"/>
              <a:gd name="T55" fmla="*/ 1930 h 2221"/>
              <a:gd name="T56" fmla="*/ 587 w 2107"/>
              <a:gd name="T57" fmla="*/ 1913 h 2221"/>
              <a:gd name="T58" fmla="*/ 1055 w 2107"/>
              <a:gd name="T59" fmla="*/ 2071 h 2221"/>
              <a:gd name="T60" fmla="*/ 605 w 2107"/>
              <a:gd name="T61" fmla="*/ 2078 h 2221"/>
              <a:gd name="T62" fmla="*/ 613 w 2107"/>
              <a:gd name="T63" fmla="*/ 2010 h 2221"/>
              <a:gd name="T64" fmla="*/ 1046 w 2107"/>
              <a:gd name="T65" fmla="*/ 2003 h 2221"/>
              <a:gd name="T66" fmla="*/ 1113 w 2107"/>
              <a:gd name="T67" fmla="*/ 1877 h 2221"/>
              <a:gd name="T68" fmla="*/ 1176 w 2107"/>
              <a:gd name="T69" fmla="*/ 1835 h 2221"/>
              <a:gd name="T70" fmla="*/ 1137 w 2107"/>
              <a:gd name="T71" fmla="*/ 1885 h 2221"/>
              <a:gd name="T72" fmla="*/ 1115 w 2107"/>
              <a:gd name="T73" fmla="*/ 1926 h 2221"/>
              <a:gd name="T74" fmla="*/ 1215 w 2107"/>
              <a:gd name="T75" fmla="*/ 1968 h 2221"/>
              <a:gd name="T76" fmla="*/ 1135 w 2107"/>
              <a:gd name="T77" fmla="*/ 1970 h 2221"/>
              <a:gd name="T78" fmla="*/ 1146 w 2107"/>
              <a:gd name="T79" fmla="*/ 2075 h 2221"/>
              <a:gd name="T80" fmla="*/ 1122 w 2107"/>
              <a:gd name="T81" fmla="*/ 2019 h 2221"/>
              <a:gd name="T82" fmla="*/ 1139 w 2107"/>
              <a:gd name="T83" fmla="*/ 2003 h 2221"/>
              <a:gd name="T84" fmla="*/ 1217 w 2107"/>
              <a:gd name="T85" fmla="*/ 2003 h 2221"/>
              <a:gd name="T86" fmla="*/ 1337 w 2107"/>
              <a:gd name="T87" fmla="*/ 1868 h 2221"/>
              <a:gd name="T88" fmla="*/ 1411 w 2107"/>
              <a:gd name="T89" fmla="*/ 1838 h 2221"/>
              <a:gd name="T90" fmla="*/ 1425 w 2107"/>
              <a:gd name="T91" fmla="*/ 1883 h 2221"/>
              <a:gd name="T92" fmla="*/ 1359 w 2107"/>
              <a:gd name="T93" fmla="*/ 1927 h 2221"/>
              <a:gd name="T94" fmla="*/ 1476 w 2107"/>
              <a:gd name="T95" fmla="*/ 1956 h 2221"/>
              <a:gd name="T96" fmla="*/ 1461 w 2107"/>
              <a:gd name="T97" fmla="*/ 1970 h 2221"/>
              <a:gd name="T98" fmla="*/ 1511 w 2107"/>
              <a:gd name="T99" fmla="*/ 2075 h 2221"/>
              <a:gd name="T100" fmla="*/ 1393 w 2107"/>
              <a:gd name="T101" fmla="*/ 2019 h 2221"/>
              <a:gd name="T102" fmla="*/ 1475 w 2107"/>
              <a:gd name="T103" fmla="*/ 2001 h 2221"/>
              <a:gd name="T104" fmla="*/ 1681 w 2107"/>
              <a:gd name="T105" fmla="*/ 2018 h 2221"/>
              <a:gd name="T106" fmla="*/ 1623 w 2107"/>
              <a:gd name="T107" fmla="*/ 2075 h 2221"/>
              <a:gd name="T108" fmla="*/ 1639 w 2107"/>
              <a:gd name="T109" fmla="*/ 2000 h 2221"/>
              <a:gd name="T110" fmla="*/ 1630 w 2107"/>
              <a:gd name="T111" fmla="*/ 1969 h 2221"/>
              <a:gd name="T112" fmla="*/ 1532 w 2107"/>
              <a:gd name="T113" fmla="*/ 1910 h 2221"/>
              <a:gd name="T114" fmla="*/ 933 w 2107"/>
              <a:gd name="T115" fmla="*/ 1308 h 2221"/>
              <a:gd name="T116" fmla="*/ 9 w 2107"/>
              <a:gd name="T117" fmla="*/ 909 h 2221"/>
              <a:gd name="T118" fmla="*/ 413 w 2107"/>
              <a:gd name="T119" fmla="*/ 386 h 2221"/>
              <a:gd name="T120" fmla="*/ 1700 w 2107"/>
              <a:gd name="T121" fmla="*/ 556 h 2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7" h="2221">
                <a:moveTo>
                  <a:pt x="2107" y="809"/>
                </a:moveTo>
                <a:cubicBezTo>
                  <a:pt x="2106" y="786"/>
                  <a:pt x="2103" y="764"/>
                  <a:pt x="2098" y="742"/>
                </a:cubicBezTo>
                <a:cubicBezTo>
                  <a:pt x="2098" y="745"/>
                  <a:pt x="2098" y="747"/>
                  <a:pt x="2098" y="749"/>
                </a:cubicBezTo>
                <a:cubicBezTo>
                  <a:pt x="2096" y="810"/>
                  <a:pt x="2076" y="869"/>
                  <a:pt x="2040" y="926"/>
                </a:cubicBezTo>
                <a:cubicBezTo>
                  <a:pt x="2018" y="961"/>
                  <a:pt x="1988" y="995"/>
                  <a:pt x="1953" y="1027"/>
                </a:cubicBezTo>
                <a:cubicBezTo>
                  <a:pt x="1918" y="1064"/>
                  <a:pt x="1873" y="1098"/>
                  <a:pt x="1819" y="1131"/>
                </a:cubicBezTo>
                <a:cubicBezTo>
                  <a:pt x="1777" y="1156"/>
                  <a:pt x="1731" y="1178"/>
                  <a:pt x="1682" y="1198"/>
                </a:cubicBezTo>
                <a:cubicBezTo>
                  <a:pt x="1682" y="1061"/>
                  <a:pt x="1682" y="1061"/>
                  <a:pt x="1682" y="1061"/>
                </a:cubicBezTo>
                <a:cubicBezTo>
                  <a:pt x="1682" y="1059"/>
                  <a:pt x="1682" y="1058"/>
                  <a:pt x="1682" y="1056"/>
                </a:cubicBezTo>
                <a:cubicBezTo>
                  <a:pt x="1680" y="988"/>
                  <a:pt x="1624" y="933"/>
                  <a:pt x="1554" y="933"/>
                </a:cubicBezTo>
                <a:cubicBezTo>
                  <a:pt x="555" y="933"/>
                  <a:pt x="555" y="933"/>
                  <a:pt x="555" y="933"/>
                </a:cubicBezTo>
                <a:cubicBezTo>
                  <a:pt x="484" y="933"/>
                  <a:pt x="426" y="990"/>
                  <a:pt x="426" y="1061"/>
                </a:cubicBezTo>
                <a:cubicBezTo>
                  <a:pt x="426" y="1141"/>
                  <a:pt x="426" y="1141"/>
                  <a:pt x="426" y="1141"/>
                </a:cubicBezTo>
                <a:cubicBezTo>
                  <a:pt x="430" y="1142"/>
                  <a:pt x="430" y="1142"/>
                  <a:pt x="430" y="1142"/>
                </a:cubicBezTo>
                <a:cubicBezTo>
                  <a:pt x="430" y="1143"/>
                  <a:pt x="459" y="1152"/>
                  <a:pt x="502" y="1162"/>
                </a:cubicBezTo>
                <a:cubicBezTo>
                  <a:pt x="502" y="1069"/>
                  <a:pt x="502" y="1069"/>
                  <a:pt x="502" y="1069"/>
                </a:cubicBezTo>
                <a:cubicBezTo>
                  <a:pt x="502" y="1032"/>
                  <a:pt x="531" y="1003"/>
                  <a:pt x="568" y="1003"/>
                </a:cubicBezTo>
                <a:cubicBezTo>
                  <a:pt x="1541" y="1003"/>
                  <a:pt x="1541" y="1003"/>
                  <a:pt x="1541" y="1003"/>
                </a:cubicBezTo>
                <a:cubicBezTo>
                  <a:pt x="1577" y="1003"/>
                  <a:pt x="1607" y="1032"/>
                  <a:pt x="1607" y="1069"/>
                </a:cubicBezTo>
                <a:cubicBezTo>
                  <a:pt x="1607" y="1668"/>
                  <a:pt x="1607" y="1668"/>
                  <a:pt x="1607" y="1668"/>
                </a:cubicBezTo>
                <a:cubicBezTo>
                  <a:pt x="1607" y="1704"/>
                  <a:pt x="1577" y="1734"/>
                  <a:pt x="1541" y="1734"/>
                </a:cubicBezTo>
                <a:cubicBezTo>
                  <a:pt x="568" y="1734"/>
                  <a:pt x="568" y="1734"/>
                  <a:pt x="568" y="1734"/>
                </a:cubicBezTo>
                <a:cubicBezTo>
                  <a:pt x="531" y="1734"/>
                  <a:pt x="502" y="1704"/>
                  <a:pt x="502" y="1668"/>
                </a:cubicBezTo>
                <a:cubicBezTo>
                  <a:pt x="502" y="1541"/>
                  <a:pt x="502" y="1541"/>
                  <a:pt x="502" y="1541"/>
                </a:cubicBezTo>
                <a:cubicBezTo>
                  <a:pt x="476" y="1535"/>
                  <a:pt x="451" y="1528"/>
                  <a:pt x="426" y="1520"/>
                </a:cubicBezTo>
                <a:cubicBezTo>
                  <a:pt x="426" y="1676"/>
                  <a:pt x="426" y="1676"/>
                  <a:pt x="426" y="1676"/>
                </a:cubicBezTo>
                <a:cubicBezTo>
                  <a:pt x="426" y="1736"/>
                  <a:pt x="467" y="1786"/>
                  <a:pt x="523" y="1800"/>
                </a:cubicBezTo>
                <a:cubicBezTo>
                  <a:pt x="491" y="1802"/>
                  <a:pt x="456" y="1813"/>
                  <a:pt x="435" y="1837"/>
                </a:cubicBezTo>
                <a:cubicBezTo>
                  <a:pt x="419" y="1857"/>
                  <a:pt x="403" y="1876"/>
                  <a:pt x="387" y="1895"/>
                </a:cubicBezTo>
                <a:cubicBezTo>
                  <a:pt x="337" y="1954"/>
                  <a:pt x="288" y="2013"/>
                  <a:pt x="239" y="2072"/>
                </a:cubicBezTo>
                <a:cubicBezTo>
                  <a:pt x="227" y="2086"/>
                  <a:pt x="203" y="2107"/>
                  <a:pt x="203" y="2127"/>
                </a:cubicBezTo>
                <a:cubicBezTo>
                  <a:pt x="203" y="2183"/>
                  <a:pt x="203" y="2183"/>
                  <a:pt x="203" y="2183"/>
                </a:cubicBezTo>
                <a:cubicBezTo>
                  <a:pt x="204" y="2190"/>
                  <a:pt x="206" y="2197"/>
                  <a:pt x="209" y="2202"/>
                </a:cubicBezTo>
                <a:cubicBezTo>
                  <a:pt x="222" y="2220"/>
                  <a:pt x="247" y="2221"/>
                  <a:pt x="267" y="2221"/>
                </a:cubicBezTo>
                <a:cubicBezTo>
                  <a:pt x="295" y="2221"/>
                  <a:pt x="1759" y="2221"/>
                  <a:pt x="1804" y="2221"/>
                </a:cubicBezTo>
                <a:cubicBezTo>
                  <a:pt x="1826" y="2221"/>
                  <a:pt x="1850" y="2219"/>
                  <a:pt x="1871" y="2214"/>
                </a:cubicBezTo>
                <a:cubicBezTo>
                  <a:pt x="1886" y="2211"/>
                  <a:pt x="1903" y="2203"/>
                  <a:pt x="1905" y="2186"/>
                </a:cubicBezTo>
                <a:cubicBezTo>
                  <a:pt x="1905" y="2126"/>
                  <a:pt x="1905" y="2126"/>
                  <a:pt x="1905" y="2126"/>
                </a:cubicBezTo>
                <a:cubicBezTo>
                  <a:pt x="1907" y="2113"/>
                  <a:pt x="1899" y="2100"/>
                  <a:pt x="1891" y="2091"/>
                </a:cubicBezTo>
                <a:cubicBezTo>
                  <a:pt x="1887" y="2086"/>
                  <a:pt x="1883" y="2081"/>
                  <a:pt x="1879" y="2077"/>
                </a:cubicBezTo>
                <a:cubicBezTo>
                  <a:pt x="1858" y="2052"/>
                  <a:pt x="1837" y="2027"/>
                  <a:pt x="1816" y="2003"/>
                </a:cubicBezTo>
                <a:cubicBezTo>
                  <a:pt x="1770" y="1948"/>
                  <a:pt x="1724" y="1894"/>
                  <a:pt x="1678" y="1840"/>
                </a:cubicBezTo>
                <a:cubicBezTo>
                  <a:pt x="1676" y="1837"/>
                  <a:pt x="1674" y="1834"/>
                  <a:pt x="1671" y="1832"/>
                </a:cubicBezTo>
                <a:cubicBezTo>
                  <a:pt x="1662" y="1820"/>
                  <a:pt x="1647" y="1813"/>
                  <a:pt x="1633" y="1809"/>
                </a:cubicBezTo>
                <a:cubicBezTo>
                  <a:pt x="1618" y="1804"/>
                  <a:pt x="1603" y="1801"/>
                  <a:pt x="1587" y="1800"/>
                </a:cubicBezTo>
                <a:cubicBezTo>
                  <a:pt x="1642" y="1785"/>
                  <a:pt x="1682" y="1735"/>
                  <a:pt x="1682" y="1676"/>
                </a:cubicBezTo>
                <a:cubicBezTo>
                  <a:pt x="1682" y="1462"/>
                  <a:pt x="1682" y="1462"/>
                  <a:pt x="1682" y="1462"/>
                </a:cubicBezTo>
                <a:cubicBezTo>
                  <a:pt x="1698" y="1455"/>
                  <a:pt x="1714" y="1448"/>
                  <a:pt x="1730" y="1441"/>
                </a:cubicBezTo>
                <a:cubicBezTo>
                  <a:pt x="1801" y="1408"/>
                  <a:pt x="1863" y="1368"/>
                  <a:pt x="1916" y="1325"/>
                </a:cubicBezTo>
                <a:cubicBezTo>
                  <a:pt x="1946" y="1300"/>
                  <a:pt x="1972" y="1273"/>
                  <a:pt x="1995" y="1246"/>
                </a:cubicBezTo>
                <a:cubicBezTo>
                  <a:pt x="2018" y="1218"/>
                  <a:pt x="2037" y="1187"/>
                  <a:pt x="2054" y="1154"/>
                </a:cubicBezTo>
                <a:cubicBezTo>
                  <a:pt x="2068" y="1124"/>
                  <a:pt x="2079" y="1090"/>
                  <a:pt x="2084" y="1054"/>
                </a:cubicBezTo>
                <a:cubicBezTo>
                  <a:pt x="2086" y="1040"/>
                  <a:pt x="2087" y="1026"/>
                  <a:pt x="2089" y="1013"/>
                </a:cubicBezTo>
                <a:cubicBezTo>
                  <a:pt x="2089" y="1008"/>
                  <a:pt x="2090" y="1003"/>
                  <a:pt x="2090" y="998"/>
                </a:cubicBezTo>
                <a:cubicBezTo>
                  <a:pt x="2102" y="877"/>
                  <a:pt x="2102" y="877"/>
                  <a:pt x="2102" y="877"/>
                </a:cubicBezTo>
                <a:cubicBezTo>
                  <a:pt x="2103" y="874"/>
                  <a:pt x="2103" y="870"/>
                  <a:pt x="2103" y="867"/>
                </a:cubicBezTo>
                <a:cubicBezTo>
                  <a:pt x="2105" y="848"/>
                  <a:pt x="2107" y="829"/>
                  <a:pt x="2107" y="809"/>
                </a:cubicBezTo>
                <a:close/>
                <a:moveTo>
                  <a:pt x="1474" y="1837"/>
                </a:moveTo>
                <a:cubicBezTo>
                  <a:pt x="1475" y="1836"/>
                  <a:pt x="1476" y="1836"/>
                  <a:pt x="1478" y="1836"/>
                </a:cubicBezTo>
                <a:cubicBezTo>
                  <a:pt x="1481" y="1835"/>
                  <a:pt x="1483" y="1835"/>
                  <a:pt x="1487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502" y="1835"/>
                  <a:pt x="1511" y="1835"/>
                  <a:pt x="1521" y="1835"/>
                </a:cubicBezTo>
                <a:cubicBezTo>
                  <a:pt x="1521" y="1835"/>
                  <a:pt x="1521" y="1835"/>
                  <a:pt x="1521" y="1835"/>
                </a:cubicBezTo>
                <a:cubicBezTo>
                  <a:pt x="1531" y="1835"/>
                  <a:pt x="1531" y="1835"/>
                  <a:pt x="1531" y="1835"/>
                </a:cubicBezTo>
                <a:cubicBezTo>
                  <a:pt x="1534" y="1834"/>
                  <a:pt x="1538" y="1835"/>
                  <a:pt x="1541" y="1835"/>
                </a:cubicBezTo>
                <a:cubicBezTo>
                  <a:pt x="1543" y="1836"/>
                  <a:pt x="1546" y="1836"/>
                  <a:pt x="1548" y="1837"/>
                </a:cubicBezTo>
                <a:cubicBezTo>
                  <a:pt x="1548" y="1837"/>
                  <a:pt x="1548" y="1837"/>
                  <a:pt x="1548" y="1837"/>
                </a:cubicBezTo>
                <a:cubicBezTo>
                  <a:pt x="1549" y="1837"/>
                  <a:pt x="1549" y="1838"/>
                  <a:pt x="1549" y="1838"/>
                </a:cubicBezTo>
                <a:cubicBezTo>
                  <a:pt x="1550" y="1838"/>
                  <a:pt x="1550" y="1838"/>
                  <a:pt x="1550" y="1838"/>
                </a:cubicBezTo>
                <a:cubicBezTo>
                  <a:pt x="1553" y="1839"/>
                  <a:pt x="1556" y="1840"/>
                  <a:pt x="1558" y="1842"/>
                </a:cubicBezTo>
                <a:cubicBezTo>
                  <a:pt x="1560" y="1843"/>
                  <a:pt x="1562" y="1845"/>
                  <a:pt x="1563" y="1847"/>
                </a:cubicBezTo>
                <a:cubicBezTo>
                  <a:pt x="1571" y="1858"/>
                  <a:pt x="1571" y="1858"/>
                  <a:pt x="1571" y="1858"/>
                </a:cubicBezTo>
                <a:cubicBezTo>
                  <a:pt x="1573" y="1861"/>
                  <a:pt x="1577" y="1865"/>
                  <a:pt x="1579" y="1870"/>
                </a:cubicBezTo>
                <a:cubicBezTo>
                  <a:pt x="1579" y="1870"/>
                  <a:pt x="1579" y="1870"/>
                  <a:pt x="1579" y="1870"/>
                </a:cubicBezTo>
                <a:cubicBezTo>
                  <a:pt x="1581" y="1872"/>
                  <a:pt x="1581" y="1874"/>
                  <a:pt x="1581" y="1876"/>
                </a:cubicBezTo>
                <a:cubicBezTo>
                  <a:pt x="1581" y="1877"/>
                  <a:pt x="1580" y="1878"/>
                  <a:pt x="1579" y="1879"/>
                </a:cubicBezTo>
                <a:cubicBezTo>
                  <a:pt x="1579" y="1879"/>
                  <a:pt x="1579" y="1880"/>
                  <a:pt x="1579" y="1880"/>
                </a:cubicBezTo>
                <a:cubicBezTo>
                  <a:pt x="1579" y="1880"/>
                  <a:pt x="1579" y="1880"/>
                  <a:pt x="1579" y="1880"/>
                </a:cubicBezTo>
                <a:cubicBezTo>
                  <a:pt x="1578" y="1880"/>
                  <a:pt x="1578" y="1880"/>
                  <a:pt x="1578" y="1880"/>
                </a:cubicBezTo>
                <a:cubicBezTo>
                  <a:pt x="1578" y="1880"/>
                  <a:pt x="1578" y="1881"/>
                  <a:pt x="1577" y="1881"/>
                </a:cubicBezTo>
                <a:cubicBezTo>
                  <a:pt x="1577" y="1881"/>
                  <a:pt x="1577" y="1881"/>
                  <a:pt x="1576" y="1881"/>
                </a:cubicBezTo>
                <a:cubicBezTo>
                  <a:pt x="1576" y="1881"/>
                  <a:pt x="1576" y="1882"/>
                  <a:pt x="1575" y="1882"/>
                </a:cubicBezTo>
                <a:cubicBezTo>
                  <a:pt x="1569" y="1885"/>
                  <a:pt x="1560" y="1884"/>
                  <a:pt x="1553" y="1884"/>
                </a:cubicBezTo>
                <a:cubicBezTo>
                  <a:pt x="1516" y="1884"/>
                  <a:pt x="1516" y="1884"/>
                  <a:pt x="1516" y="1884"/>
                </a:cubicBezTo>
                <a:cubicBezTo>
                  <a:pt x="1509" y="1884"/>
                  <a:pt x="1501" y="1883"/>
                  <a:pt x="1494" y="1879"/>
                </a:cubicBezTo>
                <a:cubicBezTo>
                  <a:pt x="1492" y="1878"/>
                  <a:pt x="1490" y="1877"/>
                  <a:pt x="1488" y="1876"/>
                </a:cubicBezTo>
                <a:cubicBezTo>
                  <a:pt x="1486" y="1874"/>
                  <a:pt x="1484" y="1872"/>
                  <a:pt x="1483" y="1871"/>
                </a:cubicBezTo>
                <a:cubicBezTo>
                  <a:pt x="1481" y="1868"/>
                  <a:pt x="1481" y="1868"/>
                  <a:pt x="1481" y="1868"/>
                </a:cubicBezTo>
                <a:cubicBezTo>
                  <a:pt x="1478" y="1861"/>
                  <a:pt x="1473" y="1854"/>
                  <a:pt x="1470" y="1847"/>
                </a:cubicBezTo>
                <a:cubicBezTo>
                  <a:pt x="1467" y="1842"/>
                  <a:pt x="1469" y="1839"/>
                  <a:pt x="1474" y="1837"/>
                </a:cubicBezTo>
                <a:close/>
                <a:moveTo>
                  <a:pt x="965" y="1871"/>
                </a:moveTo>
                <a:cubicBezTo>
                  <a:pt x="966" y="1869"/>
                  <a:pt x="966" y="1868"/>
                  <a:pt x="966" y="1866"/>
                </a:cubicBezTo>
                <a:cubicBezTo>
                  <a:pt x="966" y="1866"/>
                  <a:pt x="966" y="1866"/>
                  <a:pt x="966" y="1866"/>
                </a:cubicBezTo>
                <a:cubicBezTo>
                  <a:pt x="967" y="1861"/>
                  <a:pt x="966" y="1855"/>
                  <a:pt x="968" y="1850"/>
                </a:cubicBezTo>
                <a:cubicBezTo>
                  <a:pt x="968" y="1848"/>
                  <a:pt x="968" y="1848"/>
                  <a:pt x="968" y="1848"/>
                </a:cubicBezTo>
                <a:cubicBezTo>
                  <a:pt x="968" y="1846"/>
                  <a:pt x="969" y="1845"/>
                  <a:pt x="970" y="1843"/>
                </a:cubicBezTo>
                <a:cubicBezTo>
                  <a:pt x="971" y="1842"/>
                  <a:pt x="973" y="1841"/>
                  <a:pt x="974" y="1841"/>
                </a:cubicBezTo>
                <a:cubicBezTo>
                  <a:pt x="974" y="1840"/>
                  <a:pt x="974" y="1840"/>
                  <a:pt x="974" y="1840"/>
                </a:cubicBezTo>
                <a:cubicBezTo>
                  <a:pt x="975" y="1840"/>
                  <a:pt x="975" y="1840"/>
                  <a:pt x="975" y="1840"/>
                </a:cubicBezTo>
                <a:cubicBezTo>
                  <a:pt x="976" y="1840"/>
                  <a:pt x="976" y="1839"/>
                  <a:pt x="976" y="1839"/>
                </a:cubicBezTo>
                <a:cubicBezTo>
                  <a:pt x="976" y="1839"/>
                  <a:pt x="977" y="1839"/>
                  <a:pt x="977" y="1839"/>
                </a:cubicBezTo>
                <a:cubicBezTo>
                  <a:pt x="978" y="1839"/>
                  <a:pt x="978" y="1838"/>
                  <a:pt x="979" y="1838"/>
                </a:cubicBezTo>
                <a:cubicBezTo>
                  <a:pt x="980" y="1838"/>
                  <a:pt x="980" y="1838"/>
                  <a:pt x="980" y="1838"/>
                </a:cubicBezTo>
                <a:cubicBezTo>
                  <a:pt x="981" y="1837"/>
                  <a:pt x="982" y="1837"/>
                  <a:pt x="983" y="1837"/>
                </a:cubicBezTo>
                <a:cubicBezTo>
                  <a:pt x="983" y="1837"/>
                  <a:pt x="984" y="1837"/>
                  <a:pt x="984" y="1837"/>
                </a:cubicBezTo>
                <a:cubicBezTo>
                  <a:pt x="984" y="1837"/>
                  <a:pt x="984" y="1837"/>
                  <a:pt x="985" y="1837"/>
                </a:cubicBezTo>
                <a:cubicBezTo>
                  <a:pt x="985" y="1837"/>
                  <a:pt x="985" y="1837"/>
                  <a:pt x="986" y="1836"/>
                </a:cubicBezTo>
                <a:cubicBezTo>
                  <a:pt x="988" y="1836"/>
                  <a:pt x="991" y="1836"/>
                  <a:pt x="993" y="1836"/>
                </a:cubicBezTo>
                <a:cubicBezTo>
                  <a:pt x="995" y="1836"/>
                  <a:pt x="995" y="1836"/>
                  <a:pt x="995" y="1836"/>
                </a:cubicBezTo>
                <a:cubicBezTo>
                  <a:pt x="998" y="1836"/>
                  <a:pt x="1000" y="1836"/>
                  <a:pt x="1003" y="1836"/>
                </a:cubicBezTo>
                <a:cubicBezTo>
                  <a:pt x="1038" y="1836"/>
                  <a:pt x="1038" y="1836"/>
                  <a:pt x="1038" y="1836"/>
                </a:cubicBezTo>
                <a:cubicBezTo>
                  <a:pt x="1038" y="1836"/>
                  <a:pt x="1039" y="1836"/>
                  <a:pt x="1040" y="1836"/>
                </a:cubicBezTo>
                <a:cubicBezTo>
                  <a:pt x="1040" y="1836"/>
                  <a:pt x="1040" y="1836"/>
                  <a:pt x="1041" y="1836"/>
                </a:cubicBezTo>
                <a:cubicBezTo>
                  <a:pt x="1042" y="1836"/>
                  <a:pt x="1042" y="1836"/>
                  <a:pt x="1043" y="1836"/>
                </a:cubicBezTo>
                <a:cubicBezTo>
                  <a:pt x="1050" y="1837"/>
                  <a:pt x="1058" y="1839"/>
                  <a:pt x="1061" y="1844"/>
                </a:cubicBezTo>
                <a:cubicBezTo>
                  <a:pt x="1061" y="1845"/>
                  <a:pt x="1061" y="1845"/>
                  <a:pt x="1061" y="1846"/>
                </a:cubicBezTo>
                <a:cubicBezTo>
                  <a:pt x="1061" y="1846"/>
                  <a:pt x="1061" y="1846"/>
                  <a:pt x="1061" y="1846"/>
                </a:cubicBezTo>
                <a:cubicBezTo>
                  <a:pt x="1063" y="1853"/>
                  <a:pt x="1062" y="1863"/>
                  <a:pt x="1062" y="1870"/>
                </a:cubicBezTo>
                <a:cubicBezTo>
                  <a:pt x="1062" y="1872"/>
                  <a:pt x="1062" y="1872"/>
                  <a:pt x="1062" y="1872"/>
                </a:cubicBezTo>
                <a:cubicBezTo>
                  <a:pt x="1062" y="1873"/>
                  <a:pt x="1062" y="1874"/>
                  <a:pt x="1061" y="1876"/>
                </a:cubicBezTo>
                <a:cubicBezTo>
                  <a:pt x="1054" y="1889"/>
                  <a:pt x="1022" y="1885"/>
                  <a:pt x="1010" y="1885"/>
                </a:cubicBezTo>
                <a:cubicBezTo>
                  <a:pt x="1003" y="1885"/>
                  <a:pt x="996" y="1885"/>
                  <a:pt x="989" y="1885"/>
                </a:cubicBezTo>
                <a:cubicBezTo>
                  <a:pt x="983" y="1885"/>
                  <a:pt x="974" y="1884"/>
                  <a:pt x="969" y="1879"/>
                </a:cubicBezTo>
                <a:cubicBezTo>
                  <a:pt x="969" y="1879"/>
                  <a:pt x="969" y="1879"/>
                  <a:pt x="968" y="1879"/>
                </a:cubicBezTo>
                <a:cubicBezTo>
                  <a:pt x="968" y="1879"/>
                  <a:pt x="968" y="1878"/>
                  <a:pt x="968" y="1878"/>
                </a:cubicBezTo>
                <a:cubicBezTo>
                  <a:pt x="967" y="1878"/>
                  <a:pt x="967" y="1878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6" y="1876"/>
                  <a:pt x="966" y="1876"/>
                  <a:pt x="966" y="1875"/>
                </a:cubicBezTo>
                <a:cubicBezTo>
                  <a:pt x="965" y="1874"/>
                  <a:pt x="965" y="1873"/>
                  <a:pt x="965" y="1872"/>
                </a:cubicBezTo>
                <a:lnTo>
                  <a:pt x="965" y="1871"/>
                </a:lnTo>
                <a:close/>
                <a:moveTo>
                  <a:pt x="956" y="1955"/>
                </a:moveTo>
                <a:cubicBezTo>
                  <a:pt x="956" y="1952"/>
                  <a:pt x="956" y="1952"/>
                  <a:pt x="956" y="1952"/>
                </a:cubicBezTo>
                <a:cubicBezTo>
                  <a:pt x="956" y="1952"/>
                  <a:pt x="956" y="1951"/>
                  <a:pt x="956" y="1951"/>
                </a:cubicBezTo>
                <a:cubicBezTo>
                  <a:pt x="957" y="1943"/>
                  <a:pt x="958" y="1935"/>
                  <a:pt x="959" y="1926"/>
                </a:cubicBezTo>
                <a:cubicBezTo>
                  <a:pt x="959" y="1926"/>
                  <a:pt x="959" y="1926"/>
                  <a:pt x="959" y="1926"/>
                </a:cubicBezTo>
                <a:cubicBezTo>
                  <a:pt x="959" y="1926"/>
                  <a:pt x="959" y="1926"/>
                  <a:pt x="959" y="1925"/>
                </a:cubicBezTo>
                <a:cubicBezTo>
                  <a:pt x="963" y="1907"/>
                  <a:pt x="999" y="1911"/>
                  <a:pt x="1013" y="1911"/>
                </a:cubicBezTo>
                <a:cubicBezTo>
                  <a:pt x="1025" y="1911"/>
                  <a:pt x="1055" y="1908"/>
                  <a:pt x="1061" y="1921"/>
                </a:cubicBezTo>
                <a:cubicBezTo>
                  <a:pt x="1062" y="1923"/>
                  <a:pt x="1063" y="1924"/>
                  <a:pt x="1063" y="1926"/>
                </a:cubicBezTo>
                <a:cubicBezTo>
                  <a:pt x="1063" y="1940"/>
                  <a:pt x="1063" y="1940"/>
                  <a:pt x="1063" y="1940"/>
                </a:cubicBezTo>
                <a:cubicBezTo>
                  <a:pt x="1063" y="1945"/>
                  <a:pt x="1063" y="1949"/>
                  <a:pt x="1063" y="1953"/>
                </a:cubicBezTo>
                <a:cubicBezTo>
                  <a:pt x="1063" y="1953"/>
                  <a:pt x="1063" y="1953"/>
                  <a:pt x="1063" y="1953"/>
                </a:cubicBezTo>
                <a:cubicBezTo>
                  <a:pt x="1063" y="1955"/>
                  <a:pt x="1063" y="1955"/>
                  <a:pt x="1063" y="1955"/>
                </a:cubicBezTo>
                <a:cubicBezTo>
                  <a:pt x="1063" y="1957"/>
                  <a:pt x="1062" y="1959"/>
                  <a:pt x="1061" y="1961"/>
                </a:cubicBezTo>
                <a:cubicBezTo>
                  <a:pt x="1061" y="1962"/>
                  <a:pt x="1060" y="1962"/>
                  <a:pt x="1060" y="1962"/>
                </a:cubicBezTo>
                <a:cubicBezTo>
                  <a:pt x="1060" y="1963"/>
                  <a:pt x="1059" y="1963"/>
                  <a:pt x="1059" y="1964"/>
                </a:cubicBezTo>
                <a:cubicBezTo>
                  <a:pt x="1058" y="1964"/>
                  <a:pt x="1058" y="1964"/>
                  <a:pt x="1058" y="1964"/>
                </a:cubicBezTo>
                <a:cubicBezTo>
                  <a:pt x="1055" y="1967"/>
                  <a:pt x="1051" y="1969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4" y="1971"/>
                  <a:pt x="1043" y="1971"/>
                  <a:pt x="1041" y="1971"/>
                </a:cubicBezTo>
                <a:cubicBezTo>
                  <a:pt x="1041" y="1971"/>
                  <a:pt x="1040" y="1971"/>
                  <a:pt x="1040" y="1971"/>
                </a:cubicBezTo>
                <a:cubicBezTo>
                  <a:pt x="1038" y="1971"/>
                  <a:pt x="1037" y="1972"/>
                  <a:pt x="1035" y="1972"/>
                </a:cubicBezTo>
                <a:cubicBezTo>
                  <a:pt x="1035" y="1972"/>
                  <a:pt x="1035" y="1972"/>
                  <a:pt x="1035" y="1972"/>
                </a:cubicBezTo>
                <a:cubicBezTo>
                  <a:pt x="982" y="1972"/>
                  <a:pt x="982" y="1972"/>
                  <a:pt x="982" y="1972"/>
                </a:cubicBezTo>
                <a:cubicBezTo>
                  <a:pt x="976" y="1972"/>
                  <a:pt x="969" y="1971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2" y="1966"/>
                  <a:pt x="961" y="1965"/>
                  <a:pt x="960" y="1964"/>
                </a:cubicBezTo>
                <a:cubicBezTo>
                  <a:pt x="959" y="1964"/>
                  <a:pt x="958" y="1963"/>
                  <a:pt x="958" y="1962"/>
                </a:cubicBezTo>
                <a:cubicBezTo>
                  <a:pt x="958" y="1962"/>
                  <a:pt x="958" y="1962"/>
                  <a:pt x="957" y="1962"/>
                </a:cubicBezTo>
                <a:cubicBezTo>
                  <a:pt x="956" y="1960"/>
                  <a:pt x="956" y="1957"/>
                  <a:pt x="956" y="1955"/>
                </a:cubicBezTo>
                <a:close/>
                <a:moveTo>
                  <a:pt x="820" y="1872"/>
                </a:moveTo>
                <a:cubicBezTo>
                  <a:pt x="820" y="1872"/>
                  <a:pt x="820" y="1872"/>
                  <a:pt x="820" y="1872"/>
                </a:cubicBezTo>
                <a:cubicBezTo>
                  <a:pt x="820" y="1872"/>
                  <a:pt x="820" y="1872"/>
                  <a:pt x="820" y="1872"/>
                </a:cubicBezTo>
                <a:cubicBezTo>
                  <a:pt x="820" y="1870"/>
                  <a:pt x="821" y="1868"/>
                  <a:pt x="822" y="1866"/>
                </a:cubicBezTo>
                <a:cubicBezTo>
                  <a:pt x="823" y="1861"/>
                  <a:pt x="824" y="1854"/>
                  <a:pt x="827" y="1849"/>
                </a:cubicBezTo>
                <a:cubicBezTo>
                  <a:pt x="827" y="1848"/>
                  <a:pt x="827" y="1848"/>
                  <a:pt x="827" y="1848"/>
                </a:cubicBezTo>
                <a:cubicBezTo>
                  <a:pt x="827" y="1847"/>
                  <a:pt x="829" y="1845"/>
                  <a:pt x="830" y="1844"/>
                </a:cubicBezTo>
                <a:cubicBezTo>
                  <a:pt x="831" y="1843"/>
                  <a:pt x="832" y="1842"/>
                  <a:pt x="833" y="1841"/>
                </a:cubicBezTo>
                <a:cubicBezTo>
                  <a:pt x="837" y="1839"/>
                  <a:pt x="840" y="1838"/>
                  <a:pt x="844" y="1837"/>
                </a:cubicBezTo>
                <a:cubicBezTo>
                  <a:pt x="845" y="1837"/>
                  <a:pt x="845" y="1837"/>
                  <a:pt x="845" y="1837"/>
                </a:cubicBezTo>
                <a:cubicBezTo>
                  <a:pt x="848" y="1836"/>
                  <a:pt x="851" y="1836"/>
                  <a:pt x="855" y="1836"/>
                </a:cubicBezTo>
                <a:cubicBezTo>
                  <a:pt x="859" y="1836"/>
                  <a:pt x="859" y="1836"/>
                  <a:pt x="859" y="1836"/>
                </a:cubicBezTo>
                <a:cubicBezTo>
                  <a:pt x="861" y="1836"/>
                  <a:pt x="862" y="1836"/>
                  <a:pt x="864" y="1836"/>
                </a:cubicBezTo>
                <a:cubicBezTo>
                  <a:pt x="873" y="1836"/>
                  <a:pt x="883" y="1836"/>
                  <a:pt x="893" y="1836"/>
                </a:cubicBezTo>
                <a:cubicBezTo>
                  <a:pt x="894" y="1836"/>
                  <a:pt x="896" y="1836"/>
                  <a:pt x="897" y="1836"/>
                </a:cubicBezTo>
                <a:cubicBezTo>
                  <a:pt x="899" y="1836"/>
                  <a:pt x="899" y="1836"/>
                  <a:pt x="899" y="1836"/>
                </a:cubicBezTo>
                <a:cubicBezTo>
                  <a:pt x="899" y="1836"/>
                  <a:pt x="899" y="1836"/>
                  <a:pt x="900" y="1836"/>
                </a:cubicBezTo>
                <a:cubicBezTo>
                  <a:pt x="901" y="1836"/>
                  <a:pt x="902" y="1836"/>
                  <a:pt x="904" y="1836"/>
                </a:cubicBezTo>
                <a:cubicBezTo>
                  <a:pt x="904" y="1836"/>
                  <a:pt x="904" y="1836"/>
                  <a:pt x="904" y="1836"/>
                </a:cubicBezTo>
                <a:cubicBezTo>
                  <a:pt x="911" y="1837"/>
                  <a:pt x="919" y="1839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54"/>
                  <a:pt x="918" y="1863"/>
                  <a:pt x="917" y="1870"/>
                </a:cubicBezTo>
                <a:cubicBezTo>
                  <a:pt x="917" y="1870"/>
                  <a:pt x="917" y="1870"/>
                  <a:pt x="917" y="1870"/>
                </a:cubicBezTo>
                <a:cubicBezTo>
                  <a:pt x="917" y="1872"/>
                  <a:pt x="917" y="1872"/>
                  <a:pt x="917" y="1872"/>
                </a:cubicBezTo>
                <a:cubicBezTo>
                  <a:pt x="916" y="1873"/>
                  <a:pt x="916" y="1875"/>
                  <a:pt x="914" y="1876"/>
                </a:cubicBezTo>
                <a:cubicBezTo>
                  <a:pt x="914" y="1876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04" y="1889"/>
                  <a:pt x="878" y="1886"/>
                  <a:pt x="865" y="1886"/>
                </a:cubicBezTo>
                <a:cubicBezTo>
                  <a:pt x="857" y="1886"/>
                  <a:pt x="849" y="1886"/>
                  <a:pt x="841" y="1886"/>
                </a:cubicBezTo>
                <a:cubicBezTo>
                  <a:pt x="834" y="1886"/>
                  <a:pt x="824" y="1884"/>
                  <a:pt x="820" y="1877"/>
                </a:cubicBezTo>
                <a:cubicBezTo>
                  <a:pt x="820" y="1877"/>
                  <a:pt x="820" y="1876"/>
                  <a:pt x="820" y="1875"/>
                </a:cubicBezTo>
                <a:cubicBezTo>
                  <a:pt x="820" y="1875"/>
                  <a:pt x="820" y="1875"/>
                  <a:pt x="820" y="1874"/>
                </a:cubicBezTo>
                <a:cubicBezTo>
                  <a:pt x="820" y="1873"/>
                  <a:pt x="820" y="1873"/>
                  <a:pt x="820" y="1872"/>
                </a:cubicBezTo>
                <a:close/>
                <a:moveTo>
                  <a:pt x="795" y="1956"/>
                </a:moveTo>
                <a:cubicBezTo>
                  <a:pt x="796" y="1952"/>
                  <a:pt x="796" y="1952"/>
                  <a:pt x="796" y="1952"/>
                </a:cubicBezTo>
                <a:cubicBezTo>
                  <a:pt x="796" y="1952"/>
                  <a:pt x="796" y="1952"/>
                  <a:pt x="796" y="1952"/>
                </a:cubicBezTo>
                <a:cubicBezTo>
                  <a:pt x="796" y="1951"/>
                  <a:pt x="796" y="1951"/>
                  <a:pt x="796" y="1950"/>
                </a:cubicBezTo>
                <a:cubicBezTo>
                  <a:pt x="803" y="1926"/>
                  <a:pt x="803" y="1926"/>
                  <a:pt x="803" y="1926"/>
                </a:cubicBezTo>
                <a:cubicBezTo>
                  <a:pt x="804" y="1926"/>
                  <a:pt x="804" y="1926"/>
                  <a:pt x="804" y="1925"/>
                </a:cubicBezTo>
                <a:cubicBezTo>
                  <a:pt x="811" y="1908"/>
                  <a:pt x="843" y="1911"/>
                  <a:pt x="859" y="1911"/>
                </a:cubicBezTo>
                <a:cubicBezTo>
                  <a:pt x="865" y="1911"/>
                  <a:pt x="877" y="1910"/>
                  <a:pt x="888" y="1912"/>
                </a:cubicBezTo>
                <a:cubicBezTo>
                  <a:pt x="890" y="1912"/>
                  <a:pt x="891" y="1912"/>
                  <a:pt x="893" y="1913"/>
                </a:cubicBezTo>
                <a:cubicBezTo>
                  <a:pt x="894" y="1913"/>
                  <a:pt x="894" y="1913"/>
                  <a:pt x="894" y="1913"/>
                </a:cubicBezTo>
                <a:cubicBezTo>
                  <a:pt x="899" y="1914"/>
                  <a:pt x="903" y="1916"/>
                  <a:pt x="905" y="1920"/>
                </a:cubicBezTo>
                <a:cubicBezTo>
                  <a:pt x="906" y="1920"/>
                  <a:pt x="906" y="1920"/>
                  <a:pt x="906" y="1920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7" y="1923"/>
                  <a:pt x="907" y="1924"/>
                  <a:pt x="907" y="1926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6" y="1932"/>
                  <a:pt x="905" y="1936"/>
                  <a:pt x="904" y="1941"/>
                </a:cubicBezTo>
                <a:cubicBezTo>
                  <a:pt x="902" y="1955"/>
                  <a:pt x="902" y="1955"/>
                  <a:pt x="902" y="1955"/>
                </a:cubicBezTo>
                <a:cubicBezTo>
                  <a:pt x="901" y="1958"/>
                  <a:pt x="900" y="1960"/>
                  <a:pt x="899" y="1962"/>
                </a:cubicBezTo>
                <a:cubicBezTo>
                  <a:pt x="898" y="1962"/>
                  <a:pt x="898" y="1962"/>
                  <a:pt x="898" y="1962"/>
                </a:cubicBezTo>
                <a:cubicBezTo>
                  <a:pt x="898" y="1963"/>
                  <a:pt x="897" y="1963"/>
                  <a:pt x="897" y="1963"/>
                </a:cubicBezTo>
                <a:cubicBezTo>
                  <a:pt x="897" y="1964"/>
                  <a:pt x="896" y="1964"/>
                  <a:pt x="895" y="1965"/>
                </a:cubicBezTo>
                <a:cubicBezTo>
                  <a:pt x="891" y="1968"/>
                  <a:pt x="887" y="1969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0" y="1971"/>
                  <a:pt x="879" y="1971"/>
                  <a:pt x="877" y="1971"/>
                </a:cubicBezTo>
                <a:cubicBezTo>
                  <a:pt x="877" y="1972"/>
                  <a:pt x="876" y="1972"/>
                  <a:pt x="876" y="1972"/>
                </a:cubicBezTo>
                <a:cubicBezTo>
                  <a:pt x="874" y="1972"/>
                  <a:pt x="872" y="1972"/>
                  <a:pt x="871" y="1972"/>
                </a:cubicBezTo>
                <a:cubicBezTo>
                  <a:pt x="871" y="1972"/>
                  <a:pt x="871" y="1972"/>
                  <a:pt x="871" y="1972"/>
                </a:cubicBezTo>
                <a:cubicBezTo>
                  <a:pt x="818" y="1972"/>
                  <a:pt x="818" y="1972"/>
                  <a:pt x="818" y="1972"/>
                </a:cubicBezTo>
                <a:cubicBezTo>
                  <a:pt x="812" y="1972"/>
                  <a:pt x="805" y="1971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8" y="1967"/>
                  <a:pt x="797" y="1966"/>
                  <a:pt x="797" y="1965"/>
                </a:cubicBezTo>
                <a:cubicBezTo>
                  <a:pt x="796" y="1964"/>
                  <a:pt x="796" y="1963"/>
                  <a:pt x="795" y="1963"/>
                </a:cubicBezTo>
                <a:cubicBezTo>
                  <a:pt x="795" y="1962"/>
                  <a:pt x="795" y="1962"/>
                  <a:pt x="795" y="1962"/>
                </a:cubicBezTo>
                <a:cubicBezTo>
                  <a:pt x="794" y="1960"/>
                  <a:pt x="794" y="1958"/>
                  <a:pt x="795" y="1956"/>
                </a:cubicBezTo>
                <a:close/>
                <a:moveTo>
                  <a:pt x="674" y="1875"/>
                </a:moveTo>
                <a:cubicBezTo>
                  <a:pt x="674" y="1872"/>
                  <a:pt x="676" y="1869"/>
                  <a:pt x="677" y="1867"/>
                </a:cubicBezTo>
                <a:cubicBezTo>
                  <a:pt x="680" y="1861"/>
                  <a:pt x="683" y="1852"/>
                  <a:pt x="687" y="1847"/>
                </a:cubicBezTo>
                <a:cubicBezTo>
                  <a:pt x="688" y="1846"/>
                  <a:pt x="688" y="1846"/>
                  <a:pt x="688" y="1846"/>
                </a:cubicBezTo>
                <a:cubicBezTo>
                  <a:pt x="688" y="1846"/>
                  <a:pt x="689" y="1845"/>
                  <a:pt x="689" y="1845"/>
                </a:cubicBezTo>
                <a:cubicBezTo>
                  <a:pt x="689" y="1845"/>
                  <a:pt x="689" y="1845"/>
                  <a:pt x="690" y="1844"/>
                </a:cubicBezTo>
                <a:cubicBezTo>
                  <a:pt x="690" y="1844"/>
                  <a:pt x="690" y="1844"/>
                  <a:pt x="690" y="1844"/>
                </a:cubicBezTo>
                <a:cubicBezTo>
                  <a:pt x="690" y="1844"/>
                  <a:pt x="691" y="1844"/>
                  <a:pt x="691" y="1843"/>
                </a:cubicBezTo>
                <a:cubicBezTo>
                  <a:pt x="695" y="1840"/>
                  <a:pt x="700" y="1838"/>
                  <a:pt x="706" y="1838"/>
                </a:cubicBezTo>
                <a:cubicBezTo>
                  <a:pt x="706" y="1837"/>
                  <a:pt x="706" y="1837"/>
                  <a:pt x="706" y="1837"/>
                </a:cubicBezTo>
                <a:cubicBezTo>
                  <a:pt x="709" y="1837"/>
                  <a:pt x="713" y="1836"/>
                  <a:pt x="716" y="1836"/>
                </a:cubicBezTo>
                <a:cubicBezTo>
                  <a:pt x="734" y="1836"/>
                  <a:pt x="734" y="1836"/>
                  <a:pt x="734" y="1836"/>
                </a:cubicBezTo>
                <a:cubicBezTo>
                  <a:pt x="740" y="1836"/>
                  <a:pt x="746" y="1836"/>
                  <a:pt x="751" y="1836"/>
                </a:cubicBezTo>
                <a:cubicBezTo>
                  <a:pt x="759" y="1836"/>
                  <a:pt x="771" y="1835"/>
                  <a:pt x="777" y="1841"/>
                </a:cubicBezTo>
                <a:cubicBezTo>
                  <a:pt x="778" y="1841"/>
                  <a:pt x="778" y="1842"/>
                  <a:pt x="778" y="1842"/>
                </a:cubicBezTo>
                <a:cubicBezTo>
                  <a:pt x="778" y="1842"/>
                  <a:pt x="779" y="1842"/>
                  <a:pt x="779" y="1842"/>
                </a:cubicBezTo>
                <a:cubicBezTo>
                  <a:pt x="779" y="1842"/>
                  <a:pt x="779" y="1843"/>
                  <a:pt x="779" y="1843"/>
                </a:cubicBezTo>
                <a:cubicBezTo>
                  <a:pt x="779" y="1843"/>
                  <a:pt x="779" y="1843"/>
                  <a:pt x="780" y="1844"/>
                </a:cubicBezTo>
                <a:cubicBezTo>
                  <a:pt x="780" y="1845"/>
                  <a:pt x="780" y="1846"/>
                  <a:pt x="780" y="1847"/>
                </a:cubicBezTo>
                <a:cubicBezTo>
                  <a:pt x="779" y="1854"/>
                  <a:pt x="774" y="1863"/>
                  <a:pt x="773" y="1867"/>
                </a:cubicBezTo>
                <a:cubicBezTo>
                  <a:pt x="773" y="1867"/>
                  <a:pt x="773" y="1867"/>
                  <a:pt x="773" y="1867"/>
                </a:cubicBezTo>
                <a:cubicBezTo>
                  <a:pt x="772" y="1869"/>
                  <a:pt x="772" y="1870"/>
                  <a:pt x="771" y="1871"/>
                </a:cubicBezTo>
                <a:cubicBezTo>
                  <a:pt x="771" y="1872"/>
                  <a:pt x="771" y="1872"/>
                  <a:pt x="771" y="1872"/>
                </a:cubicBezTo>
                <a:cubicBezTo>
                  <a:pt x="771" y="1873"/>
                  <a:pt x="771" y="1873"/>
                  <a:pt x="770" y="1873"/>
                </a:cubicBezTo>
                <a:cubicBezTo>
                  <a:pt x="770" y="1874"/>
                  <a:pt x="770" y="1874"/>
                  <a:pt x="770" y="1874"/>
                </a:cubicBezTo>
                <a:cubicBezTo>
                  <a:pt x="770" y="1875"/>
                  <a:pt x="769" y="1875"/>
                  <a:pt x="769" y="1876"/>
                </a:cubicBezTo>
                <a:cubicBezTo>
                  <a:pt x="769" y="1876"/>
                  <a:pt x="769" y="1876"/>
                  <a:pt x="768" y="1876"/>
                </a:cubicBezTo>
                <a:cubicBezTo>
                  <a:pt x="768" y="1876"/>
                  <a:pt x="768" y="1877"/>
                  <a:pt x="768" y="1877"/>
                </a:cubicBezTo>
                <a:cubicBezTo>
                  <a:pt x="768" y="1877"/>
                  <a:pt x="767" y="1877"/>
                  <a:pt x="767" y="1877"/>
                </a:cubicBezTo>
                <a:cubicBezTo>
                  <a:pt x="766" y="1878"/>
                  <a:pt x="765" y="1879"/>
                  <a:pt x="764" y="1880"/>
                </a:cubicBezTo>
                <a:cubicBezTo>
                  <a:pt x="763" y="1880"/>
                  <a:pt x="762" y="1881"/>
                  <a:pt x="761" y="1881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56" y="1883"/>
                  <a:pt x="752" y="1885"/>
                  <a:pt x="749" y="1885"/>
                </a:cubicBezTo>
                <a:cubicBezTo>
                  <a:pt x="748" y="1885"/>
                  <a:pt x="746" y="1885"/>
                  <a:pt x="745" y="1886"/>
                </a:cubicBezTo>
                <a:cubicBezTo>
                  <a:pt x="745" y="1886"/>
                  <a:pt x="745" y="1886"/>
                  <a:pt x="745" y="1886"/>
                </a:cubicBezTo>
                <a:cubicBezTo>
                  <a:pt x="738" y="1886"/>
                  <a:pt x="730" y="1886"/>
                  <a:pt x="723" y="1886"/>
                </a:cubicBezTo>
                <a:cubicBezTo>
                  <a:pt x="693" y="1886"/>
                  <a:pt x="693" y="1886"/>
                  <a:pt x="693" y="1886"/>
                </a:cubicBezTo>
                <a:cubicBezTo>
                  <a:pt x="687" y="1886"/>
                  <a:pt x="676" y="1885"/>
                  <a:pt x="674" y="1878"/>
                </a:cubicBezTo>
                <a:cubicBezTo>
                  <a:pt x="673" y="1877"/>
                  <a:pt x="673" y="1876"/>
                  <a:pt x="673" y="1876"/>
                </a:cubicBezTo>
                <a:cubicBezTo>
                  <a:pt x="673" y="1875"/>
                  <a:pt x="674" y="1875"/>
                  <a:pt x="674" y="1875"/>
                </a:cubicBezTo>
                <a:close/>
                <a:moveTo>
                  <a:pt x="647" y="1928"/>
                </a:moveTo>
                <a:cubicBezTo>
                  <a:pt x="648" y="1927"/>
                  <a:pt x="648" y="1927"/>
                  <a:pt x="648" y="1927"/>
                </a:cubicBezTo>
                <a:cubicBezTo>
                  <a:pt x="648" y="1926"/>
                  <a:pt x="648" y="1926"/>
                  <a:pt x="648" y="1926"/>
                </a:cubicBezTo>
                <a:cubicBezTo>
                  <a:pt x="649" y="1925"/>
                  <a:pt x="649" y="1924"/>
                  <a:pt x="650" y="1924"/>
                </a:cubicBezTo>
                <a:cubicBezTo>
                  <a:pt x="650" y="1924"/>
                  <a:pt x="650" y="1924"/>
                  <a:pt x="650" y="1924"/>
                </a:cubicBezTo>
                <a:cubicBezTo>
                  <a:pt x="661" y="1909"/>
                  <a:pt x="687" y="1912"/>
                  <a:pt x="703" y="1912"/>
                </a:cubicBezTo>
                <a:cubicBezTo>
                  <a:pt x="703" y="1912"/>
                  <a:pt x="703" y="1912"/>
                  <a:pt x="703" y="1912"/>
                </a:cubicBezTo>
                <a:cubicBezTo>
                  <a:pt x="708" y="1912"/>
                  <a:pt x="720" y="1911"/>
                  <a:pt x="730" y="1912"/>
                </a:cubicBezTo>
                <a:cubicBezTo>
                  <a:pt x="734" y="1912"/>
                  <a:pt x="737" y="1912"/>
                  <a:pt x="740" y="1913"/>
                </a:cubicBezTo>
                <a:cubicBezTo>
                  <a:pt x="742" y="1913"/>
                  <a:pt x="744" y="1914"/>
                  <a:pt x="745" y="1915"/>
                </a:cubicBezTo>
                <a:cubicBezTo>
                  <a:pt x="749" y="1917"/>
                  <a:pt x="752" y="1919"/>
                  <a:pt x="752" y="1923"/>
                </a:cubicBezTo>
                <a:cubicBezTo>
                  <a:pt x="752" y="1923"/>
                  <a:pt x="752" y="1924"/>
                  <a:pt x="752" y="1924"/>
                </a:cubicBezTo>
                <a:cubicBezTo>
                  <a:pt x="752" y="1924"/>
                  <a:pt x="752" y="1924"/>
                  <a:pt x="752" y="1924"/>
                </a:cubicBezTo>
                <a:cubicBezTo>
                  <a:pt x="752" y="1925"/>
                  <a:pt x="751" y="1926"/>
                  <a:pt x="751" y="1927"/>
                </a:cubicBezTo>
                <a:cubicBezTo>
                  <a:pt x="741" y="1956"/>
                  <a:pt x="741" y="1956"/>
                  <a:pt x="741" y="1956"/>
                </a:cubicBezTo>
                <a:cubicBezTo>
                  <a:pt x="740" y="1958"/>
                  <a:pt x="738" y="1960"/>
                  <a:pt x="736" y="1962"/>
                </a:cubicBezTo>
                <a:cubicBezTo>
                  <a:pt x="734" y="1964"/>
                  <a:pt x="731" y="1966"/>
                  <a:pt x="728" y="1967"/>
                </a:cubicBezTo>
                <a:cubicBezTo>
                  <a:pt x="728" y="1968"/>
                  <a:pt x="727" y="1968"/>
                  <a:pt x="727" y="1968"/>
                </a:cubicBezTo>
                <a:cubicBezTo>
                  <a:pt x="723" y="1970"/>
                  <a:pt x="718" y="1971"/>
                  <a:pt x="713" y="1972"/>
                </a:cubicBezTo>
                <a:cubicBezTo>
                  <a:pt x="713" y="1972"/>
                  <a:pt x="713" y="1972"/>
                  <a:pt x="713" y="1972"/>
                </a:cubicBezTo>
                <a:cubicBezTo>
                  <a:pt x="712" y="1972"/>
                  <a:pt x="711" y="1972"/>
                  <a:pt x="710" y="1972"/>
                </a:cubicBezTo>
                <a:cubicBezTo>
                  <a:pt x="701" y="1973"/>
                  <a:pt x="692" y="1972"/>
                  <a:pt x="682" y="1972"/>
                </a:cubicBezTo>
                <a:cubicBezTo>
                  <a:pt x="673" y="1973"/>
                  <a:pt x="663" y="1973"/>
                  <a:pt x="654" y="1973"/>
                </a:cubicBezTo>
                <a:cubicBezTo>
                  <a:pt x="647" y="1973"/>
                  <a:pt x="638" y="1971"/>
                  <a:pt x="634" y="1966"/>
                </a:cubicBezTo>
                <a:cubicBezTo>
                  <a:pt x="634" y="1965"/>
                  <a:pt x="634" y="1965"/>
                  <a:pt x="633" y="1965"/>
                </a:cubicBezTo>
                <a:cubicBezTo>
                  <a:pt x="633" y="1964"/>
                  <a:pt x="633" y="1964"/>
                  <a:pt x="633" y="1964"/>
                </a:cubicBezTo>
                <a:cubicBezTo>
                  <a:pt x="633" y="1963"/>
                  <a:pt x="633" y="1963"/>
                  <a:pt x="632" y="1963"/>
                </a:cubicBezTo>
                <a:cubicBezTo>
                  <a:pt x="632" y="1963"/>
                  <a:pt x="632" y="1962"/>
                  <a:pt x="632" y="1962"/>
                </a:cubicBezTo>
                <a:cubicBezTo>
                  <a:pt x="632" y="1962"/>
                  <a:pt x="632" y="1962"/>
                  <a:pt x="632" y="1962"/>
                </a:cubicBezTo>
                <a:cubicBezTo>
                  <a:pt x="632" y="1962"/>
                  <a:pt x="632" y="1961"/>
                  <a:pt x="632" y="1960"/>
                </a:cubicBezTo>
                <a:cubicBezTo>
                  <a:pt x="632" y="1959"/>
                  <a:pt x="632" y="1959"/>
                  <a:pt x="633" y="1959"/>
                </a:cubicBezTo>
                <a:cubicBezTo>
                  <a:pt x="633" y="1958"/>
                  <a:pt x="633" y="1957"/>
                  <a:pt x="633" y="1956"/>
                </a:cubicBezTo>
                <a:cubicBezTo>
                  <a:pt x="633" y="1956"/>
                  <a:pt x="633" y="1956"/>
                  <a:pt x="633" y="1956"/>
                </a:cubicBezTo>
                <a:cubicBezTo>
                  <a:pt x="634" y="1955"/>
                  <a:pt x="634" y="1955"/>
                  <a:pt x="634" y="1955"/>
                </a:cubicBezTo>
                <a:cubicBezTo>
                  <a:pt x="634" y="1954"/>
                  <a:pt x="635" y="1953"/>
                  <a:pt x="635" y="1952"/>
                </a:cubicBezTo>
                <a:cubicBezTo>
                  <a:pt x="639" y="1944"/>
                  <a:pt x="643" y="1936"/>
                  <a:pt x="647" y="1928"/>
                </a:cubicBezTo>
                <a:cubicBezTo>
                  <a:pt x="647" y="1928"/>
                  <a:pt x="647" y="1928"/>
                  <a:pt x="647" y="1928"/>
                </a:cubicBezTo>
                <a:close/>
                <a:moveTo>
                  <a:pt x="527" y="1875"/>
                </a:moveTo>
                <a:cubicBezTo>
                  <a:pt x="528" y="1873"/>
                  <a:pt x="531" y="1870"/>
                  <a:pt x="532" y="1868"/>
                </a:cubicBezTo>
                <a:cubicBezTo>
                  <a:pt x="536" y="1861"/>
                  <a:pt x="541" y="1854"/>
                  <a:pt x="546" y="1848"/>
                </a:cubicBezTo>
                <a:cubicBezTo>
                  <a:pt x="546" y="1847"/>
                  <a:pt x="546" y="1847"/>
                  <a:pt x="547" y="1847"/>
                </a:cubicBezTo>
                <a:cubicBezTo>
                  <a:pt x="547" y="1847"/>
                  <a:pt x="547" y="1847"/>
                  <a:pt x="547" y="1846"/>
                </a:cubicBezTo>
                <a:cubicBezTo>
                  <a:pt x="561" y="1833"/>
                  <a:pt x="590" y="1837"/>
                  <a:pt x="608" y="1837"/>
                </a:cubicBezTo>
                <a:cubicBezTo>
                  <a:pt x="616" y="1837"/>
                  <a:pt x="626" y="1835"/>
                  <a:pt x="634" y="1839"/>
                </a:cubicBezTo>
                <a:cubicBezTo>
                  <a:pt x="634" y="1839"/>
                  <a:pt x="634" y="1839"/>
                  <a:pt x="634" y="1839"/>
                </a:cubicBezTo>
                <a:cubicBezTo>
                  <a:pt x="634" y="1839"/>
                  <a:pt x="635" y="1839"/>
                  <a:pt x="636" y="1840"/>
                </a:cubicBezTo>
                <a:cubicBezTo>
                  <a:pt x="636" y="1840"/>
                  <a:pt x="636" y="1840"/>
                  <a:pt x="636" y="1840"/>
                </a:cubicBezTo>
                <a:cubicBezTo>
                  <a:pt x="638" y="1841"/>
                  <a:pt x="639" y="1843"/>
                  <a:pt x="639" y="1844"/>
                </a:cubicBezTo>
                <a:cubicBezTo>
                  <a:pt x="640" y="1845"/>
                  <a:pt x="640" y="1847"/>
                  <a:pt x="639" y="1849"/>
                </a:cubicBezTo>
                <a:cubicBezTo>
                  <a:pt x="638" y="1850"/>
                  <a:pt x="638" y="1850"/>
                  <a:pt x="638" y="1850"/>
                </a:cubicBezTo>
                <a:cubicBezTo>
                  <a:pt x="637" y="1854"/>
                  <a:pt x="633" y="1858"/>
                  <a:pt x="631" y="1862"/>
                </a:cubicBezTo>
                <a:cubicBezTo>
                  <a:pt x="631" y="1862"/>
                  <a:pt x="631" y="1862"/>
                  <a:pt x="631" y="1862"/>
                </a:cubicBezTo>
                <a:cubicBezTo>
                  <a:pt x="625" y="1873"/>
                  <a:pt x="625" y="1873"/>
                  <a:pt x="625" y="1873"/>
                </a:cubicBezTo>
                <a:cubicBezTo>
                  <a:pt x="624" y="1874"/>
                  <a:pt x="623" y="1876"/>
                  <a:pt x="621" y="1878"/>
                </a:cubicBezTo>
                <a:cubicBezTo>
                  <a:pt x="618" y="1879"/>
                  <a:pt x="616" y="1881"/>
                  <a:pt x="613" y="1882"/>
                </a:cubicBezTo>
                <a:cubicBezTo>
                  <a:pt x="612" y="1882"/>
                  <a:pt x="611" y="1883"/>
                  <a:pt x="610" y="1883"/>
                </a:cubicBezTo>
                <a:cubicBezTo>
                  <a:pt x="610" y="1883"/>
                  <a:pt x="609" y="1883"/>
                  <a:pt x="609" y="1884"/>
                </a:cubicBezTo>
                <a:cubicBezTo>
                  <a:pt x="609" y="1884"/>
                  <a:pt x="609" y="1884"/>
                  <a:pt x="609" y="1884"/>
                </a:cubicBezTo>
                <a:cubicBezTo>
                  <a:pt x="607" y="1884"/>
                  <a:pt x="605" y="1885"/>
                  <a:pt x="603" y="1885"/>
                </a:cubicBezTo>
                <a:cubicBezTo>
                  <a:pt x="599" y="1886"/>
                  <a:pt x="596" y="1886"/>
                  <a:pt x="59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70" y="1886"/>
                  <a:pt x="557" y="1886"/>
                  <a:pt x="545" y="1886"/>
                </a:cubicBezTo>
                <a:cubicBezTo>
                  <a:pt x="540" y="1886"/>
                  <a:pt x="528" y="1885"/>
                  <a:pt x="527" y="1878"/>
                </a:cubicBezTo>
                <a:cubicBezTo>
                  <a:pt x="527" y="1877"/>
                  <a:pt x="527" y="1876"/>
                  <a:pt x="527" y="1875"/>
                </a:cubicBezTo>
                <a:close/>
                <a:moveTo>
                  <a:pt x="545" y="2017"/>
                </a:moveTo>
                <a:cubicBezTo>
                  <a:pt x="545" y="2017"/>
                  <a:pt x="545" y="2017"/>
                  <a:pt x="545" y="2017"/>
                </a:cubicBezTo>
                <a:cubicBezTo>
                  <a:pt x="543" y="2024"/>
                  <a:pt x="538" y="2031"/>
                  <a:pt x="534" y="2038"/>
                </a:cubicBezTo>
                <a:cubicBezTo>
                  <a:pt x="534" y="2038"/>
                  <a:pt x="534" y="2038"/>
                  <a:pt x="534" y="2038"/>
                </a:cubicBezTo>
                <a:cubicBezTo>
                  <a:pt x="530" y="2045"/>
                  <a:pt x="527" y="2053"/>
                  <a:pt x="521" y="2060"/>
                </a:cubicBezTo>
                <a:cubicBezTo>
                  <a:pt x="521" y="2061"/>
                  <a:pt x="520" y="2061"/>
                  <a:pt x="520" y="2062"/>
                </a:cubicBezTo>
                <a:cubicBezTo>
                  <a:pt x="520" y="2062"/>
                  <a:pt x="520" y="2062"/>
                  <a:pt x="520" y="2062"/>
                </a:cubicBezTo>
                <a:cubicBezTo>
                  <a:pt x="519" y="2063"/>
                  <a:pt x="518" y="2064"/>
                  <a:pt x="517" y="2064"/>
                </a:cubicBezTo>
                <a:cubicBezTo>
                  <a:pt x="517" y="2065"/>
                  <a:pt x="517" y="2065"/>
                  <a:pt x="516" y="2065"/>
                </a:cubicBezTo>
                <a:cubicBezTo>
                  <a:pt x="516" y="2065"/>
                  <a:pt x="516" y="2066"/>
                  <a:pt x="516" y="2066"/>
                </a:cubicBezTo>
                <a:cubicBezTo>
                  <a:pt x="510" y="2071"/>
                  <a:pt x="503" y="2074"/>
                  <a:pt x="496" y="2076"/>
                </a:cubicBezTo>
                <a:cubicBezTo>
                  <a:pt x="495" y="2076"/>
                  <a:pt x="494" y="2076"/>
                  <a:pt x="493" y="2077"/>
                </a:cubicBezTo>
                <a:cubicBezTo>
                  <a:pt x="489" y="2078"/>
                  <a:pt x="484" y="2078"/>
                  <a:pt x="480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58" y="2078"/>
                  <a:pt x="439" y="2078"/>
                  <a:pt x="421" y="2079"/>
                </a:cubicBezTo>
                <a:cubicBezTo>
                  <a:pt x="419" y="2079"/>
                  <a:pt x="418" y="2078"/>
                  <a:pt x="416" y="2078"/>
                </a:cubicBezTo>
                <a:cubicBezTo>
                  <a:pt x="414" y="2078"/>
                  <a:pt x="412" y="2078"/>
                  <a:pt x="410" y="2077"/>
                </a:cubicBezTo>
                <a:cubicBezTo>
                  <a:pt x="406" y="2076"/>
                  <a:pt x="404" y="2074"/>
                  <a:pt x="402" y="2072"/>
                </a:cubicBezTo>
                <a:cubicBezTo>
                  <a:pt x="401" y="2070"/>
                  <a:pt x="400" y="2068"/>
                  <a:pt x="400" y="2066"/>
                </a:cubicBezTo>
                <a:cubicBezTo>
                  <a:pt x="400" y="2064"/>
                  <a:pt x="401" y="2062"/>
                  <a:pt x="402" y="2060"/>
                </a:cubicBezTo>
                <a:cubicBezTo>
                  <a:pt x="402" y="2059"/>
                  <a:pt x="402" y="2059"/>
                  <a:pt x="403" y="2059"/>
                </a:cubicBezTo>
                <a:cubicBezTo>
                  <a:pt x="403" y="2058"/>
                  <a:pt x="403" y="2058"/>
                  <a:pt x="403" y="2058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9" y="2050"/>
                  <a:pt x="413" y="2043"/>
                  <a:pt x="418" y="2035"/>
                </a:cubicBezTo>
                <a:cubicBezTo>
                  <a:pt x="422" y="2030"/>
                  <a:pt x="425" y="2024"/>
                  <a:pt x="430" y="2019"/>
                </a:cubicBezTo>
                <a:cubicBezTo>
                  <a:pt x="430" y="2018"/>
                  <a:pt x="431" y="2018"/>
                  <a:pt x="431" y="2017"/>
                </a:cubicBezTo>
                <a:cubicBezTo>
                  <a:pt x="431" y="2017"/>
                  <a:pt x="432" y="2017"/>
                  <a:pt x="432" y="2017"/>
                </a:cubicBezTo>
                <a:cubicBezTo>
                  <a:pt x="433" y="2016"/>
                  <a:pt x="434" y="2015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41" y="2009"/>
                  <a:pt x="449" y="2006"/>
                  <a:pt x="457" y="2004"/>
                </a:cubicBezTo>
                <a:cubicBezTo>
                  <a:pt x="457" y="2004"/>
                  <a:pt x="457" y="2004"/>
                  <a:pt x="457" y="2004"/>
                </a:cubicBezTo>
                <a:cubicBezTo>
                  <a:pt x="457" y="2004"/>
                  <a:pt x="458" y="2004"/>
                  <a:pt x="458" y="2004"/>
                </a:cubicBezTo>
                <a:cubicBezTo>
                  <a:pt x="459" y="2004"/>
                  <a:pt x="461" y="2004"/>
                  <a:pt x="462" y="2004"/>
                </a:cubicBezTo>
                <a:cubicBezTo>
                  <a:pt x="463" y="2003"/>
                  <a:pt x="464" y="2003"/>
                  <a:pt x="465" y="2003"/>
                </a:cubicBezTo>
                <a:cubicBezTo>
                  <a:pt x="466" y="2003"/>
                  <a:pt x="467" y="2003"/>
                  <a:pt x="468" y="2003"/>
                </a:cubicBezTo>
                <a:cubicBezTo>
                  <a:pt x="468" y="2003"/>
                  <a:pt x="469" y="2003"/>
                  <a:pt x="470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88" y="2003"/>
                  <a:pt x="504" y="2003"/>
                  <a:pt x="521" y="2003"/>
                </a:cubicBezTo>
                <a:cubicBezTo>
                  <a:pt x="521" y="2003"/>
                  <a:pt x="521" y="2003"/>
                  <a:pt x="521" y="2003"/>
                </a:cubicBezTo>
                <a:cubicBezTo>
                  <a:pt x="524" y="2003"/>
                  <a:pt x="524" y="2003"/>
                  <a:pt x="524" y="2003"/>
                </a:cubicBezTo>
                <a:cubicBezTo>
                  <a:pt x="528" y="2003"/>
                  <a:pt x="532" y="2003"/>
                  <a:pt x="535" y="2004"/>
                </a:cubicBezTo>
                <a:cubicBezTo>
                  <a:pt x="536" y="2004"/>
                  <a:pt x="536" y="2005"/>
                  <a:pt x="537" y="2005"/>
                </a:cubicBezTo>
                <a:cubicBezTo>
                  <a:pt x="537" y="2005"/>
                  <a:pt x="538" y="2005"/>
                  <a:pt x="538" y="2006"/>
                </a:cubicBezTo>
                <a:cubicBezTo>
                  <a:pt x="538" y="2006"/>
                  <a:pt x="539" y="2006"/>
                  <a:pt x="539" y="2006"/>
                </a:cubicBezTo>
                <a:cubicBezTo>
                  <a:pt x="543" y="2008"/>
                  <a:pt x="546" y="2012"/>
                  <a:pt x="545" y="2017"/>
                </a:cubicBezTo>
                <a:close/>
                <a:moveTo>
                  <a:pt x="579" y="1956"/>
                </a:move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8" y="1957"/>
                  <a:pt x="578" y="1958"/>
                  <a:pt x="577" y="1959"/>
                </a:cubicBezTo>
                <a:cubicBezTo>
                  <a:pt x="577" y="1959"/>
                  <a:pt x="577" y="1960"/>
                  <a:pt x="577" y="1960"/>
                </a:cubicBezTo>
                <a:cubicBezTo>
                  <a:pt x="572" y="1964"/>
                  <a:pt x="566" y="1968"/>
                  <a:pt x="560" y="1970"/>
                </a:cubicBezTo>
                <a:cubicBezTo>
                  <a:pt x="560" y="1970"/>
                  <a:pt x="560" y="1970"/>
                  <a:pt x="560" y="1970"/>
                </a:cubicBezTo>
                <a:cubicBezTo>
                  <a:pt x="559" y="1970"/>
                  <a:pt x="558" y="1970"/>
                  <a:pt x="557" y="1971"/>
                </a:cubicBezTo>
                <a:cubicBezTo>
                  <a:pt x="556" y="1971"/>
                  <a:pt x="556" y="1971"/>
                  <a:pt x="555" y="1971"/>
                </a:cubicBezTo>
                <a:cubicBezTo>
                  <a:pt x="554" y="1971"/>
                  <a:pt x="554" y="1971"/>
                  <a:pt x="553" y="1971"/>
                </a:cubicBezTo>
                <a:cubicBezTo>
                  <a:pt x="550" y="1972"/>
                  <a:pt x="546" y="1973"/>
                  <a:pt x="542" y="1973"/>
                </a:cubicBezTo>
                <a:cubicBezTo>
                  <a:pt x="541" y="1973"/>
                  <a:pt x="541" y="1973"/>
                  <a:pt x="541" y="1973"/>
                </a:cubicBezTo>
                <a:cubicBezTo>
                  <a:pt x="534" y="1973"/>
                  <a:pt x="527" y="1973"/>
                  <a:pt x="520" y="1973"/>
                </a:cubicBezTo>
                <a:cubicBezTo>
                  <a:pt x="510" y="1973"/>
                  <a:pt x="499" y="1973"/>
                  <a:pt x="489" y="1973"/>
                </a:cubicBezTo>
                <a:cubicBezTo>
                  <a:pt x="488" y="1973"/>
                  <a:pt x="486" y="1973"/>
                  <a:pt x="484" y="1973"/>
                </a:cubicBezTo>
                <a:cubicBezTo>
                  <a:pt x="484" y="1973"/>
                  <a:pt x="484" y="1973"/>
                  <a:pt x="483" y="1973"/>
                </a:cubicBezTo>
                <a:cubicBezTo>
                  <a:pt x="482" y="1972"/>
                  <a:pt x="480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4" y="1970"/>
                  <a:pt x="470" y="1968"/>
                  <a:pt x="470" y="1963"/>
                </a:cubicBezTo>
                <a:cubicBezTo>
                  <a:pt x="470" y="1962"/>
                  <a:pt x="470" y="1961"/>
                  <a:pt x="470" y="1960"/>
                </a:cubicBezTo>
                <a:cubicBezTo>
                  <a:pt x="470" y="1960"/>
                  <a:pt x="470" y="1959"/>
                  <a:pt x="471" y="1959"/>
                </a:cubicBezTo>
                <a:cubicBezTo>
                  <a:pt x="471" y="1958"/>
                  <a:pt x="471" y="1957"/>
                  <a:pt x="472" y="1957"/>
                </a:cubicBezTo>
                <a:cubicBezTo>
                  <a:pt x="472" y="1957"/>
                  <a:pt x="472" y="1956"/>
                  <a:pt x="472" y="1956"/>
                </a:cubicBezTo>
                <a:cubicBezTo>
                  <a:pt x="472" y="1956"/>
                  <a:pt x="472" y="1956"/>
                  <a:pt x="472" y="1956"/>
                </a:cubicBezTo>
                <a:cubicBezTo>
                  <a:pt x="473" y="1955"/>
                  <a:pt x="474" y="1954"/>
                  <a:pt x="474" y="1953"/>
                </a:cubicBezTo>
                <a:cubicBezTo>
                  <a:pt x="479" y="1945"/>
                  <a:pt x="485" y="1938"/>
                  <a:pt x="490" y="1930"/>
                </a:cubicBezTo>
                <a:cubicBezTo>
                  <a:pt x="490" y="1930"/>
                  <a:pt x="490" y="1930"/>
                  <a:pt x="490" y="1930"/>
                </a:cubicBezTo>
                <a:cubicBezTo>
                  <a:pt x="492" y="1927"/>
                  <a:pt x="492" y="1927"/>
                  <a:pt x="492" y="1927"/>
                </a:cubicBezTo>
                <a:cubicBezTo>
                  <a:pt x="493" y="1925"/>
                  <a:pt x="495" y="1923"/>
                  <a:pt x="498" y="1921"/>
                </a:cubicBezTo>
                <a:cubicBezTo>
                  <a:pt x="499" y="1920"/>
                  <a:pt x="501" y="1919"/>
                  <a:pt x="503" y="1918"/>
                </a:cubicBezTo>
                <a:cubicBezTo>
                  <a:pt x="504" y="1918"/>
                  <a:pt x="505" y="1917"/>
                  <a:pt x="506" y="1917"/>
                </a:cubicBezTo>
                <a:cubicBezTo>
                  <a:pt x="506" y="1917"/>
                  <a:pt x="506" y="1917"/>
                  <a:pt x="507" y="1917"/>
                </a:cubicBezTo>
                <a:cubicBezTo>
                  <a:pt x="507" y="1917"/>
                  <a:pt x="507" y="1916"/>
                  <a:pt x="507" y="1916"/>
                </a:cubicBezTo>
                <a:cubicBezTo>
                  <a:pt x="508" y="1916"/>
                  <a:pt x="508" y="1916"/>
                  <a:pt x="508" y="1916"/>
                </a:cubicBezTo>
                <a:cubicBezTo>
                  <a:pt x="511" y="1915"/>
                  <a:pt x="514" y="1914"/>
                  <a:pt x="517" y="1913"/>
                </a:cubicBezTo>
                <a:cubicBezTo>
                  <a:pt x="521" y="1913"/>
                  <a:pt x="525" y="1912"/>
                  <a:pt x="528" y="1912"/>
                </a:cubicBezTo>
                <a:cubicBezTo>
                  <a:pt x="538" y="1912"/>
                  <a:pt x="538" y="1912"/>
                  <a:pt x="538" y="1912"/>
                </a:cubicBezTo>
                <a:cubicBezTo>
                  <a:pt x="541" y="1912"/>
                  <a:pt x="543" y="1912"/>
                  <a:pt x="545" y="1912"/>
                </a:cubicBezTo>
                <a:cubicBezTo>
                  <a:pt x="555" y="1912"/>
                  <a:pt x="564" y="1912"/>
                  <a:pt x="573" y="1912"/>
                </a:cubicBezTo>
                <a:cubicBezTo>
                  <a:pt x="573" y="1912"/>
                  <a:pt x="573" y="1912"/>
                  <a:pt x="573" y="1912"/>
                </a:cubicBezTo>
                <a:cubicBezTo>
                  <a:pt x="577" y="1912"/>
                  <a:pt x="577" y="1912"/>
                  <a:pt x="577" y="1912"/>
                </a:cubicBezTo>
                <a:cubicBezTo>
                  <a:pt x="581" y="1912"/>
                  <a:pt x="584" y="1913"/>
                  <a:pt x="587" y="1913"/>
                </a:cubicBezTo>
                <a:cubicBezTo>
                  <a:pt x="589" y="1914"/>
                  <a:pt x="590" y="1915"/>
                  <a:pt x="592" y="1915"/>
                </a:cubicBezTo>
                <a:cubicBezTo>
                  <a:pt x="596" y="1918"/>
                  <a:pt x="599" y="1921"/>
                  <a:pt x="595" y="1927"/>
                </a:cubicBezTo>
                <a:cubicBezTo>
                  <a:pt x="592" y="1934"/>
                  <a:pt x="588" y="1941"/>
                  <a:pt x="584" y="1948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lose/>
                <a:moveTo>
                  <a:pt x="1064" y="2056"/>
                </a:moveTo>
                <a:cubicBezTo>
                  <a:pt x="1064" y="2057"/>
                  <a:pt x="1064" y="2059"/>
                  <a:pt x="1064" y="2060"/>
                </a:cubicBezTo>
                <a:cubicBezTo>
                  <a:pt x="1064" y="2060"/>
                  <a:pt x="1064" y="2060"/>
                  <a:pt x="1064" y="2061"/>
                </a:cubicBezTo>
                <a:cubicBezTo>
                  <a:pt x="1063" y="2062"/>
                  <a:pt x="1063" y="2063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1" y="2065"/>
                  <a:pt x="1060" y="2066"/>
                  <a:pt x="1059" y="2067"/>
                </a:cubicBezTo>
                <a:cubicBezTo>
                  <a:pt x="1059" y="2067"/>
                  <a:pt x="1059" y="2067"/>
                  <a:pt x="1059" y="2068"/>
                </a:cubicBezTo>
                <a:cubicBezTo>
                  <a:pt x="1058" y="2069"/>
                  <a:pt x="1057" y="2069"/>
                  <a:pt x="1056" y="2070"/>
                </a:cubicBezTo>
                <a:cubicBezTo>
                  <a:pt x="1056" y="2070"/>
                  <a:pt x="1055" y="2071"/>
                  <a:pt x="1055" y="2071"/>
                </a:cubicBezTo>
                <a:cubicBezTo>
                  <a:pt x="1055" y="2071"/>
                  <a:pt x="1055" y="2071"/>
                  <a:pt x="1055" y="2071"/>
                </a:cubicBezTo>
                <a:cubicBezTo>
                  <a:pt x="1053" y="2072"/>
                  <a:pt x="1052" y="2072"/>
                  <a:pt x="1051" y="2073"/>
                </a:cubicBezTo>
                <a:cubicBezTo>
                  <a:pt x="1051" y="2073"/>
                  <a:pt x="1051" y="2073"/>
                  <a:pt x="1050" y="2073"/>
                </a:cubicBezTo>
                <a:cubicBezTo>
                  <a:pt x="1049" y="2074"/>
                  <a:pt x="1048" y="2074"/>
                  <a:pt x="1047" y="2074"/>
                </a:cubicBezTo>
                <a:cubicBezTo>
                  <a:pt x="1047" y="2075"/>
                  <a:pt x="1046" y="2075"/>
                  <a:pt x="1046" y="2075"/>
                </a:cubicBezTo>
                <a:cubicBezTo>
                  <a:pt x="1046" y="2075"/>
                  <a:pt x="1045" y="2075"/>
                  <a:pt x="1045" y="2075"/>
                </a:cubicBezTo>
                <a:cubicBezTo>
                  <a:pt x="1045" y="2075"/>
                  <a:pt x="1045" y="2075"/>
                  <a:pt x="1044" y="2075"/>
                </a:cubicBezTo>
                <a:cubicBezTo>
                  <a:pt x="1043" y="2076"/>
                  <a:pt x="1042" y="2076"/>
                  <a:pt x="1041" y="2076"/>
                </a:cubicBezTo>
                <a:cubicBezTo>
                  <a:pt x="1039" y="2076"/>
                  <a:pt x="1038" y="2076"/>
                  <a:pt x="1037" y="2077"/>
                </a:cubicBezTo>
                <a:cubicBezTo>
                  <a:pt x="1036" y="2077"/>
                  <a:pt x="1035" y="2077"/>
                  <a:pt x="1034" y="2077"/>
                </a:cubicBezTo>
                <a:cubicBezTo>
                  <a:pt x="1033" y="2077"/>
                  <a:pt x="1033" y="2077"/>
                  <a:pt x="1033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25" y="2077"/>
                  <a:pt x="1018" y="2077"/>
                  <a:pt x="1011" y="2077"/>
                </a:cubicBezTo>
                <a:cubicBezTo>
                  <a:pt x="981" y="2077"/>
                  <a:pt x="630" y="2078"/>
                  <a:pt x="605" y="2078"/>
                </a:cubicBezTo>
                <a:cubicBezTo>
                  <a:pt x="604" y="2078"/>
                  <a:pt x="602" y="2078"/>
                  <a:pt x="600" y="2078"/>
                </a:cubicBezTo>
                <a:cubicBezTo>
                  <a:pt x="598" y="2077"/>
                  <a:pt x="596" y="2077"/>
                  <a:pt x="594" y="2076"/>
                </a:cubicBezTo>
                <a:cubicBezTo>
                  <a:pt x="590" y="2075"/>
                  <a:pt x="588" y="2074"/>
                  <a:pt x="586" y="2072"/>
                </a:cubicBezTo>
                <a:cubicBezTo>
                  <a:pt x="584" y="2070"/>
                  <a:pt x="583" y="2068"/>
                  <a:pt x="582" y="2065"/>
                </a:cubicBezTo>
                <a:cubicBezTo>
                  <a:pt x="582" y="2063"/>
                  <a:pt x="582" y="2060"/>
                  <a:pt x="584" y="2057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8" y="2048"/>
                  <a:pt x="592" y="2040"/>
                  <a:pt x="596" y="2031"/>
                </a:cubicBezTo>
                <a:cubicBezTo>
                  <a:pt x="597" y="2030"/>
                  <a:pt x="598" y="2029"/>
                  <a:pt x="598" y="2027"/>
                </a:cubicBezTo>
                <a:cubicBezTo>
                  <a:pt x="601" y="2021"/>
                  <a:pt x="601" y="2021"/>
                  <a:pt x="601" y="2021"/>
                </a:cubicBezTo>
                <a:cubicBezTo>
                  <a:pt x="603" y="2018"/>
                  <a:pt x="605" y="2016"/>
                  <a:pt x="607" y="2014"/>
                </a:cubicBezTo>
                <a:cubicBezTo>
                  <a:pt x="608" y="2013"/>
                  <a:pt x="609" y="2013"/>
                  <a:pt x="609" y="2012"/>
                </a:cubicBezTo>
                <a:cubicBezTo>
                  <a:pt x="610" y="2012"/>
                  <a:pt x="610" y="2012"/>
                  <a:pt x="610" y="2011"/>
                </a:cubicBezTo>
                <a:cubicBezTo>
                  <a:pt x="611" y="2011"/>
                  <a:pt x="612" y="2011"/>
                  <a:pt x="612" y="2010"/>
                </a:cubicBezTo>
                <a:cubicBezTo>
                  <a:pt x="612" y="2010"/>
                  <a:pt x="612" y="2010"/>
                  <a:pt x="613" y="2010"/>
                </a:cubicBezTo>
                <a:cubicBezTo>
                  <a:pt x="613" y="2010"/>
                  <a:pt x="613" y="2010"/>
                  <a:pt x="614" y="2009"/>
                </a:cubicBezTo>
                <a:cubicBezTo>
                  <a:pt x="615" y="2009"/>
                  <a:pt x="616" y="2008"/>
                  <a:pt x="617" y="2008"/>
                </a:cubicBezTo>
                <a:cubicBezTo>
                  <a:pt x="617" y="2008"/>
                  <a:pt x="618" y="2007"/>
                  <a:pt x="618" y="2007"/>
                </a:cubicBezTo>
                <a:cubicBezTo>
                  <a:pt x="619" y="2007"/>
                  <a:pt x="620" y="2007"/>
                  <a:pt x="621" y="2006"/>
                </a:cubicBezTo>
                <a:cubicBezTo>
                  <a:pt x="622" y="2006"/>
                  <a:pt x="623" y="2005"/>
                  <a:pt x="625" y="2005"/>
                </a:cubicBezTo>
                <a:cubicBezTo>
                  <a:pt x="625" y="2005"/>
                  <a:pt x="626" y="2004"/>
                  <a:pt x="627" y="2004"/>
                </a:cubicBezTo>
                <a:cubicBezTo>
                  <a:pt x="627" y="2004"/>
                  <a:pt x="628" y="2004"/>
                  <a:pt x="628" y="2004"/>
                </a:cubicBezTo>
                <a:cubicBezTo>
                  <a:pt x="632" y="2003"/>
                  <a:pt x="636" y="2002"/>
                  <a:pt x="640" y="2002"/>
                </a:cubicBezTo>
                <a:cubicBezTo>
                  <a:pt x="640" y="2002"/>
                  <a:pt x="1008" y="2001"/>
                  <a:pt x="1021" y="2001"/>
                </a:cubicBezTo>
                <a:cubicBezTo>
                  <a:pt x="1026" y="2001"/>
                  <a:pt x="1030" y="2001"/>
                  <a:pt x="1034" y="2001"/>
                </a:cubicBezTo>
                <a:cubicBezTo>
                  <a:pt x="1036" y="2001"/>
                  <a:pt x="1038" y="2002"/>
                  <a:pt x="1040" y="2002"/>
                </a:cubicBezTo>
                <a:cubicBezTo>
                  <a:pt x="1040" y="2002"/>
                  <a:pt x="1040" y="2002"/>
                  <a:pt x="1041" y="2002"/>
                </a:cubicBezTo>
                <a:cubicBezTo>
                  <a:pt x="1042" y="2002"/>
                  <a:pt x="1044" y="2002"/>
                  <a:pt x="1045" y="2003"/>
                </a:cubicBezTo>
                <a:cubicBezTo>
                  <a:pt x="1045" y="2003"/>
                  <a:pt x="1046" y="2003"/>
                  <a:pt x="1046" y="2003"/>
                </a:cubicBezTo>
                <a:cubicBezTo>
                  <a:pt x="1046" y="2003"/>
                  <a:pt x="1046" y="2003"/>
                  <a:pt x="1046" y="2003"/>
                </a:cubicBezTo>
                <a:cubicBezTo>
                  <a:pt x="1048" y="2003"/>
                  <a:pt x="1049" y="2004"/>
                  <a:pt x="1050" y="2004"/>
                </a:cubicBezTo>
                <a:cubicBezTo>
                  <a:pt x="1050" y="2004"/>
                  <a:pt x="1051" y="2005"/>
                  <a:pt x="1051" y="2005"/>
                </a:cubicBezTo>
                <a:cubicBezTo>
                  <a:pt x="1052" y="2005"/>
                  <a:pt x="1053" y="2006"/>
                  <a:pt x="1054" y="2006"/>
                </a:cubicBezTo>
                <a:cubicBezTo>
                  <a:pt x="1055" y="2006"/>
                  <a:pt x="1055" y="2007"/>
                  <a:pt x="1055" y="2007"/>
                </a:cubicBezTo>
                <a:cubicBezTo>
                  <a:pt x="1055" y="2007"/>
                  <a:pt x="1055" y="2007"/>
                  <a:pt x="1056" y="2007"/>
                </a:cubicBezTo>
                <a:cubicBezTo>
                  <a:pt x="1056" y="2008"/>
                  <a:pt x="1057" y="2008"/>
                  <a:pt x="1058" y="2009"/>
                </a:cubicBezTo>
                <a:cubicBezTo>
                  <a:pt x="1059" y="2010"/>
                  <a:pt x="1061" y="2011"/>
                  <a:pt x="1061" y="2013"/>
                </a:cubicBezTo>
                <a:cubicBezTo>
                  <a:pt x="1063" y="2015"/>
                  <a:pt x="1064" y="2017"/>
                  <a:pt x="1064" y="2020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31"/>
                  <a:pt x="1064" y="2040"/>
                  <a:pt x="1064" y="2049"/>
                </a:cubicBezTo>
                <a:cubicBezTo>
                  <a:pt x="1064" y="2051"/>
                  <a:pt x="1064" y="2054"/>
                  <a:pt x="1064" y="2056"/>
                </a:cubicBezTo>
                <a:close/>
                <a:moveTo>
                  <a:pt x="1114" y="1878"/>
                </a:moveTo>
                <a:cubicBezTo>
                  <a:pt x="1114" y="1878"/>
                  <a:pt x="1114" y="1877"/>
                  <a:pt x="1113" y="1877"/>
                </a:cubicBezTo>
                <a:cubicBezTo>
                  <a:pt x="1113" y="1877"/>
                  <a:pt x="1113" y="1877"/>
                  <a:pt x="1113" y="1877"/>
                </a:cubicBezTo>
                <a:cubicBezTo>
                  <a:pt x="1112" y="1875"/>
                  <a:pt x="1111" y="1873"/>
                  <a:pt x="1111" y="1871"/>
                </a:cubicBezTo>
                <a:cubicBezTo>
                  <a:pt x="1111" y="1870"/>
                  <a:pt x="1111" y="1870"/>
                  <a:pt x="1111" y="1870"/>
                </a:cubicBezTo>
                <a:cubicBezTo>
                  <a:pt x="1110" y="1868"/>
                  <a:pt x="1110" y="1867"/>
                  <a:pt x="1110" y="1866"/>
                </a:cubicBezTo>
                <a:cubicBezTo>
                  <a:pt x="1110" y="1866"/>
                  <a:pt x="1110" y="1866"/>
                  <a:pt x="1110" y="1866"/>
                </a:cubicBezTo>
                <a:cubicBezTo>
                  <a:pt x="1110" y="1861"/>
                  <a:pt x="1109" y="1855"/>
                  <a:pt x="1109" y="1849"/>
                </a:cubicBezTo>
                <a:cubicBezTo>
                  <a:pt x="1109" y="1848"/>
                  <a:pt x="1109" y="1848"/>
                  <a:pt x="1109" y="1848"/>
                </a:cubicBezTo>
                <a:cubicBezTo>
                  <a:pt x="1109" y="1846"/>
                  <a:pt x="1109" y="1844"/>
                  <a:pt x="1110" y="1843"/>
                </a:cubicBezTo>
                <a:cubicBezTo>
                  <a:pt x="1112" y="1841"/>
                  <a:pt x="1113" y="1840"/>
                  <a:pt x="1115" y="1839"/>
                </a:cubicBezTo>
                <a:cubicBezTo>
                  <a:pt x="1118" y="1838"/>
                  <a:pt x="1120" y="1837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4" y="1836"/>
                  <a:pt x="1125" y="1836"/>
                  <a:pt x="1126" y="1836"/>
                </a:cubicBezTo>
                <a:cubicBezTo>
                  <a:pt x="1127" y="1836"/>
                  <a:pt x="1127" y="1836"/>
                  <a:pt x="1128" y="1836"/>
                </a:cubicBezTo>
                <a:cubicBezTo>
                  <a:pt x="1133" y="1835"/>
                  <a:pt x="1138" y="1835"/>
                  <a:pt x="1143" y="1835"/>
                </a:cubicBezTo>
                <a:cubicBezTo>
                  <a:pt x="1176" y="1835"/>
                  <a:pt x="1176" y="1835"/>
                  <a:pt x="1176" y="1835"/>
                </a:cubicBezTo>
                <a:cubicBezTo>
                  <a:pt x="1178" y="1835"/>
                  <a:pt x="1180" y="1835"/>
                  <a:pt x="1182" y="1836"/>
                </a:cubicBezTo>
                <a:cubicBezTo>
                  <a:pt x="1191" y="1837"/>
                  <a:pt x="1201" y="1839"/>
                  <a:pt x="1203" y="1848"/>
                </a:cubicBezTo>
                <a:cubicBezTo>
                  <a:pt x="1205" y="1855"/>
                  <a:pt x="1206" y="1863"/>
                  <a:pt x="1207" y="1870"/>
                </a:cubicBezTo>
                <a:cubicBezTo>
                  <a:pt x="1207" y="1871"/>
                  <a:pt x="1207" y="1871"/>
                  <a:pt x="1207" y="1871"/>
                </a:cubicBezTo>
                <a:cubicBezTo>
                  <a:pt x="1208" y="1873"/>
                  <a:pt x="1207" y="1874"/>
                  <a:pt x="1207" y="1876"/>
                </a:cubicBezTo>
                <a:cubicBezTo>
                  <a:pt x="1207" y="1876"/>
                  <a:pt x="1207" y="1876"/>
                  <a:pt x="1206" y="1876"/>
                </a:cubicBezTo>
                <a:cubicBezTo>
                  <a:pt x="1206" y="1876"/>
                  <a:pt x="1206" y="1876"/>
                  <a:pt x="1206" y="1876"/>
                </a:cubicBezTo>
                <a:cubicBezTo>
                  <a:pt x="1206" y="1877"/>
                  <a:pt x="1206" y="1877"/>
                  <a:pt x="1206" y="1877"/>
                </a:cubicBezTo>
                <a:cubicBezTo>
                  <a:pt x="1204" y="1880"/>
                  <a:pt x="1200" y="1882"/>
                  <a:pt x="1195" y="1883"/>
                </a:cubicBezTo>
                <a:cubicBezTo>
                  <a:pt x="1195" y="1883"/>
                  <a:pt x="1195" y="1884"/>
                  <a:pt x="1194" y="1884"/>
                </a:cubicBezTo>
                <a:cubicBezTo>
                  <a:pt x="1194" y="1884"/>
                  <a:pt x="1193" y="1884"/>
                  <a:pt x="1193" y="1884"/>
                </a:cubicBezTo>
                <a:cubicBezTo>
                  <a:pt x="1192" y="1884"/>
                  <a:pt x="1192" y="1884"/>
                  <a:pt x="1192" y="1884"/>
                </a:cubicBezTo>
                <a:cubicBezTo>
                  <a:pt x="1191" y="1884"/>
                  <a:pt x="1190" y="1884"/>
                  <a:pt x="1189" y="1885"/>
                </a:cubicBezTo>
                <a:cubicBezTo>
                  <a:pt x="1178" y="1886"/>
                  <a:pt x="1164" y="1885"/>
                  <a:pt x="1158" y="1885"/>
                </a:cubicBezTo>
                <a:cubicBezTo>
                  <a:pt x="1137" y="1885"/>
                  <a:pt x="1137" y="1885"/>
                  <a:pt x="1137" y="1885"/>
                </a:cubicBezTo>
                <a:cubicBezTo>
                  <a:pt x="1135" y="1885"/>
                  <a:pt x="1134" y="1885"/>
                  <a:pt x="1132" y="1885"/>
                </a:cubicBezTo>
                <a:cubicBezTo>
                  <a:pt x="1131" y="1884"/>
                  <a:pt x="1130" y="1884"/>
                  <a:pt x="1128" y="1884"/>
                </a:cubicBezTo>
                <a:cubicBezTo>
                  <a:pt x="1128" y="1884"/>
                  <a:pt x="1128" y="1884"/>
                  <a:pt x="1127" y="1884"/>
                </a:cubicBezTo>
                <a:cubicBezTo>
                  <a:pt x="1127" y="1884"/>
                  <a:pt x="1127" y="1884"/>
                  <a:pt x="1127" y="1884"/>
                </a:cubicBezTo>
                <a:cubicBezTo>
                  <a:pt x="1126" y="1883"/>
                  <a:pt x="1125" y="1883"/>
                  <a:pt x="1123" y="1883"/>
                </a:cubicBezTo>
                <a:cubicBezTo>
                  <a:pt x="1123" y="1883"/>
                  <a:pt x="1122" y="1882"/>
                  <a:pt x="1122" y="1882"/>
                </a:cubicBezTo>
                <a:cubicBezTo>
                  <a:pt x="1121" y="1882"/>
                  <a:pt x="1120" y="1881"/>
                  <a:pt x="1119" y="1881"/>
                </a:cubicBezTo>
                <a:cubicBezTo>
                  <a:pt x="1117" y="1880"/>
                  <a:pt x="1116" y="1879"/>
                  <a:pt x="1115" y="1878"/>
                </a:cubicBezTo>
                <a:cubicBezTo>
                  <a:pt x="1115" y="1878"/>
                  <a:pt x="1114" y="1878"/>
                  <a:pt x="1114" y="1878"/>
                </a:cubicBezTo>
                <a:close/>
                <a:moveTo>
                  <a:pt x="1120" y="1961"/>
                </a:moveTo>
                <a:cubicBezTo>
                  <a:pt x="1118" y="1959"/>
                  <a:pt x="1117" y="1957"/>
                  <a:pt x="1117" y="1955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6" y="1943"/>
                  <a:pt x="1116" y="1935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5"/>
                  <a:pt x="1115" y="1925"/>
                  <a:pt x="1115" y="1924"/>
                </a:cubicBezTo>
                <a:cubicBezTo>
                  <a:pt x="1117" y="1906"/>
                  <a:pt x="1155" y="1911"/>
                  <a:pt x="1167" y="1911"/>
                </a:cubicBezTo>
                <a:cubicBezTo>
                  <a:pt x="1181" y="1911"/>
                  <a:pt x="1208" y="1907"/>
                  <a:pt x="1216" y="1921"/>
                </a:cubicBezTo>
                <a:cubicBezTo>
                  <a:pt x="1217" y="1923"/>
                  <a:pt x="1218" y="1924"/>
                  <a:pt x="1218" y="1925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31"/>
                  <a:pt x="1220" y="1936"/>
                  <a:pt x="1221" y="1940"/>
                </a:cubicBezTo>
                <a:cubicBezTo>
                  <a:pt x="1224" y="1955"/>
                  <a:pt x="1224" y="1955"/>
                  <a:pt x="1224" y="1955"/>
                </a:cubicBezTo>
                <a:cubicBezTo>
                  <a:pt x="1225" y="1957"/>
                  <a:pt x="1224" y="1959"/>
                  <a:pt x="1223" y="1961"/>
                </a:cubicBezTo>
                <a:cubicBezTo>
                  <a:pt x="1223" y="1962"/>
                  <a:pt x="1222" y="1963"/>
                  <a:pt x="1220" y="1964"/>
                </a:cubicBezTo>
                <a:cubicBezTo>
                  <a:pt x="1220" y="1965"/>
                  <a:pt x="1219" y="1965"/>
                  <a:pt x="1219" y="1966"/>
                </a:cubicBezTo>
                <a:cubicBezTo>
                  <a:pt x="1219" y="1966"/>
                  <a:pt x="1218" y="1966"/>
                  <a:pt x="1218" y="1966"/>
                </a:cubicBezTo>
                <a:cubicBezTo>
                  <a:pt x="1218" y="1966"/>
                  <a:pt x="1218" y="1966"/>
                  <a:pt x="1218" y="1967"/>
                </a:cubicBezTo>
                <a:cubicBezTo>
                  <a:pt x="1217" y="1967"/>
                  <a:pt x="1216" y="1967"/>
                  <a:pt x="1215" y="1968"/>
                </a:cubicBezTo>
                <a:cubicBezTo>
                  <a:pt x="1215" y="1968"/>
                  <a:pt x="1214" y="1968"/>
                  <a:pt x="1213" y="1969"/>
                </a:cubicBezTo>
                <a:cubicBezTo>
                  <a:pt x="1213" y="1969"/>
                  <a:pt x="1212" y="1969"/>
                  <a:pt x="1212" y="1969"/>
                </a:cubicBezTo>
                <a:cubicBezTo>
                  <a:pt x="1211" y="1969"/>
                  <a:pt x="1211" y="1970"/>
                  <a:pt x="1210" y="1970"/>
                </a:cubicBezTo>
                <a:cubicBezTo>
                  <a:pt x="1209" y="1970"/>
                  <a:pt x="1209" y="1970"/>
                  <a:pt x="1208" y="1970"/>
                </a:cubicBezTo>
                <a:cubicBezTo>
                  <a:pt x="1208" y="1970"/>
                  <a:pt x="1207" y="1970"/>
                  <a:pt x="1207" y="1970"/>
                </a:cubicBezTo>
                <a:cubicBezTo>
                  <a:pt x="1206" y="1971"/>
                  <a:pt x="1205" y="1971"/>
                  <a:pt x="1204" y="1971"/>
                </a:cubicBezTo>
                <a:cubicBezTo>
                  <a:pt x="1202" y="1971"/>
                  <a:pt x="1201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81" y="1971"/>
                  <a:pt x="1164" y="1971"/>
                  <a:pt x="1147" y="1971"/>
                </a:cubicBezTo>
                <a:cubicBezTo>
                  <a:pt x="1145" y="1971"/>
                  <a:pt x="1143" y="1971"/>
                  <a:pt x="1141" y="1971"/>
                </a:cubicBezTo>
                <a:cubicBezTo>
                  <a:pt x="1141" y="1971"/>
                  <a:pt x="1140" y="1971"/>
                  <a:pt x="1140" y="1971"/>
                </a:cubicBezTo>
                <a:cubicBezTo>
                  <a:pt x="1139" y="1971"/>
                  <a:pt x="1137" y="1970"/>
                  <a:pt x="1136" y="1970"/>
                </a:cubicBezTo>
                <a:cubicBezTo>
                  <a:pt x="1136" y="1970"/>
                  <a:pt x="1136" y="1970"/>
                  <a:pt x="1136" y="1970"/>
                </a:cubicBezTo>
                <a:cubicBezTo>
                  <a:pt x="1135" y="1970"/>
                  <a:pt x="1135" y="1970"/>
                  <a:pt x="1135" y="1970"/>
                </a:cubicBezTo>
                <a:cubicBezTo>
                  <a:pt x="1134" y="1969"/>
                  <a:pt x="1132" y="1969"/>
                  <a:pt x="1131" y="1969"/>
                </a:cubicBezTo>
                <a:cubicBezTo>
                  <a:pt x="1130" y="1968"/>
                  <a:pt x="1130" y="1968"/>
                  <a:pt x="1129" y="1968"/>
                </a:cubicBezTo>
                <a:cubicBezTo>
                  <a:pt x="1128" y="1967"/>
                  <a:pt x="1128" y="1967"/>
                  <a:pt x="1127" y="1967"/>
                </a:cubicBezTo>
                <a:cubicBezTo>
                  <a:pt x="1127" y="1967"/>
                  <a:pt x="1126" y="1967"/>
                  <a:pt x="1126" y="1966"/>
                </a:cubicBezTo>
                <a:cubicBezTo>
                  <a:pt x="1124" y="1965"/>
                  <a:pt x="1121" y="1963"/>
                  <a:pt x="1120" y="1961"/>
                </a:cubicBezTo>
                <a:close/>
                <a:moveTo>
                  <a:pt x="1244" y="2063"/>
                </a:moveTo>
                <a:cubicBezTo>
                  <a:pt x="1243" y="2066"/>
                  <a:pt x="1241" y="2068"/>
                  <a:pt x="1238" y="2070"/>
                </a:cubicBezTo>
                <a:cubicBezTo>
                  <a:pt x="1236" y="2072"/>
                  <a:pt x="1233" y="2074"/>
                  <a:pt x="1229" y="2075"/>
                </a:cubicBezTo>
                <a:cubicBezTo>
                  <a:pt x="1225" y="2076"/>
                  <a:pt x="1221" y="2076"/>
                  <a:pt x="1217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189" y="2076"/>
                  <a:pt x="1174" y="2076"/>
                  <a:pt x="1158" y="2077"/>
                </a:cubicBezTo>
                <a:cubicBezTo>
                  <a:pt x="1156" y="2077"/>
                  <a:pt x="1154" y="2076"/>
                  <a:pt x="1152" y="2076"/>
                </a:cubicBezTo>
                <a:cubicBezTo>
                  <a:pt x="1152" y="2076"/>
                  <a:pt x="1151" y="2076"/>
                  <a:pt x="1151" y="2076"/>
                </a:cubicBezTo>
                <a:cubicBezTo>
                  <a:pt x="1149" y="2076"/>
                  <a:pt x="1148" y="2075"/>
                  <a:pt x="1146" y="2075"/>
                </a:cubicBezTo>
                <a:cubicBezTo>
                  <a:pt x="1146" y="2075"/>
                  <a:pt x="1146" y="2075"/>
                  <a:pt x="1146" y="2075"/>
                </a:cubicBezTo>
                <a:cubicBezTo>
                  <a:pt x="1145" y="2075"/>
                  <a:pt x="1145" y="2075"/>
                  <a:pt x="1145" y="2075"/>
                </a:cubicBezTo>
                <a:cubicBezTo>
                  <a:pt x="1138" y="2073"/>
                  <a:pt x="1132" y="2069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7" y="2063"/>
                  <a:pt x="1126" y="2062"/>
                  <a:pt x="1126" y="2060"/>
                </a:cubicBezTo>
                <a:cubicBezTo>
                  <a:pt x="1126" y="2060"/>
                  <a:pt x="1126" y="2059"/>
                  <a:pt x="1125" y="2059"/>
                </a:cubicBezTo>
                <a:cubicBezTo>
                  <a:pt x="1125" y="2058"/>
                  <a:pt x="1125" y="2057"/>
                  <a:pt x="1125" y="2057"/>
                </a:cubicBezTo>
                <a:cubicBezTo>
                  <a:pt x="1125" y="2056"/>
                  <a:pt x="1125" y="2056"/>
                  <a:pt x="1125" y="2056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4" y="2046"/>
                  <a:pt x="1123" y="2037"/>
                  <a:pt x="1123" y="2029"/>
                </a:cubicBezTo>
                <a:cubicBezTo>
                  <a:pt x="1123" y="2027"/>
                  <a:pt x="1122" y="2026"/>
                  <a:pt x="1122" y="2024"/>
                </a:cubicBezTo>
                <a:cubicBezTo>
                  <a:pt x="1122" y="2020"/>
                  <a:pt x="1122" y="2020"/>
                  <a:pt x="1122" y="2020"/>
                </a:cubicBezTo>
                <a:cubicBezTo>
                  <a:pt x="1122" y="2019"/>
                  <a:pt x="1122" y="2019"/>
                  <a:pt x="1122" y="2019"/>
                </a:cubicBezTo>
                <a:cubicBezTo>
                  <a:pt x="1122" y="2018"/>
                  <a:pt x="1122" y="2017"/>
                  <a:pt x="1122" y="2016"/>
                </a:cubicBezTo>
                <a:cubicBezTo>
                  <a:pt x="1122" y="2016"/>
                  <a:pt x="1123" y="2016"/>
                  <a:pt x="1123" y="2015"/>
                </a:cubicBezTo>
                <a:cubicBezTo>
                  <a:pt x="1123" y="2014"/>
                  <a:pt x="1123" y="2014"/>
                  <a:pt x="1123" y="2013"/>
                </a:cubicBezTo>
                <a:cubicBezTo>
                  <a:pt x="1124" y="2013"/>
                  <a:pt x="1124" y="2013"/>
                  <a:pt x="1124" y="2012"/>
                </a:cubicBezTo>
                <a:cubicBezTo>
                  <a:pt x="1124" y="2012"/>
                  <a:pt x="1124" y="2012"/>
                  <a:pt x="1124" y="2012"/>
                </a:cubicBezTo>
                <a:cubicBezTo>
                  <a:pt x="1125" y="2011"/>
                  <a:pt x="1125" y="2010"/>
                  <a:pt x="1126" y="2010"/>
                </a:cubicBezTo>
                <a:cubicBezTo>
                  <a:pt x="1126" y="2009"/>
                  <a:pt x="1127" y="2009"/>
                  <a:pt x="1127" y="2009"/>
                </a:cubicBezTo>
                <a:cubicBezTo>
                  <a:pt x="1128" y="2008"/>
                  <a:pt x="1128" y="2008"/>
                  <a:pt x="1129" y="2007"/>
                </a:cubicBezTo>
                <a:cubicBezTo>
                  <a:pt x="1129" y="2007"/>
                  <a:pt x="1129" y="2007"/>
                  <a:pt x="1130" y="2006"/>
                </a:cubicBezTo>
                <a:cubicBezTo>
                  <a:pt x="1130" y="2006"/>
                  <a:pt x="1130" y="2006"/>
                  <a:pt x="1130" y="2006"/>
                </a:cubicBezTo>
                <a:cubicBezTo>
                  <a:pt x="1131" y="2006"/>
                  <a:pt x="1132" y="2005"/>
                  <a:pt x="1133" y="2004"/>
                </a:cubicBezTo>
                <a:cubicBezTo>
                  <a:pt x="1134" y="2004"/>
                  <a:pt x="1134" y="2004"/>
                  <a:pt x="1134" y="2004"/>
                </a:cubicBezTo>
                <a:cubicBezTo>
                  <a:pt x="1134" y="2004"/>
                  <a:pt x="1135" y="2004"/>
                  <a:pt x="1135" y="2004"/>
                </a:cubicBezTo>
                <a:cubicBezTo>
                  <a:pt x="1135" y="2004"/>
                  <a:pt x="1135" y="2004"/>
                  <a:pt x="1136" y="2004"/>
                </a:cubicBezTo>
                <a:cubicBezTo>
                  <a:pt x="1137" y="2003"/>
                  <a:pt x="1138" y="2003"/>
                  <a:pt x="1139" y="2003"/>
                </a:cubicBezTo>
                <a:cubicBezTo>
                  <a:pt x="1139" y="2002"/>
                  <a:pt x="1140" y="2002"/>
                  <a:pt x="1140" y="2002"/>
                </a:cubicBezTo>
                <a:cubicBezTo>
                  <a:pt x="1141" y="2002"/>
                  <a:pt x="1141" y="2002"/>
                  <a:pt x="1142" y="2002"/>
                </a:cubicBezTo>
                <a:cubicBezTo>
                  <a:pt x="1143" y="2002"/>
                  <a:pt x="1145" y="2001"/>
                  <a:pt x="1147" y="2001"/>
                </a:cubicBezTo>
                <a:cubicBezTo>
                  <a:pt x="1147" y="2001"/>
                  <a:pt x="1148" y="2001"/>
                  <a:pt x="1148" y="2001"/>
                </a:cubicBezTo>
                <a:cubicBezTo>
                  <a:pt x="1149" y="2001"/>
                  <a:pt x="1149" y="2001"/>
                  <a:pt x="1150" y="2001"/>
                </a:cubicBezTo>
                <a:cubicBezTo>
                  <a:pt x="1153" y="2001"/>
                  <a:pt x="1153" y="2001"/>
                  <a:pt x="1153" y="2001"/>
                </a:cubicBezTo>
                <a:cubicBezTo>
                  <a:pt x="1155" y="2001"/>
                  <a:pt x="1158" y="2001"/>
                  <a:pt x="1160" y="2001"/>
                </a:cubicBezTo>
                <a:cubicBezTo>
                  <a:pt x="1163" y="2001"/>
                  <a:pt x="1165" y="2001"/>
                  <a:pt x="1168" y="2001"/>
                </a:cubicBezTo>
                <a:cubicBezTo>
                  <a:pt x="1191" y="2001"/>
                  <a:pt x="1191" y="2001"/>
                  <a:pt x="1191" y="2001"/>
                </a:cubicBezTo>
                <a:cubicBezTo>
                  <a:pt x="1197" y="2001"/>
                  <a:pt x="1203" y="2001"/>
                  <a:pt x="1209" y="2001"/>
                </a:cubicBezTo>
                <a:cubicBezTo>
                  <a:pt x="1210" y="2001"/>
                  <a:pt x="1211" y="2001"/>
                  <a:pt x="1212" y="2002"/>
                </a:cubicBezTo>
                <a:cubicBezTo>
                  <a:pt x="1212" y="2002"/>
                  <a:pt x="1213" y="2002"/>
                  <a:pt x="1214" y="2002"/>
                </a:cubicBezTo>
                <a:cubicBezTo>
                  <a:pt x="1214" y="2002"/>
                  <a:pt x="1214" y="2002"/>
                  <a:pt x="1215" y="2002"/>
                </a:cubicBezTo>
                <a:cubicBezTo>
                  <a:pt x="1215" y="2002"/>
                  <a:pt x="1216" y="2002"/>
                  <a:pt x="1216" y="2002"/>
                </a:cubicBezTo>
                <a:cubicBezTo>
                  <a:pt x="1216" y="2002"/>
                  <a:pt x="1216" y="2003"/>
                  <a:pt x="1217" y="2003"/>
                </a:cubicBezTo>
                <a:cubicBezTo>
                  <a:pt x="1218" y="2003"/>
                  <a:pt x="1219" y="2003"/>
                  <a:pt x="1220" y="2004"/>
                </a:cubicBezTo>
                <a:cubicBezTo>
                  <a:pt x="1221" y="2004"/>
                  <a:pt x="1221" y="2004"/>
                  <a:pt x="1222" y="2004"/>
                </a:cubicBezTo>
                <a:cubicBezTo>
                  <a:pt x="1222" y="2005"/>
                  <a:pt x="1223" y="2005"/>
                  <a:pt x="1223" y="2005"/>
                </a:cubicBezTo>
                <a:cubicBezTo>
                  <a:pt x="1224" y="2005"/>
                  <a:pt x="1225" y="2006"/>
                  <a:pt x="1226" y="2006"/>
                </a:cubicBezTo>
                <a:cubicBezTo>
                  <a:pt x="1229" y="2008"/>
                  <a:pt x="1231" y="2010"/>
                  <a:pt x="1233" y="2012"/>
                </a:cubicBezTo>
                <a:cubicBezTo>
                  <a:pt x="1235" y="2014"/>
                  <a:pt x="1237" y="2017"/>
                  <a:pt x="1237" y="2019"/>
                </a:cubicBezTo>
                <a:cubicBezTo>
                  <a:pt x="1240" y="2034"/>
                  <a:pt x="1240" y="2034"/>
                  <a:pt x="1240" y="2034"/>
                </a:cubicBezTo>
                <a:cubicBezTo>
                  <a:pt x="1241" y="2040"/>
                  <a:pt x="1243" y="2046"/>
                  <a:pt x="1244" y="2052"/>
                </a:cubicBezTo>
                <a:cubicBezTo>
                  <a:pt x="1244" y="2052"/>
                  <a:pt x="1244" y="2052"/>
                  <a:pt x="1244" y="2052"/>
                </a:cubicBezTo>
                <a:cubicBezTo>
                  <a:pt x="1244" y="2055"/>
                  <a:pt x="1244" y="2055"/>
                  <a:pt x="1244" y="2055"/>
                </a:cubicBezTo>
                <a:cubicBezTo>
                  <a:pt x="1245" y="2058"/>
                  <a:pt x="1245" y="2061"/>
                  <a:pt x="1244" y="2063"/>
                </a:cubicBezTo>
                <a:close/>
                <a:moveTo>
                  <a:pt x="1349" y="1880"/>
                </a:moveTo>
                <a:cubicBezTo>
                  <a:pt x="1346" y="1879"/>
                  <a:pt x="1344" y="1878"/>
                  <a:pt x="1342" y="1876"/>
                </a:cubicBezTo>
                <a:cubicBezTo>
                  <a:pt x="1340" y="1875"/>
                  <a:pt x="1338" y="1873"/>
                  <a:pt x="1338" y="1871"/>
                </a:cubicBezTo>
                <a:cubicBezTo>
                  <a:pt x="1337" y="1868"/>
                  <a:pt x="1337" y="1868"/>
                  <a:pt x="1337" y="1868"/>
                </a:cubicBezTo>
                <a:cubicBezTo>
                  <a:pt x="1335" y="1863"/>
                  <a:pt x="1333" y="1859"/>
                  <a:pt x="1332" y="1854"/>
                </a:cubicBezTo>
                <a:cubicBezTo>
                  <a:pt x="1331" y="1852"/>
                  <a:pt x="1329" y="1848"/>
                  <a:pt x="1329" y="1845"/>
                </a:cubicBezTo>
                <a:cubicBezTo>
                  <a:pt x="1329" y="1845"/>
                  <a:pt x="1329" y="1845"/>
                  <a:pt x="1329" y="1844"/>
                </a:cubicBezTo>
                <a:cubicBezTo>
                  <a:pt x="1329" y="1844"/>
                  <a:pt x="1329" y="1844"/>
                  <a:pt x="1329" y="1844"/>
                </a:cubicBezTo>
                <a:cubicBezTo>
                  <a:pt x="1329" y="1844"/>
                  <a:pt x="1329" y="1843"/>
                  <a:pt x="1329" y="1843"/>
                </a:cubicBezTo>
                <a:cubicBezTo>
                  <a:pt x="1329" y="1843"/>
                  <a:pt x="1329" y="1843"/>
                  <a:pt x="1329" y="1842"/>
                </a:cubicBezTo>
                <a:cubicBezTo>
                  <a:pt x="1329" y="1842"/>
                  <a:pt x="1329" y="1842"/>
                  <a:pt x="1329" y="1842"/>
                </a:cubicBezTo>
                <a:cubicBezTo>
                  <a:pt x="1333" y="1834"/>
                  <a:pt x="1348" y="1835"/>
                  <a:pt x="1355" y="1835"/>
                </a:cubicBezTo>
                <a:cubicBezTo>
                  <a:pt x="1392" y="1835"/>
                  <a:pt x="1392" y="1835"/>
                  <a:pt x="1392" y="1835"/>
                </a:cubicBezTo>
                <a:cubicBezTo>
                  <a:pt x="1396" y="1835"/>
                  <a:pt x="1399" y="1835"/>
                  <a:pt x="1402" y="1836"/>
                </a:cubicBezTo>
                <a:cubicBezTo>
                  <a:pt x="1403" y="1836"/>
                  <a:pt x="1404" y="1836"/>
                  <a:pt x="1405" y="1836"/>
                </a:cubicBezTo>
                <a:cubicBezTo>
                  <a:pt x="1405" y="1836"/>
                  <a:pt x="1405" y="1837"/>
                  <a:pt x="1406" y="1837"/>
                </a:cubicBezTo>
                <a:cubicBezTo>
                  <a:pt x="1406" y="1837"/>
                  <a:pt x="1407" y="1837"/>
                  <a:pt x="1408" y="1837"/>
                </a:cubicBezTo>
                <a:cubicBezTo>
                  <a:pt x="1409" y="1837"/>
                  <a:pt x="1410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2" y="1839"/>
                  <a:pt x="1413" y="1839"/>
                  <a:pt x="1414" y="1840"/>
                </a:cubicBezTo>
                <a:cubicBezTo>
                  <a:pt x="1415" y="1840"/>
                  <a:pt x="1415" y="1840"/>
                  <a:pt x="1416" y="1841"/>
                </a:cubicBezTo>
                <a:cubicBezTo>
                  <a:pt x="1416" y="1841"/>
                  <a:pt x="1416" y="1841"/>
                  <a:pt x="1417" y="1841"/>
                </a:cubicBezTo>
                <a:cubicBezTo>
                  <a:pt x="1417" y="1841"/>
                  <a:pt x="1417" y="1841"/>
                  <a:pt x="1417" y="1842"/>
                </a:cubicBezTo>
                <a:cubicBezTo>
                  <a:pt x="1418" y="1842"/>
                  <a:pt x="1418" y="1842"/>
                  <a:pt x="1418" y="1842"/>
                </a:cubicBezTo>
                <a:cubicBezTo>
                  <a:pt x="1420" y="1844"/>
                  <a:pt x="1422" y="1845"/>
                  <a:pt x="1423" y="1847"/>
                </a:cubicBezTo>
                <a:cubicBezTo>
                  <a:pt x="1423" y="1847"/>
                  <a:pt x="1423" y="1847"/>
                  <a:pt x="1423" y="1847"/>
                </a:cubicBezTo>
                <a:cubicBezTo>
                  <a:pt x="1426" y="1852"/>
                  <a:pt x="1428" y="1859"/>
                  <a:pt x="1431" y="1864"/>
                </a:cubicBezTo>
                <a:cubicBezTo>
                  <a:pt x="1431" y="1864"/>
                  <a:pt x="1431" y="1864"/>
                  <a:pt x="1431" y="1864"/>
                </a:cubicBezTo>
                <a:cubicBezTo>
                  <a:pt x="1432" y="1867"/>
                  <a:pt x="1434" y="1870"/>
                  <a:pt x="1435" y="1873"/>
                </a:cubicBezTo>
                <a:cubicBezTo>
                  <a:pt x="1435" y="1873"/>
                  <a:pt x="1435" y="1873"/>
                  <a:pt x="1435" y="1873"/>
                </a:cubicBezTo>
                <a:cubicBezTo>
                  <a:pt x="1435" y="1873"/>
                  <a:pt x="1435" y="1873"/>
                  <a:pt x="1435" y="1874"/>
                </a:cubicBezTo>
                <a:cubicBezTo>
                  <a:pt x="1436" y="1879"/>
                  <a:pt x="1431" y="1882"/>
                  <a:pt x="1425" y="1883"/>
                </a:cubicBezTo>
                <a:cubicBezTo>
                  <a:pt x="1425" y="1883"/>
                  <a:pt x="1425" y="1883"/>
                  <a:pt x="1425" y="1883"/>
                </a:cubicBezTo>
                <a:cubicBezTo>
                  <a:pt x="1425" y="1883"/>
                  <a:pt x="1424" y="1883"/>
                  <a:pt x="1424" y="1883"/>
                </a:cubicBezTo>
                <a:cubicBezTo>
                  <a:pt x="1423" y="1884"/>
                  <a:pt x="1422" y="1884"/>
                  <a:pt x="1421" y="1884"/>
                </a:cubicBezTo>
                <a:cubicBezTo>
                  <a:pt x="1421" y="1884"/>
                  <a:pt x="1420" y="1884"/>
                  <a:pt x="1420" y="1884"/>
                </a:cubicBezTo>
                <a:cubicBezTo>
                  <a:pt x="1419" y="1884"/>
                  <a:pt x="1418" y="1884"/>
                  <a:pt x="1417" y="1884"/>
                </a:cubicBezTo>
                <a:cubicBezTo>
                  <a:pt x="1417" y="1884"/>
                  <a:pt x="1416" y="1884"/>
                  <a:pt x="1416" y="1884"/>
                </a:cubicBezTo>
                <a:cubicBezTo>
                  <a:pt x="1416" y="1884"/>
                  <a:pt x="1416" y="1884"/>
                  <a:pt x="1415" y="1884"/>
                </a:cubicBezTo>
                <a:cubicBezTo>
                  <a:pt x="1414" y="1884"/>
                  <a:pt x="1414" y="1884"/>
                  <a:pt x="1414" y="1884"/>
                </a:cubicBezTo>
                <a:cubicBezTo>
                  <a:pt x="1408" y="1884"/>
                  <a:pt x="1403" y="1884"/>
                  <a:pt x="1397" y="1884"/>
                </a:cubicBezTo>
                <a:cubicBezTo>
                  <a:pt x="1387" y="1884"/>
                  <a:pt x="1378" y="1884"/>
                  <a:pt x="1368" y="1884"/>
                </a:cubicBezTo>
                <a:cubicBezTo>
                  <a:pt x="1362" y="1884"/>
                  <a:pt x="1355" y="1883"/>
                  <a:pt x="1349" y="1880"/>
                </a:cubicBezTo>
                <a:cubicBezTo>
                  <a:pt x="1349" y="1880"/>
                  <a:pt x="1349" y="1880"/>
                  <a:pt x="1349" y="1880"/>
                </a:cubicBezTo>
                <a:close/>
                <a:moveTo>
                  <a:pt x="1373" y="1961"/>
                </a:moveTo>
                <a:cubicBezTo>
                  <a:pt x="1371" y="1959"/>
                  <a:pt x="1369" y="1956"/>
                  <a:pt x="1369" y="1954"/>
                </a:cubicBezTo>
                <a:cubicBezTo>
                  <a:pt x="1363" y="1940"/>
                  <a:pt x="1363" y="1940"/>
                  <a:pt x="1363" y="1940"/>
                </a:cubicBezTo>
                <a:cubicBezTo>
                  <a:pt x="1362" y="1935"/>
                  <a:pt x="1360" y="1931"/>
                  <a:pt x="1359" y="1927"/>
                </a:cubicBezTo>
                <a:cubicBezTo>
                  <a:pt x="1359" y="1927"/>
                  <a:pt x="1359" y="1927"/>
                  <a:pt x="1359" y="1927"/>
                </a:cubicBezTo>
                <a:cubicBezTo>
                  <a:pt x="1358" y="1925"/>
                  <a:pt x="1358" y="1925"/>
                  <a:pt x="1358" y="1925"/>
                </a:cubicBezTo>
                <a:cubicBezTo>
                  <a:pt x="1357" y="1923"/>
                  <a:pt x="1357" y="1921"/>
                  <a:pt x="1358" y="1919"/>
                </a:cubicBezTo>
                <a:cubicBezTo>
                  <a:pt x="1358" y="1918"/>
                  <a:pt x="1359" y="1917"/>
                  <a:pt x="1360" y="1916"/>
                </a:cubicBezTo>
                <a:cubicBezTo>
                  <a:pt x="1360" y="1916"/>
                  <a:pt x="1361" y="1916"/>
                  <a:pt x="1361" y="1915"/>
                </a:cubicBezTo>
                <a:cubicBezTo>
                  <a:pt x="1361" y="1915"/>
                  <a:pt x="1361" y="1915"/>
                  <a:pt x="1362" y="1915"/>
                </a:cubicBezTo>
                <a:cubicBezTo>
                  <a:pt x="1364" y="1913"/>
                  <a:pt x="1366" y="1912"/>
                  <a:pt x="1369" y="1911"/>
                </a:cubicBezTo>
                <a:cubicBezTo>
                  <a:pt x="1371" y="1911"/>
                  <a:pt x="1374" y="1910"/>
                  <a:pt x="1376" y="1910"/>
                </a:cubicBezTo>
                <a:cubicBezTo>
                  <a:pt x="1386" y="1909"/>
                  <a:pt x="1397" y="1910"/>
                  <a:pt x="1402" y="1910"/>
                </a:cubicBezTo>
                <a:cubicBezTo>
                  <a:pt x="1420" y="1910"/>
                  <a:pt x="1451" y="1906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5" y="1933"/>
                  <a:pt x="1469" y="1940"/>
                  <a:pt x="1473" y="1948"/>
                </a:cubicBezTo>
                <a:cubicBezTo>
                  <a:pt x="1474" y="1951"/>
                  <a:pt x="1476" y="1953"/>
                  <a:pt x="1476" y="1956"/>
                </a:cubicBezTo>
                <a:cubicBezTo>
                  <a:pt x="1476" y="1956"/>
                  <a:pt x="1476" y="1956"/>
                  <a:pt x="1476" y="1957"/>
                </a:cubicBezTo>
                <a:cubicBezTo>
                  <a:pt x="1477" y="1957"/>
                  <a:pt x="1477" y="1958"/>
                  <a:pt x="1477" y="1958"/>
                </a:cubicBezTo>
                <a:cubicBezTo>
                  <a:pt x="1477" y="1959"/>
                  <a:pt x="1477" y="1959"/>
                  <a:pt x="1477" y="1960"/>
                </a:cubicBezTo>
                <a:cubicBezTo>
                  <a:pt x="1477" y="1960"/>
                  <a:pt x="1477" y="1960"/>
                  <a:pt x="1477" y="1960"/>
                </a:cubicBezTo>
                <a:cubicBezTo>
                  <a:pt x="1477" y="1960"/>
                  <a:pt x="1476" y="1961"/>
                  <a:pt x="1476" y="1961"/>
                </a:cubicBezTo>
                <a:cubicBezTo>
                  <a:pt x="1476" y="1962"/>
                  <a:pt x="1476" y="1962"/>
                  <a:pt x="1475" y="1963"/>
                </a:cubicBezTo>
                <a:cubicBezTo>
                  <a:pt x="1475" y="1963"/>
                  <a:pt x="1475" y="1963"/>
                  <a:pt x="1475" y="1963"/>
                </a:cubicBezTo>
                <a:cubicBezTo>
                  <a:pt x="1475" y="1964"/>
                  <a:pt x="1474" y="1965"/>
                  <a:pt x="1474" y="1965"/>
                </a:cubicBezTo>
                <a:cubicBezTo>
                  <a:pt x="1473" y="1965"/>
                  <a:pt x="1473" y="1965"/>
                  <a:pt x="1473" y="1966"/>
                </a:cubicBezTo>
                <a:cubicBezTo>
                  <a:pt x="1473" y="1966"/>
                  <a:pt x="1473" y="1966"/>
                  <a:pt x="1472" y="1966"/>
                </a:cubicBezTo>
                <a:cubicBezTo>
                  <a:pt x="1472" y="1966"/>
                  <a:pt x="1472" y="1967"/>
                  <a:pt x="1471" y="1967"/>
                </a:cubicBezTo>
                <a:cubicBezTo>
                  <a:pt x="1470" y="1968"/>
                  <a:pt x="1468" y="1969"/>
                  <a:pt x="1466" y="1969"/>
                </a:cubicBezTo>
                <a:cubicBezTo>
                  <a:pt x="1465" y="1969"/>
                  <a:pt x="1465" y="1969"/>
                  <a:pt x="1464" y="1970"/>
                </a:cubicBezTo>
                <a:cubicBezTo>
                  <a:pt x="1463" y="1970"/>
                  <a:pt x="1462" y="1970"/>
                  <a:pt x="1462" y="1970"/>
                </a:cubicBezTo>
                <a:cubicBezTo>
                  <a:pt x="1461" y="1970"/>
                  <a:pt x="1461" y="1970"/>
                  <a:pt x="1461" y="1970"/>
                </a:cubicBezTo>
                <a:cubicBezTo>
                  <a:pt x="1460" y="1970"/>
                  <a:pt x="1460" y="1970"/>
                  <a:pt x="1460" y="1970"/>
                </a:cubicBezTo>
                <a:cubicBezTo>
                  <a:pt x="1441" y="1972"/>
                  <a:pt x="1422" y="1971"/>
                  <a:pt x="1403" y="1971"/>
                </a:cubicBezTo>
                <a:cubicBezTo>
                  <a:pt x="1401" y="1971"/>
                  <a:pt x="1399" y="1971"/>
                  <a:pt x="1397" y="1970"/>
                </a:cubicBezTo>
                <a:cubicBezTo>
                  <a:pt x="1397" y="1970"/>
                  <a:pt x="1397" y="1970"/>
                  <a:pt x="1397" y="1970"/>
                </a:cubicBezTo>
                <a:cubicBezTo>
                  <a:pt x="1390" y="1970"/>
                  <a:pt x="1383" y="1967"/>
                  <a:pt x="1377" y="1964"/>
                </a:cubicBezTo>
                <a:cubicBezTo>
                  <a:pt x="1376" y="1963"/>
                  <a:pt x="1374" y="1962"/>
                  <a:pt x="1373" y="1961"/>
                </a:cubicBezTo>
                <a:close/>
                <a:moveTo>
                  <a:pt x="1527" y="2063"/>
                </a:moveTo>
                <a:cubicBezTo>
                  <a:pt x="1527" y="2063"/>
                  <a:pt x="1527" y="2064"/>
                  <a:pt x="1527" y="2064"/>
                </a:cubicBezTo>
                <a:cubicBezTo>
                  <a:pt x="1527" y="2065"/>
                  <a:pt x="1526" y="2065"/>
                  <a:pt x="1526" y="2065"/>
                </a:cubicBezTo>
                <a:cubicBezTo>
                  <a:pt x="1526" y="2066"/>
                  <a:pt x="1526" y="2066"/>
                  <a:pt x="1525" y="2067"/>
                </a:cubicBezTo>
                <a:cubicBezTo>
                  <a:pt x="1525" y="2067"/>
                  <a:pt x="1525" y="2068"/>
                  <a:pt x="1525" y="2068"/>
                </a:cubicBezTo>
                <a:cubicBezTo>
                  <a:pt x="1525" y="2068"/>
                  <a:pt x="1524" y="2068"/>
                  <a:pt x="1524" y="2069"/>
                </a:cubicBezTo>
                <a:cubicBezTo>
                  <a:pt x="1524" y="2069"/>
                  <a:pt x="1524" y="2069"/>
                  <a:pt x="1524" y="2069"/>
                </a:cubicBezTo>
                <a:cubicBezTo>
                  <a:pt x="1524" y="2069"/>
                  <a:pt x="1523" y="2070"/>
                  <a:pt x="1523" y="2070"/>
                </a:cubicBezTo>
                <a:cubicBezTo>
                  <a:pt x="1520" y="2073"/>
                  <a:pt x="1515" y="2074"/>
                  <a:pt x="1511" y="2075"/>
                </a:cubicBezTo>
                <a:cubicBezTo>
                  <a:pt x="1510" y="2075"/>
                  <a:pt x="1510" y="2075"/>
                  <a:pt x="1510" y="2075"/>
                </a:cubicBezTo>
                <a:cubicBezTo>
                  <a:pt x="1508" y="2075"/>
                  <a:pt x="1506" y="2076"/>
                  <a:pt x="1504" y="2076"/>
                </a:cubicBezTo>
                <a:cubicBezTo>
                  <a:pt x="1504" y="2076"/>
                  <a:pt x="1504" y="2076"/>
                  <a:pt x="1504" y="2076"/>
                </a:cubicBezTo>
                <a:cubicBezTo>
                  <a:pt x="1503" y="2076"/>
                  <a:pt x="1503" y="2076"/>
                  <a:pt x="1503" y="2076"/>
                </a:cubicBezTo>
                <a:cubicBezTo>
                  <a:pt x="1501" y="2076"/>
                  <a:pt x="1499" y="2076"/>
                  <a:pt x="1497" y="2076"/>
                </a:cubicBezTo>
                <a:cubicBezTo>
                  <a:pt x="1446" y="2076"/>
                  <a:pt x="1446" y="2076"/>
                  <a:pt x="1446" y="2076"/>
                </a:cubicBezTo>
                <a:cubicBezTo>
                  <a:pt x="1444" y="2076"/>
                  <a:pt x="1441" y="2076"/>
                  <a:pt x="1439" y="2075"/>
                </a:cubicBezTo>
                <a:cubicBezTo>
                  <a:pt x="1439" y="2075"/>
                  <a:pt x="1438" y="2075"/>
                  <a:pt x="1438" y="2075"/>
                </a:cubicBezTo>
                <a:cubicBezTo>
                  <a:pt x="1427" y="2074"/>
                  <a:pt x="1414" y="2069"/>
                  <a:pt x="1408" y="2059"/>
                </a:cubicBezTo>
                <a:cubicBezTo>
                  <a:pt x="1407" y="2058"/>
                  <a:pt x="1407" y="2056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3" y="2047"/>
                  <a:pt x="1400" y="2040"/>
                  <a:pt x="1398" y="2032"/>
                </a:cubicBezTo>
                <a:cubicBezTo>
                  <a:pt x="1396" y="2029"/>
                  <a:pt x="1394" y="2024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2" y="2018"/>
                  <a:pt x="1392" y="2018"/>
                  <a:pt x="1392" y="2017"/>
                </a:cubicBezTo>
                <a:cubicBezTo>
                  <a:pt x="1392" y="2015"/>
                  <a:pt x="1392" y="2013"/>
                  <a:pt x="1392" y="2012"/>
                </a:cubicBezTo>
                <a:cubicBezTo>
                  <a:pt x="1393" y="2011"/>
                  <a:pt x="1393" y="2010"/>
                  <a:pt x="1394" y="2009"/>
                </a:cubicBezTo>
                <a:cubicBezTo>
                  <a:pt x="1394" y="2009"/>
                  <a:pt x="1394" y="2009"/>
                  <a:pt x="1394" y="2009"/>
                </a:cubicBezTo>
                <a:cubicBezTo>
                  <a:pt x="1397" y="2004"/>
                  <a:pt x="1403" y="2002"/>
                  <a:pt x="1409" y="2001"/>
                </a:cubicBezTo>
                <a:cubicBezTo>
                  <a:pt x="1409" y="2001"/>
                  <a:pt x="1409" y="2001"/>
                  <a:pt x="1410" y="2001"/>
                </a:cubicBezTo>
                <a:cubicBezTo>
                  <a:pt x="1411" y="2001"/>
                  <a:pt x="1413" y="2001"/>
                  <a:pt x="1414" y="2000"/>
                </a:cubicBezTo>
                <a:cubicBezTo>
                  <a:pt x="1414" y="2000"/>
                  <a:pt x="1415" y="2000"/>
                  <a:pt x="1415" y="2000"/>
                </a:cubicBezTo>
                <a:cubicBezTo>
                  <a:pt x="1418" y="2000"/>
                  <a:pt x="1418" y="2000"/>
                  <a:pt x="1418" y="2000"/>
                </a:cubicBezTo>
                <a:cubicBezTo>
                  <a:pt x="1419" y="2000"/>
                  <a:pt x="1420" y="2000"/>
                  <a:pt x="1421" y="2000"/>
                </a:cubicBezTo>
                <a:cubicBezTo>
                  <a:pt x="1437" y="2000"/>
                  <a:pt x="1453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71" y="2000"/>
                  <a:pt x="1473" y="2000"/>
                  <a:pt x="1475" y="2001"/>
                </a:cubicBezTo>
                <a:cubicBezTo>
                  <a:pt x="1475" y="2001"/>
                  <a:pt x="1476" y="2001"/>
                  <a:pt x="1476" y="2001"/>
                </a:cubicBezTo>
                <a:cubicBezTo>
                  <a:pt x="1487" y="2002"/>
                  <a:pt x="1499" y="2006"/>
                  <a:pt x="1505" y="2015"/>
                </a:cubicBezTo>
                <a:cubicBezTo>
                  <a:pt x="1506" y="2016"/>
                  <a:pt x="1507" y="2017"/>
                  <a:pt x="1508" y="2019"/>
                </a:cubicBezTo>
                <a:cubicBezTo>
                  <a:pt x="1509" y="2022"/>
                  <a:pt x="1509" y="2022"/>
                  <a:pt x="1509" y="2022"/>
                </a:cubicBezTo>
                <a:cubicBezTo>
                  <a:pt x="1512" y="2028"/>
                  <a:pt x="1516" y="2035"/>
                  <a:pt x="1519" y="2041"/>
                </a:cubicBezTo>
                <a:cubicBezTo>
                  <a:pt x="1521" y="2045"/>
                  <a:pt x="1524" y="2051"/>
                  <a:pt x="1526" y="2056"/>
                </a:cubicBezTo>
                <a:cubicBezTo>
                  <a:pt x="1527" y="2058"/>
                  <a:pt x="1527" y="2061"/>
                  <a:pt x="1527" y="2063"/>
                </a:cubicBezTo>
                <a:close/>
                <a:moveTo>
                  <a:pt x="1640" y="2000"/>
                </a:moveTo>
                <a:cubicBezTo>
                  <a:pt x="1642" y="2000"/>
                  <a:pt x="1643" y="2000"/>
                  <a:pt x="1645" y="2000"/>
                </a:cubicBezTo>
                <a:cubicBezTo>
                  <a:pt x="1645" y="2000"/>
                  <a:pt x="1645" y="2000"/>
                  <a:pt x="1646" y="2000"/>
                </a:cubicBezTo>
                <a:cubicBezTo>
                  <a:pt x="1657" y="2002"/>
                  <a:pt x="1669" y="2006"/>
                  <a:pt x="1677" y="2014"/>
                </a:cubicBezTo>
                <a:cubicBezTo>
                  <a:pt x="1678" y="2014"/>
                  <a:pt x="1678" y="2015"/>
                  <a:pt x="1678" y="2015"/>
                </a:cubicBezTo>
                <a:cubicBezTo>
                  <a:pt x="1679" y="2016"/>
                  <a:pt x="1679" y="2016"/>
                  <a:pt x="1680" y="2017"/>
                </a:cubicBezTo>
                <a:cubicBezTo>
                  <a:pt x="1680" y="2017"/>
                  <a:pt x="1680" y="2017"/>
                  <a:pt x="1680" y="2018"/>
                </a:cubicBezTo>
                <a:cubicBezTo>
                  <a:pt x="1681" y="2018"/>
                  <a:pt x="1681" y="2018"/>
                  <a:pt x="1681" y="2018"/>
                </a:cubicBezTo>
                <a:cubicBezTo>
                  <a:pt x="1682" y="2019"/>
                  <a:pt x="1682" y="2019"/>
                  <a:pt x="1682" y="2019"/>
                </a:cubicBezTo>
                <a:cubicBezTo>
                  <a:pt x="1685" y="2024"/>
                  <a:pt x="1688" y="2029"/>
                  <a:pt x="1692" y="2034"/>
                </a:cubicBezTo>
                <a:cubicBezTo>
                  <a:pt x="1692" y="2034"/>
                  <a:pt x="1692" y="2034"/>
                  <a:pt x="1692" y="2034"/>
                </a:cubicBezTo>
                <a:cubicBezTo>
                  <a:pt x="1697" y="2041"/>
                  <a:pt x="1703" y="2049"/>
                  <a:pt x="1707" y="2056"/>
                </a:cubicBezTo>
                <a:cubicBezTo>
                  <a:pt x="1707" y="2057"/>
                  <a:pt x="1707" y="2057"/>
                  <a:pt x="1708" y="2058"/>
                </a:cubicBezTo>
                <a:cubicBezTo>
                  <a:pt x="1708" y="2058"/>
                  <a:pt x="1708" y="2058"/>
                  <a:pt x="1708" y="2058"/>
                </a:cubicBezTo>
                <a:cubicBezTo>
                  <a:pt x="1709" y="2063"/>
                  <a:pt x="1709" y="2066"/>
                  <a:pt x="1707" y="2068"/>
                </a:cubicBezTo>
                <a:cubicBezTo>
                  <a:pt x="1706" y="2069"/>
                  <a:pt x="1706" y="2069"/>
                  <a:pt x="1706" y="2069"/>
                </a:cubicBezTo>
                <a:cubicBezTo>
                  <a:pt x="1705" y="2071"/>
                  <a:pt x="1702" y="2072"/>
                  <a:pt x="1699" y="2073"/>
                </a:cubicBezTo>
                <a:cubicBezTo>
                  <a:pt x="1696" y="2074"/>
                  <a:pt x="1692" y="2075"/>
                  <a:pt x="1688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66" y="2075"/>
                  <a:pt x="1648" y="2075"/>
                  <a:pt x="1629" y="2075"/>
                </a:cubicBezTo>
                <a:cubicBezTo>
                  <a:pt x="1627" y="2075"/>
                  <a:pt x="1625" y="2075"/>
                  <a:pt x="1623" y="2075"/>
                </a:cubicBezTo>
                <a:cubicBezTo>
                  <a:pt x="1623" y="2075"/>
                  <a:pt x="1623" y="2075"/>
                  <a:pt x="1623" y="2075"/>
                </a:cubicBezTo>
                <a:cubicBezTo>
                  <a:pt x="1610" y="2073"/>
                  <a:pt x="1597" y="2068"/>
                  <a:pt x="1589" y="2059"/>
                </a:cubicBezTo>
                <a:cubicBezTo>
                  <a:pt x="1588" y="2057"/>
                  <a:pt x="1587" y="2056"/>
                  <a:pt x="1586" y="2055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2" y="2047"/>
                  <a:pt x="1578" y="2041"/>
                  <a:pt x="1574" y="2034"/>
                </a:cubicBezTo>
                <a:cubicBezTo>
                  <a:pt x="1571" y="2029"/>
                  <a:pt x="1566" y="2021"/>
                  <a:pt x="1564" y="2015"/>
                </a:cubicBezTo>
                <a:cubicBezTo>
                  <a:pt x="1564" y="2015"/>
                  <a:pt x="1564" y="2015"/>
                  <a:pt x="1564" y="2014"/>
                </a:cubicBezTo>
                <a:cubicBezTo>
                  <a:pt x="1564" y="2014"/>
                  <a:pt x="1564" y="2013"/>
                  <a:pt x="1564" y="2013"/>
                </a:cubicBezTo>
                <a:cubicBezTo>
                  <a:pt x="1564" y="2006"/>
                  <a:pt x="1568" y="2003"/>
                  <a:pt x="1574" y="2002"/>
                </a:cubicBezTo>
                <a:cubicBezTo>
                  <a:pt x="1574" y="2001"/>
                  <a:pt x="1574" y="2001"/>
                  <a:pt x="1574" y="2001"/>
                </a:cubicBezTo>
                <a:cubicBezTo>
                  <a:pt x="1574" y="2001"/>
                  <a:pt x="1575" y="2001"/>
                  <a:pt x="1575" y="2001"/>
                </a:cubicBezTo>
                <a:cubicBezTo>
                  <a:pt x="1575" y="2001"/>
                  <a:pt x="1576" y="2001"/>
                  <a:pt x="1576" y="2001"/>
                </a:cubicBezTo>
                <a:cubicBezTo>
                  <a:pt x="1579" y="2000"/>
                  <a:pt x="1581" y="2000"/>
                  <a:pt x="1585" y="2000"/>
                </a:cubicBezTo>
                <a:cubicBezTo>
                  <a:pt x="1621" y="2000"/>
                  <a:pt x="1621" y="2000"/>
                  <a:pt x="1621" y="2000"/>
                </a:cubicBezTo>
                <a:cubicBezTo>
                  <a:pt x="1627" y="2000"/>
                  <a:pt x="1633" y="2000"/>
                  <a:pt x="1639" y="2000"/>
                </a:cubicBezTo>
                <a:cubicBezTo>
                  <a:pt x="1639" y="2000"/>
                  <a:pt x="1639" y="2000"/>
                  <a:pt x="1639" y="2000"/>
                </a:cubicBezTo>
                <a:cubicBezTo>
                  <a:pt x="1639" y="2000"/>
                  <a:pt x="1640" y="2000"/>
                  <a:pt x="1640" y="2000"/>
                </a:cubicBezTo>
                <a:close/>
                <a:moveTo>
                  <a:pt x="1617" y="1924"/>
                </a:moveTo>
                <a:cubicBezTo>
                  <a:pt x="1621" y="1930"/>
                  <a:pt x="1625" y="1937"/>
                  <a:pt x="1629" y="1943"/>
                </a:cubicBezTo>
                <a:cubicBezTo>
                  <a:pt x="1631" y="1946"/>
                  <a:pt x="1635" y="1950"/>
                  <a:pt x="1637" y="1955"/>
                </a:cubicBezTo>
                <a:cubicBezTo>
                  <a:pt x="1638" y="1956"/>
                  <a:pt x="1639" y="1958"/>
                  <a:pt x="1639" y="1960"/>
                </a:cubicBezTo>
                <a:cubicBezTo>
                  <a:pt x="1639" y="1961"/>
                  <a:pt x="1638" y="1962"/>
                  <a:pt x="1638" y="1963"/>
                </a:cubicBezTo>
                <a:cubicBezTo>
                  <a:pt x="1637" y="1964"/>
                  <a:pt x="1637" y="1964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6"/>
                  <a:pt x="1635" y="1966"/>
                  <a:pt x="1635" y="1966"/>
                </a:cubicBezTo>
                <a:cubicBezTo>
                  <a:pt x="1635" y="1966"/>
                  <a:pt x="1634" y="1967"/>
                  <a:pt x="1634" y="1967"/>
                </a:cubicBezTo>
                <a:cubicBezTo>
                  <a:pt x="1634" y="1967"/>
                  <a:pt x="1633" y="1967"/>
                  <a:pt x="1632" y="1968"/>
                </a:cubicBezTo>
                <a:cubicBezTo>
                  <a:pt x="1632" y="1968"/>
                  <a:pt x="1631" y="1968"/>
                  <a:pt x="1630" y="1969"/>
                </a:cubicBezTo>
                <a:cubicBezTo>
                  <a:pt x="1630" y="1969"/>
                  <a:pt x="1630" y="1969"/>
                  <a:pt x="1630" y="1969"/>
                </a:cubicBezTo>
                <a:cubicBezTo>
                  <a:pt x="1630" y="1969"/>
                  <a:pt x="1630" y="1969"/>
                  <a:pt x="1629" y="1969"/>
                </a:cubicBezTo>
                <a:cubicBezTo>
                  <a:pt x="1620" y="1972"/>
                  <a:pt x="1607" y="1970"/>
                  <a:pt x="1598" y="1970"/>
                </a:cubicBezTo>
                <a:cubicBezTo>
                  <a:pt x="1588" y="1970"/>
                  <a:pt x="1578" y="1970"/>
                  <a:pt x="1567" y="1970"/>
                </a:cubicBezTo>
                <a:cubicBezTo>
                  <a:pt x="1558" y="1970"/>
                  <a:pt x="1547" y="1968"/>
                  <a:pt x="1539" y="1962"/>
                </a:cubicBezTo>
                <a:cubicBezTo>
                  <a:pt x="1538" y="1962"/>
                  <a:pt x="1536" y="1961"/>
                  <a:pt x="1535" y="1960"/>
                </a:cubicBezTo>
                <a:cubicBezTo>
                  <a:pt x="1533" y="1958"/>
                  <a:pt x="1531" y="1956"/>
                  <a:pt x="1530" y="1954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4" y="1944"/>
                  <a:pt x="1520" y="1936"/>
                  <a:pt x="1515" y="1928"/>
                </a:cubicBezTo>
                <a:cubicBezTo>
                  <a:pt x="1513" y="1925"/>
                  <a:pt x="1513" y="1925"/>
                  <a:pt x="1513" y="1925"/>
                </a:cubicBezTo>
                <a:cubicBezTo>
                  <a:pt x="1512" y="1923"/>
                  <a:pt x="1512" y="1921"/>
                  <a:pt x="1512" y="1919"/>
                </a:cubicBezTo>
                <a:cubicBezTo>
                  <a:pt x="1512" y="1917"/>
                  <a:pt x="1513" y="1915"/>
                  <a:pt x="1515" y="1914"/>
                </a:cubicBezTo>
                <a:cubicBezTo>
                  <a:pt x="1517" y="1913"/>
                  <a:pt x="1519" y="1912"/>
                  <a:pt x="1522" y="1911"/>
                </a:cubicBezTo>
                <a:cubicBezTo>
                  <a:pt x="1524" y="1910"/>
                  <a:pt x="1528" y="1910"/>
                  <a:pt x="1531" y="1910"/>
                </a:cubicBezTo>
                <a:cubicBezTo>
                  <a:pt x="1532" y="1910"/>
                  <a:pt x="1532" y="1910"/>
                  <a:pt x="1532" y="1910"/>
                </a:cubicBezTo>
                <a:cubicBezTo>
                  <a:pt x="1540" y="1909"/>
                  <a:pt x="1548" y="1910"/>
                  <a:pt x="1553" y="1910"/>
                </a:cubicBezTo>
                <a:cubicBezTo>
                  <a:pt x="1573" y="1910"/>
                  <a:pt x="1604" y="1906"/>
                  <a:pt x="1617" y="1924"/>
                </a:cubicBezTo>
                <a:close/>
                <a:moveTo>
                  <a:pt x="366" y="1441"/>
                </a:moveTo>
                <a:cubicBezTo>
                  <a:pt x="372" y="1443"/>
                  <a:pt x="377" y="1446"/>
                  <a:pt x="382" y="1448"/>
                </a:cubicBezTo>
                <a:cubicBezTo>
                  <a:pt x="392" y="1453"/>
                  <a:pt x="403" y="1458"/>
                  <a:pt x="413" y="1462"/>
                </a:cubicBezTo>
                <a:cubicBezTo>
                  <a:pt x="418" y="1464"/>
                  <a:pt x="422" y="1466"/>
                  <a:pt x="426" y="1468"/>
                </a:cubicBezTo>
                <a:cubicBezTo>
                  <a:pt x="430" y="1469"/>
                  <a:pt x="433" y="1470"/>
                  <a:pt x="437" y="1472"/>
                </a:cubicBezTo>
                <a:cubicBezTo>
                  <a:pt x="458" y="1479"/>
                  <a:pt x="479" y="1486"/>
                  <a:pt x="502" y="1492"/>
                </a:cubicBezTo>
                <a:cubicBezTo>
                  <a:pt x="527" y="1499"/>
                  <a:pt x="552" y="1505"/>
                  <a:pt x="578" y="1510"/>
                </a:cubicBezTo>
                <a:cubicBezTo>
                  <a:pt x="683" y="1532"/>
                  <a:pt x="786" y="1541"/>
                  <a:pt x="819" y="1542"/>
                </a:cubicBezTo>
                <a:cubicBezTo>
                  <a:pt x="819" y="1610"/>
                  <a:pt x="819" y="1610"/>
                  <a:pt x="819" y="1610"/>
                </a:cubicBezTo>
                <a:cubicBezTo>
                  <a:pt x="857" y="1570"/>
                  <a:pt x="857" y="1570"/>
                  <a:pt x="857" y="1570"/>
                </a:cubicBezTo>
                <a:cubicBezTo>
                  <a:pt x="906" y="1518"/>
                  <a:pt x="906" y="1518"/>
                  <a:pt x="906" y="1518"/>
                </a:cubicBezTo>
                <a:cubicBezTo>
                  <a:pt x="1019" y="1399"/>
                  <a:pt x="1019" y="1399"/>
                  <a:pt x="1019" y="1399"/>
                </a:cubicBezTo>
                <a:cubicBezTo>
                  <a:pt x="933" y="1308"/>
                  <a:pt x="933" y="1308"/>
                  <a:pt x="933" y="1308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271"/>
                  <a:pt x="819" y="1271"/>
                  <a:pt x="819" y="1271"/>
                </a:cubicBezTo>
                <a:cubicBezTo>
                  <a:pt x="740" y="1279"/>
                  <a:pt x="653" y="1266"/>
                  <a:pt x="578" y="1249"/>
                </a:cubicBezTo>
                <a:cubicBezTo>
                  <a:pt x="550" y="1242"/>
                  <a:pt x="525" y="1235"/>
                  <a:pt x="502" y="1229"/>
                </a:cubicBezTo>
                <a:cubicBezTo>
                  <a:pt x="471" y="1219"/>
                  <a:pt x="445" y="1211"/>
                  <a:pt x="426" y="1204"/>
                </a:cubicBezTo>
                <a:cubicBezTo>
                  <a:pt x="422" y="1202"/>
                  <a:pt x="418" y="1201"/>
                  <a:pt x="415" y="1199"/>
                </a:cubicBezTo>
                <a:cubicBezTo>
                  <a:pt x="414" y="1199"/>
                  <a:pt x="414" y="1199"/>
                  <a:pt x="413" y="1199"/>
                </a:cubicBezTo>
                <a:cubicBezTo>
                  <a:pt x="413" y="1199"/>
                  <a:pt x="413" y="1199"/>
                  <a:pt x="413" y="1199"/>
                </a:cubicBezTo>
                <a:cubicBezTo>
                  <a:pt x="354" y="1175"/>
                  <a:pt x="300" y="1147"/>
                  <a:pt x="253" y="1115"/>
                </a:cubicBezTo>
                <a:cubicBezTo>
                  <a:pt x="189" y="1073"/>
                  <a:pt x="142" y="1028"/>
                  <a:pt x="110" y="981"/>
                </a:cubicBezTo>
                <a:cubicBezTo>
                  <a:pt x="94" y="963"/>
                  <a:pt x="80" y="944"/>
                  <a:pt x="68" y="925"/>
                </a:cubicBezTo>
                <a:cubicBezTo>
                  <a:pt x="33" y="870"/>
                  <a:pt x="13" y="811"/>
                  <a:pt x="11" y="751"/>
                </a:cubicBezTo>
                <a:cubicBezTo>
                  <a:pt x="7" y="768"/>
                  <a:pt x="4" y="785"/>
                  <a:pt x="3" y="802"/>
                </a:cubicBezTo>
                <a:cubicBezTo>
                  <a:pt x="0" y="834"/>
                  <a:pt x="4" y="864"/>
                  <a:pt x="7" y="893"/>
                </a:cubicBezTo>
                <a:cubicBezTo>
                  <a:pt x="8" y="898"/>
                  <a:pt x="9" y="904"/>
                  <a:pt x="9" y="909"/>
                </a:cubicBezTo>
                <a:cubicBezTo>
                  <a:pt x="22" y="1021"/>
                  <a:pt x="22" y="1021"/>
                  <a:pt x="22" y="1021"/>
                </a:cubicBezTo>
                <a:cubicBezTo>
                  <a:pt x="23" y="1025"/>
                  <a:pt x="23" y="1029"/>
                  <a:pt x="24" y="1033"/>
                </a:cubicBezTo>
                <a:cubicBezTo>
                  <a:pt x="25" y="1048"/>
                  <a:pt x="27" y="1064"/>
                  <a:pt x="30" y="1080"/>
                </a:cubicBezTo>
                <a:cubicBezTo>
                  <a:pt x="34" y="1101"/>
                  <a:pt x="40" y="1121"/>
                  <a:pt x="47" y="1140"/>
                </a:cubicBezTo>
                <a:cubicBezTo>
                  <a:pt x="61" y="1175"/>
                  <a:pt x="80" y="1208"/>
                  <a:pt x="103" y="1239"/>
                </a:cubicBezTo>
                <a:cubicBezTo>
                  <a:pt x="146" y="1295"/>
                  <a:pt x="202" y="1344"/>
                  <a:pt x="275" y="1390"/>
                </a:cubicBezTo>
                <a:cubicBezTo>
                  <a:pt x="304" y="1409"/>
                  <a:pt x="335" y="1426"/>
                  <a:pt x="366" y="1441"/>
                </a:cubicBezTo>
                <a:close/>
                <a:moveTo>
                  <a:pt x="64" y="773"/>
                </a:moveTo>
                <a:cubicBezTo>
                  <a:pt x="67" y="798"/>
                  <a:pt x="74" y="823"/>
                  <a:pt x="84" y="848"/>
                </a:cubicBezTo>
                <a:cubicBezTo>
                  <a:pt x="107" y="785"/>
                  <a:pt x="165" y="713"/>
                  <a:pt x="209" y="677"/>
                </a:cubicBezTo>
                <a:cubicBezTo>
                  <a:pt x="272" y="628"/>
                  <a:pt x="353" y="583"/>
                  <a:pt x="451" y="545"/>
                </a:cubicBezTo>
                <a:cubicBezTo>
                  <a:pt x="515" y="521"/>
                  <a:pt x="582" y="501"/>
                  <a:pt x="652" y="486"/>
                </a:cubicBezTo>
                <a:cubicBezTo>
                  <a:pt x="652" y="314"/>
                  <a:pt x="652" y="314"/>
                  <a:pt x="652" y="314"/>
                </a:cubicBezTo>
                <a:cubicBezTo>
                  <a:pt x="640" y="317"/>
                  <a:pt x="627" y="320"/>
                  <a:pt x="615" y="323"/>
                </a:cubicBezTo>
                <a:cubicBezTo>
                  <a:pt x="544" y="340"/>
                  <a:pt x="476" y="361"/>
                  <a:pt x="413" y="386"/>
                </a:cubicBezTo>
                <a:cubicBezTo>
                  <a:pt x="345" y="413"/>
                  <a:pt x="288" y="442"/>
                  <a:pt x="238" y="474"/>
                </a:cubicBezTo>
                <a:cubicBezTo>
                  <a:pt x="204" y="496"/>
                  <a:pt x="178" y="516"/>
                  <a:pt x="153" y="537"/>
                </a:cubicBezTo>
                <a:cubicBezTo>
                  <a:pt x="142" y="547"/>
                  <a:pt x="131" y="556"/>
                  <a:pt x="122" y="566"/>
                </a:cubicBezTo>
                <a:cubicBezTo>
                  <a:pt x="81" y="622"/>
                  <a:pt x="60" y="684"/>
                  <a:pt x="62" y="747"/>
                </a:cubicBezTo>
                <a:cubicBezTo>
                  <a:pt x="62" y="756"/>
                  <a:pt x="63" y="764"/>
                  <a:pt x="64" y="773"/>
                </a:cubicBezTo>
                <a:close/>
                <a:moveTo>
                  <a:pt x="1928" y="693"/>
                </a:moveTo>
                <a:cubicBezTo>
                  <a:pt x="1966" y="727"/>
                  <a:pt x="2007" y="795"/>
                  <a:pt x="2021" y="856"/>
                </a:cubicBezTo>
                <a:cubicBezTo>
                  <a:pt x="2034" y="828"/>
                  <a:pt x="2042" y="798"/>
                  <a:pt x="2045" y="768"/>
                </a:cubicBezTo>
                <a:cubicBezTo>
                  <a:pt x="2046" y="761"/>
                  <a:pt x="2047" y="754"/>
                  <a:pt x="2047" y="747"/>
                </a:cubicBezTo>
                <a:cubicBezTo>
                  <a:pt x="2049" y="670"/>
                  <a:pt x="2018" y="595"/>
                  <a:pt x="1958" y="530"/>
                </a:cubicBezTo>
                <a:cubicBezTo>
                  <a:pt x="1924" y="501"/>
                  <a:pt x="1884" y="473"/>
                  <a:pt x="1839" y="447"/>
                </a:cubicBezTo>
                <a:cubicBezTo>
                  <a:pt x="1782" y="415"/>
                  <a:pt x="1718" y="387"/>
                  <a:pt x="1639" y="359"/>
                </a:cubicBezTo>
                <a:cubicBezTo>
                  <a:pt x="1584" y="340"/>
                  <a:pt x="1524" y="324"/>
                  <a:pt x="1457" y="310"/>
                </a:cubicBezTo>
                <a:cubicBezTo>
                  <a:pt x="1457" y="482"/>
                  <a:pt x="1457" y="482"/>
                  <a:pt x="1457" y="482"/>
                </a:cubicBezTo>
                <a:cubicBezTo>
                  <a:pt x="1542" y="500"/>
                  <a:pt x="1625" y="525"/>
                  <a:pt x="1700" y="556"/>
                </a:cubicBezTo>
                <a:cubicBezTo>
                  <a:pt x="1795" y="595"/>
                  <a:pt x="1871" y="642"/>
                  <a:pt x="1928" y="693"/>
                </a:cubicBezTo>
                <a:close/>
                <a:moveTo>
                  <a:pt x="1054" y="814"/>
                </a:moveTo>
                <a:cubicBezTo>
                  <a:pt x="1186" y="814"/>
                  <a:pt x="1408" y="789"/>
                  <a:pt x="1408" y="696"/>
                </a:cubicBezTo>
                <a:cubicBezTo>
                  <a:pt x="1408" y="118"/>
                  <a:pt x="1408" y="118"/>
                  <a:pt x="1408" y="118"/>
                </a:cubicBezTo>
                <a:cubicBezTo>
                  <a:pt x="1408" y="25"/>
                  <a:pt x="1186" y="0"/>
                  <a:pt x="1054" y="0"/>
                </a:cubicBezTo>
                <a:cubicBezTo>
                  <a:pt x="923" y="0"/>
                  <a:pt x="701" y="25"/>
                  <a:pt x="701" y="118"/>
                </a:cubicBezTo>
                <a:cubicBezTo>
                  <a:pt x="701" y="696"/>
                  <a:pt x="701" y="696"/>
                  <a:pt x="701" y="696"/>
                </a:cubicBezTo>
                <a:cubicBezTo>
                  <a:pt x="701" y="789"/>
                  <a:pt x="923" y="814"/>
                  <a:pt x="1054" y="814"/>
                </a:cubicBezTo>
                <a:close/>
                <a:moveTo>
                  <a:pt x="1054" y="35"/>
                </a:moveTo>
                <a:cubicBezTo>
                  <a:pt x="1219" y="35"/>
                  <a:pt x="1352" y="71"/>
                  <a:pt x="1352" y="116"/>
                </a:cubicBezTo>
                <a:cubicBezTo>
                  <a:pt x="1352" y="161"/>
                  <a:pt x="1219" y="197"/>
                  <a:pt x="1054" y="197"/>
                </a:cubicBezTo>
                <a:cubicBezTo>
                  <a:pt x="890" y="197"/>
                  <a:pt x="757" y="161"/>
                  <a:pt x="757" y="116"/>
                </a:cubicBezTo>
                <a:cubicBezTo>
                  <a:pt x="757" y="71"/>
                  <a:pt x="890" y="35"/>
                  <a:pt x="1054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latin typeface="Segoe UI" pitchFamily="34" charset="0"/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6951274" y="4728595"/>
            <a:ext cx="777623" cy="77762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2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0803" y="4716097"/>
            <a:ext cx="1446764" cy="844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3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8186" y="1365161"/>
            <a:ext cx="6980349" cy="39795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395951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是怎么玩出来的？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096000" y="1378039"/>
            <a:ext cx="5472113" cy="3958521"/>
          </a:xfrm>
          <a:custGeom>
            <a:avLst/>
            <a:gdLst>
              <a:gd name="connsiteX0" fmla="*/ 989630 w 5472113"/>
              <a:gd name="connsiteY0" fmla="*/ 0 h 3958521"/>
              <a:gd name="connsiteX1" fmla="*/ 5472113 w 5472113"/>
              <a:gd name="connsiteY1" fmla="*/ 0 h 3958521"/>
              <a:gd name="connsiteX2" fmla="*/ 5472113 w 5472113"/>
              <a:gd name="connsiteY2" fmla="*/ 3958521 h 3958521"/>
              <a:gd name="connsiteX3" fmla="*/ 0 w 5472113"/>
              <a:gd name="connsiteY3" fmla="*/ 3958521 h 395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113" h="3958521">
                <a:moveTo>
                  <a:pt x="989630" y="0"/>
                </a:moveTo>
                <a:lnTo>
                  <a:pt x="5472113" y="0"/>
                </a:lnTo>
                <a:lnTo>
                  <a:pt x="5472113" y="3958521"/>
                </a:lnTo>
                <a:lnTo>
                  <a:pt x="0" y="3958521"/>
                </a:lnTo>
                <a:close/>
              </a:path>
            </a:pathLst>
          </a:custGeom>
          <a:solidFill>
            <a:srgbClr val="3BC5E9"/>
          </a:solidFill>
          <a:ln w="28575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984641" y="1444685"/>
            <a:ext cx="265718" cy="265718"/>
          </a:xfrm>
          <a:prstGeom prst="rect">
            <a:avLst/>
          </a:prstGeom>
          <a:solidFill>
            <a:srgbClr val="FD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065438" y="1377489"/>
            <a:ext cx="4502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本书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的众筹：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59171" y="1970884"/>
            <a:ext cx="40830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“因筹而生”：筹人、筹智、筹资</a:t>
            </a:r>
          </a:p>
        </p:txBody>
      </p:sp>
      <p:sp>
        <p:nvSpPr>
          <p:cNvPr id="29" name="矩形 28"/>
          <p:cNvSpPr/>
          <p:nvPr/>
        </p:nvSpPr>
        <p:spPr>
          <a:xfrm>
            <a:off x="7679336" y="2704530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核心编委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Picture 10" descr="C:\Users\Justin\Desktop\_Work_in_Progress\_MS\1407\gu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9" y="2534690"/>
            <a:ext cx="536621" cy="63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矩形 57"/>
          <p:cNvSpPr/>
          <p:nvPr/>
        </p:nvSpPr>
        <p:spPr>
          <a:xfrm>
            <a:off x="7679336" y="3357299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近百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读者编委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010399" y="3166195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010399" y="3842819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同心圆 31"/>
          <p:cNvSpPr/>
          <p:nvPr/>
        </p:nvSpPr>
        <p:spPr>
          <a:xfrm>
            <a:off x="6978476" y="3919766"/>
            <a:ext cx="595281" cy="595281"/>
          </a:xfrm>
          <a:prstGeom prst="donut">
            <a:avLst>
              <a:gd name="adj" fmla="val 10026"/>
            </a:avLst>
          </a:prstGeom>
          <a:solidFill>
            <a:srgbClr val="FD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010399" y="4545131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7679336" y="4076578"/>
            <a:ext cx="2613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两周完成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全书编辑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059171" y="4092208"/>
            <a:ext cx="467932" cy="283335"/>
            <a:chOff x="7046292" y="4092208"/>
            <a:chExt cx="467932" cy="28333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046292" y="4169481"/>
              <a:ext cx="147371" cy="206062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7155026" y="4092208"/>
              <a:ext cx="359198" cy="28333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7309483" y="4700249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超募比例高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1082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36767" y="5795493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这本书的产生过程，本身就是一个典型的众筹案例，众筹的是人脉，众筹的是智慧，众筹的是热情！</a:t>
            </a:r>
          </a:p>
        </p:txBody>
      </p:sp>
      <p:pic>
        <p:nvPicPr>
          <p:cNvPr id="24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64" y="3147554"/>
            <a:ext cx="754304" cy="75419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1078681" y="1738646"/>
            <a:ext cx="2205432" cy="301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1514" y="1995083"/>
            <a:ext cx="295465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2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32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 latinLnBrk="1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</a:t>
            </a:r>
            <a:r>
              <a:rPr lang="zh-CN" altLang="en-US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首部全程众筹实战指南</a:t>
            </a:r>
            <a:endParaRPr lang="zh-CN" altLang="en-US" b="1" i="0" dirty="0">
              <a:solidFill>
                <a:srgbClr val="3BC5E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7889" y="4139149"/>
            <a:ext cx="14859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哪种众筹模式适合你？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3730" y="2834817"/>
            <a:ext cx="1800857" cy="1424066"/>
            <a:chOff x="1549444" y="1259174"/>
            <a:chExt cx="1800857" cy="1424066"/>
          </a:xfrm>
        </p:grpSpPr>
        <p:sp>
          <p:nvSpPr>
            <p:cNvPr id="64" name="任意多边形 63"/>
            <p:cNvSpPr/>
            <p:nvPr/>
          </p:nvSpPr>
          <p:spPr>
            <a:xfrm>
              <a:off x="1549444" y="1259174"/>
              <a:ext cx="1800857" cy="1424066"/>
            </a:xfrm>
            <a:custGeom>
              <a:avLst/>
              <a:gdLst>
                <a:gd name="connsiteX0" fmla="*/ 712033 w 1800857"/>
                <a:gd name="connsiteY0" fmla="*/ 0 h 1424066"/>
                <a:gd name="connsiteX1" fmla="*/ 1215517 w 1800857"/>
                <a:gd name="connsiteY1" fmla="*/ 208550 h 1424066"/>
                <a:gd name="connsiteX2" fmla="*/ 1297610 w 1800857"/>
                <a:gd name="connsiteY2" fmla="*/ 308048 h 1424066"/>
                <a:gd name="connsiteX3" fmla="*/ 1346639 w 1800857"/>
                <a:gd name="connsiteY3" fmla="*/ 235329 h 1424066"/>
                <a:gd name="connsiteX4" fmla="*/ 1534782 w 1800857"/>
                <a:gd name="connsiteY4" fmla="*/ 157397 h 1424066"/>
                <a:gd name="connsiteX5" fmla="*/ 1800857 w 1800857"/>
                <a:gd name="connsiteY5" fmla="*/ 423472 h 1424066"/>
                <a:gd name="connsiteX6" fmla="*/ 1534782 w 1800857"/>
                <a:gd name="connsiteY6" fmla="*/ 689547 h 1424066"/>
                <a:gd name="connsiteX7" fmla="*/ 1431214 w 1800857"/>
                <a:gd name="connsiteY7" fmla="*/ 668638 h 1424066"/>
                <a:gd name="connsiteX8" fmla="*/ 1419025 w 1800857"/>
                <a:gd name="connsiteY8" fmla="*/ 662021 h 1424066"/>
                <a:gd name="connsiteX9" fmla="*/ 1424066 w 1800857"/>
                <a:gd name="connsiteY9" fmla="*/ 712033 h 1424066"/>
                <a:gd name="connsiteX10" fmla="*/ 712033 w 1800857"/>
                <a:gd name="connsiteY10" fmla="*/ 1424066 h 1424066"/>
                <a:gd name="connsiteX11" fmla="*/ 0 w 1800857"/>
                <a:gd name="connsiteY11" fmla="*/ 712033 h 1424066"/>
                <a:gd name="connsiteX12" fmla="*/ 712033 w 1800857"/>
                <a:gd name="connsiteY12" fmla="*/ 0 h 142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0857" h="1424066">
                  <a:moveTo>
                    <a:pt x="712033" y="0"/>
                  </a:moveTo>
                  <a:cubicBezTo>
                    <a:pt x="908656" y="0"/>
                    <a:pt x="1086664" y="79697"/>
                    <a:pt x="1215517" y="208550"/>
                  </a:cubicBezTo>
                  <a:lnTo>
                    <a:pt x="1297610" y="308048"/>
                  </a:lnTo>
                  <a:lnTo>
                    <a:pt x="1346639" y="235329"/>
                  </a:lnTo>
                  <a:cubicBezTo>
                    <a:pt x="1394789" y="187179"/>
                    <a:pt x="1461308" y="157397"/>
                    <a:pt x="1534782" y="157397"/>
                  </a:cubicBezTo>
                  <a:cubicBezTo>
                    <a:pt x="1681731" y="157397"/>
                    <a:pt x="1800857" y="276523"/>
                    <a:pt x="1800857" y="423472"/>
                  </a:cubicBezTo>
                  <a:cubicBezTo>
                    <a:pt x="1800857" y="570421"/>
                    <a:pt x="1681731" y="689547"/>
                    <a:pt x="1534782" y="689547"/>
                  </a:cubicBezTo>
                  <a:cubicBezTo>
                    <a:pt x="1498045" y="689547"/>
                    <a:pt x="1463047" y="682102"/>
                    <a:pt x="1431214" y="668638"/>
                  </a:cubicBezTo>
                  <a:lnTo>
                    <a:pt x="1419025" y="662021"/>
                  </a:lnTo>
                  <a:lnTo>
                    <a:pt x="1424066" y="712033"/>
                  </a:lnTo>
                  <a:cubicBezTo>
                    <a:pt x="1424066" y="1105278"/>
                    <a:pt x="1105278" y="1424066"/>
                    <a:pt x="712033" y="1424066"/>
                  </a:cubicBezTo>
                  <a:cubicBezTo>
                    <a:pt x="318788" y="1424066"/>
                    <a:pt x="0" y="1105278"/>
                    <a:pt x="0" y="712033"/>
                  </a:cubicBezTo>
                  <a:cubicBezTo>
                    <a:pt x="0" y="318788"/>
                    <a:pt x="318788" y="0"/>
                    <a:pt x="7120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708879" y="1416571"/>
              <a:ext cx="1109272" cy="1109272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Picture 2" descr="\\MAGNUM\Projects\Microsoft\Cloud Power FY12\Design\ICONS_PNG\Secure_Elastic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651" y="1555489"/>
              <a:ext cx="831651" cy="831436"/>
            </a:xfrm>
            <a:prstGeom prst="rect">
              <a:avLst/>
            </a:prstGeom>
            <a:noFill/>
          </p:spPr>
        </p:pic>
        <p:sp>
          <p:nvSpPr>
            <p:cNvPr id="28" name="椭圆 27"/>
            <p:cNvSpPr/>
            <p:nvPr/>
          </p:nvSpPr>
          <p:spPr>
            <a:xfrm>
              <a:off x="2893101" y="1506511"/>
              <a:ext cx="382249" cy="382249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50392" y="2834817"/>
            <a:ext cx="1800857" cy="1424066"/>
            <a:chOff x="1549444" y="1259174"/>
            <a:chExt cx="1800857" cy="1424066"/>
          </a:xfrm>
        </p:grpSpPr>
        <p:sp>
          <p:nvSpPr>
            <p:cNvPr id="66" name="任意多边形 65"/>
            <p:cNvSpPr/>
            <p:nvPr/>
          </p:nvSpPr>
          <p:spPr>
            <a:xfrm>
              <a:off x="1549444" y="1259174"/>
              <a:ext cx="1800857" cy="1424066"/>
            </a:xfrm>
            <a:custGeom>
              <a:avLst/>
              <a:gdLst>
                <a:gd name="connsiteX0" fmla="*/ 712033 w 1800857"/>
                <a:gd name="connsiteY0" fmla="*/ 0 h 1424066"/>
                <a:gd name="connsiteX1" fmla="*/ 1215517 w 1800857"/>
                <a:gd name="connsiteY1" fmla="*/ 208550 h 1424066"/>
                <a:gd name="connsiteX2" fmla="*/ 1297610 w 1800857"/>
                <a:gd name="connsiteY2" fmla="*/ 308048 h 1424066"/>
                <a:gd name="connsiteX3" fmla="*/ 1346639 w 1800857"/>
                <a:gd name="connsiteY3" fmla="*/ 235329 h 1424066"/>
                <a:gd name="connsiteX4" fmla="*/ 1534782 w 1800857"/>
                <a:gd name="connsiteY4" fmla="*/ 157397 h 1424066"/>
                <a:gd name="connsiteX5" fmla="*/ 1800857 w 1800857"/>
                <a:gd name="connsiteY5" fmla="*/ 423472 h 1424066"/>
                <a:gd name="connsiteX6" fmla="*/ 1534782 w 1800857"/>
                <a:gd name="connsiteY6" fmla="*/ 689547 h 1424066"/>
                <a:gd name="connsiteX7" fmla="*/ 1431214 w 1800857"/>
                <a:gd name="connsiteY7" fmla="*/ 668638 h 1424066"/>
                <a:gd name="connsiteX8" fmla="*/ 1419025 w 1800857"/>
                <a:gd name="connsiteY8" fmla="*/ 662021 h 1424066"/>
                <a:gd name="connsiteX9" fmla="*/ 1424066 w 1800857"/>
                <a:gd name="connsiteY9" fmla="*/ 712033 h 1424066"/>
                <a:gd name="connsiteX10" fmla="*/ 712033 w 1800857"/>
                <a:gd name="connsiteY10" fmla="*/ 1424066 h 1424066"/>
                <a:gd name="connsiteX11" fmla="*/ 0 w 1800857"/>
                <a:gd name="connsiteY11" fmla="*/ 712033 h 1424066"/>
                <a:gd name="connsiteX12" fmla="*/ 712033 w 1800857"/>
                <a:gd name="connsiteY12" fmla="*/ 0 h 142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0857" h="1424066">
                  <a:moveTo>
                    <a:pt x="712033" y="0"/>
                  </a:moveTo>
                  <a:cubicBezTo>
                    <a:pt x="908656" y="0"/>
                    <a:pt x="1086664" y="79697"/>
                    <a:pt x="1215517" y="208550"/>
                  </a:cubicBezTo>
                  <a:lnTo>
                    <a:pt x="1297610" y="308048"/>
                  </a:lnTo>
                  <a:lnTo>
                    <a:pt x="1346639" y="235329"/>
                  </a:lnTo>
                  <a:cubicBezTo>
                    <a:pt x="1394789" y="187179"/>
                    <a:pt x="1461308" y="157397"/>
                    <a:pt x="1534782" y="157397"/>
                  </a:cubicBezTo>
                  <a:cubicBezTo>
                    <a:pt x="1681731" y="157397"/>
                    <a:pt x="1800857" y="276523"/>
                    <a:pt x="1800857" y="423472"/>
                  </a:cubicBezTo>
                  <a:cubicBezTo>
                    <a:pt x="1800857" y="570421"/>
                    <a:pt x="1681731" y="689547"/>
                    <a:pt x="1534782" y="689547"/>
                  </a:cubicBezTo>
                  <a:cubicBezTo>
                    <a:pt x="1498045" y="689547"/>
                    <a:pt x="1463047" y="682102"/>
                    <a:pt x="1431214" y="668638"/>
                  </a:cubicBezTo>
                  <a:lnTo>
                    <a:pt x="1419025" y="662021"/>
                  </a:lnTo>
                  <a:lnTo>
                    <a:pt x="1424066" y="712033"/>
                  </a:lnTo>
                  <a:cubicBezTo>
                    <a:pt x="1424066" y="1105278"/>
                    <a:pt x="1105278" y="1424066"/>
                    <a:pt x="712033" y="1424066"/>
                  </a:cubicBezTo>
                  <a:cubicBezTo>
                    <a:pt x="318788" y="1424066"/>
                    <a:pt x="0" y="1105278"/>
                    <a:pt x="0" y="712033"/>
                  </a:cubicBezTo>
                  <a:cubicBezTo>
                    <a:pt x="0" y="318788"/>
                    <a:pt x="318788" y="0"/>
                    <a:pt x="7120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708879" y="1416571"/>
              <a:ext cx="1109272" cy="1109272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$</a:t>
              </a:r>
              <a:endParaRPr lang="zh-CN" altLang="en-US" sz="6000" dirty="0"/>
            </a:p>
          </p:txBody>
        </p:sp>
        <p:sp>
          <p:nvSpPr>
            <p:cNvPr id="69" name="椭圆 68"/>
            <p:cNvSpPr/>
            <p:nvPr/>
          </p:nvSpPr>
          <p:spPr>
            <a:xfrm>
              <a:off x="2893101" y="1506511"/>
              <a:ext cx="382249" cy="382249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83716" y="2834817"/>
            <a:ext cx="1800857" cy="1424066"/>
            <a:chOff x="8636309" y="1259174"/>
            <a:chExt cx="1800857" cy="1424066"/>
          </a:xfrm>
        </p:grpSpPr>
        <p:grpSp>
          <p:nvGrpSpPr>
            <p:cNvPr id="75" name="组合 74"/>
            <p:cNvGrpSpPr/>
            <p:nvPr/>
          </p:nvGrpSpPr>
          <p:grpSpPr>
            <a:xfrm>
              <a:off x="8636309" y="1259174"/>
              <a:ext cx="1800857" cy="1424066"/>
              <a:chOff x="1549444" y="1259174"/>
              <a:chExt cx="1800857" cy="1424066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4</a:t>
                </a:r>
                <a:endParaRPr lang="zh-CN" altLang="en-US" sz="2400" b="1" dirty="0"/>
              </a:p>
            </p:txBody>
          </p:sp>
        </p:grpSp>
        <p:sp>
          <p:nvSpPr>
            <p:cNvPr id="79" name="Freeform 15"/>
            <p:cNvSpPr>
              <a:spLocks noEditPoints="1"/>
            </p:cNvSpPr>
            <p:nvPr/>
          </p:nvSpPr>
          <p:spPr bwMode="black">
            <a:xfrm>
              <a:off x="8938567" y="1668487"/>
              <a:ext cx="789060" cy="656616"/>
            </a:xfrm>
            <a:custGeom>
              <a:avLst/>
              <a:gdLst>
                <a:gd name="T0" fmla="*/ 300 w 300"/>
                <a:gd name="T1" fmla="*/ 201 h 255"/>
                <a:gd name="T2" fmla="*/ 288 w 300"/>
                <a:gd name="T3" fmla="*/ 210 h 255"/>
                <a:gd name="T4" fmla="*/ 285 w 300"/>
                <a:gd name="T5" fmla="*/ 214 h 255"/>
                <a:gd name="T6" fmla="*/ 266 w 300"/>
                <a:gd name="T7" fmla="*/ 230 h 255"/>
                <a:gd name="T8" fmla="*/ 229 w 300"/>
                <a:gd name="T9" fmla="*/ 245 h 255"/>
                <a:gd name="T10" fmla="*/ 169 w 300"/>
                <a:gd name="T11" fmla="*/ 253 h 255"/>
                <a:gd name="T12" fmla="*/ 47 w 300"/>
                <a:gd name="T13" fmla="*/ 231 h 255"/>
                <a:gd name="T14" fmla="*/ 47 w 300"/>
                <a:gd name="T15" fmla="*/ 186 h 255"/>
                <a:gd name="T16" fmla="*/ 89 w 300"/>
                <a:gd name="T17" fmla="*/ 168 h 255"/>
                <a:gd name="T18" fmla="*/ 130 w 300"/>
                <a:gd name="T19" fmla="*/ 171 h 255"/>
                <a:gd name="T20" fmla="*/ 163 w 300"/>
                <a:gd name="T21" fmla="*/ 174 h 255"/>
                <a:gd name="T22" fmla="*/ 198 w 300"/>
                <a:gd name="T23" fmla="*/ 169 h 255"/>
                <a:gd name="T24" fmla="*/ 219 w 300"/>
                <a:gd name="T25" fmla="*/ 182 h 255"/>
                <a:gd name="T26" fmla="*/ 201 w 300"/>
                <a:gd name="T27" fmla="*/ 195 h 255"/>
                <a:gd name="T28" fmla="*/ 174 w 300"/>
                <a:gd name="T29" fmla="*/ 194 h 255"/>
                <a:gd name="T30" fmla="*/ 144 w 300"/>
                <a:gd name="T31" fmla="*/ 202 h 255"/>
                <a:gd name="T32" fmla="*/ 177 w 300"/>
                <a:gd name="T33" fmla="*/ 217 h 255"/>
                <a:gd name="T34" fmla="*/ 223 w 300"/>
                <a:gd name="T35" fmla="*/ 218 h 255"/>
                <a:gd name="T36" fmla="*/ 255 w 300"/>
                <a:gd name="T37" fmla="*/ 209 h 255"/>
                <a:gd name="T38" fmla="*/ 287 w 300"/>
                <a:gd name="T39" fmla="*/ 193 h 255"/>
                <a:gd name="T40" fmla="*/ 300 w 300"/>
                <a:gd name="T41" fmla="*/ 201 h 255"/>
                <a:gd name="T42" fmla="*/ 34 w 300"/>
                <a:gd name="T43" fmla="*/ 173 h 255"/>
                <a:gd name="T44" fmla="*/ 0 w 300"/>
                <a:gd name="T45" fmla="*/ 173 h 255"/>
                <a:gd name="T46" fmla="*/ 0 w 300"/>
                <a:gd name="T47" fmla="*/ 240 h 255"/>
                <a:gd name="T48" fmla="*/ 34 w 300"/>
                <a:gd name="T49" fmla="*/ 240 h 255"/>
                <a:gd name="T50" fmla="*/ 39 w 300"/>
                <a:gd name="T51" fmla="*/ 235 h 255"/>
                <a:gd name="T52" fmla="*/ 39 w 300"/>
                <a:gd name="T53" fmla="*/ 177 h 255"/>
                <a:gd name="T54" fmla="*/ 34 w 300"/>
                <a:gd name="T55" fmla="*/ 173 h 255"/>
                <a:gd name="T56" fmla="*/ 246 w 300"/>
                <a:gd name="T57" fmla="*/ 24 h 255"/>
                <a:gd name="T58" fmla="*/ 246 w 300"/>
                <a:gd name="T59" fmla="*/ 147 h 255"/>
                <a:gd name="T60" fmla="*/ 123 w 300"/>
                <a:gd name="T61" fmla="*/ 147 h 255"/>
                <a:gd name="T62" fmla="*/ 123 w 300"/>
                <a:gd name="T63" fmla="*/ 122 h 255"/>
                <a:gd name="T64" fmla="*/ 99 w 300"/>
                <a:gd name="T65" fmla="*/ 122 h 255"/>
                <a:gd name="T66" fmla="*/ 99 w 300"/>
                <a:gd name="T67" fmla="*/ 0 h 255"/>
                <a:gd name="T68" fmla="*/ 221 w 300"/>
                <a:gd name="T69" fmla="*/ 0 h 255"/>
                <a:gd name="T70" fmla="*/ 221 w 300"/>
                <a:gd name="T71" fmla="*/ 24 h 255"/>
                <a:gd name="T72" fmla="*/ 246 w 300"/>
                <a:gd name="T73" fmla="*/ 24 h 255"/>
                <a:gd name="T74" fmla="*/ 123 w 300"/>
                <a:gd name="T75" fmla="*/ 116 h 255"/>
                <a:gd name="T76" fmla="*/ 123 w 300"/>
                <a:gd name="T77" fmla="*/ 24 h 255"/>
                <a:gd name="T78" fmla="*/ 215 w 300"/>
                <a:gd name="T79" fmla="*/ 24 h 255"/>
                <a:gd name="T80" fmla="*/ 215 w 300"/>
                <a:gd name="T81" fmla="*/ 6 h 255"/>
                <a:gd name="T82" fmla="*/ 105 w 300"/>
                <a:gd name="T83" fmla="*/ 6 h 255"/>
                <a:gd name="T84" fmla="*/ 105 w 300"/>
                <a:gd name="T85" fmla="*/ 116 h 255"/>
                <a:gd name="T86" fmla="*/ 123 w 300"/>
                <a:gd name="T87" fmla="*/ 116 h 255"/>
                <a:gd name="T88" fmla="*/ 224 w 300"/>
                <a:gd name="T89" fmla="*/ 85 h 255"/>
                <a:gd name="T90" fmla="*/ 183 w 300"/>
                <a:gd name="T91" fmla="*/ 56 h 255"/>
                <a:gd name="T92" fmla="*/ 183 w 300"/>
                <a:gd name="T93" fmla="*/ 76 h 255"/>
                <a:gd name="T94" fmla="*/ 145 w 300"/>
                <a:gd name="T95" fmla="*/ 76 h 255"/>
                <a:gd name="T96" fmla="*/ 145 w 300"/>
                <a:gd name="T97" fmla="*/ 94 h 255"/>
                <a:gd name="T98" fmla="*/ 183 w 300"/>
                <a:gd name="T99" fmla="*/ 94 h 255"/>
                <a:gd name="T100" fmla="*/ 183 w 300"/>
                <a:gd name="T101" fmla="*/ 115 h 255"/>
                <a:gd name="T102" fmla="*/ 224 w 300"/>
                <a:gd name="T103" fmla="*/ 8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255">
                  <a:moveTo>
                    <a:pt x="300" y="201"/>
                  </a:moveTo>
                  <a:cubicBezTo>
                    <a:pt x="300" y="201"/>
                    <a:pt x="299" y="202"/>
                    <a:pt x="288" y="210"/>
                  </a:cubicBezTo>
                  <a:cubicBezTo>
                    <a:pt x="288" y="210"/>
                    <a:pt x="286" y="214"/>
                    <a:pt x="285" y="214"/>
                  </a:cubicBezTo>
                  <a:cubicBezTo>
                    <a:pt x="280" y="218"/>
                    <a:pt x="275" y="223"/>
                    <a:pt x="266" y="230"/>
                  </a:cubicBezTo>
                  <a:cubicBezTo>
                    <a:pt x="257" y="231"/>
                    <a:pt x="238" y="240"/>
                    <a:pt x="229" y="245"/>
                  </a:cubicBezTo>
                  <a:cubicBezTo>
                    <a:pt x="212" y="244"/>
                    <a:pt x="187" y="248"/>
                    <a:pt x="169" y="253"/>
                  </a:cubicBezTo>
                  <a:cubicBezTo>
                    <a:pt x="143" y="249"/>
                    <a:pt x="140" y="255"/>
                    <a:pt x="47" y="231"/>
                  </a:cubicBezTo>
                  <a:cubicBezTo>
                    <a:pt x="47" y="231"/>
                    <a:pt x="47" y="194"/>
                    <a:pt x="47" y="186"/>
                  </a:cubicBezTo>
                  <a:cubicBezTo>
                    <a:pt x="64" y="182"/>
                    <a:pt x="69" y="171"/>
                    <a:pt x="89" y="168"/>
                  </a:cubicBezTo>
                  <a:cubicBezTo>
                    <a:pt x="103" y="166"/>
                    <a:pt x="116" y="167"/>
                    <a:pt x="130" y="171"/>
                  </a:cubicBezTo>
                  <a:cubicBezTo>
                    <a:pt x="139" y="174"/>
                    <a:pt x="148" y="176"/>
                    <a:pt x="163" y="174"/>
                  </a:cubicBezTo>
                  <a:cubicBezTo>
                    <a:pt x="176" y="173"/>
                    <a:pt x="181" y="169"/>
                    <a:pt x="198" y="169"/>
                  </a:cubicBezTo>
                  <a:cubicBezTo>
                    <a:pt x="209" y="169"/>
                    <a:pt x="220" y="176"/>
                    <a:pt x="219" y="182"/>
                  </a:cubicBezTo>
                  <a:cubicBezTo>
                    <a:pt x="219" y="188"/>
                    <a:pt x="208" y="194"/>
                    <a:pt x="201" y="195"/>
                  </a:cubicBezTo>
                  <a:cubicBezTo>
                    <a:pt x="185" y="195"/>
                    <a:pt x="189" y="194"/>
                    <a:pt x="174" y="194"/>
                  </a:cubicBezTo>
                  <a:cubicBezTo>
                    <a:pt x="156" y="194"/>
                    <a:pt x="155" y="197"/>
                    <a:pt x="144" y="202"/>
                  </a:cubicBezTo>
                  <a:cubicBezTo>
                    <a:pt x="155" y="205"/>
                    <a:pt x="162" y="209"/>
                    <a:pt x="177" y="217"/>
                  </a:cubicBezTo>
                  <a:cubicBezTo>
                    <a:pt x="193" y="215"/>
                    <a:pt x="209" y="217"/>
                    <a:pt x="223" y="218"/>
                  </a:cubicBezTo>
                  <a:cubicBezTo>
                    <a:pt x="235" y="215"/>
                    <a:pt x="241" y="210"/>
                    <a:pt x="255" y="209"/>
                  </a:cubicBezTo>
                  <a:cubicBezTo>
                    <a:pt x="264" y="202"/>
                    <a:pt x="276" y="191"/>
                    <a:pt x="287" y="193"/>
                  </a:cubicBezTo>
                  <a:cubicBezTo>
                    <a:pt x="293" y="194"/>
                    <a:pt x="300" y="201"/>
                    <a:pt x="300" y="201"/>
                  </a:cubicBezTo>
                  <a:close/>
                  <a:moveTo>
                    <a:pt x="34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4" y="240"/>
                    <a:pt x="34" y="240"/>
                    <a:pt x="34" y="240"/>
                  </a:cubicBezTo>
                  <a:cubicBezTo>
                    <a:pt x="37" y="240"/>
                    <a:pt x="39" y="238"/>
                    <a:pt x="39" y="235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75"/>
                    <a:pt x="37" y="173"/>
                    <a:pt x="34" y="173"/>
                  </a:cubicBezTo>
                  <a:close/>
                  <a:moveTo>
                    <a:pt x="246" y="24"/>
                  </a:moveTo>
                  <a:cubicBezTo>
                    <a:pt x="246" y="147"/>
                    <a:pt x="246" y="147"/>
                    <a:pt x="246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3" y="122"/>
                    <a:pt x="123" y="122"/>
                    <a:pt x="123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24"/>
                    <a:pt x="221" y="24"/>
                    <a:pt x="221" y="24"/>
                  </a:cubicBezTo>
                  <a:lnTo>
                    <a:pt x="246" y="24"/>
                  </a:lnTo>
                  <a:close/>
                  <a:moveTo>
                    <a:pt x="123" y="116"/>
                  </a:moveTo>
                  <a:cubicBezTo>
                    <a:pt x="123" y="24"/>
                    <a:pt x="123" y="24"/>
                    <a:pt x="123" y="24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116"/>
                    <a:pt x="105" y="116"/>
                    <a:pt x="105" y="116"/>
                  </a:cubicBezTo>
                  <a:lnTo>
                    <a:pt x="123" y="116"/>
                  </a:lnTo>
                  <a:close/>
                  <a:moveTo>
                    <a:pt x="224" y="85"/>
                  </a:moveTo>
                  <a:cubicBezTo>
                    <a:pt x="183" y="56"/>
                    <a:pt x="183" y="56"/>
                    <a:pt x="183" y="5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183" y="115"/>
                    <a:pt x="183" y="115"/>
                    <a:pt x="183" y="115"/>
                  </a:cubicBezTo>
                  <a:lnTo>
                    <a:pt x="224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5" tIns="41138" rIns="82275" bIns="4113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50379" y="2834817"/>
            <a:ext cx="1800857" cy="1424066"/>
            <a:chOff x="8587856" y="2883980"/>
            <a:chExt cx="1800857" cy="1424066"/>
          </a:xfrm>
        </p:grpSpPr>
        <p:grpSp>
          <p:nvGrpSpPr>
            <p:cNvPr id="80" name="组合 79"/>
            <p:cNvGrpSpPr/>
            <p:nvPr/>
          </p:nvGrpSpPr>
          <p:grpSpPr>
            <a:xfrm>
              <a:off x="8587856" y="2883980"/>
              <a:ext cx="1800857" cy="1424066"/>
              <a:chOff x="1549444" y="1259174"/>
              <a:chExt cx="1800857" cy="1424066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/>
                  <a:t>5</a:t>
                </a:r>
                <a:endParaRPr lang="zh-CN" altLang="en-US" sz="2400" b="1" dirty="0"/>
              </a:p>
            </p:txBody>
          </p:sp>
        </p:grpSp>
        <p:pic>
          <p:nvPicPr>
            <p:cNvPr id="85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36580" y="3272261"/>
              <a:ext cx="1109271" cy="6475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" name="文本框 85"/>
          <p:cNvSpPr txBox="1"/>
          <p:nvPr/>
        </p:nvSpPr>
        <p:spPr>
          <a:xfrm>
            <a:off x="953292" y="1290497"/>
            <a:ext cx="4776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如果你希望的回报为：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788590" y="1290496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083730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股权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3190251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金钱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5296772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无回报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03293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产品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9509814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人脉资源</a:t>
            </a:r>
          </a:p>
        </p:txBody>
      </p:sp>
      <p:sp>
        <p:nvSpPr>
          <p:cNvPr id="42" name="下箭头 41"/>
          <p:cNvSpPr/>
          <p:nvPr/>
        </p:nvSpPr>
        <p:spPr>
          <a:xfrm>
            <a:off x="1573930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下箭头 91"/>
          <p:cNvSpPr/>
          <p:nvPr/>
        </p:nvSpPr>
        <p:spPr>
          <a:xfrm>
            <a:off x="3680451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下箭头 92"/>
          <p:cNvSpPr/>
          <p:nvPr/>
        </p:nvSpPr>
        <p:spPr>
          <a:xfrm>
            <a:off x="5786972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下箭头 93"/>
          <p:cNvSpPr/>
          <p:nvPr/>
        </p:nvSpPr>
        <p:spPr>
          <a:xfrm>
            <a:off x="7893493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下箭头 94"/>
          <p:cNvSpPr/>
          <p:nvPr/>
        </p:nvSpPr>
        <p:spPr>
          <a:xfrm>
            <a:off x="10000014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5217054" y="2834817"/>
            <a:ext cx="1800857" cy="1424066"/>
            <a:chOff x="5217054" y="2505033"/>
            <a:chExt cx="1800857" cy="1424066"/>
          </a:xfrm>
        </p:grpSpPr>
        <p:grpSp>
          <p:nvGrpSpPr>
            <p:cNvPr id="70" name="组合 69"/>
            <p:cNvGrpSpPr/>
            <p:nvPr/>
          </p:nvGrpSpPr>
          <p:grpSpPr>
            <a:xfrm>
              <a:off x="5217054" y="2505033"/>
              <a:ext cx="1800857" cy="1424066"/>
              <a:chOff x="1549444" y="1259174"/>
              <a:chExt cx="1800857" cy="142406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/>
                  <a:t>3</a:t>
                </a:r>
                <a:endParaRPr lang="zh-CN" altLang="en-US" sz="2400" b="1" dirty="0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513275" y="2803113"/>
              <a:ext cx="835700" cy="835700"/>
              <a:chOff x="5513275" y="2803113"/>
              <a:chExt cx="835700" cy="8357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513275" y="2803113"/>
                <a:ext cx="835700" cy="835700"/>
              </a:xfrm>
              <a:prstGeom prst="ellips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stCxn id="44" idx="7"/>
                <a:endCxn id="44" idx="3"/>
              </p:cNvCxnSpPr>
              <p:nvPr/>
            </p:nvCxnSpPr>
            <p:spPr>
              <a:xfrm flipH="1">
                <a:off x="5635660" y="2925498"/>
                <a:ext cx="590930" cy="59093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stCxn id="44" idx="1"/>
                <a:endCxn id="44" idx="5"/>
              </p:cNvCxnSpPr>
              <p:nvPr/>
            </p:nvCxnSpPr>
            <p:spPr>
              <a:xfrm>
                <a:off x="5635660" y="2925498"/>
                <a:ext cx="590930" cy="59093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文本框 99"/>
          <p:cNvSpPr txBox="1"/>
          <p:nvPr/>
        </p:nvSpPr>
        <p:spPr>
          <a:xfrm>
            <a:off x="1083730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股权类众筹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90251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债权类众筹</a:t>
            </a:r>
            <a:endParaRPr lang="zh-CN" altLang="en-US" dirty="0"/>
          </a:p>
        </p:txBody>
      </p:sp>
      <p:sp>
        <p:nvSpPr>
          <p:cNvPr id="102" name="文本框 101"/>
          <p:cNvSpPr txBox="1"/>
          <p:nvPr/>
        </p:nvSpPr>
        <p:spPr>
          <a:xfrm>
            <a:off x="5296772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公益捐赠类</a:t>
            </a:r>
            <a:endParaRPr lang="zh-CN" altLang="en-US" dirty="0"/>
          </a:p>
        </p:txBody>
      </p:sp>
      <p:sp>
        <p:nvSpPr>
          <p:cNvPr id="103" name="文本框 102"/>
          <p:cNvSpPr txBox="1"/>
          <p:nvPr/>
        </p:nvSpPr>
        <p:spPr>
          <a:xfrm>
            <a:off x="7403293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回报类众筹</a:t>
            </a:r>
            <a:endParaRPr lang="zh-CN" altLang="en-US" dirty="0"/>
          </a:p>
        </p:txBody>
      </p:sp>
      <p:sp>
        <p:nvSpPr>
          <p:cNvPr id="104" name="文本框 103"/>
          <p:cNvSpPr txBox="1"/>
          <p:nvPr/>
        </p:nvSpPr>
        <p:spPr>
          <a:xfrm>
            <a:off x="9509814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圈子众筹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398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30" y="1249250"/>
            <a:ext cx="4283705" cy="43530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574397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位大叔新书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9619" y="1233151"/>
            <a:ext cx="6688494" cy="4391697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4629319" y="3307747"/>
            <a:ext cx="281307" cy="242506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879620" y="128101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《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众筹详情：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79619" y="1348211"/>
            <a:ext cx="265718" cy="265718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9731" y="1760340"/>
            <a:ext cx="27494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关于几位大叔和这本书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9579" y="2167459"/>
            <a:ext cx="6422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他们是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一群大叔，货真价实。每天晚上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，他们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在微信“秋夜青语”里面苦逼刷屏，刷的都是大学生通过微信给我们倾诉的问题。截止到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，他们已经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坚持答疑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天，回复了超过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万个大学生问题。</a:t>
            </a:r>
          </a:p>
        </p:txBody>
      </p:sp>
      <p:sp>
        <p:nvSpPr>
          <p:cNvPr id="35" name="矩形 34"/>
          <p:cNvSpPr/>
          <p:nvPr/>
        </p:nvSpPr>
        <p:spPr>
          <a:xfrm>
            <a:off x="5119579" y="3477637"/>
            <a:ext cx="6422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这本书是微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“幻方秋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夜青语”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里面的答疑集锦，也是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这本书的姐妹版。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09731" y="4376271"/>
            <a:ext cx="14615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关于回报</a:t>
            </a:r>
          </a:p>
        </p:txBody>
      </p:sp>
      <p:sp>
        <p:nvSpPr>
          <p:cNvPr id="39" name="矩形 38"/>
          <p:cNvSpPr/>
          <p:nvPr/>
        </p:nvSpPr>
        <p:spPr>
          <a:xfrm>
            <a:off x="5119579" y="4770510"/>
            <a:ext cx="6422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签名版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学会独立思考：学习篇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签名本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以及参与秋叶大叔校园分享会机会。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36767" y="5969312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秋叶大叔这次选择的众筹模式就是典型的回报类众筹，即你支持资金，我回报你新书和免费讲座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1811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众筹的实施路径是怎样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953292" y="1235417"/>
            <a:ext cx="864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根据众筹是否依靠第三方众筹平台，可以把众筹分为以下两类：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788590" y="1235416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573930" y="1939896"/>
            <a:ext cx="3322359" cy="1959083"/>
            <a:chOff x="1549444" y="2283133"/>
            <a:chExt cx="3322359" cy="1959083"/>
          </a:xfrm>
        </p:grpSpPr>
        <p:sp>
          <p:nvSpPr>
            <p:cNvPr id="15" name="矩形 14"/>
            <p:cNvSpPr/>
            <p:nvPr/>
          </p:nvSpPr>
          <p:spPr>
            <a:xfrm>
              <a:off x="1549444" y="2283133"/>
              <a:ext cx="3322359" cy="1959083"/>
            </a:xfrm>
            <a:prstGeom prst="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741587" y="2443396"/>
              <a:ext cx="2938072" cy="599607"/>
            </a:xfrm>
            <a:prstGeom prst="roundRect">
              <a:avLst>
                <a:gd name="adj" fmla="val 21667"/>
              </a:avLst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平台式（线上）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41587" y="3227111"/>
              <a:ext cx="293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依靠独立的专门的众筹平台发起众</a:t>
              </a:r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筹。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315163" y="1939896"/>
            <a:ext cx="3322359" cy="1959083"/>
            <a:chOff x="1549444" y="2283133"/>
            <a:chExt cx="3322359" cy="1959083"/>
          </a:xfrm>
        </p:grpSpPr>
        <p:sp>
          <p:nvSpPr>
            <p:cNvPr id="84" name="矩形 83"/>
            <p:cNvSpPr/>
            <p:nvPr/>
          </p:nvSpPr>
          <p:spPr>
            <a:xfrm>
              <a:off x="1549444" y="2283133"/>
              <a:ext cx="3322359" cy="1959083"/>
            </a:xfrm>
            <a:prstGeom prst="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741587" y="2443396"/>
              <a:ext cx="2938072" cy="599607"/>
            </a:xfrm>
            <a:prstGeom prst="roundRect">
              <a:avLst>
                <a:gd name="adj" fmla="val 21667"/>
              </a:avLst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非平台式</a:t>
              </a: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（线下）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741587" y="3227111"/>
              <a:ext cx="293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依靠</a:t>
              </a:r>
              <a:r>
                <a:rPr lang="en-US" altLang="zh-CN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SNS</a:t>
              </a:r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社交平台自行发起众筹。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下箭头 105"/>
          <p:cNvSpPr/>
          <p:nvPr/>
        </p:nvSpPr>
        <p:spPr>
          <a:xfrm>
            <a:off x="3084364" y="4083087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下箭头 106"/>
          <p:cNvSpPr/>
          <p:nvPr/>
        </p:nvSpPr>
        <p:spPr>
          <a:xfrm>
            <a:off x="8821674" y="4083087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71040" y="4841822"/>
            <a:ext cx="1169234" cy="1169234"/>
            <a:chOff x="1549443" y="4841822"/>
            <a:chExt cx="1169234" cy="1169234"/>
          </a:xfrm>
        </p:grpSpPr>
        <p:sp>
          <p:nvSpPr>
            <p:cNvPr id="21" name="椭圆 20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3" name="Picture 10" descr="C:\Users\Justin\Desktop\_Work_in_Progress\_MS\1407\guy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537" y="5048956"/>
              <a:ext cx="641532" cy="754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右箭头 22"/>
          <p:cNvSpPr/>
          <p:nvPr/>
        </p:nvSpPr>
        <p:spPr>
          <a:xfrm>
            <a:off x="2296304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2715496" y="4841822"/>
            <a:ext cx="1169234" cy="1169234"/>
            <a:chOff x="1549443" y="4841822"/>
            <a:chExt cx="1169234" cy="1169234"/>
          </a:xfrm>
        </p:grpSpPr>
        <p:sp>
          <p:nvSpPr>
            <p:cNvPr id="115" name="椭圆 114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359952" y="4841822"/>
            <a:ext cx="1169234" cy="1169234"/>
            <a:chOff x="1549443" y="4841822"/>
            <a:chExt cx="1169234" cy="1169234"/>
          </a:xfrm>
        </p:grpSpPr>
        <p:sp>
          <p:nvSpPr>
            <p:cNvPr id="119" name="椭圆 118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右箭头 121"/>
          <p:cNvSpPr/>
          <p:nvPr/>
        </p:nvSpPr>
        <p:spPr>
          <a:xfrm>
            <a:off x="3925630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Freeform 24"/>
          <p:cNvSpPr>
            <a:spLocks noEditPoints="1"/>
          </p:cNvSpPr>
          <p:nvPr/>
        </p:nvSpPr>
        <p:spPr bwMode="black">
          <a:xfrm>
            <a:off x="2941796" y="5081803"/>
            <a:ext cx="716634" cy="689272"/>
          </a:xfrm>
          <a:custGeom>
            <a:avLst/>
            <a:gdLst>
              <a:gd name="T0" fmla="*/ 126 w 259"/>
              <a:gd name="T1" fmla="*/ 53 h 300"/>
              <a:gd name="T2" fmla="*/ 120 w 259"/>
              <a:gd name="T3" fmla="*/ 38 h 300"/>
              <a:gd name="T4" fmla="*/ 77 w 259"/>
              <a:gd name="T5" fmla="*/ 43 h 300"/>
              <a:gd name="T6" fmla="*/ 105 w 259"/>
              <a:gd name="T7" fmla="*/ 53 h 300"/>
              <a:gd name="T8" fmla="*/ 105 w 259"/>
              <a:gd name="T9" fmla="*/ 53 h 300"/>
              <a:gd name="T10" fmla="*/ 84 w 259"/>
              <a:gd name="T11" fmla="*/ 136 h 300"/>
              <a:gd name="T12" fmla="*/ 79 w 259"/>
              <a:gd name="T13" fmla="*/ 124 h 300"/>
              <a:gd name="T14" fmla="*/ 45 w 259"/>
              <a:gd name="T15" fmla="*/ 128 h 300"/>
              <a:gd name="T16" fmla="*/ 67 w 259"/>
              <a:gd name="T17" fmla="*/ 136 h 300"/>
              <a:gd name="T18" fmla="*/ 67 w 259"/>
              <a:gd name="T19" fmla="*/ 136 h 300"/>
              <a:gd name="T20" fmla="*/ 35 w 259"/>
              <a:gd name="T21" fmla="*/ 69 h 300"/>
              <a:gd name="T22" fmla="*/ 32 w 259"/>
              <a:gd name="T23" fmla="*/ 63 h 300"/>
              <a:gd name="T24" fmla="*/ 15 w 259"/>
              <a:gd name="T25" fmla="*/ 65 h 300"/>
              <a:gd name="T26" fmla="*/ 26 w 259"/>
              <a:gd name="T27" fmla="*/ 69 h 300"/>
              <a:gd name="T28" fmla="*/ 26 w 259"/>
              <a:gd name="T29" fmla="*/ 69 h 300"/>
              <a:gd name="T30" fmla="*/ 233 w 259"/>
              <a:gd name="T31" fmla="*/ 19 h 300"/>
              <a:gd name="T32" fmla="*/ 231 w 259"/>
              <a:gd name="T33" fmla="*/ 13 h 300"/>
              <a:gd name="T34" fmla="*/ 214 w 259"/>
              <a:gd name="T35" fmla="*/ 15 h 300"/>
              <a:gd name="T36" fmla="*/ 225 w 259"/>
              <a:gd name="T37" fmla="*/ 19 h 300"/>
              <a:gd name="T38" fmla="*/ 225 w 259"/>
              <a:gd name="T39" fmla="*/ 19 h 300"/>
              <a:gd name="T40" fmla="*/ 248 w 259"/>
              <a:gd name="T41" fmla="*/ 141 h 300"/>
              <a:gd name="T42" fmla="*/ 246 w 259"/>
              <a:gd name="T43" fmla="*/ 135 h 300"/>
              <a:gd name="T44" fmla="*/ 229 w 259"/>
              <a:gd name="T45" fmla="*/ 136 h 300"/>
              <a:gd name="T46" fmla="*/ 240 w 259"/>
              <a:gd name="T47" fmla="*/ 141 h 300"/>
              <a:gd name="T48" fmla="*/ 240 w 259"/>
              <a:gd name="T49" fmla="*/ 141 h 300"/>
              <a:gd name="T50" fmla="*/ 20 w 259"/>
              <a:gd name="T51" fmla="*/ 162 h 300"/>
              <a:gd name="T52" fmla="*/ 17 w 259"/>
              <a:gd name="T53" fmla="*/ 156 h 300"/>
              <a:gd name="T54" fmla="*/ 0 w 259"/>
              <a:gd name="T55" fmla="*/ 158 h 300"/>
              <a:gd name="T56" fmla="*/ 11 w 259"/>
              <a:gd name="T57" fmla="*/ 162 h 300"/>
              <a:gd name="T58" fmla="*/ 11 w 259"/>
              <a:gd name="T59" fmla="*/ 162 h 300"/>
              <a:gd name="T60" fmla="*/ 226 w 259"/>
              <a:gd name="T61" fmla="*/ 100 h 300"/>
              <a:gd name="T62" fmla="*/ 219 w 259"/>
              <a:gd name="T63" fmla="*/ 82 h 300"/>
              <a:gd name="T64" fmla="*/ 168 w 259"/>
              <a:gd name="T65" fmla="*/ 88 h 300"/>
              <a:gd name="T66" fmla="*/ 201 w 259"/>
              <a:gd name="T67" fmla="*/ 100 h 300"/>
              <a:gd name="T68" fmla="*/ 201 w 259"/>
              <a:gd name="T69" fmla="*/ 100 h 300"/>
              <a:gd name="T70" fmla="*/ 223 w 259"/>
              <a:gd name="T71" fmla="*/ 146 h 300"/>
              <a:gd name="T72" fmla="*/ 156 w 259"/>
              <a:gd name="T73" fmla="*/ 178 h 300"/>
              <a:gd name="T74" fmla="*/ 150 w 259"/>
              <a:gd name="T75" fmla="*/ 178 h 300"/>
              <a:gd name="T76" fmla="*/ 206 w 259"/>
              <a:gd name="T77" fmla="*/ 17 h 300"/>
              <a:gd name="T78" fmla="*/ 120 w 259"/>
              <a:gd name="T79" fmla="*/ 69 h 300"/>
              <a:gd name="T80" fmla="*/ 54 w 259"/>
              <a:gd name="T81" fmla="*/ 62 h 300"/>
              <a:gd name="T82" fmla="*/ 103 w 259"/>
              <a:gd name="T83" fmla="*/ 178 h 300"/>
              <a:gd name="T84" fmla="*/ 97 w 259"/>
              <a:gd name="T85" fmla="*/ 178 h 300"/>
              <a:gd name="T86" fmla="*/ 36 w 259"/>
              <a:gd name="T87" fmla="*/ 160 h 300"/>
              <a:gd name="T88" fmla="*/ 22 w 259"/>
              <a:gd name="T89" fmla="*/ 236 h 300"/>
              <a:gd name="T90" fmla="*/ 60 w 259"/>
              <a:gd name="T91" fmla="*/ 294 h 300"/>
              <a:gd name="T92" fmla="*/ 212 w 259"/>
              <a:gd name="T93" fmla="*/ 195 h 300"/>
              <a:gd name="T94" fmla="*/ 250 w 259"/>
              <a:gd name="T95" fmla="*/ 231 h 300"/>
              <a:gd name="T96" fmla="*/ 113 w 259"/>
              <a:gd name="T97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9" h="300">
                <a:moveTo>
                  <a:pt x="115" y="81"/>
                </a:moveTo>
                <a:cubicBezTo>
                  <a:pt x="115" y="81"/>
                  <a:pt x="115" y="52"/>
                  <a:pt x="120" y="47"/>
                </a:cubicBezTo>
                <a:cubicBezTo>
                  <a:pt x="125" y="42"/>
                  <a:pt x="153" y="43"/>
                  <a:pt x="153" y="43"/>
                </a:cubicBezTo>
                <a:cubicBezTo>
                  <a:pt x="153" y="43"/>
                  <a:pt x="131" y="48"/>
                  <a:pt x="126" y="53"/>
                </a:cubicBezTo>
                <a:cubicBezTo>
                  <a:pt x="120" y="58"/>
                  <a:pt x="115" y="81"/>
                  <a:pt x="115" y="81"/>
                </a:cubicBezTo>
                <a:close/>
                <a:moveTo>
                  <a:pt x="126" y="32"/>
                </a:moveTo>
                <a:cubicBezTo>
                  <a:pt x="120" y="27"/>
                  <a:pt x="115" y="5"/>
                  <a:pt x="115" y="5"/>
                </a:cubicBezTo>
                <a:cubicBezTo>
                  <a:pt x="115" y="5"/>
                  <a:pt x="115" y="33"/>
                  <a:pt x="120" y="38"/>
                </a:cubicBezTo>
                <a:cubicBezTo>
                  <a:pt x="125" y="43"/>
                  <a:pt x="153" y="43"/>
                  <a:pt x="153" y="43"/>
                </a:cubicBezTo>
                <a:cubicBezTo>
                  <a:pt x="153" y="43"/>
                  <a:pt x="131" y="38"/>
                  <a:pt x="126" y="32"/>
                </a:cubicBezTo>
                <a:close/>
                <a:moveTo>
                  <a:pt x="105" y="32"/>
                </a:moveTo>
                <a:cubicBezTo>
                  <a:pt x="100" y="38"/>
                  <a:pt x="77" y="43"/>
                  <a:pt x="77" y="43"/>
                </a:cubicBezTo>
                <a:cubicBezTo>
                  <a:pt x="77" y="43"/>
                  <a:pt x="105" y="43"/>
                  <a:pt x="111" y="38"/>
                </a:cubicBezTo>
                <a:cubicBezTo>
                  <a:pt x="116" y="33"/>
                  <a:pt x="115" y="5"/>
                  <a:pt x="115" y="5"/>
                </a:cubicBezTo>
                <a:cubicBezTo>
                  <a:pt x="115" y="5"/>
                  <a:pt x="110" y="27"/>
                  <a:pt x="105" y="32"/>
                </a:cubicBezTo>
                <a:close/>
                <a:moveTo>
                  <a:pt x="105" y="53"/>
                </a:moveTo>
                <a:cubicBezTo>
                  <a:pt x="110" y="58"/>
                  <a:pt x="115" y="81"/>
                  <a:pt x="115" y="81"/>
                </a:cubicBezTo>
                <a:cubicBezTo>
                  <a:pt x="115" y="81"/>
                  <a:pt x="116" y="52"/>
                  <a:pt x="111" y="47"/>
                </a:cubicBezTo>
                <a:cubicBezTo>
                  <a:pt x="105" y="42"/>
                  <a:pt x="77" y="43"/>
                  <a:pt x="77" y="43"/>
                </a:cubicBezTo>
                <a:cubicBezTo>
                  <a:pt x="77" y="43"/>
                  <a:pt x="100" y="48"/>
                  <a:pt x="105" y="53"/>
                </a:cubicBezTo>
                <a:close/>
                <a:moveTo>
                  <a:pt x="75" y="158"/>
                </a:moveTo>
                <a:cubicBezTo>
                  <a:pt x="75" y="158"/>
                  <a:pt x="75" y="136"/>
                  <a:pt x="79" y="131"/>
                </a:cubicBezTo>
                <a:cubicBezTo>
                  <a:pt x="83" y="127"/>
                  <a:pt x="106" y="128"/>
                  <a:pt x="106" y="128"/>
                </a:cubicBezTo>
                <a:cubicBezTo>
                  <a:pt x="106" y="128"/>
                  <a:pt x="88" y="132"/>
                  <a:pt x="84" y="136"/>
                </a:cubicBezTo>
                <a:cubicBezTo>
                  <a:pt x="79" y="140"/>
                  <a:pt x="75" y="158"/>
                  <a:pt x="75" y="158"/>
                </a:cubicBezTo>
                <a:close/>
                <a:moveTo>
                  <a:pt x="84" y="119"/>
                </a:moveTo>
                <a:cubicBezTo>
                  <a:pt x="79" y="115"/>
                  <a:pt x="75" y="97"/>
                  <a:pt x="75" y="97"/>
                </a:cubicBezTo>
                <a:cubicBezTo>
                  <a:pt x="75" y="97"/>
                  <a:pt x="75" y="120"/>
                  <a:pt x="79" y="124"/>
                </a:cubicBezTo>
                <a:cubicBezTo>
                  <a:pt x="83" y="128"/>
                  <a:pt x="106" y="128"/>
                  <a:pt x="106" y="128"/>
                </a:cubicBezTo>
                <a:cubicBezTo>
                  <a:pt x="106" y="128"/>
                  <a:pt x="88" y="124"/>
                  <a:pt x="84" y="119"/>
                </a:cubicBezTo>
                <a:close/>
                <a:moveTo>
                  <a:pt x="67" y="119"/>
                </a:moveTo>
                <a:cubicBezTo>
                  <a:pt x="63" y="124"/>
                  <a:pt x="45" y="128"/>
                  <a:pt x="45" y="128"/>
                </a:cubicBezTo>
                <a:cubicBezTo>
                  <a:pt x="45" y="128"/>
                  <a:pt x="68" y="128"/>
                  <a:pt x="72" y="124"/>
                </a:cubicBezTo>
                <a:cubicBezTo>
                  <a:pt x="76" y="120"/>
                  <a:pt x="75" y="97"/>
                  <a:pt x="75" y="97"/>
                </a:cubicBezTo>
                <a:cubicBezTo>
                  <a:pt x="75" y="97"/>
                  <a:pt x="71" y="115"/>
                  <a:pt x="67" y="119"/>
                </a:cubicBezTo>
                <a:close/>
                <a:moveTo>
                  <a:pt x="67" y="136"/>
                </a:moveTo>
                <a:cubicBezTo>
                  <a:pt x="71" y="140"/>
                  <a:pt x="75" y="158"/>
                  <a:pt x="75" y="158"/>
                </a:cubicBezTo>
                <a:cubicBezTo>
                  <a:pt x="75" y="158"/>
                  <a:pt x="76" y="136"/>
                  <a:pt x="72" y="131"/>
                </a:cubicBezTo>
                <a:cubicBezTo>
                  <a:pt x="68" y="127"/>
                  <a:pt x="45" y="128"/>
                  <a:pt x="45" y="128"/>
                </a:cubicBezTo>
                <a:cubicBezTo>
                  <a:pt x="45" y="128"/>
                  <a:pt x="63" y="132"/>
                  <a:pt x="67" y="136"/>
                </a:cubicBezTo>
                <a:close/>
                <a:moveTo>
                  <a:pt x="31" y="80"/>
                </a:moveTo>
                <a:cubicBezTo>
                  <a:pt x="31" y="80"/>
                  <a:pt x="30" y="69"/>
                  <a:pt x="32" y="67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7"/>
                  <a:pt x="35" y="69"/>
                </a:cubicBezTo>
                <a:cubicBezTo>
                  <a:pt x="33" y="71"/>
                  <a:pt x="31" y="80"/>
                  <a:pt x="31" y="80"/>
                </a:cubicBezTo>
                <a:close/>
                <a:moveTo>
                  <a:pt x="35" y="61"/>
                </a:moveTo>
                <a:cubicBezTo>
                  <a:pt x="33" y="59"/>
                  <a:pt x="31" y="50"/>
                  <a:pt x="31" y="50"/>
                </a:cubicBezTo>
                <a:cubicBezTo>
                  <a:pt x="31" y="50"/>
                  <a:pt x="30" y="61"/>
                  <a:pt x="32" y="63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3"/>
                  <a:pt x="35" y="61"/>
                </a:cubicBezTo>
                <a:close/>
                <a:moveTo>
                  <a:pt x="26" y="61"/>
                </a:moveTo>
                <a:cubicBezTo>
                  <a:pt x="24" y="63"/>
                  <a:pt x="15" y="65"/>
                  <a:pt x="15" y="65"/>
                </a:cubicBezTo>
                <a:cubicBezTo>
                  <a:pt x="15" y="65"/>
                  <a:pt x="27" y="65"/>
                  <a:pt x="29" y="63"/>
                </a:cubicBezTo>
                <a:cubicBezTo>
                  <a:pt x="31" y="61"/>
                  <a:pt x="31" y="50"/>
                  <a:pt x="31" y="50"/>
                </a:cubicBezTo>
                <a:cubicBezTo>
                  <a:pt x="31" y="50"/>
                  <a:pt x="29" y="59"/>
                  <a:pt x="26" y="61"/>
                </a:cubicBezTo>
                <a:close/>
                <a:moveTo>
                  <a:pt x="26" y="69"/>
                </a:moveTo>
                <a:cubicBezTo>
                  <a:pt x="29" y="71"/>
                  <a:pt x="31" y="80"/>
                  <a:pt x="31" y="80"/>
                </a:cubicBezTo>
                <a:cubicBezTo>
                  <a:pt x="31" y="80"/>
                  <a:pt x="31" y="69"/>
                  <a:pt x="29" y="67"/>
                </a:cubicBezTo>
                <a:cubicBezTo>
                  <a:pt x="27" y="65"/>
                  <a:pt x="15" y="65"/>
                  <a:pt x="15" y="65"/>
                </a:cubicBezTo>
                <a:cubicBezTo>
                  <a:pt x="15" y="65"/>
                  <a:pt x="24" y="67"/>
                  <a:pt x="26" y="69"/>
                </a:cubicBezTo>
                <a:close/>
                <a:moveTo>
                  <a:pt x="229" y="30"/>
                </a:moveTo>
                <a:cubicBezTo>
                  <a:pt x="229" y="30"/>
                  <a:pt x="229" y="19"/>
                  <a:pt x="231" y="17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7"/>
                  <a:pt x="233" y="19"/>
                </a:cubicBezTo>
                <a:cubicBezTo>
                  <a:pt x="231" y="21"/>
                  <a:pt x="229" y="30"/>
                  <a:pt x="229" y="30"/>
                </a:cubicBezTo>
                <a:close/>
                <a:moveTo>
                  <a:pt x="233" y="11"/>
                </a:moveTo>
                <a:cubicBezTo>
                  <a:pt x="231" y="9"/>
                  <a:pt x="229" y="0"/>
                  <a:pt x="229" y="0"/>
                </a:cubicBezTo>
                <a:cubicBezTo>
                  <a:pt x="229" y="0"/>
                  <a:pt x="229" y="11"/>
                  <a:pt x="231" y="13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3"/>
                  <a:pt x="233" y="11"/>
                </a:cubicBezTo>
                <a:close/>
                <a:moveTo>
                  <a:pt x="225" y="11"/>
                </a:moveTo>
                <a:cubicBezTo>
                  <a:pt x="223" y="13"/>
                  <a:pt x="214" y="15"/>
                  <a:pt x="214" y="15"/>
                </a:cubicBezTo>
                <a:cubicBezTo>
                  <a:pt x="214" y="15"/>
                  <a:pt x="225" y="15"/>
                  <a:pt x="227" y="13"/>
                </a:cubicBezTo>
                <a:cubicBezTo>
                  <a:pt x="229" y="11"/>
                  <a:pt x="229" y="0"/>
                  <a:pt x="229" y="0"/>
                </a:cubicBezTo>
                <a:cubicBezTo>
                  <a:pt x="229" y="0"/>
                  <a:pt x="227" y="9"/>
                  <a:pt x="225" y="11"/>
                </a:cubicBezTo>
                <a:close/>
                <a:moveTo>
                  <a:pt x="225" y="19"/>
                </a:moveTo>
                <a:cubicBezTo>
                  <a:pt x="227" y="21"/>
                  <a:pt x="229" y="30"/>
                  <a:pt x="229" y="30"/>
                </a:cubicBezTo>
                <a:cubicBezTo>
                  <a:pt x="229" y="30"/>
                  <a:pt x="229" y="19"/>
                  <a:pt x="227" y="17"/>
                </a:cubicBezTo>
                <a:cubicBezTo>
                  <a:pt x="225" y="15"/>
                  <a:pt x="214" y="15"/>
                  <a:pt x="214" y="15"/>
                </a:cubicBezTo>
                <a:cubicBezTo>
                  <a:pt x="214" y="15"/>
                  <a:pt x="223" y="17"/>
                  <a:pt x="225" y="19"/>
                </a:cubicBezTo>
                <a:close/>
                <a:moveTo>
                  <a:pt x="244" y="152"/>
                </a:moveTo>
                <a:cubicBezTo>
                  <a:pt x="244" y="152"/>
                  <a:pt x="244" y="140"/>
                  <a:pt x="246" y="138"/>
                </a:cubicBezTo>
                <a:cubicBezTo>
                  <a:pt x="248" y="136"/>
                  <a:pt x="259" y="136"/>
                  <a:pt x="259" y="136"/>
                </a:cubicBezTo>
                <a:cubicBezTo>
                  <a:pt x="259" y="136"/>
                  <a:pt x="250" y="138"/>
                  <a:pt x="248" y="141"/>
                </a:cubicBezTo>
                <a:cubicBezTo>
                  <a:pt x="246" y="143"/>
                  <a:pt x="244" y="152"/>
                  <a:pt x="244" y="152"/>
                </a:cubicBezTo>
                <a:close/>
                <a:moveTo>
                  <a:pt x="248" y="132"/>
                </a:moveTo>
                <a:cubicBezTo>
                  <a:pt x="246" y="130"/>
                  <a:pt x="244" y="121"/>
                  <a:pt x="244" y="121"/>
                </a:cubicBezTo>
                <a:cubicBezTo>
                  <a:pt x="244" y="121"/>
                  <a:pt x="244" y="133"/>
                  <a:pt x="246" y="135"/>
                </a:cubicBezTo>
                <a:cubicBezTo>
                  <a:pt x="248" y="137"/>
                  <a:pt x="259" y="136"/>
                  <a:pt x="259" y="136"/>
                </a:cubicBezTo>
                <a:cubicBezTo>
                  <a:pt x="259" y="136"/>
                  <a:pt x="250" y="134"/>
                  <a:pt x="248" y="132"/>
                </a:cubicBezTo>
                <a:close/>
                <a:moveTo>
                  <a:pt x="240" y="132"/>
                </a:moveTo>
                <a:cubicBezTo>
                  <a:pt x="238" y="134"/>
                  <a:pt x="229" y="136"/>
                  <a:pt x="229" y="136"/>
                </a:cubicBezTo>
                <a:cubicBezTo>
                  <a:pt x="229" y="136"/>
                  <a:pt x="240" y="137"/>
                  <a:pt x="242" y="135"/>
                </a:cubicBezTo>
                <a:cubicBezTo>
                  <a:pt x="244" y="133"/>
                  <a:pt x="244" y="121"/>
                  <a:pt x="244" y="121"/>
                </a:cubicBezTo>
                <a:cubicBezTo>
                  <a:pt x="244" y="121"/>
                  <a:pt x="242" y="130"/>
                  <a:pt x="240" y="132"/>
                </a:cubicBezTo>
                <a:close/>
                <a:moveTo>
                  <a:pt x="240" y="141"/>
                </a:moveTo>
                <a:cubicBezTo>
                  <a:pt x="242" y="143"/>
                  <a:pt x="244" y="152"/>
                  <a:pt x="244" y="152"/>
                </a:cubicBezTo>
                <a:cubicBezTo>
                  <a:pt x="244" y="152"/>
                  <a:pt x="244" y="140"/>
                  <a:pt x="242" y="138"/>
                </a:cubicBezTo>
                <a:cubicBezTo>
                  <a:pt x="240" y="136"/>
                  <a:pt x="229" y="136"/>
                  <a:pt x="229" y="136"/>
                </a:cubicBezTo>
                <a:cubicBezTo>
                  <a:pt x="229" y="136"/>
                  <a:pt x="238" y="138"/>
                  <a:pt x="240" y="141"/>
                </a:cubicBezTo>
                <a:close/>
                <a:moveTo>
                  <a:pt x="15" y="173"/>
                </a:moveTo>
                <a:cubicBezTo>
                  <a:pt x="15" y="173"/>
                  <a:pt x="15" y="162"/>
                  <a:pt x="17" y="160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60"/>
                  <a:pt x="20" y="162"/>
                </a:cubicBezTo>
                <a:cubicBezTo>
                  <a:pt x="17" y="164"/>
                  <a:pt x="15" y="173"/>
                  <a:pt x="15" y="173"/>
                </a:cubicBezTo>
                <a:close/>
                <a:moveTo>
                  <a:pt x="20" y="154"/>
                </a:moveTo>
                <a:cubicBezTo>
                  <a:pt x="17" y="152"/>
                  <a:pt x="15" y="143"/>
                  <a:pt x="15" y="143"/>
                </a:cubicBezTo>
                <a:cubicBezTo>
                  <a:pt x="15" y="143"/>
                  <a:pt x="15" y="154"/>
                  <a:pt x="17" y="156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56"/>
                  <a:pt x="20" y="154"/>
                </a:cubicBezTo>
                <a:close/>
                <a:moveTo>
                  <a:pt x="11" y="154"/>
                </a:moveTo>
                <a:cubicBezTo>
                  <a:pt x="9" y="156"/>
                  <a:pt x="0" y="158"/>
                  <a:pt x="0" y="158"/>
                </a:cubicBezTo>
                <a:cubicBezTo>
                  <a:pt x="0" y="158"/>
                  <a:pt x="11" y="158"/>
                  <a:pt x="14" y="156"/>
                </a:cubicBezTo>
                <a:cubicBezTo>
                  <a:pt x="16" y="154"/>
                  <a:pt x="15" y="143"/>
                  <a:pt x="15" y="143"/>
                </a:cubicBezTo>
                <a:cubicBezTo>
                  <a:pt x="15" y="143"/>
                  <a:pt x="13" y="152"/>
                  <a:pt x="11" y="154"/>
                </a:cubicBezTo>
                <a:close/>
                <a:moveTo>
                  <a:pt x="11" y="162"/>
                </a:moveTo>
                <a:cubicBezTo>
                  <a:pt x="13" y="164"/>
                  <a:pt x="15" y="173"/>
                  <a:pt x="15" y="173"/>
                </a:cubicBezTo>
                <a:cubicBezTo>
                  <a:pt x="15" y="173"/>
                  <a:pt x="16" y="162"/>
                  <a:pt x="14" y="160"/>
                </a:cubicBezTo>
                <a:cubicBezTo>
                  <a:pt x="11" y="158"/>
                  <a:pt x="0" y="158"/>
                  <a:pt x="0" y="158"/>
                </a:cubicBezTo>
                <a:cubicBezTo>
                  <a:pt x="0" y="158"/>
                  <a:pt x="9" y="160"/>
                  <a:pt x="11" y="162"/>
                </a:cubicBezTo>
                <a:close/>
                <a:moveTo>
                  <a:pt x="214" y="133"/>
                </a:moveTo>
                <a:cubicBezTo>
                  <a:pt x="214" y="133"/>
                  <a:pt x="213" y="99"/>
                  <a:pt x="219" y="93"/>
                </a:cubicBezTo>
                <a:cubicBezTo>
                  <a:pt x="226" y="87"/>
                  <a:pt x="259" y="88"/>
                  <a:pt x="259" y="88"/>
                </a:cubicBezTo>
                <a:cubicBezTo>
                  <a:pt x="259" y="88"/>
                  <a:pt x="232" y="94"/>
                  <a:pt x="226" y="100"/>
                </a:cubicBezTo>
                <a:cubicBezTo>
                  <a:pt x="220" y="106"/>
                  <a:pt x="214" y="133"/>
                  <a:pt x="214" y="133"/>
                </a:cubicBezTo>
                <a:close/>
                <a:moveTo>
                  <a:pt x="226" y="75"/>
                </a:moveTo>
                <a:cubicBezTo>
                  <a:pt x="220" y="69"/>
                  <a:pt x="214" y="42"/>
                  <a:pt x="214" y="42"/>
                </a:cubicBezTo>
                <a:cubicBezTo>
                  <a:pt x="214" y="42"/>
                  <a:pt x="213" y="76"/>
                  <a:pt x="219" y="82"/>
                </a:cubicBezTo>
                <a:cubicBezTo>
                  <a:pt x="226" y="88"/>
                  <a:pt x="259" y="88"/>
                  <a:pt x="259" y="88"/>
                </a:cubicBezTo>
                <a:cubicBezTo>
                  <a:pt x="259" y="88"/>
                  <a:pt x="232" y="81"/>
                  <a:pt x="226" y="75"/>
                </a:cubicBezTo>
                <a:close/>
                <a:moveTo>
                  <a:pt x="201" y="75"/>
                </a:moveTo>
                <a:cubicBezTo>
                  <a:pt x="195" y="81"/>
                  <a:pt x="168" y="88"/>
                  <a:pt x="168" y="88"/>
                </a:cubicBezTo>
                <a:cubicBezTo>
                  <a:pt x="168" y="88"/>
                  <a:pt x="202" y="88"/>
                  <a:pt x="208" y="82"/>
                </a:cubicBezTo>
                <a:cubicBezTo>
                  <a:pt x="215" y="76"/>
                  <a:pt x="214" y="42"/>
                  <a:pt x="214" y="42"/>
                </a:cubicBezTo>
                <a:cubicBezTo>
                  <a:pt x="214" y="42"/>
                  <a:pt x="208" y="69"/>
                  <a:pt x="201" y="75"/>
                </a:cubicBezTo>
                <a:close/>
                <a:moveTo>
                  <a:pt x="201" y="100"/>
                </a:moveTo>
                <a:cubicBezTo>
                  <a:pt x="208" y="106"/>
                  <a:pt x="214" y="133"/>
                  <a:pt x="214" y="133"/>
                </a:cubicBezTo>
                <a:cubicBezTo>
                  <a:pt x="214" y="133"/>
                  <a:pt x="215" y="99"/>
                  <a:pt x="208" y="93"/>
                </a:cubicBezTo>
                <a:cubicBezTo>
                  <a:pt x="202" y="87"/>
                  <a:pt x="168" y="88"/>
                  <a:pt x="168" y="88"/>
                </a:cubicBezTo>
                <a:cubicBezTo>
                  <a:pt x="168" y="88"/>
                  <a:pt x="195" y="94"/>
                  <a:pt x="201" y="100"/>
                </a:cubicBezTo>
                <a:close/>
                <a:moveTo>
                  <a:pt x="250" y="231"/>
                </a:moveTo>
                <a:cubicBezTo>
                  <a:pt x="212" y="178"/>
                  <a:pt x="212" y="178"/>
                  <a:pt x="212" y="178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93" y="160"/>
                  <a:pt x="207" y="146"/>
                  <a:pt x="223" y="146"/>
                </a:cubicBezTo>
                <a:cubicBezTo>
                  <a:pt x="224" y="146"/>
                  <a:pt x="226" y="144"/>
                  <a:pt x="226" y="143"/>
                </a:cubicBezTo>
                <a:cubicBezTo>
                  <a:pt x="226" y="141"/>
                  <a:pt x="224" y="140"/>
                  <a:pt x="223" y="140"/>
                </a:cubicBezTo>
                <a:cubicBezTo>
                  <a:pt x="203" y="140"/>
                  <a:pt x="187" y="156"/>
                  <a:pt x="183" y="178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58" y="140"/>
                  <a:pt x="173" y="110"/>
                  <a:pt x="190" y="110"/>
                </a:cubicBezTo>
                <a:cubicBezTo>
                  <a:pt x="191" y="110"/>
                  <a:pt x="193" y="109"/>
                  <a:pt x="193" y="107"/>
                </a:cubicBezTo>
                <a:cubicBezTo>
                  <a:pt x="193" y="105"/>
                  <a:pt x="191" y="104"/>
                  <a:pt x="190" y="104"/>
                </a:cubicBezTo>
                <a:cubicBezTo>
                  <a:pt x="169" y="104"/>
                  <a:pt x="152" y="136"/>
                  <a:pt x="150" y="178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41" y="92"/>
                  <a:pt x="170" y="23"/>
                  <a:pt x="206" y="23"/>
                </a:cubicBezTo>
                <a:cubicBezTo>
                  <a:pt x="208" y="23"/>
                  <a:pt x="210" y="21"/>
                  <a:pt x="210" y="20"/>
                </a:cubicBezTo>
                <a:cubicBezTo>
                  <a:pt x="210" y="18"/>
                  <a:pt x="208" y="17"/>
                  <a:pt x="206" y="17"/>
                </a:cubicBezTo>
                <a:cubicBezTo>
                  <a:pt x="166" y="17"/>
                  <a:pt x="135" y="87"/>
                  <a:pt x="133" y="178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29" y="66"/>
                  <a:pt x="127" y="66"/>
                  <a:pt x="124" y="66"/>
                </a:cubicBezTo>
                <a:cubicBezTo>
                  <a:pt x="122" y="66"/>
                  <a:pt x="120" y="68"/>
                  <a:pt x="120" y="69"/>
                </a:cubicBezTo>
                <a:cubicBezTo>
                  <a:pt x="120" y="70"/>
                  <a:pt x="121" y="70"/>
                  <a:pt x="121" y="71"/>
                </a:cubicBezTo>
                <a:cubicBezTo>
                  <a:pt x="122" y="76"/>
                  <a:pt x="123" y="118"/>
                  <a:pt x="123" y="178"/>
                </a:cubicBezTo>
                <a:cubicBezTo>
                  <a:pt x="120" y="178"/>
                  <a:pt x="120" y="178"/>
                  <a:pt x="120" y="178"/>
                </a:cubicBezTo>
                <a:cubicBezTo>
                  <a:pt x="118" y="114"/>
                  <a:pt x="89" y="62"/>
                  <a:pt x="54" y="62"/>
                </a:cubicBezTo>
                <a:cubicBezTo>
                  <a:pt x="52" y="62"/>
                  <a:pt x="51" y="63"/>
                  <a:pt x="51" y="65"/>
                </a:cubicBezTo>
                <a:cubicBezTo>
                  <a:pt x="51" y="67"/>
                  <a:pt x="52" y="68"/>
                  <a:pt x="54" y="68"/>
                </a:cubicBezTo>
                <a:cubicBezTo>
                  <a:pt x="86" y="68"/>
                  <a:pt x="112" y="117"/>
                  <a:pt x="113" y="178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3" y="161"/>
                  <a:pt x="98" y="144"/>
                  <a:pt x="89" y="144"/>
                </a:cubicBezTo>
                <a:cubicBezTo>
                  <a:pt x="87" y="144"/>
                  <a:pt x="86" y="145"/>
                  <a:pt x="86" y="147"/>
                </a:cubicBezTo>
                <a:cubicBezTo>
                  <a:pt x="86" y="149"/>
                  <a:pt x="87" y="150"/>
                  <a:pt x="89" y="150"/>
                </a:cubicBezTo>
                <a:cubicBezTo>
                  <a:pt x="91" y="150"/>
                  <a:pt x="97" y="161"/>
                  <a:pt x="97" y="178"/>
                </a:cubicBezTo>
                <a:cubicBezTo>
                  <a:pt x="86" y="178"/>
                  <a:pt x="86" y="178"/>
                  <a:pt x="86" y="178"/>
                </a:cubicBezTo>
                <a:cubicBezTo>
                  <a:pt x="79" y="164"/>
                  <a:pt x="59" y="154"/>
                  <a:pt x="36" y="154"/>
                </a:cubicBezTo>
                <a:cubicBezTo>
                  <a:pt x="34" y="154"/>
                  <a:pt x="33" y="156"/>
                  <a:pt x="33" y="157"/>
                </a:cubicBezTo>
                <a:cubicBezTo>
                  <a:pt x="33" y="159"/>
                  <a:pt x="34" y="160"/>
                  <a:pt x="36" y="160"/>
                </a:cubicBezTo>
                <a:cubicBezTo>
                  <a:pt x="55" y="160"/>
                  <a:pt x="72" y="168"/>
                  <a:pt x="79" y="178"/>
                </a:cubicBezTo>
                <a:cubicBezTo>
                  <a:pt x="60" y="178"/>
                  <a:pt x="60" y="178"/>
                  <a:pt x="60" y="178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21" y="233"/>
                  <a:pt x="21" y="235"/>
                  <a:pt x="22" y="236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28" y="239"/>
                  <a:pt x="30" y="239"/>
                  <a:pt x="31" y="238"/>
                </a:cubicBezTo>
                <a:cubicBezTo>
                  <a:pt x="60" y="195"/>
                  <a:pt x="60" y="195"/>
                  <a:pt x="60" y="195"/>
                </a:cubicBezTo>
                <a:cubicBezTo>
                  <a:pt x="60" y="294"/>
                  <a:pt x="60" y="294"/>
                  <a:pt x="60" y="294"/>
                </a:cubicBezTo>
                <a:cubicBezTo>
                  <a:pt x="60" y="297"/>
                  <a:pt x="63" y="300"/>
                  <a:pt x="6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9" y="300"/>
                  <a:pt x="212" y="297"/>
                  <a:pt x="212" y="294"/>
                </a:cubicBezTo>
                <a:cubicBezTo>
                  <a:pt x="212" y="195"/>
                  <a:pt x="212" y="195"/>
                  <a:pt x="212" y="195"/>
                </a:cubicBezTo>
                <a:cubicBezTo>
                  <a:pt x="242" y="238"/>
                  <a:pt x="242" y="238"/>
                  <a:pt x="242" y="238"/>
                </a:cubicBezTo>
                <a:cubicBezTo>
                  <a:pt x="243" y="239"/>
                  <a:pt x="244" y="239"/>
                  <a:pt x="246" y="238"/>
                </a:cubicBezTo>
                <a:cubicBezTo>
                  <a:pt x="250" y="236"/>
                  <a:pt x="250" y="236"/>
                  <a:pt x="250" y="236"/>
                </a:cubicBezTo>
                <a:cubicBezTo>
                  <a:pt x="251" y="235"/>
                  <a:pt x="251" y="233"/>
                  <a:pt x="250" y="231"/>
                </a:cubicBezTo>
                <a:close/>
                <a:moveTo>
                  <a:pt x="159" y="226"/>
                </a:moveTo>
                <a:cubicBezTo>
                  <a:pt x="113" y="226"/>
                  <a:pt x="113" y="226"/>
                  <a:pt x="113" y="226"/>
                </a:cubicBezTo>
                <a:cubicBezTo>
                  <a:pt x="110" y="226"/>
                  <a:pt x="107" y="223"/>
                  <a:pt x="107" y="220"/>
                </a:cubicBezTo>
                <a:cubicBezTo>
                  <a:pt x="107" y="216"/>
                  <a:pt x="110" y="214"/>
                  <a:pt x="113" y="214"/>
                </a:cubicBezTo>
                <a:cubicBezTo>
                  <a:pt x="159" y="214"/>
                  <a:pt x="159" y="214"/>
                  <a:pt x="159" y="214"/>
                </a:cubicBezTo>
                <a:cubicBezTo>
                  <a:pt x="162" y="214"/>
                  <a:pt x="165" y="216"/>
                  <a:pt x="165" y="220"/>
                </a:cubicBezTo>
                <a:cubicBezTo>
                  <a:pt x="165" y="223"/>
                  <a:pt x="162" y="226"/>
                  <a:pt x="159" y="2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2" tIns="41137" rIns="82272" bIns="41137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ea typeface="MS PGothic" panose="020B0600070205080204" pitchFamily="34" charset="-128"/>
            </a:endParaRPr>
          </a:p>
        </p:txBody>
      </p:sp>
      <p:pic>
        <p:nvPicPr>
          <p:cNvPr id="124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097" y="4959098"/>
            <a:ext cx="844944" cy="844824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6730546" y="4841822"/>
            <a:ext cx="1169234" cy="1169234"/>
            <a:chOff x="1549443" y="4841822"/>
            <a:chExt cx="1169234" cy="1169234"/>
          </a:xfrm>
        </p:grpSpPr>
        <p:sp>
          <p:nvSpPr>
            <p:cNvPr id="126" name="椭圆 125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8" name="Picture 10" descr="C:\Users\Justin\Desktop\_Work_in_Progress\_MS\1407\guy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537" y="5048956"/>
              <a:ext cx="641532" cy="754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9" name="右箭头 128"/>
          <p:cNvSpPr/>
          <p:nvPr/>
        </p:nvSpPr>
        <p:spPr>
          <a:xfrm>
            <a:off x="7955810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8375002" y="4841822"/>
            <a:ext cx="1169234" cy="1169234"/>
            <a:chOff x="1549443" y="4841822"/>
            <a:chExt cx="1169234" cy="1169234"/>
          </a:xfrm>
        </p:grpSpPr>
        <p:sp>
          <p:nvSpPr>
            <p:cNvPr id="131" name="椭圆 130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0019458" y="4841822"/>
            <a:ext cx="1169234" cy="1169234"/>
            <a:chOff x="1549443" y="4841822"/>
            <a:chExt cx="1169234" cy="1169234"/>
          </a:xfrm>
        </p:grpSpPr>
        <p:sp>
          <p:nvSpPr>
            <p:cNvPr id="134" name="椭圆 133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右箭头 135"/>
          <p:cNvSpPr/>
          <p:nvPr/>
        </p:nvSpPr>
        <p:spPr>
          <a:xfrm>
            <a:off x="9585136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8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603" y="4959098"/>
            <a:ext cx="844944" cy="844824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9970" y="5125448"/>
            <a:ext cx="479298" cy="60198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71040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发起人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2690555" y="6119371"/>
            <a:ext cx="1177346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众筹平台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4359952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参与人</a:t>
            </a:r>
          </a:p>
        </p:txBody>
      </p:sp>
      <p:sp>
        <p:nvSpPr>
          <p:cNvPr id="142" name="文本框 141"/>
          <p:cNvSpPr txBox="1"/>
          <p:nvPr/>
        </p:nvSpPr>
        <p:spPr>
          <a:xfrm>
            <a:off x="6730546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发起人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8350061" y="6119371"/>
            <a:ext cx="1177346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社交平台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0019458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参与人</a:t>
            </a:r>
          </a:p>
        </p:txBody>
      </p:sp>
      <p:grpSp>
        <p:nvGrpSpPr>
          <p:cNvPr id="145" name="组合 144"/>
          <p:cNvGrpSpPr/>
          <p:nvPr/>
        </p:nvGrpSpPr>
        <p:grpSpPr>
          <a:xfrm>
            <a:off x="4770635" y="2542357"/>
            <a:ext cx="758551" cy="758551"/>
            <a:chOff x="1176127" y="1939556"/>
            <a:chExt cx="974646" cy="974646"/>
          </a:xfrm>
        </p:grpSpPr>
        <p:sp>
          <p:nvSpPr>
            <p:cNvPr id="146" name="椭圆 14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652683" y="2542357"/>
            <a:ext cx="758551" cy="758551"/>
            <a:chOff x="1176127" y="1939556"/>
            <a:chExt cx="974646" cy="974646"/>
          </a:xfrm>
        </p:grpSpPr>
        <p:sp>
          <p:nvSpPr>
            <p:cNvPr id="150" name="椭圆 14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26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众筹合法吗？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064303" y="1235417"/>
            <a:ext cx="100733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与现行法律存在一定冲突，不能简单地说众筹不合法，应当具体情况具体分析。</a:t>
            </a:r>
            <a:endParaRPr lang="en-US" altLang="zh-CN" sz="2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不触碰法律红线的众筹就是合法的，反之则为不合法的众筹，并且存在非常大的法律风险。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>
            <a:off x="1562421" y="3199257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flipH="1" flipV="1">
            <a:off x="623888" y="3315574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5400000">
            <a:off x="705091" y="3283602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01566" y="3331463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630616" y="3362240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发起众筹的有关流程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64303" y="4369103"/>
            <a:ext cx="1517741" cy="2194739"/>
            <a:chOff x="1663266" y="3851351"/>
            <a:chExt cx="1666568" cy="2409952"/>
          </a:xfrm>
        </p:grpSpPr>
        <p:sp>
          <p:nvSpPr>
            <p:cNvPr id="71" name="任意多边形 70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弄清发起众筹的目的或目标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203215" y="4369103"/>
            <a:ext cx="1517741" cy="2194739"/>
            <a:chOff x="1663266" y="3851351"/>
            <a:chExt cx="1666568" cy="2409952"/>
          </a:xfrm>
        </p:grpSpPr>
        <p:sp>
          <p:nvSpPr>
            <p:cNvPr id="95" name="任意多边形 94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选择相应的众筹模式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342127" y="4369103"/>
            <a:ext cx="1517741" cy="2194739"/>
            <a:chOff x="1663266" y="3851351"/>
            <a:chExt cx="1666568" cy="2409952"/>
          </a:xfrm>
        </p:grpSpPr>
        <p:sp>
          <p:nvSpPr>
            <p:cNvPr id="100" name="任意多边形 99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选择具体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的众筹方式和路径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481039" y="4369103"/>
            <a:ext cx="1517741" cy="2194739"/>
            <a:chOff x="1663266" y="3851351"/>
            <a:chExt cx="1666568" cy="2409952"/>
          </a:xfrm>
        </p:grpSpPr>
        <p:sp>
          <p:nvSpPr>
            <p:cNvPr id="104" name="任意多边形 103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考虑论证具体实施方案是否合法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19952" y="4369103"/>
            <a:ext cx="1517741" cy="2194739"/>
            <a:chOff x="1663266" y="3851351"/>
            <a:chExt cx="1666568" cy="2409952"/>
          </a:xfrm>
        </p:grpSpPr>
        <p:sp>
          <p:nvSpPr>
            <p:cNvPr id="111" name="任意多边形 110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在各环节间建立法律关系，细化流程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>
            <a:off x="2628506" y="5679195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4774722" y="5679195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6913634" y="5664172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>
            <a:off x="9036162" y="5636917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745" y="949597"/>
            <a:ext cx="1353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TWO</a:t>
            </a:r>
            <a:endParaRPr lang="zh-CN" altLang="en-US" sz="40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如何才能玩</a:t>
            </a:r>
            <a:r>
              <a:rPr lang="zh-CN" altLang="en-US" sz="4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转众筹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62448" y="2259899"/>
            <a:ext cx="1519237" cy="2336718"/>
          </a:xfrm>
          <a:custGeom>
            <a:avLst/>
            <a:gdLst/>
            <a:ahLst/>
            <a:cxnLst/>
            <a:rect l="l" t="t" r="r" b="b"/>
            <a:pathLst>
              <a:path w="1519237" h="2336718">
                <a:moveTo>
                  <a:pt x="781873" y="0"/>
                </a:moveTo>
                <a:cubicBezTo>
                  <a:pt x="1008374" y="0"/>
                  <a:pt x="1187893" y="57615"/>
                  <a:pt x="1320431" y="172843"/>
                </a:cubicBezTo>
                <a:cubicBezTo>
                  <a:pt x="1452969" y="288072"/>
                  <a:pt x="1519237" y="447562"/>
                  <a:pt x="1519237" y="651314"/>
                </a:cubicBezTo>
                <a:cubicBezTo>
                  <a:pt x="1519237" y="920346"/>
                  <a:pt x="1356038" y="1202235"/>
                  <a:pt x="1029639" y="1496983"/>
                </a:cubicBezTo>
                <a:lnTo>
                  <a:pt x="550427" y="1928720"/>
                </a:lnTo>
                <a:lnTo>
                  <a:pt x="550427" y="1937621"/>
                </a:lnTo>
                <a:lnTo>
                  <a:pt x="1498467" y="1937621"/>
                </a:lnTo>
                <a:lnTo>
                  <a:pt x="1498467" y="2336718"/>
                </a:lnTo>
                <a:lnTo>
                  <a:pt x="0" y="2336718"/>
                </a:lnTo>
                <a:lnTo>
                  <a:pt x="0" y="1959876"/>
                </a:lnTo>
                <a:lnTo>
                  <a:pt x="660215" y="1326366"/>
                </a:lnTo>
                <a:cubicBezTo>
                  <a:pt x="798688" y="1193828"/>
                  <a:pt x="895618" y="1082556"/>
                  <a:pt x="951007" y="992549"/>
                </a:cubicBezTo>
                <a:cubicBezTo>
                  <a:pt x="1006396" y="902542"/>
                  <a:pt x="1034090" y="809074"/>
                  <a:pt x="1034090" y="712143"/>
                </a:cubicBezTo>
                <a:cubicBezTo>
                  <a:pt x="1034090" y="493555"/>
                  <a:pt x="916883" y="384261"/>
                  <a:pt x="682470" y="384261"/>
                </a:cubicBezTo>
                <a:cubicBezTo>
                  <a:pt x="485642" y="384261"/>
                  <a:pt x="295242" y="463388"/>
                  <a:pt x="111272" y="621642"/>
                </a:cubicBezTo>
                <a:lnTo>
                  <a:pt x="111272" y="195840"/>
                </a:lnTo>
                <a:cubicBezTo>
                  <a:pt x="308101" y="65280"/>
                  <a:pt x="531634" y="0"/>
                  <a:pt x="781873" y="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75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什么样的项目适合众筹？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345368"/>
            <a:ext cx="10289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受法律法规的相关限制，以及大部分众筹平台的要求，以下几类一般来说是不可以发起众筹的，具体如下：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88590" y="1345367"/>
            <a:ext cx="131585" cy="830998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175505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19059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75505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第一类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30801" y="4660768"/>
            <a:ext cx="2274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法律严格禁止的项目，如涉及色情、暴力和宗教等。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58713" y="3053324"/>
            <a:ext cx="618452" cy="789840"/>
            <a:chOff x="6362163" y="2455865"/>
            <a:chExt cx="1579889" cy="2184655"/>
          </a:xfrm>
        </p:grpSpPr>
        <p:grpSp>
          <p:nvGrpSpPr>
            <p:cNvPr id="14" name="组合 13"/>
            <p:cNvGrpSpPr/>
            <p:nvPr/>
          </p:nvGrpSpPr>
          <p:grpSpPr>
            <a:xfrm>
              <a:off x="6362163" y="2455865"/>
              <a:ext cx="1579889" cy="1018008"/>
              <a:chOff x="6362163" y="2455865"/>
              <a:chExt cx="1579889" cy="1018008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6362163" y="2743200"/>
                <a:ext cx="682581" cy="730673"/>
              </a:xfrm>
              <a:custGeom>
                <a:avLst/>
                <a:gdLst>
                  <a:gd name="connsiteX0" fmla="*/ 0 w 682581"/>
                  <a:gd name="connsiteY0" fmla="*/ 685800 h 685800"/>
                  <a:gd name="connsiteX1" fmla="*/ 238262 w 682581"/>
                  <a:gd name="connsiteY1" fmla="*/ 0 h 685800"/>
                  <a:gd name="connsiteX2" fmla="*/ 682581 w 682581"/>
                  <a:gd name="connsiteY2" fmla="*/ 685800 h 685800"/>
                  <a:gd name="connsiteX3" fmla="*/ 0 w 682581"/>
                  <a:gd name="connsiteY3" fmla="*/ 685800 h 685800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682581 w 682581"/>
                  <a:gd name="connsiteY3" fmla="*/ 685800 h 730673"/>
                  <a:gd name="connsiteX4" fmla="*/ 307830 w 682581"/>
                  <a:gd name="connsiteY4" fmla="*/ 730665 h 730673"/>
                  <a:gd name="connsiteX5" fmla="*/ 0 w 682581"/>
                  <a:gd name="connsiteY5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470200 w 682581"/>
                  <a:gd name="connsiteY3" fmla="*/ 316194 h 730673"/>
                  <a:gd name="connsiteX4" fmla="*/ 682581 w 682581"/>
                  <a:gd name="connsiteY4" fmla="*/ 685800 h 730673"/>
                  <a:gd name="connsiteX5" fmla="*/ 307830 w 682581"/>
                  <a:gd name="connsiteY5" fmla="*/ 730665 h 730673"/>
                  <a:gd name="connsiteX6" fmla="*/ 0 w 682581"/>
                  <a:gd name="connsiteY6" fmla="*/ 685800 h 73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2581" h="730673">
                    <a:moveTo>
                      <a:pt x="0" y="685800"/>
                    </a:moveTo>
                    <a:cubicBezTo>
                      <a:pt x="38516" y="572568"/>
                      <a:pt x="59942" y="455064"/>
                      <a:pt x="98458" y="341832"/>
                    </a:cubicBezTo>
                    <a:lnTo>
                      <a:pt x="238262" y="0"/>
                    </a:lnTo>
                    <a:cubicBezTo>
                      <a:pt x="307029" y="106822"/>
                      <a:pt x="401433" y="209372"/>
                      <a:pt x="470200" y="316194"/>
                    </a:cubicBezTo>
                    <a:lnTo>
                      <a:pt x="682581" y="685800"/>
                    </a:lnTo>
                    <a:cubicBezTo>
                      <a:pt x="557664" y="685088"/>
                      <a:pt x="556661" y="731377"/>
                      <a:pt x="307830" y="730665"/>
                    </a:cubicBezTo>
                    <a:cubicBezTo>
                      <a:pt x="12940" y="702891"/>
                      <a:pt x="102610" y="700755"/>
                      <a:pt x="0" y="685800"/>
                    </a:cubicBez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 flipH="1">
                <a:off x="7259471" y="2743200"/>
                <a:ext cx="682581" cy="730673"/>
              </a:xfrm>
              <a:custGeom>
                <a:avLst/>
                <a:gdLst>
                  <a:gd name="connsiteX0" fmla="*/ 0 w 682581"/>
                  <a:gd name="connsiteY0" fmla="*/ 685800 h 685800"/>
                  <a:gd name="connsiteX1" fmla="*/ 238262 w 682581"/>
                  <a:gd name="connsiteY1" fmla="*/ 0 h 685800"/>
                  <a:gd name="connsiteX2" fmla="*/ 682581 w 682581"/>
                  <a:gd name="connsiteY2" fmla="*/ 685800 h 685800"/>
                  <a:gd name="connsiteX3" fmla="*/ 0 w 682581"/>
                  <a:gd name="connsiteY3" fmla="*/ 685800 h 685800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682581 w 682581"/>
                  <a:gd name="connsiteY3" fmla="*/ 685800 h 730673"/>
                  <a:gd name="connsiteX4" fmla="*/ 307830 w 682581"/>
                  <a:gd name="connsiteY4" fmla="*/ 730665 h 730673"/>
                  <a:gd name="connsiteX5" fmla="*/ 0 w 682581"/>
                  <a:gd name="connsiteY5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470200 w 682581"/>
                  <a:gd name="connsiteY3" fmla="*/ 316194 h 730673"/>
                  <a:gd name="connsiteX4" fmla="*/ 682581 w 682581"/>
                  <a:gd name="connsiteY4" fmla="*/ 685800 h 730673"/>
                  <a:gd name="connsiteX5" fmla="*/ 307830 w 682581"/>
                  <a:gd name="connsiteY5" fmla="*/ 730665 h 730673"/>
                  <a:gd name="connsiteX6" fmla="*/ 0 w 682581"/>
                  <a:gd name="connsiteY6" fmla="*/ 685800 h 73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2581" h="730673">
                    <a:moveTo>
                      <a:pt x="0" y="685800"/>
                    </a:moveTo>
                    <a:cubicBezTo>
                      <a:pt x="38516" y="572568"/>
                      <a:pt x="59942" y="455064"/>
                      <a:pt x="98458" y="341832"/>
                    </a:cubicBezTo>
                    <a:lnTo>
                      <a:pt x="238262" y="0"/>
                    </a:lnTo>
                    <a:cubicBezTo>
                      <a:pt x="307029" y="106822"/>
                      <a:pt x="401433" y="209372"/>
                      <a:pt x="470200" y="316194"/>
                    </a:cubicBezTo>
                    <a:lnTo>
                      <a:pt x="682581" y="685800"/>
                    </a:lnTo>
                    <a:cubicBezTo>
                      <a:pt x="557664" y="685088"/>
                      <a:pt x="556661" y="731377"/>
                      <a:pt x="307830" y="730665"/>
                    </a:cubicBezTo>
                    <a:cubicBezTo>
                      <a:pt x="12940" y="702891"/>
                      <a:pt x="102610" y="700755"/>
                      <a:pt x="0" y="685800"/>
                    </a:cubicBez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959864" y="3363846"/>
                <a:ext cx="364812" cy="98749"/>
              </a:xfrm>
              <a:custGeom>
                <a:avLst/>
                <a:gdLst>
                  <a:gd name="connsiteX0" fmla="*/ 0 w 364812"/>
                  <a:gd name="connsiteY0" fmla="*/ 0 h 65145"/>
                  <a:gd name="connsiteX1" fmla="*/ 364812 w 364812"/>
                  <a:gd name="connsiteY1" fmla="*/ 0 h 65145"/>
                  <a:gd name="connsiteX2" fmla="*/ 364812 w 364812"/>
                  <a:gd name="connsiteY2" fmla="*/ 65145 h 65145"/>
                  <a:gd name="connsiteX3" fmla="*/ 0 w 364812"/>
                  <a:gd name="connsiteY3" fmla="*/ 65145 h 65145"/>
                  <a:gd name="connsiteX4" fmla="*/ 0 w 364812"/>
                  <a:gd name="connsiteY4" fmla="*/ 0 h 65145"/>
                  <a:gd name="connsiteX0" fmla="*/ 0 w 364812"/>
                  <a:gd name="connsiteY0" fmla="*/ 0 h 124934"/>
                  <a:gd name="connsiteX1" fmla="*/ 364812 w 364812"/>
                  <a:gd name="connsiteY1" fmla="*/ 0 h 124934"/>
                  <a:gd name="connsiteX2" fmla="*/ 364812 w 364812"/>
                  <a:gd name="connsiteY2" fmla="*/ 65145 h 124934"/>
                  <a:gd name="connsiteX3" fmla="*/ 186524 w 364812"/>
                  <a:gd name="connsiteY3" fmla="*/ 124934 h 124934"/>
                  <a:gd name="connsiteX4" fmla="*/ 0 w 364812"/>
                  <a:gd name="connsiteY4" fmla="*/ 65145 h 124934"/>
                  <a:gd name="connsiteX5" fmla="*/ 0 w 364812"/>
                  <a:gd name="connsiteY5" fmla="*/ 0 h 124934"/>
                  <a:gd name="connsiteX0" fmla="*/ 0 w 364812"/>
                  <a:gd name="connsiteY0" fmla="*/ 8 h 124942"/>
                  <a:gd name="connsiteX1" fmla="*/ 172456 w 364812"/>
                  <a:gd name="connsiteY1" fmla="*/ 26467 h 124942"/>
                  <a:gd name="connsiteX2" fmla="*/ 364812 w 364812"/>
                  <a:gd name="connsiteY2" fmla="*/ 8 h 124942"/>
                  <a:gd name="connsiteX3" fmla="*/ 364812 w 364812"/>
                  <a:gd name="connsiteY3" fmla="*/ 65153 h 124942"/>
                  <a:gd name="connsiteX4" fmla="*/ 186524 w 364812"/>
                  <a:gd name="connsiteY4" fmla="*/ 124942 h 124942"/>
                  <a:gd name="connsiteX5" fmla="*/ 0 w 364812"/>
                  <a:gd name="connsiteY5" fmla="*/ 65153 h 124942"/>
                  <a:gd name="connsiteX6" fmla="*/ 0 w 364812"/>
                  <a:gd name="connsiteY6" fmla="*/ 8 h 124942"/>
                  <a:gd name="connsiteX0" fmla="*/ 0 w 364812"/>
                  <a:gd name="connsiteY0" fmla="*/ 8 h 108274"/>
                  <a:gd name="connsiteX1" fmla="*/ 172456 w 364812"/>
                  <a:gd name="connsiteY1" fmla="*/ 26467 h 108274"/>
                  <a:gd name="connsiteX2" fmla="*/ 364812 w 364812"/>
                  <a:gd name="connsiteY2" fmla="*/ 8 h 108274"/>
                  <a:gd name="connsiteX3" fmla="*/ 364812 w 364812"/>
                  <a:gd name="connsiteY3" fmla="*/ 65153 h 108274"/>
                  <a:gd name="connsiteX4" fmla="*/ 188905 w 364812"/>
                  <a:gd name="connsiteY4" fmla="*/ 108274 h 108274"/>
                  <a:gd name="connsiteX5" fmla="*/ 0 w 364812"/>
                  <a:gd name="connsiteY5" fmla="*/ 65153 h 108274"/>
                  <a:gd name="connsiteX6" fmla="*/ 0 w 364812"/>
                  <a:gd name="connsiteY6" fmla="*/ 8 h 108274"/>
                  <a:gd name="connsiteX0" fmla="*/ 0 w 364812"/>
                  <a:gd name="connsiteY0" fmla="*/ 8 h 108274"/>
                  <a:gd name="connsiteX1" fmla="*/ 172456 w 364812"/>
                  <a:gd name="connsiteY1" fmla="*/ 26467 h 108274"/>
                  <a:gd name="connsiteX2" fmla="*/ 364812 w 364812"/>
                  <a:gd name="connsiteY2" fmla="*/ 8 h 108274"/>
                  <a:gd name="connsiteX3" fmla="*/ 364812 w 364812"/>
                  <a:gd name="connsiteY3" fmla="*/ 65153 h 108274"/>
                  <a:gd name="connsiteX4" fmla="*/ 188905 w 364812"/>
                  <a:gd name="connsiteY4" fmla="*/ 108274 h 108274"/>
                  <a:gd name="connsiteX5" fmla="*/ 0 w 364812"/>
                  <a:gd name="connsiteY5" fmla="*/ 65153 h 108274"/>
                  <a:gd name="connsiteX6" fmla="*/ 0 w 364812"/>
                  <a:gd name="connsiteY6" fmla="*/ 8 h 108274"/>
                  <a:gd name="connsiteX0" fmla="*/ 0 w 364812"/>
                  <a:gd name="connsiteY0" fmla="*/ 8 h 103511"/>
                  <a:gd name="connsiteX1" fmla="*/ 172456 w 364812"/>
                  <a:gd name="connsiteY1" fmla="*/ 26467 h 103511"/>
                  <a:gd name="connsiteX2" fmla="*/ 364812 w 364812"/>
                  <a:gd name="connsiteY2" fmla="*/ 8 h 103511"/>
                  <a:gd name="connsiteX3" fmla="*/ 364812 w 364812"/>
                  <a:gd name="connsiteY3" fmla="*/ 65153 h 103511"/>
                  <a:gd name="connsiteX4" fmla="*/ 188905 w 364812"/>
                  <a:gd name="connsiteY4" fmla="*/ 103511 h 103511"/>
                  <a:gd name="connsiteX5" fmla="*/ 0 w 364812"/>
                  <a:gd name="connsiteY5" fmla="*/ 65153 h 103511"/>
                  <a:gd name="connsiteX6" fmla="*/ 0 w 364812"/>
                  <a:gd name="connsiteY6" fmla="*/ 8 h 103511"/>
                  <a:gd name="connsiteX0" fmla="*/ 0 w 364812"/>
                  <a:gd name="connsiteY0" fmla="*/ 8 h 103511"/>
                  <a:gd name="connsiteX1" fmla="*/ 172456 w 364812"/>
                  <a:gd name="connsiteY1" fmla="*/ 26467 h 103511"/>
                  <a:gd name="connsiteX2" fmla="*/ 364812 w 364812"/>
                  <a:gd name="connsiteY2" fmla="*/ 8 h 103511"/>
                  <a:gd name="connsiteX3" fmla="*/ 364812 w 364812"/>
                  <a:gd name="connsiteY3" fmla="*/ 65153 h 103511"/>
                  <a:gd name="connsiteX4" fmla="*/ 188905 w 364812"/>
                  <a:gd name="connsiteY4" fmla="*/ 103511 h 103511"/>
                  <a:gd name="connsiteX5" fmla="*/ 0 w 364812"/>
                  <a:gd name="connsiteY5" fmla="*/ 65153 h 103511"/>
                  <a:gd name="connsiteX6" fmla="*/ 0 w 364812"/>
                  <a:gd name="connsiteY6" fmla="*/ 8 h 103511"/>
                  <a:gd name="connsiteX0" fmla="*/ 0 w 364812"/>
                  <a:gd name="connsiteY0" fmla="*/ 8 h 98749"/>
                  <a:gd name="connsiteX1" fmla="*/ 172456 w 364812"/>
                  <a:gd name="connsiteY1" fmla="*/ 26467 h 98749"/>
                  <a:gd name="connsiteX2" fmla="*/ 364812 w 364812"/>
                  <a:gd name="connsiteY2" fmla="*/ 8 h 98749"/>
                  <a:gd name="connsiteX3" fmla="*/ 364812 w 364812"/>
                  <a:gd name="connsiteY3" fmla="*/ 65153 h 98749"/>
                  <a:gd name="connsiteX4" fmla="*/ 179380 w 364812"/>
                  <a:gd name="connsiteY4" fmla="*/ 98749 h 98749"/>
                  <a:gd name="connsiteX5" fmla="*/ 0 w 364812"/>
                  <a:gd name="connsiteY5" fmla="*/ 65153 h 98749"/>
                  <a:gd name="connsiteX6" fmla="*/ 0 w 364812"/>
                  <a:gd name="connsiteY6" fmla="*/ 8 h 9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12" h="98749">
                    <a:moveTo>
                      <a:pt x="0" y="8"/>
                    </a:moveTo>
                    <a:cubicBezTo>
                      <a:pt x="57485" y="-551"/>
                      <a:pt x="114971" y="27026"/>
                      <a:pt x="172456" y="26467"/>
                    </a:cubicBezTo>
                    <a:lnTo>
                      <a:pt x="364812" y="8"/>
                    </a:lnTo>
                    <a:lnTo>
                      <a:pt x="364812" y="65153"/>
                    </a:lnTo>
                    <a:cubicBezTo>
                      <a:pt x="305383" y="66326"/>
                      <a:pt x="310246" y="76144"/>
                      <a:pt x="179380" y="98749"/>
                    </a:cubicBezTo>
                    <a:cubicBezTo>
                      <a:pt x="23543" y="72469"/>
                      <a:pt x="62968" y="79527"/>
                      <a:pt x="0" y="65153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21238874">
                <a:off x="6565303" y="2460266"/>
                <a:ext cx="45719" cy="384425"/>
              </a:xfrm>
              <a:custGeom>
                <a:avLst/>
                <a:gdLst>
                  <a:gd name="connsiteX0" fmla="*/ 0 w 45719"/>
                  <a:gd name="connsiteY0" fmla="*/ 0 h 384425"/>
                  <a:gd name="connsiteX1" fmla="*/ 45719 w 45719"/>
                  <a:gd name="connsiteY1" fmla="*/ 4820 h 384425"/>
                  <a:gd name="connsiteX2" fmla="*/ 45719 w 45719"/>
                  <a:gd name="connsiteY2" fmla="*/ 384425 h 384425"/>
                  <a:gd name="connsiteX3" fmla="*/ 0 w 45719"/>
                  <a:gd name="connsiteY3" fmla="*/ 384425 h 3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19" h="384425">
                    <a:moveTo>
                      <a:pt x="0" y="0"/>
                    </a:moveTo>
                    <a:lnTo>
                      <a:pt x="45719" y="4820"/>
                    </a:lnTo>
                    <a:lnTo>
                      <a:pt x="45719" y="384425"/>
                    </a:lnTo>
                    <a:lnTo>
                      <a:pt x="0" y="384425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361126" flipH="1">
                <a:off x="7687600" y="2455865"/>
                <a:ext cx="45719" cy="388838"/>
              </a:xfrm>
              <a:custGeom>
                <a:avLst/>
                <a:gdLst>
                  <a:gd name="connsiteX0" fmla="*/ 45719 w 45719"/>
                  <a:gd name="connsiteY0" fmla="*/ 4820 h 388838"/>
                  <a:gd name="connsiteX1" fmla="*/ 0 w 45719"/>
                  <a:gd name="connsiteY1" fmla="*/ 0 h 388838"/>
                  <a:gd name="connsiteX2" fmla="*/ 0 w 45719"/>
                  <a:gd name="connsiteY2" fmla="*/ 388838 h 388838"/>
                  <a:gd name="connsiteX3" fmla="*/ 45719 w 45719"/>
                  <a:gd name="connsiteY3" fmla="*/ 388838 h 38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19" h="388838">
                    <a:moveTo>
                      <a:pt x="45719" y="4820"/>
                    </a:moveTo>
                    <a:lnTo>
                      <a:pt x="0" y="0"/>
                    </a:lnTo>
                    <a:lnTo>
                      <a:pt x="0" y="388838"/>
                    </a:lnTo>
                    <a:lnTo>
                      <a:pt x="45719" y="388838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 rot="10800000">
              <a:off x="6545274" y="3737707"/>
              <a:ext cx="1293779" cy="902813"/>
            </a:xfrm>
            <a:custGeom>
              <a:avLst/>
              <a:gdLst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506718 w 1568491"/>
                <a:gd name="connsiteY3" fmla="*/ 0 h 1094510"/>
                <a:gd name="connsiteX4" fmla="*/ 1061774 w 1568491"/>
                <a:gd name="connsiteY4" fmla="*/ 0 h 1094510"/>
                <a:gd name="connsiteX5" fmla="*/ 1568491 w 1568491"/>
                <a:gd name="connsiteY5" fmla="*/ 657692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506718 w 1568491"/>
                <a:gd name="connsiteY3" fmla="*/ 0 h 1094510"/>
                <a:gd name="connsiteX4" fmla="*/ 1061774 w 1568491"/>
                <a:gd name="connsiteY4" fmla="*/ 0 h 1094510"/>
                <a:gd name="connsiteX5" fmla="*/ 1222126 w 1568491"/>
                <a:gd name="connsiteY5" fmla="*/ 360217 h 1094510"/>
                <a:gd name="connsiteX6" fmla="*/ 1568491 w 1568491"/>
                <a:gd name="connsiteY6" fmla="*/ 657692 h 1094510"/>
                <a:gd name="connsiteX7" fmla="*/ 1568491 w 1568491"/>
                <a:gd name="connsiteY7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07726 w 1568491"/>
                <a:gd name="connsiteY3" fmla="*/ 346363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8491" h="1094510">
                  <a:moveTo>
                    <a:pt x="1568491" y="1094510"/>
                  </a:moveTo>
                  <a:lnTo>
                    <a:pt x="0" y="1094510"/>
                  </a:lnTo>
                  <a:lnTo>
                    <a:pt x="0" y="657692"/>
                  </a:lnTo>
                  <a:cubicBezTo>
                    <a:pt x="97957" y="535443"/>
                    <a:pt x="209769" y="468612"/>
                    <a:pt x="307726" y="346363"/>
                  </a:cubicBezTo>
                  <a:lnTo>
                    <a:pt x="506718" y="0"/>
                  </a:lnTo>
                  <a:lnTo>
                    <a:pt x="1061774" y="0"/>
                  </a:lnTo>
                  <a:cubicBezTo>
                    <a:pt x="1142934" y="106218"/>
                    <a:pt x="1016275" y="32326"/>
                    <a:pt x="1222126" y="360217"/>
                  </a:cubicBezTo>
                  <a:cubicBezTo>
                    <a:pt x="1462272" y="542502"/>
                    <a:pt x="1453036" y="558534"/>
                    <a:pt x="1568491" y="657692"/>
                  </a:cubicBezTo>
                  <a:lnTo>
                    <a:pt x="1568491" y="10945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1901039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4896772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540326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896772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52068" y="4526703"/>
            <a:ext cx="2274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法律前置</a:t>
            </a:r>
            <a:r>
              <a:rPr lang="zh-CN" altLang="en-US" sz="20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</a:t>
            </a:r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的项目，主要针对需要行政审批的项目，如医疗器械等。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8618039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261593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618039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755998" y="4660768"/>
            <a:ext cx="2105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对投资人有潜在风险的项目，如食品类项目。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133"/>
          <p:cNvSpPr>
            <a:spLocks/>
          </p:cNvSpPr>
          <p:nvPr/>
        </p:nvSpPr>
        <p:spPr bwMode="black">
          <a:xfrm>
            <a:off x="5772657" y="3154809"/>
            <a:ext cx="646686" cy="600137"/>
          </a:xfrm>
          <a:custGeom>
            <a:avLst/>
            <a:gdLst>
              <a:gd name="T0" fmla="*/ 87 w 291"/>
              <a:gd name="T1" fmla="*/ 18 h 275"/>
              <a:gd name="T2" fmla="*/ 96 w 291"/>
              <a:gd name="T3" fmla="*/ 48 h 275"/>
              <a:gd name="T4" fmla="*/ 0 w 291"/>
              <a:gd name="T5" fmla="*/ 140 h 275"/>
              <a:gd name="T6" fmla="*/ 128 w 291"/>
              <a:gd name="T7" fmla="*/ 56 h 275"/>
              <a:gd name="T8" fmla="*/ 201 w 291"/>
              <a:gd name="T9" fmla="*/ 36 h 275"/>
              <a:gd name="T10" fmla="*/ 122 w 291"/>
              <a:gd name="T11" fmla="*/ 198 h 275"/>
              <a:gd name="T12" fmla="*/ 122 w 291"/>
              <a:gd name="T13" fmla="*/ 195 h 275"/>
              <a:gd name="T14" fmla="*/ 122 w 291"/>
              <a:gd name="T15" fmla="*/ 192 h 275"/>
              <a:gd name="T16" fmla="*/ 122 w 291"/>
              <a:gd name="T17" fmla="*/ 189 h 275"/>
              <a:gd name="T18" fmla="*/ 122 w 291"/>
              <a:gd name="T19" fmla="*/ 185 h 275"/>
              <a:gd name="T20" fmla="*/ 122 w 291"/>
              <a:gd name="T21" fmla="*/ 182 h 275"/>
              <a:gd name="T22" fmla="*/ 122 w 291"/>
              <a:gd name="T23" fmla="*/ 179 h 275"/>
              <a:gd name="T24" fmla="*/ 122 w 291"/>
              <a:gd name="T25" fmla="*/ 175 h 275"/>
              <a:gd name="T26" fmla="*/ 122 w 291"/>
              <a:gd name="T27" fmla="*/ 172 h 275"/>
              <a:gd name="T28" fmla="*/ 122 w 291"/>
              <a:gd name="T29" fmla="*/ 169 h 275"/>
              <a:gd name="T30" fmla="*/ 122 w 291"/>
              <a:gd name="T31" fmla="*/ 165 h 275"/>
              <a:gd name="T32" fmla="*/ 122 w 291"/>
              <a:gd name="T33" fmla="*/ 162 h 275"/>
              <a:gd name="T34" fmla="*/ 123 w 291"/>
              <a:gd name="T35" fmla="*/ 157 h 275"/>
              <a:gd name="T36" fmla="*/ 103 w 291"/>
              <a:gd name="T37" fmla="*/ 158 h 275"/>
              <a:gd name="T38" fmla="*/ 103 w 291"/>
              <a:gd name="T39" fmla="*/ 162 h 275"/>
              <a:gd name="T40" fmla="*/ 103 w 291"/>
              <a:gd name="T41" fmla="*/ 166 h 275"/>
              <a:gd name="T42" fmla="*/ 103 w 291"/>
              <a:gd name="T43" fmla="*/ 169 h 275"/>
              <a:gd name="T44" fmla="*/ 103 w 291"/>
              <a:gd name="T45" fmla="*/ 172 h 275"/>
              <a:gd name="T46" fmla="*/ 103 w 291"/>
              <a:gd name="T47" fmla="*/ 176 h 275"/>
              <a:gd name="T48" fmla="*/ 104 w 291"/>
              <a:gd name="T49" fmla="*/ 179 h 275"/>
              <a:gd name="T50" fmla="*/ 104 w 291"/>
              <a:gd name="T51" fmla="*/ 182 h 275"/>
              <a:gd name="T52" fmla="*/ 104 w 291"/>
              <a:gd name="T53" fmla="*/ 185 h 275"/>
              <a:gd name="T54" fmla="*/ 104 w 291"/>
              <a:gd name="T55" fmla="*/ 189 h 275"/>
              <a:gd name="T56" fmla="*/ 104 w 291"/>
              <a:gd name="T57" fmla="*/ 192 h 275"/>
              <a:gd name="T58" fmla="*/ 104 w 291"/>
              <a:gd name="T59" fmla="*/ 195 h 275"/>
              <a:gd name="T60" fmla="*/ 104 w 291"/>
              <a:gd name="T61" fmla="*/ 199 h 275"/>
              <a:gd name="T62" fmla="*/ 104 w 291"/>
              <a:gd name="T63" fmla="*/ 232 h 275"/>
              <a:gd name="T64" fmla="*/ 104 w 291"/>
              <a:gd name="T65" fmla="*/ 235 h 275"/>
              <a:gd name="T66" fmla="*/ 104 w 291"/>
              <a:gd name="T67" fmla="*/ 238 h 275"/>
              <a:gd name="T68" fmla="*/ 104 w 291"/>
              <a:gd name="T69" fmla="*/ 242 h 275"/>
              <a:gd name="T70" fmla="*/ 104 w 291"/>
              <a:gd name="T71" fmla="*/ 245 h 275"/>
              <a:gd name="T72" fmla="*/ 104 w 291"/>
              <a:gd name="T73" fmla="*/ 248 h 275"/>
              <a:gd name="T74" fmla="*/ 104 w 291"/>
              <a:gd name="T75" fmla="*/ 252 h 275"/>
              <a:gd name="T76" fmla="*/ 105 w 291"/>
              <a:gd name="T77" fmla="*/ 255 h 275"/>
              <a:gd name="T78" fmla="*/ 98 w 291"/>
              <a:gd name="T79" fmla="*/ 257 h 275"/>
              <a:gd name="T80" fmla="*/ 61 w 291"/>
              <a:gd name="T81" fmla="*/ 265 h 275"/>
              <a:gd name="T82" fmla="*/ 131 w 291"/>
              <a:gd name="T83" fmla="*/ 266 h 275"/>
              <a:gd name="T84" fmla="*/ 167 w 291"/>
              <a:gd name="T85" fmla="*/ 259 h 275"/>
              <a:gd name="T86" fmla="*/ 123 w 291"/>
              <a:gd name="T87" fmla="*/ 256 h 275"/>
              <a:gd name="T88" fmla="*/ 123 w 291"/>
              <a:gd name="T89" fmla="*/ 253 h 275"/>
              <a:gd name="T90" fmla="*/ 123 w 291"/>
              <a:gd name="T91" fmla="*/ 249 h 275"/>
              <a:gd name="T92" fmla="*/ 123 w 291"/>
              <a:gd name="T93" fmla="*/ 246 h 275"/>
              <a:gd name="T94" fmla="*/ 123 w 291"/>
              <a:gd name="T95" fmla="*/ 243 h 275"/>
              <a:gd name="T96" fmla="*/ 123 w 291"/>
              <a:gd name="T97" fmla="*/ 239 h 275"/>
              <a:gd name="T98" fmla="*/ 123 w 291"/>
              <a:gd name="T99" fmla="*/ 236 h 275"/>
              <a:gd name="T100" fmla="*/ 123 w 291"/>
              <a:gd name="T101" fmla="*/ 23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1" h="275">
                <a:moveTo>
                  <a:pt x="291" y="170"/>
                </a:moveTo>
                <a:cubicBezTo>
                  <a:pt x="291" y="159"/>
                  <a:pt x="291" y="109"/>
                  <a:pt x="290" y="60"/>
                </a:cubicBezTo>
                <a:cubicBezTo>
                  <a:pt x="290" y="29"/>
                  <a:pt x="260" y="0"/>
                  <a:pt x="215" y="1"/>
                </a:cubicBezTo>
                <a:cubicBezTo>
                  <a:pt x="208" y="1"/>
                  <a:pt x="102" y="2"/>
                  <a:pt x="102" y="2"/>
                </a:cubicBezTo>
                <a:cubicBezTo>
                  <a:pt x="89" y="3"/>
                  <a:pt x="87" y="13"/>
                  <a:pt x="87" y="18"/>
                </a:cubicBezTo>
                <a:cubicBezTo>
                  <a:pt x="87" y="23"/>
                  <a:pt x="87" y="19"/>
                  <a:pt x="87" y="26"/>
                </a:cubicBezTo>
                <a:cubicBezTo>
                  <a:pt x="87" y="32"/>
                  <a:pt x="94" y="37"/>
                  <a:pt x="101" y="38"/>
                </a:cubicBezTo>
                <a:cubicBezTo>
                  <a:pt x="101" y="38"/>
                  <a:pt x="101" y="38"/>
                  <a:pt x="101" y="39"/>
                </a:cubicBezTo>
                <a:cubicBezTo>
                  <a:pt x="101" y="40"/>
                  <a:pt x="101" y="40"/>
                  <a:pt x="102" y="41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56"/>
                  <a:pt x="96" y="56"/>
                  <a:pt x="96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92"/>
                  <a:pt x="40" y="92"/>
                  <a:pt x="4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179" y="92"/>
                  <a:pt x="179" y="92"/>
                  <a:pt x="179" y="92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0"/>
                  <a:pt x="123" y="40"/>
                  <a:pt x="123" y="39"/>
                </a:cubicBezTo>
                <a:cubicBezTo>
                  <a:pt x="123" y="38"/>
                  <a:pt x="123" y="38"/>
                  <a:pt x="122" y="37"/>
                </a:cubicBezTo>
                <a:cubicBezTo>
                  <a:pt x="149" y="37"/>
                  <a:pt x="193" y="36"/>
                  <a:pt x="201" y="36"/>
                </a:cubicBezTo>
                <a:cubicBezTo>
                  <a:pt x="246" y="36"/>
                  <a:pt x="250" y="54"/>
                  <a:pt x="250" y="66"/>
                </a:cubicBezTo>
                <a:cubicBezTo>
                  <a:pt x="250" y="77"/>
                  <a:pt x="251" y="145"/>
                  <a:pt x="251" y="172"/>
                </a:cubicBezTo>
                <a:cubicBezTo>
                  <a:pt x="252" y="198"/>
                  <a:pt x="210" y="198"/>
                  <a:pt x="202" y="198"/>
                </a:cubicBezTo>
                <a:cubicBezTo>
                  <a:pt x="197" y="198"/>
                  <a:pt x="147" y="198"/>
                  <a:pt x="123" y="199"/>
                </a:cubicBezTo>
                <a:cubicBezTo>
                  <a:pt x="123" y="199"/>
                  <a:pt x="122" y="198"/>
                  <a:pt x="122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22" y="196"/>
                  <a:pt x="123" y="196"/>
                  <a:pt x="123" y="196"/>
                </a:cubicBezTo>
                <a:cubicBezTo>
                  <a:pt x="123" y="195"/>
                  <a:pt x="122" y="195"/>
                  <a:pt x="122" y="195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0" y="193"/>
                  <a:pt x="120" y="193"/>
                  <a:pt x="120" y="193"/>
                </a:cubicBezTo>
                <a:cubicBezTo>
                  <a:pt x="122" y="193"/>
                  <a:pt x="122" y="193"/>
                  <a:pt x="122" y="193"/>
                </a:cubicBezTo>
                <a:cubicBezTo>
                  <a:pt x="122" y="193"/>
                  <a:pt x="123" y="193"/>
                  <a:pt x="123" y="192"/>
                </a:cubicBezTo>
                <a:cubicBezTo>
                  <a:pt x="123" y="192"/>
                  <a:pt x="122" y="192"/>
                  <a:pt x="122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3" y="190"/>
                  <a:pt x="123" y="189"/>
                </a:cubicBezTo>
                <a:cubicBezTo>
                  <a:pt x="123" y="189"/>
                  <a:pt x="122" y="189"/>
                  <a:pt x="122" y="189"/>
                </a:cubicBezTo>
                <a:cubicBezTo>
                  <a:pt x="120" y="189"/>
                  <a:pt x="120" y="189"/>
                  <a:pt x="120" y="189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2" y="187"/>
                  <a:pt x="122" y="187"/>
                  <a:pt x="122" y="187"/>
                </a:cubicBezTo>
                <a:cubicBezTo>
                  <a:pt x="122" y="187"/>
                  <a:pt x="123" y="186"/>
                  <a:pt x="123" y="186"/>
                </a:cubicBezTo>
                <a:cubicBezTo>
                  <a:pt x="123" y="186"/>
                  <a:pt x="122" y="185"/>
                  <a:pt x="122" y="185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22" y="183"/>
                  <a:pt x="123" y="183"/>
                  <a:pt x="123" y="183"/>
                </a:cubicBezTo>
                <a:cubicBezTo>
                  <a:pt x="123" y="182"/>
                  <a:pt x="122" y="182"/>
                  <a:pt x="122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22" y="180"/>
                  <a:pt x="122" y="180"/>
                  <a:pt x="122" y="180"/>
                </a:cubicBezTo>
                <a:cubicBezTo>
                  <a:pt x="122" y="180"/>
                  <a:pt x="123" y="180"/>
                  <a:pt x="123" y="179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22" y="177"/>
                  <a:pt x="122" y="177"/>
                  <a:pt x="122" y="177"/>
                </a:cubicBezTo>
                <a:cubicBezTo>
                  <a:pt x="122" y="177"/>
                  <a:pt x="122" y="176"/>
                  <a:pt x="122" y="176"/>
                </a:cubicBezTo>
                <a:cubicBezTo>
                  <a:pt x="122" y="176"/>
                  <a:pt x="122" y="175"/>
                  <a:pt x="122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22" y="170"/>
                  <a:pt x="122" y="170"/>
                  <a:pt x="122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2" y="167"/>
                  <a:pt x="122" y="166"/>
                  <a:pt x="122" y="166"/>
                </a:cubicBezTo>
                <a:cubicBezTo>
                  <a:pt x="122" y="166"/>
                  <a:pt x="122" y="165"/>
                  <a:pt x="122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22" y="161"/>
                  <a:pt x="122" y="161"/>
                  <a:pt x="122" y="161"/>
                </a:cubicBezTo>
                <a:cubicBezTo>
                  <a:pt x="123" y="161"/>
                  <a:pt x="124" y="160"/>
                  <a:pt x="124" y="159"/>
                </a:cubicBezTo>
                <a:cubicBezTo>
                  <a:pt x="124" y="158"/>
                  <a:pt x="124" y="158"/>
                  <a:pt x="123" y="157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9"/>
                  <a:pt x="97" y="149"/>
                  <a:pt x="97" y="149"/>
                </a:cubicBezTo>
                <a:cubicBezTo>
                  <a:pt x="103" y="158"/>
                  <a:pt x="103" y="158"/>
                  <a:pt x="103" y="158"/>
                </a:cubicBezTo>
                <a:cubicBezTo>
                  <a:pt x="102" y="158"/>
                  <a:pt x="102" y="159"/>
                  <a:pt x="102" y="159"/>
                </a:cubicBezTo>
                <a:cubicBezTo>
                  <a:pt x="102" y="161"/>
                  <a:pt x="103" y="161"/>
                  <a:pt x="104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3" y="162"/>
                  <a:pt x="103" y="163"/>
                  <a:pt x="103" y="163"/>
                </a:cubicBezTo>
                <a:cubicBezTo>
                  <a:pt x="103" y="163"/>
                  <a:pt x="103" y="164"/>
                  <a:pt x="103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5" y="166"/>
                  <a:pt x="105" y="166"/>
                  <a:pt x="105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7"/>
                  <a:pt x="103" y="167"/>
                  <a:pt x="103" y="167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5" y="170"/>
                  <a:pt x="105" y="170"/>
                  <a:pt x="105" y="170"/>
                </a:cubicBezTo>
                <a:cubicBezTo>
                  <a:pt x="105" y="172"/>
                  <a:pt x="105" y="172"/>
                  <a:pt x="105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103" y="172"/>
                  <a:pt x="103" y="173"/>
                  <a:pt x="103" y="173"/>
                </a:cubicBezTo>
                <a:cubicBezTo>
                  <a:pt x="103" y="173"/>
                  <a:pt x="103" y="174"/>
                  <a:pt x="103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7"/>
                  <a:pt x="103" y="177"/>
                  <a:pt x="104" y="177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3" y="179"/>
                  <a:pt x="103" y="179"/>
                  <a:pt x="103" y="180"/>
                </a:cubicBezTo>
                <a:cubicBezTo>
                  <a:pt x="103" y="180"/>
                  <a:pt x="103" y="180"/>
                  <a:pt x="104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82"/>
                  <a:pt x="105" y="182"/>
                  <a:pt x="105" y="182"/>
                </a:cubicBezTo>
                <a:cubicBezTo>
                  <a:pt x="104" y="182"/>
                  <a:pt x="104" y="182"/>
                  <a:pt x="104" y="182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3"/>
                  <a:pt x="103" y="183"/>
                  <a:pt x="104" y="183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85"/>
                  <a:pt x="105" y="185"/>
                  <a:pt x="105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3" y="185"/>
                  <a:pt x="103" y="186"/>
                  <a:pt x="103" y="186"/>
                </a:cubicBezTo>
                <a:cubicBezTo>
                  <a:pt x="103" y="187"/>
                  <a:pt x="103" y="187"/>
                  <a:pt x="104" y="187"/>
                </a:cubicBezTo>
                <a:cubicBezTo>
                  <a:pt x="105" y="187"/>
                  <a:pt x="105" y="187"/>
                  <a:pt x="105" y="187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03" y="190"/>
                  <a:pt x="103" y="190"/>
                  <a:pt x="10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3" y="192"/>
                  <a:pt x="103" y="192"/>
                  <a:pt x="103" y="193"/>
                </a:cubicBezTo>
                <a:cubicBezTo>
                  <a:pt x="103" y="193"/>
                  <a:pt x="103" y="193"/>
                  <a:pt x="104" y="193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04" y="195"/>
                  <a:pt x="104" y="195"/>
                  <a:pt x="104" y="195"/>
                </a:cubicBezTo>
                <a:cubicBezTo>
                  <a:pt x="103" y="195"/>
                  <a:pt x="103" y="196"/>
                  <a:pt x="103" y="196"/>
                </a:cubicBezTo>
                <a:cubicBezTo>
                  <a:pt x="103" y="196"/>
                  <a:pt x="103" y="197"/>
                  <a:pt x="104" y="197"/>
                </a:cubicBezTo>
                <a:cubicBezTo>
                  <a:pt x="105" y="197"/>
                  <a:pt x="105" y="197"/>
                  <a:pt x="105" y="19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103" y="199"/>
                  <a:pt x="103" y="200"/>
                  <a:pt x="103" y="200"/>
                </a:cubicBezTo>
                <a:cubicBezTo>
                  <a:pt x="98" y="201"/>
                  <a:pt x="94" y="204"/>
                  <a:pt x="94" y="210"/>
                </a:cubicBezTo>
                <a:cubicBezTo>
                  <a:pt x="94" y="214"/>
                  <a:pt x="94" y="215"/>
                  <a:pt x="95" y="221"/>
                </a:cubicBezTo>
                <a:cubicBezTo>
                  <a:pt x="95" y="226"/>
                  <a:pt x="99" y="231"/>
                  <a:pt x="104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04" y="233"/>
                  <a:pt x="104" y="233"/>
                  <a:pt x="104" y="233"/>
                </a:cubicBezTo>
                <a:cubicBezTo>
                  <a:pt x="106" y="233"/>
                  <a:pt x="106" y="233"/>
                  <a:pt x="106" y="233"/>
                </a:cubicBezTo>
                <a:cubicBezTo>
                  <a:pt x="106" y="235"/>
                  <a:pt x="106" y="235"/>
                  <a:pt x="106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4" y="235"/>
                  <a:pt x="104" y="235"/>
                  <a:pt x="104" y="236"/>
                </a:cubicBezTo>
                <a:cubicBezTo>
                  <a:pt x="104" y="236"/>
                  <a:pt x="104" y="236"/>
                  <a:pt x="104" y="236"/>
                </a:cubicBezTo>
                <a:cubicBezTo>
                  <a:pt x="106" y="236"/>
                  <a:pt x="106" y="236"/>
                  <a:pt x="106" y="236"/>
                </a:cubicBezTo>
                <a:cubicBezTo>
                  <a:pt x="106" y="238"/>
                  <a:pt x="106" y="238"/>
                  <a:pt x="106" y="238"/>
                </a:cubicBezTo>
                <a:cubicBezTo>
                  <a:pt x="104" y="238"/>
                  <a:pt x="104" y="238"/>
                  <a:pt x="104" y="238"/>
                </a:cubicBezTo>
                <a:cubicBezTo>
                  <a:pt x="104" y="238"/>
                  <a:pt x="104" y="239"/>
                  <a:pt x="104" y="239"/>
                </a:cubicBezTo>
                <a:cubicBezTo>
                  <a:pt x="104" y="239"/>
                  <a:pt x="104" y="240"/>
                  <a:pt x="104" y="240"/>
                </a:cubicBezTo>
                <a:cubicBezTo>
                  <a:pt x="106" y="240"/>
                  <a:pt x="106" y="240"/>
                  <a:pt x="106" y="240"/>
                </a:cubicBezTo>
                <a:cubicBezTo>
                  <a:pt x="106" y="242"/>
                  <a:pt x="106" y="242"/>
                  <a:pt x="106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3"/>
                  <a:pt x="104" y="243"/>
                  <a:pt x="104" y="243"/>
                </a:cubicBezTo>
                <a:cubicBezTo>
                  <a:pt x="106" y="243"/>
                  <a:pt x="106" y="243"/>
                  <a:pt x="106" y="243"/>
                </a:cubicBezTo>
                <a:cubicBezTo>
                  <a:pt x="106" y="245"/>
                  <a:pt x="106" y="245"/>
                  <a:pt x="106" y="245"/>
                </a:cubicBezTo>
                <a:cubicBezTo>
                  <a:pt x="104" y="245"/>
                  <a:pt x="104" y="245"/>
                  <a:pt x="104" y="245"/>
                </a:cubicBezTo>
                <a:cubicBezTo>
                  <a:pt x="104" y="245"/>
                  <a:pt x="104" y="245"/>
                  <a:pt x="104" y="246"/>
                </a:cubicBezTo>
                <a:cubicBezTo>
                  <a:pt x="104" y="246"/>
                  <a:pt x="104" y="246"/>
                  <a:pt x="104" y="246"/>
                </a:cubicBezTo>
                <a:cubicBezTo>
                  <a:pt x="106" y="246"/>
                  <a:pt x="106" y="246"/>
                  <a:pt x="106" y="246"/>
                </a:cubicBezTo>
                <a:cubicBezTo>
                  <a:pt x="106" y="248"/>
                  <a:pt x="106" y="248"/>
                  <a:pt x="106" y="248"/>
                </a:cubicBezTo>
                <a:cubicBezTo>
                  <a:pt x="104" y="248"/>
                  <a:pt x="104" y="248"/>
                  <a:pt x="104" y="248"/>
                </a:cubicBezTo>
                <a:cubicBezTo>
                  <a:pt x="104" y="248"/>
                  <a:pt x="104" y="249"/>
                  <a:pt x="104" y="249"/>
                </a:cubicBezTo>
                <a:cubicBezTo>
                  <a:pt x="104" y="249"/>
                  <a:pt x="104" y="250"/>
                  <a:pt x="104" y="250"/>
                </a:cubicBezTo>
                <a:cubicBezTo>
                  <a:pt x="106" y="250"/>
                  <a:pt x="106" y="250"/>
                  <a:pt x="106" y="250"/>
                </a:cubicBezTo>
                <a:cubicBezTo>
                  <a:pt x="106" y="252"/>
                  <a:pt x="106" y="252"/>
                  <a:pt x="106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3"/>
                  <a:pt x="104" y="253"/>
                  <a:pt x="105" y="253"/>
                </a:cubicBezTo>
                <a:cubicBezTo>
                  <a:pt x="106" y="253"/>
                  <a:pt x="106" y="253"/>
                  <a:pt x="106" y="253"/>
                </a:cubicBezTo>
                <a:cubicBezTo>
                  <a:pt x="106" y="255"/>
                  <a:pt x="106" y="255"/>
                  <a:pt x="106" y="255"/>
                </a:cubicBezTo>
                <a:cubicBezTo>
                  <a:pt x="105" y="255"/>
                  <a:pt x="105" y="255"/>
                  <a:pt x="105" y="255"/>
                </a:cubicBezTo>
                <a:cubicBezTo>
                  <a:pt x="104" y="255"/>
                  <a:pt x="104" y="255"/>
                  <a:pt x="104" y="256"/>
                </a:cubicBezTo>
                <a:cubicBezTo>
                  <a:pt x="104" y="256"/>
                  <a:pt x="104" y="256"/>
                  <a:pt x="105" y="256"/>
                </a:cubicBezTo>
                <a:cubicBezTo>
                  <a:pt x="106" y="256"/>
                  <a:pt x="106" y="256"/>
                  <a:pt x="106" y="256"/>
                </a:cubicBezTo>
                <a:cubicBezTo>
                  <a:pt x="106" y="257"/>
                  <a:pt x="106" y="257"/>
                  <a:pt x="106" y="257"/>
                </a:cubicBezTo>
                <a:cubicBezTo>
                  <a:pt x="98" y="257"/>
                  <a:pt x="98" y="257"/>
                  <a:pt x="98" y="257"/>
                </a:cubicBezTo>
                <a:cubicBezTo>
                  <a:pt x="98" y="260"/>
                  <a:pt x="98" y="260"/>
                  <a:pt x="98" y="260"/>
                </a:cubicBezTo>
                <a:cubicBezTo>
                  <a:pt x="61" y="260"/>
                  <a:pt x="61" y="260"/>
                  <a:pt x="61" y="260"/>
                </a:cubicBezTo>
                <a:cubicBezTo>
                  <a:pt x="58" y="260"/>
                  <a:pt x="56" y="261"/>
                  <a:pt x="56" y="262"/>
                </a:cubicBezTo>
                <a:cubicBezTo>
                  <a:pt x="56" y="263"/>
                  <a:pt x="56" y="263"/>
                  <a:pt x="56" y="263"/>
                </a:cubicBezTo>
                <a:cubicBezTo>
                  <a:pt x="56" y="264"/>
                  <a:pt x="58" y="265"/>
                  <a:pt x="61" y="265"/>
                </a:cubicBezTo>
                <a:cubicBezTo>
                  <a:pt x="98" y="264"/>
                  <a:pt x="98" y="264"/>
                  <a:pt x="98" y="264"/>
                </a:cubicBezTo>
                <a:cubicBezTo>
                  <a:pt x="98" y="266"/>
                  <a:pt x="98" y="266"/>
                  <a:pt x="98" y="266"/>
                </a:cubicBezTo>
                <a:cubicBezTo>
                  <a:pt x="105" y="275"/>
                  <a:pt x="105" y="275"/>
                  <a:pt x="105" y="275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131" y="266"/>
                  <a:pt x="131" y="266"/>
                  <a:pt x="131" y="266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67" y="264"/>
                  <a:pt x="167" y="264"/>
                  <a:pt x="167" y="264"/>
                </a:cubicBezTo>
                <a:cubicBezTo>
                  <a:pt x="170" y="263"/>
                  <a:pt x="173" y="263"/>
                  <a:pt x="173" y="262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259"/>
                  <a:pt x="170" y="259"/>
                  <a:pt x="167" y="259"/>
                </a:cubicBezTo>
                <a:cubicBezTo>
                  <a:pt x="131" y="259"/>
                  <a:pt x="131" y="259"/>
                  <a:pt x="131" y="259"/>
                </a:cubicBezTo>
                <a:cubicBezTo>
                  <a:pt x="131" y="257"/>
                  <a:pt x="131" y="257"/>
                  <a:pt x="131" y="257"/>
                </a:cubicBezTo>
                <a:cubicBezTo>
                  <a:pt x="121" y="257"/>
                  <a:pt x="121" y="257"/>
                  <a:pt x="121" y="257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23" y="256"/>
                  <a:pt x="124" y="256"/>
                  <a:pt x="124" y="255"/>
                </a:cubicBezTo>
                <a:cubicBezTo>
                  <a:pt x="124" y="255"/>
                  <a:pt x="123" y="255"/>
                  <a:pt x="123" y="255"/>
                </a:cubicBezTo>
                <a:cubicBezTo>
                  <a:pt x="120" y="255"/>
                  <a:pt x="120" y="255"/>
                  <a:pt x="120" y="255"/>
                </a:cubicBezTo>
                <a:cubicBezTo>
                  <a:pt x="120" y="253"/>
                  <a:pt x="120" y="253"/>
                  <a:pt x="120" y="253"/>
                </a:cubicBezTo>
                <a:cubicBezTo>
                  <a:pt x="123" y="253"/>
                  <a:pt x="123" y="253"/>
                  <a:pt x="123" y="253"/>
                </a:cubicBezTo>
                <a:cubicBezTo>
                  <a:pt x="123" y="253"/>
                  <a:pt x="123" y="252"/>
                  <a:pt x="123" y="252"/>
                </a:cubicBezTo>
                <a:cubicBezTo>
                  <a:pt x="123" y="252"/>
                  <a:pt x="123" y="251"/>
                  <a:pt x="123" y="251"/>
                </a:cubicBezTo>
                <a:cubicBezTo>
                  <a:pt x="120" y="251"/>
                  <a:pt x="120" y="251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8"/>
                  <a:pt x="123" y="248"/>
                  <a:pt x="123" y="248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0" y="246"/>
                  <a:pt x="120" y="246"/>
                  <a:pt x="120" y="246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23" y="246"/>
                  <a:pt x="123" y="246"/>
                  <a:pt x="123" y="245"/>
                </a:cubicBezTo>
                <a:cubicBezTo>
                  <a:pt x="123" y="245"/>
                  <a:pt x="123" y="245"/>
                  <a:pt x="123" y="245"/>
                </a:cubicBezTo>
                <a:cubicBezTo>
                  <a:pt x="120" y="245"/>
                  <a:pt x="120" y="245"/>
                  <a:pt x="120" y="245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23" y="243"/>
                  <a:pt x="123" y="243"/>
                  <a:pt x="123" y="243"/>
                </a:cubicBezTo>
                <a:cubicBezTo>
                  <a:pt x="123" y="243"/>
                  <a:pt x="123" y="242"/>
                  <a:pt x="123" y="242"/>
                </a:cubicBezTo>
                <a:cubicBezTo>
                  <a:pt x="123" y="242"/>
                  <a:pt x="123" y="241"/>
                  <a:pt x="123" y="241"/>
                </a:cubicBezTo>
                <a:cubicBezTo>
                  <a:pt x="120" y="241"/>
                  <a:pt x="120" y="241"/>
                  <a:pt x="120" y="241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8"/>
                  <a:pt x="123" y="238"/>
                  <a:pt x="123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0" y="236"/>
                  <a:pt x="120" y="236"/>
                  <a:pt x="120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5"/>
                  <a:pt x="123" y="235"/>
                  <a:pt x="123" y="235"/>
                </a:cubicBezTo>
                <a:cubicBezTo>
                  <a:pt x="120" y="235"/>
                  <a:pt x="120" y="235"/>
                  <a:pt x="120" y="235"/>
                </a:cubicBezTo>
                <a:cubicBezTo>
                  <a:pt x="120" y="233"/>
                  <a:pt x="120" y="233"/>
                  <a:pt x="120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3"/>
                  <a:pt x="123" y="233"/>
                  <a:pt x="123" y="232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140" y="232"/>
                  <a:pt x="169" y="231"/>
                  <a:pt x="217" y="231"/>
                </a:cubicBezTo>
                <a:cubicBezTo>
                  <a:pt x="291" y="230"/>
                  <a:pt x="291" y="182"/>
                  <a:pt x="291" y="17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</p:spPr>
        <p:txBody>
          <a:bodyPr vert="horz" wrap="square" lIns="82242" tIns="41122" rIns="82242" bIns="41122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ea typeface="MS PGothic" panose="020B0600070205080204" pitchFamily="34" charset="-128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620581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261593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9341848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9631028" y="3027141"/>
            <a:ext cx="80911" cy="767452"/>
          </a:xfrm>
          <a:custGeom>
            <a:avLst/>
            <a:gdLst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87305 w 584768"/>
              <a:gd name="connsiteY2" fmla="*/ 0 h 5735782"/>
              <a:gd name="connsiteX3" fmla="*/ 584768 w 584768"/>
              <a:gd name="connsiteY3" fmla="*/ 97463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87305 w 584768"/>
              <a:gd name="connsiteY2" fmla="*/ 0 h 5735782"/>
              <a:gd name="connsiteX3" fmla="*/ 559130 w 584768"/>
              <a:gd name="connsiteY3" fmla="*/ 234195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559130 w 584768"/>
              <a:gd name="connsiteY3" fmla="*/ 234195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264645 h 5902964"/>
              <a:gd name="connsiteX1" fmla="*/ 97463 w 584768"/>
              <a:gd name="connsiteY1" fmla="*/ 167182 h 5902964"/>
              <a:gd name="connsiteX2" fmla="*/ 410393 w 584768"/>
              <a:gd name="connsiteY2" fmla="*/ 244094 h 5902964"/>
              <a:gd name="connsiteX3" fmla="*/ 551721 w 584768"/>
              <a:gd name="connsiteY3" fmla="*/ 395976 h 5902964"/>
              <a:gd name="connsiteX4" fmla="*/ 559130 w 584768"/>
              <a:gd name="connsiteY4" fmla="*/ 401377 h 5902964"/>
              <a:gd name="connsiteX5" fmla="*/ 584768 w 584768"/>
              <a:gd name="connsiteY5" fmla="*/ 5805501 h 5902964"/>
              <a:gd name="connsiteX6" fmla="*/ 487305 w 584768"/>
              <a:gd name="connsiteY6" fmla="*/ 5902964 h 5902964"/>
              <a:gd name="connsiteX7" fmla="*/ 97463 w 584768"/>
              <a:gd name="connsiteY7" fmla="*/ 5902964 h 5902964"/>
              <a:gd name="connsiteX8" fmla="*/ 0 w 584768"/>
              <a:gd name="connsiteY8" fmla="*/ 5805501 h 5902964"/>
              <a:gd name="connsiteX9" fmla="*/ 0 w 584768"/>
              <a:gd name="connsiteY9" fmla="*/ 264645 h 5902964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551721 w 584768"/>
              <a:gd name="connsiteY3" fmla="*/ 22879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324935 w 584768"/>
              <a:gd name="connsiteY2" fmla="*/ 136733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324935 w 584768"/>
              <a:gd name="connsiteY2" fmla="*/ 136733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406442 w 584768"/>
              <a:gd name="connsiteY4" fmla="*/ 331344 h 5735782"/>
              <a:gd name="connsiteX5" fmla="*/ 550584 w 584768"/>
              <a:gd name="connsiteY5" fmla="*/ 1328056 h 5735782"/>
              <a:gd name="connsiteX6" fmla="*/ 584768 w 584768"/>
              <a:gd name="connsiteY6" fmla="*/ 5638319 h 5735782"/>
              <a:gd name="connsiteX7" fmla="*/ 487305 w 584768"/>
              <a:gd name="connsiteY7" fmla="*/ 5735782 h 5735782"/>
              <a:gd name="connsiteX8" fmla="*/ 97463 w 584768"/>
              <a:gd name="connsiteY8" fmla="*/ 5735782 h 5735782"/>
              <a:gd name="connsiteX9" fmla="*/ 0 w 584768"/>
              <a:gd name="connsiteY9" fmla="*/ 5638319 h 5735782"/>
              <a:gd name="connsiteX10" fmla="*/ 0 w 584768"/>
              <a:gd name="connsiteY10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406442 w 584768"/>
              <a:gd name="connsiteY4" fmla="*/ 331344 h 5735782"/>
              <a:gd name="connsiteX5" fmla="*/ 440626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372259 w 584768"/>
              <a:gd name="connsiteY4" fmla="*/ 314252 h 5735782"/>
              <a:gd name="connsiteX5" fmla="*/ 440626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372259 w 584768"/>
              <a:gd name="connsiteY4" fmla="*/ 314252 h 5735782"/>
              <a:gd name="connsiteX5" fmla="*/ 457717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5310"/>
              <a:gd name="connsiteY0" fmla="*/ 97463 h 5735782"/>
              <a:gd name="connsiteX1" fmla="*/ 97463 w 585310"/>
              <a:gd name="connsiteY1" fmla="*/ 0 h 5735782"/>
              <a:gd name="connsiteX2" fmla="*/ 218435 w 585310"/>
              <a:gd name="connsiteY2" fmla="*/ 6604 h 5735782"/>
              <a:gd name="connsiteX3" fmla="*/ 324935 w 585310"/>
              <a:gd name="connsiteY3" fmla="*/ 136733 h 5735782"/>
              <a:gd name="connsiteX4" fmla="*/ 372259 w 585310"/>
              <a:gd name="connsiteY4" fmla="*/ 314252 h 5735782"/>
              <a:gd name="connsiteX5" fmla="*/ 457717 w 585310"/>
              <a:gd name="connsiteY5" fmla="*/ 485168 h 5735782"/>
              <a:gd name="connsiteX6" fmla="*/ 550584 w 585310"/>
              <a:gd name="connsiteY6" fmla="*/ 1328056 h 5735782"/>
              <a:gd name="connsiteX7" fmla="*/ 346622 w 585310"/>
              <a:gd name="connsiteY7" fmla="*/ 3604383 h 5735782"/>
              <a:gd name="connsiteX8" fmla="*/ 584768 w 585310"/>
              <a:gd name="connsiteY8" fmla="*/ 5638319 h 5735782"/>
              <a:gd name="connsiteX9" fmla="*/ 487305 w 585310"/>
              <a:gd name="connsiteY9" fmla="*/ 5735782 h 5735782"/>
              <a:gd name="connsiteX10" fmla="*/ 97463 w 585310"/>
              <a:gd name="connsiteY10" fmla="*/ 5735782 h 5735782"/>
              <a:gd name="connsiteX11" fmla="*/ 0 w 585310"/>
              <a:gd name="connsiteY11" fmla="*/ 5638319 h 5735782"/>
              <a:gd name="connsiteX12" fmla="*/ 0 w 585310"/>
              <a:gd name="connsiteY12" fmla="*/ 97463 h 5735782"/>
              <a:gd name="connsiteX0" fmla="*/ 0 w 585345"/>
              <a:gd name="connsiteY0" fmla="*/ 97463 h 5735782"/>
              <a:gd name="connsiteX1" fmla="*/ 97463 w 585345"/>
              <a:gd name="connsiteY1" fmla="*/ 0 h 5735782"/>
              <a:gd name="connsiteX2" fmla="*/ 218435 w 585345"/>
              <a:gd name="connsiteY2" fmla="*/ 6604 h 5735782"/>
              <a:gd name="connsiteX3" fmla="*/ 324935 w 585345"/>
              <a:gd name="connsiteY3" fmla="*/ 136733 h 5735782"/>
              <a:gd name="connsiteX4" fmla="*/ 372259 w 585345"/>
              <a:gd name="connsiteY4" fmla="*/ 314252 h 5735782"/>
              <a:gd name="connsiteX5" fmla="*/ 457717 w 585345"/>
              <a:gd name="connsiteY5" fmla="*/ 485168 h 5735782"/>
              <a:gd name="connsiteX6" fmla="*/ 550584 w 585345"/>
              <a:gd name="connsiteY6" fmla="*/ 1328056 h 5735782"/>
              <a:gd name="connsiteX7" fmla="*/ 500447 w 585345"/>
              <a:gd name="connsiteY7" fmla="*/ 2356697 h 5735782"/>
              <a:gd name="connsiteX8" fmla="*/ 346622 w 585345"/>
              <a:gd name="connsiteY8" fmla="*/ 3604383 h 5735782"/>
              <a:gd name="connsiteX9" fmla="*/ 584768 w 585345"/>
              <a:gd name="connsiteY9" fmla="*/ 5638319 h 5735782"/>
              <a:gd name="connsiteX10" fmla="*/ 487305 w 585345"/>
              <a:gd name="connsiteY10" fmla="*/ 5735782 h 5735782"/>
              <a:gd name="connsiteX11" fmla="*/ 97463 w 585345"/>
              <a:gd name="connsiteY11" fmla="*/ 5735782 h 5735782"/>
              <a:gd name="connsiteX12" fmla="*/ 0 w 585345"/>
              <a:gd name="connsiteY12" fmla="*/ 5638319 h 5735782"/>
              <a:gd name="connsiteX13" fmla="*/ 0 w 585345"/>
              <a:gd name="connsiteY13" fmla="*/ 97463 h 5735782"/>
              <a:gd name="connsiteX0" fmla="*/ 0 w 585345"/>
              <a:gd name="connsiteY0" fmla="*/ 97463 h 5735782"/>
              <a:gd name="connsiteX1" fmla="*/ 97463 w 585345"/>
              <a:gd name="connsiteY1" fmla="*/ 0 h 5735782"/>
              <a:gd name="connsiteX2" fmla="*/ 218435 w 585345"/>
              <a:gd name="connsiteY2" fmla="*/ 6604 h 5735782"/>
              <a:gd name="connsiteX3" fmla="*/ 324935 w 585345"/>
              <a:gd name="connsiteY3" fmla="*/ 136733 h 5735782"/>
              <a:gd name="connsiteX4" fmla="*/ 372259 w 585345"/>
              <a:gd name="connsiteY4" fmla="*/ 314252 h 5735782"/>
              <a:gd name="connsiteX5" fmla="*/ 457717 w 585345"/>
              <a:gd name="connsiteY5" fmla="*/ 485168 h 5735782"/>
              <a:gd name="connsiteX6" fmla="*/ 550584 w 585345"/>
              <a:gd name="connsiteY6" fmla="*/ 1328056 h 5735782"/>
              <a:gd name="connsiteX7" fmla="*/ 500447 w 585345"/>
              <a:gd name="connsiteY7" fmla="*/ 2356697 h 5735782"/>
              <a:gd name="connsiteX8" fmla="*/ 346622 w 585345"/>
              <a:gd name="connsiteY8" fmla="*/ 3604383 h 5735782"/>
              <a:gd name="connsiteX9" fmla="*/ 584768 w 585345"/>
              <a:gd name="connsiteY9" fmla="*/ 5638319 h 5735782"/>
              <a:gd name="connsiteX10" fmla="*/ 487305 w 585345"/>
              <a:gd name="connsiteY10" fmla="*/ 5735782 h 5735782"/>
              <a:gd name="connsiteX11" fmla="*/ 97463 w 585345"/>
              <a:gd name="connsiteY11" fmla="*/ 5735782 h 5735782"/>
              <a:gd name="connsiteX12" fmla="*/ 0 w 585345"/>
              <a:gd name="connsiteY12" fmla="*/ 5638319 h 5735782"/>
              <a:gd name="connsiteX13" fmla="*/ 0 w 585345"/>
              <a:gd name="connsiteY13" fmla="*/ 97463 h 5735782"/>
              <a:gd name="connsiteX0" fmla="*/ 0 w 550584"/>
              <a:gd name="connsiteY0" fmla="*/ 97463 h 5735782"/>
              <a:gd name="connsiteX1" fmla="*/ 97463 w 550584"/>
              <a:gd name="connsiteY1" fmla="*/ 0 h 5735782"/>
              <a:gd name="connsiteX2" fmla="*/ 218435 w 550584"/>
              <a:gd name="connsiteY2" fmla="*/ 6604 h 5735782"/>
              <a:gd name="connsiteX3" fmla="*/ 324935 w 550584"/>
              <a:gd name="connsiteY3" fmla="*/ 136733 h 5735782"/>
              <a:gd name="connsiteX4" fmla="*/ 372259 w 550584"/>
              <a:gd name="connsiteY4" fmla="*/ 314252 h 5735782"/>
              <a:gd name="connsiteX5" fmla="*/ 457717 w 550584"/>
              <a:gd name="connsiteY5" fmla="*/ 485168 h 5735782"/>
              <a:gd name="connsiteX6" fmla="*/ 550584 w 550584"/>
              <a:gd name="connsiteY6" fmla="*/ 1328056 h 5735782"/>
              <a:gd name="connsiteX7" fmla="*/ 500447 w 550584"/>
              <a:gd name="connsiteY7" fmla="*/ 2356697 h 5735782"/>
              <a:gd name="connsiteX8" fmla="*/ 346622 w 550584"/>
              <a:gd name="connsiteY8" fmla="*/ 3604383 h 5735782"/>
              <a:gd name="connsiteX9" fmla="*/ 499310 w 550584"/>
              <a:gd name="connsiteY9" fmla="*/ 5595590 h 5735782"/>
              <a:gd name="connsiteX10" fmla="*/ 487305 w 550584"/>
              <a:gd name="connsiteY10" fmla="*/ 5735782 h 5735782"/>
              <a:gd name="connsiteX11" fmla="*/ 97463 w 550584"/>
              <a:gd name="connsiteY11" fmla="*/ 5735782 h 5735782"/>
              <a:gd name="connsiteX12" fmla="*/ 0 w 550584"/>
              <a:gd name="connsiteY12" fmla="*/ 5638319 h 5735782"/>
              <a:gd name="connsiteX13" fmla="*/ 0 w 550584"/>
              <a:gd name="connsiteY13" fmla="*/ 97463 h 5735782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499310 w 550584"/>
              <a:gd name="connsiteY9" fmla="*/ 5595590 h 5744328"/>
              <a:gd name="connsiteX10" fmla="*/ 239477 w 550584"/>
              <a:gd name="connsiteY10" fmla="*/ 5744328 h 5744328"/>
              <a:gd name="connsiteX11" fmla="*/ 97463 w 550584"/>
              <a:gd name="connsiteY11" fmla="*/ 5735782 h 5744328"/>
              <a:gd name="connsiteX12" fmla="*/ 0 w 550584"/>
              <a:gd name="connsiteY12" fmla="*/ 5638319 h 5744328"/>
              <a:gd name="connsiteX13" fmla="*/ 0 w 550584"/>
              <a:gd name="connsiteY13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465127 w 550584"/>
              <a:gd name="connsiteY9" fmla="*/ 5595590 h 5744328"/>
              <a:gd name="connsiteX10" fmla="*/ 239477 w 550584"/>
              <a:gd name="connsiteY10" fmla="*/ 5744328 h 5744328"/>
              <a:gd name="connsiteX11" fmla="*/ 97463 w 550584"/>
              <a:gd name="connsiteY11" fmla="*/ 5735782 h 5744328"/>
              <a:gd name="connsiteX12" fmla="*/ 0 w 550584"/>
              <a:gd name="connsiteY12" fmla="*/ 5638319 h 5744328"/>
              <a:gd name="connsiteX13" fmla="*/ 0 w 550584"/>
              <a:gd name="connsiteY13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65127 w 550584"/>
              <a:gd name="connsiteY10" fmla="*/ 5595590 h 5744328"/>
              <a:gd name="connsiteX11" fmla="*/ 239477 w 550584"/>
              <a:gd name="connsiteY11" fmla="*/ 5744328 h 5744328"/>
              <a:gd name="connsiteX12" fmla="*/ 97463 w 550584"/>
              <a:gd name="connsiteY12" fmla="*/ 5735782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97463 w 550584"/>
              <a:gd name="connsiteY12" fmla="*/ 5735782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123100 w 550584"/>
              <a:gd name="connsiteY12" fmla="*/ 5693053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123100 w 550584"/>
              <a:gd name="connsiteY12" fmla="*/ 5693053 h 5744328"/>
              <a:gd name="connsiteX13" fmla="*/ 34183 w 550584"/>
              <a:gd name="connsiteY13" fmla="*/ 5629773 h 5744328"/>
              <a:gd name="connsiteX14" fmla="*/ 0 w 550584"/>
              <a:gd name="connsiteY14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78130 w 605614"/>
              <a:gd name="connsiteY12" fmla="*/ 5693053 h 5744328"/>
              <a:gd name="connsiteX13" fmla="*/ 89213 w 605614"/>
              <a:gd name="connsiteY13" fmla="*/ 5629773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78130 w 605614"/>
              <a:gd name="connsiteY12" fmla="*/ 5693053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55030 w 605614"/>
              <a:gd name="connsiteY16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102550 w 605614"/>
              <a:gd name="connsiteY16" fmla="*/ 2459247 h 5744328"/>
              <a:gd name="connsiteX17" fmla="*/ 55030 w 605614"/>
              <a:gd name="connsiteY17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102550 w 605614"/>
              <a:gd name="connsiteY16" fmla="*/ 2459247 h 5744328"/>
              <a:gd name="connsiteX17" fmla="*/ 59821 w 605614"/>
              <a:gd name="connsiteY17" fmla="*/ 1903770 h 5744328"/>
              <a:gd name="connsiteX18" fmla="*/ 55030 w 605614"/>
              <a:gd name="connsiteY18" fmla="*/ 97463 h 574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5614" h="5744328">
                <a:moveTo>
                  <a:pt x="55030" y="97463"/>
                </a:moveTo>
                <a:cubicBezTo>
                  <a:pt x="55030" y="43636"/>
                  <a:pt x="98666" y="0"/>
                  <a:pt x="152493" y="0"/>
                </a:cubicBezTo>
                <a:cubicBezTo>
                  <a:pt x="178574" y="16444"/>
                  <a:pt x="247384" y="-9840"/>
                  <a:pt x="273465" y="6604"/>
                </a:cubicBezTo>
                <a:lnTo>
                  <a:pt x="379965" y="136733"/>
                </a:lnTo>
                <a:cubicBezTo>
                  <a:pt x="491282" y="291658"/>
                  <a:pt x="402500" y="288038"/>
                  <a:pt x="427289" y="314252"/>
                </a:cubicBezTo>
                <a:cubicBezTo>
                  <a:pt x="452268" y="369476"/>
                  <a:pt x="488723" y="319049"/>
                  <a:pt x="512747" y="485168"/>
                </a:cubicBezTo>
                <a:cubicBezTo>
                  <a:pt x="536771" y="651287"/>
                  <a:pt x="605614" y="1017559"/>
                  <a:pt x="605614" y="1328056"/>
                </a:cubicBezTo>
                <a:cubicBezTo>
                  <a:pt x="605614" y="1638553"/>
                  <a:pt x="589471" y="1977309"/>
                  <a:pt x="555477" y="2356697"/>
                </a:cubicBezTo>
                <a:cubicBezTo>
                  <a:pt x="487300" y="2736085"/>
                  <a:pt x="380477" y="3056022"/>
                  <a:pt x="401652" y="3604383"/>
                </a:cubicBezTo>
                <a:cubicBezTo>
                  <a:pt x="395955" y="4110009"/>
                  <a:pt x="535726" y="5067132"/>
                  <a:pt x="555477" y="5399000"/>
                </a:cubicBezTo>
                <a:cubicBezTo>
                  <a:pt x="575228" y="5730868"/>
                  <a:pt x="523772" y="5536611"/>
                  <a:pt x="485974" y="5595590"/>
                </a:cubicBezTo>
                <a:cubicBezTo>
                  <a:pt x="485974" y="5649417"/>
                  <a:pt x="348334" y="5744328"/>
                  <a:pt x="294507" y="5744328"/>
                </a:cubicBezTo>
                <a:lnTo>
                  <a:pt x="195221" y="5727236"/>
                </a:lnTo>
                <a:cubicBezTo>
                  <a:pt x="141394" y="5727236"/>
                  <a:pt x="55030" y="5709237"/>
                  <a:pt x="55030" y="5655410"/>
                </a:cubicBezTo>
                <a:cubicBezTo>
                  <a:pt x="50930" y="5578486"/>
                  <a:pt x="4100" y="5475924"/>
                  <a:pt x="0" y="5399000"/>
                </a:cubicBezTo>
                <a:cubicBezTo>
                  <a:pt x="5697" y="4769460"/>
                  <a:pt x="173765" y="4037370"/>
                  <a:pt x="179462" y="3407830"/>
                </a:cubicBezTo>
                <a:cubicBezTo>
                  <a:pt x="170916" y="3091636"/>
                  <a:pt x="111096" y="2775441"/>
                  <a:pt x="102550" y="2459247"/>
                </a:cubicBezTo>
                <a:cubicBezTo>
                  <a:pt x="99701" y="2274088"/>
                  <a:pt x="62670" y="2088929"/>
                  <a:pt x="59821" y="1903770"/>
                </a:cubicBezTo>
                <a:lnTo>
                  <a:pt x="55030" y="97463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9888519" y="3021407"/>
            <a:ext cx="130534" cy="778919"/>
          </a:xfrm>
          <a:custGeom>
            <a:avLst/>
            <a:gdLst>
              <a:gd name="connsiteX0" fmla="*/ 413185 w 847426"/>
              <a:gd name="connsiteY0" fmla="*/ 0 h 5056725"/>
              <a:gd name="connsiteX1" fmla="*/ 469973 w 847426"/>
              <a:gd name="connsiteY1" fmla="*/ 1317731 h 5056725"/>
              <a:gd name="connsiteX2" fmla="*/ 532085 w 847426"/>
              <a:gd name="connsiteY2" fmla="*/ 1317731 h 5056725"/>
              <a:gd name="connsiteX3" fmla="*/ 561000 w 847426"/>
              <a:gd name="connsiteY3" fmla="*/ 5752 h 5056725"/>
              <a:gd name="connsiteX4" fmla="*/ 644729 w 847426"/>
              <a:gd name="connsiteY4" fmla="*/ 726271 h 5056725"/>
              <a:gd name="connsiteX5" fmla="*/ 675629 w 847426"/>
              <a:gd name="connsiteY5" fmla="*/ 1155102 h 5056725"/>
              <a:gd name="connsiteX6" fmla="*/ 689556 w 847426"/>
              <a:gd name="connsiteY6" fmla="*/ 1327746 h 5056725"/>
              <a:gd name="connsiteX7" fmla="*/ 683962 w 847426"/>
              <a:gd name="connsiteY7" fmla="*/ 1354379 h 5056725"/>
              <a:gd name="connsiteX8" fmla="*/ 701845 w 847426"/>
              <a:gd name="connsiteY8" fmla="*/ 1373244 h 5056725"/>
              <a:gd name="connsiteX9" fmla="*/ 712582 w 847426"/>
              <a:gd name="connsiteY9" fmla="*/ 1408624 h 5056725"/>
              <a:gd name="connsiteX10" fmla="*/ 722685 w 847426"/>
              <a:gd name="connsiteY10" fmla="*/ 1566145 h 5056725"/>
              <a:gd name="connsiteX11" fmla="*/ 739937 w 847426"/>
              <a:gd name="connsiteY11" fmla="*/ 1681163 h 5056725"/>
              <a:gd name="connsiteX12" fmla="*/ 666575 w 847426"/>
              <a:gd name="connsiteY12" fmla="*/ 1749183 h 5056725"/>
              <a:gd name="connsiteX13" fmla="*/ 596164 w 847426"/>
              <a:gd name="connsiteY13" fmla="*/ 1801933 h 5056725"/>
              <a:gd name="connsiteX14" fmla="*/ 546927 w 847426"/>
              <a:gd name="connsiteY14" fmla="*/ 1851577 h 5056725"/>
              <a:gd name="connsiteX15" fmla="*/ 486631 w 847426"/>
              <a:gd name="connsiteY15" fmla="*/ 1853004 h 5056725"/>
              <a:gd name="connsiteX16" fmla="*/ 462171 w 847426"/>
              <a:gd name="connsiteY16" fmla="*/ 1857868 h 5056725"/>
              <a:gd name="connsiteX17" fmla="*/ 465348 w 847426"/>
              <a:gd name="connsiteY17" fmla="*/ 1900438 h 5056725"/>
              <a:gd name="connsiteX18" fmla="*/ 528928 w 847426"/>
              <a:gd name="connsiteY18" fmla="*/ 2669167 h 5056725"/>
              <a:gd name="connsiteX19" fmla="*/ 662492 w 847426"/>
              <a:gd name="connsiteY19" fmla="*/ 3511648 h 5056725"/>
              <a:gd name="connsiteX20" fmla="*/ 847426 w 847426"/>
              <a:gd name="connsiteY20" fmla="*/ 4847288 h 5056725"/>
              <a:gd name="connsiteX21" fmla="*/ 693238 w 847426"/>
              <a:gd name="connsiteY21" fmla="*/ 5052771 h 5056725"/>
              <a:gd name="connsiteX22" fmla="*/ 518653 w 847426"/>
              <a:gd name="connsiteY22" fmla="*/ 5052771 h 5056725"/>
              <a:gd name="connsiteX23" fmla="*/ 360323 w 847426"/>
              <a:gd name="connsiteY23" fmla="*/ 4939756 h 5056725"/>
              <a:gd name="connsiteX24" fmla="*/ 282349 w 847426"/>
              <a:gd name="connsiteY24" fmla="*/ 4405500 h 5056725"/>
              <a:gd name="connsiteX25" fmla="*/ 282349 w 847426"/>
              <a:gd name="connsiteY25" fmla="*/ 2997940 h 5056725"/>
              <a:gd name="connsiteX26" fmla="*/ 322233 w 847426"/>
              <a:gd name="connsiteY26" fmla="*/ 1876509 h 5056725"/>
              <a:gd name="connsiteX27" fmla="*/ 314367 w 847426"/>
              <a:gd name="connsiteY27" fmla="*/ 1876695 h 5056725"/>
              <a:gd name="connsiteX28" fmla="*/ 205912 w 847426"/>
              <a:gd name="connsiteY28" fmla="*/ 1805569 h 5056725"/>
              <a:gd name="connsiteX29" fmla="*/ 84330 w 847426"/>
              <a:gd name="connsiteY29" fmla="*/ 1784680 h 5056725"/>
              <a:gd name="connsiteX30" fmla="*/ 0 w 847426"/>
              <a:gd name="connsiteY30" fmla="*/ 1657167 h 5056725"/>
              <a:gd name="connsiteX31" fmla="*/ 0 w 847426"/>
              <a:gd name="connsiteY31" fmla="*/ 1408624 h 5056725"/>
              <a:gd name="connsiteX32" fmla="*/ 7143 w 847426"/>
              <a:gd name="connsiteY32" fmla="*/ 1373245 h 5056725"/>
              <a:gd name="connsiteX33" fmla="*/ 16310 w 847426"/>
              <a:gd name="connsiteY33" fmla="*/ 1359647 h 5056725"/>
              <a:gd name="connsiteX34" fmla="*/ 13243 w 847426"/>
              <a:gd name="connsiteY34" fmla="*/ 1359647 h 5056725"/>
              <a:gd name="connsiteX35" fmla="*/ 3216 w 847426"/>
              <a:gd name="connsiteY35" fmla="*/ 1149350 h 5056725"/>
              <a:gd name="connsiteX36" fmla="*/ 16863 w 847426"/>
              <a:gd name="connsiteY36" fmla="*/ 726270 h 5056725"/>
              <a:gd name="connsiteX37" fmla="*/ 71837 w 847426"/>
              <a:gd name="connsiteY37" fmla="*/ 0 h 5056725"/>
              <a:gd name="connsiteX38" fmla="*/ 128624 w 847426"/>
              <a:gd name="connsiteY38" fmla="*/ 1317731 h 5056725"/>
              <a:gd name="connsiteX39" fmla="*/ 174696 w 847426"/>
              <a:gd name="connsiteY39" fmla="*/ 1317731 h 5056725"/>
              <a:gd name="connsiteX40" fmla="*/ 231484 w 847426"/>
              <a:gd name="connsiteY40" fmla="*/ 0 h 5056725"/>
              <a:gd name="connsiteX41" fmla="*/ 288272 w 847426"/>
              <a:gd name="connsiteY41" fmla="*/ 1317731 h 5056725"/>
              <a:gd name="connsiteX42" fmla="*/ 356398 w 847426"/>
              <a:gd name="connsiteY42" fmla="*/ 1317731 h 505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47426" h="5056725">
                <a:moveTo>
                  <a:pt x="413185" y="0"/>
                </a:moveTo>
                <a:lnTo>
                  <a:pt x="469973" y="1317731"/>
                </a:lnTo>
                <a:lnTo>
                  <a:pt x="532085" y="1317731"/>
                </a:lnTo>
                <a:lnTo>
                  <a:pt x="561000" y="5752"/>
                </a:lnTo>
                <a:lnTo>
                  <a:pt x="644729" y="726271"/>
                </a:lnTo>
                <a:cubicBezTo>
                  <a:pt x="653323" y="917829"/>
                  <a:pt x="675026" y="1049539"/>
                  <a:pt x="675629" y="1155102"/>
                </a:cubicBezTo>
                <a:cubicBezTo>
                  <a:pt x="676082" y="1234274"/>
                  <a:pt x="690247" y="1290030"/>
                  <a:pt x="689556" y="1327746"/>
                </a:cubicBezTo>
                <a:lnTo>
                  <a:pt x="683962" y="1354379"/>
                </a:lnTo>
                <a:lnTo>
                  <a:pt x="701845" y="1373244"/>
                </a:lnTo>
                <a:cubicBezTo>
                  <a:pt x="708601" y="1384119"/>
                  <a:pt x="712582" y="1396074"/>
                  <a:pt x="712582" y="1408624"/>
                </a:cubicBezTo>
                <a:cubicBezTo>
                  <a:pt x="710199" y="1457297"/>
                  <a:pt x="725068" y="1517472"/>
                  <a:pt x="722685" y="1566145"/>
                </a:cubicBezTo>
                <a:cubicBezTo>
                  <a:pt x="721493" y="1605817"/>
                  <a:pt x="745455" y="1646823"/>
                  <a:pt x="739937" y="1681163"/>
                </a:cubicBezTo>
                <a:cubicBezTo>
                  <a:pt x="734419" y="1715503"/>
                  <a:pt x="689579" y="1726179"/>
                  <a:pt x="666575" y="1749183"/>
                </a:cubicBezTo>
                <a:cubicBezTo>
                  <a:pt x="643571" y="1772187"/>
                  <a:pt x="618981" y="1786784"/>
                  <a:pt x="596164" y="1801933"/>
                </a:cubicBezTo>
                <a:cubicBezTo>
                  <a:pt x="573347" y="1817082"/>
                  <a:pt x="600602" y="1849660"/>
                  <a:pt x="546927" y="1851577"/>
                </a:cubicBezTo>
                <a:cubicBezTo>
                  <a:pt x="525630" y="1849357"/>
                  <a:pt x="505771" y="1850372"/>
                  <a:pt x="486631" y="1853004"/>
                </a:cubicBezTo>
                <a:lnTo>
                  <a:pt x="462171" y="1857868"/>
                </a:lnTo>
                <a:lnTo>
                  <a:pt x="465348" y="1900438"/>
                </a:lnTo>
                <a:cubicBezTo>
                  <a:pt x="487924" y="2206828"/>
                  <a:pt x="509851" y="2505422"/>
                  <a:pt x="528928" y="2669167"/>
                </a:cubicBezTo>
                <a:cubicBezTo>
                  <a:pt x="579800" y="3105820"/>
                  <a:pt x="617971" y="3148628"/>
                  <a:pt x="662492" y="3511648"/>
                </a:cubicBezTo>
                <a:cubicBezTo>
                  <a:pt x="707013" y="3874668"/>
                  <a:pt x="845726" y="4588722"/>
                  <a:pt x="847426" y="4847288"/>
                </a:cubicBezTo>
                <a:lnTo>
                  <a:pt x="693238" y="5052771"/>
                </a:lnTo>
                <a:cubicBezTo>
                  <a:pt x="635043" y="5039072"/>
                  <a:pt x="576848" y="5066470"/>
                  <a:pt x="518653" y="5052771"/>
                </a:cubicBezTo>
                <a:lnTo>
                  <a:pt x="360323" y="4939756"/>
                </a:lnTo>
                <a:cubicBezTo>
                  <a:pt x="303828" y="4830165"/>
                  <a:pt x="295345" y="4729136"/>
                  <a:pt x="282349" y="4405500"/>
                </a:cubicBezTo>
                <a:cubicBezTo>
                  <a:pt x="269353" y="4081864"/>
                  <a:pt x="281851" y="3581856"/>
                  <a:pt x="282349" y="2997940"/>
                </a:cubicBezTo>
                <a:lnTo>
                  <a:pt x="322233" y="1876509"/>
                </a:lnTo>
                <a:lnTo>
                  <a:pt x="314367" y="1876695"/>
                </a:lnTo>
                <a:lnTo>
                  <a:pt x="205912" y="1805569"/>
                </a:lnTo>
                <a:cubicBezTo>
                  <a:pt x="124979" y="1800171"/>
                  <a:pt x="99479" y="1818999"/>
                  <a:pt x="84330" y="1784680"/>
                </a:cubicBezTo>
                <a:cubicBezTo>
                  <a:pt x="69181" y="1750361"/>
                  <a:pt x="7346" y="1723677"/>
                  <a:pt x="0" y="1657167"/>
                </a:cubicBezTo>
                <a:lnTo>
                  <a:pt x="0" y="1408624"/>
                </a:lnTo>
                <a:cubicBezTo>
                  <a:pt x="0" y="1396074"/>
                  <a:pt x="2543" y="1384119"/>
                  <a:pt x="7143" y="1373245"/>
                </a:cubicBezTo>
                <a:lnTo>
                  <a:pt x="16310" y="1359647"/>
                </a:lnTo>
                <a:lnTo>
                  <a:pt x="13243" y="1359647"/>
                </a:lnTo>
                <a:cubicBezTo>
                  <a:pt x="-5116" y="1324598"/>
                  <a:pt x="2613" y="1254913"/>
                  <a:pt x="3216" y="1149350"/>
                </a:cubicBezTo>
                <a:cubicBezTo>
                  <a:pt x="3819" y="1043787"/>
                  <a:pt x="8269" y="917828"/>
                  <a:pt x="16863" y="726270"/>
                </a:cubicBezTo>
                <a:lnTo>
                  <a:pt x="71837" y="0"/>
                </a:lnTo>
                <a:lnTo>
                  <a:pt x="128624" y="1317731"/>
                </a:lnTo>
                <a:lnTo>
                  <a:pt x="174696" y="1317731"/>
                </a:lnTo>
                <a:lnTo>
                  <a:pt x="231484" y="0"/>
                </a:lnTo>
                <a:lnTo>
                  <a:pt x="288272" y="1317731"/>
                </a:lnTo>
                <a:lnTo>
                  <a:pt x="356398" y="131773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如何挑选适合的众筹品台？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543201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挑选众筹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平台时要注意以下问题：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53373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5400000">
            <a:off x="2372764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5159951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7932197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6740315" y="3526295"/>
            <a:ext cx="758551" cy="758551"/>
            <a:chOff x="1176127" y="1939556"/>
            <a:chExt cx="974646" cy="974646"/>
          </a:xfrm>
        </p:grpSpPr>
        <p:sp>
          <p:nvSpPr>
            <p:cNvPr id="81" name="椭圆 80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483517" y="3526295"/>
            <a:ext cx="758551" cy="758551"/>
            <a:chOff x="1176127" y="1939556"/>
            <a:chExt cx="974646" cy="974646"/>
          </a:xfrm>
        </p:grpSpPr>
        <p:sp>
          <p:nvSpPr>
            <p:cNvPr id="85" name="椭圆 84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961360" y="3526295"/>
            <a:ext cx="758551" cy="758551"/>
            <a:chOff x="1176127" y="1939556"/>
            <a:chExt cx="974646" cy="974646"/>
          </a:xfrm>
        </p:grpSpPr>
        <p:sp>
          <p:nvSpPr>
            <p:cNvPr id="77" name="椭圆 76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5301421" y="3429000"/>
            <a:ext cx="151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选择综合类平台还是垂直类平台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604471" y="3429000"/>
            <a:ext cx="1314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众筹平台是否有资质和规模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081576" y="3429000"/>
            <a:ext cx="151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对比各</a:t>
            </a:r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平台提供的增值服务情况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22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1364610"/>
            <a:ext cx="5844191" cy="3862603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" t="14976" r="55950" b="-1"/>
          <a:stretch/>
        </p:blipFill>
        <p:spPr>
          <a:xfrm>
            <a:off x="636766" y="1377489"/>
            <a:ext cx="5459233" cy="3849724"/>
          </a:xfrm>
          <a:prstGeom prst="rect">
            <a:avLst/>
          </a:prstGeom>
          <a:ln>
            <a:solidFill>
              <a:srgbClr val="3BC5E9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395951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快乐男声主题电影由你而定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6051146" y="3229155"/>
            <a:ext cx="463640" cy="399690"/>
          </a:xfrm>
          <a:prstGeom prst="triangl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96000" y="1377489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快乐</a:t>
            </a:r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男声电影众筹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5999" y="1444685"/>
            <a:ext cx="265718" cy="265718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624479" y="1998190"/>
            <a:ext cx="1125211" cy="1125211"/>
            <a:chOff x="1176127" y="1939556"/>
            <a:chExt cx="974646" cy="974646"/>
          </a:xfrm>
        </p:grpSpPr>
        <p:sp>
          <p:nvSpPr>
            <p:cNvPr id="16" name="椭圆 1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en-US" altLang="zh-CN" sz="4800" b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¥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55489" y="1998190"/>
            <a:ext cx="1125211" cy="1125211"/>
            <a:chOff x="1176127" y="1939556"/>
            <a:chExt cx="974646" cy="974646"/>
          </a:xfrm>
        </p:grpSpPr>
        <p:sp>
          <p:nvSpPr>
            <p:cNvPr id="20" name="椭圆 1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86499" y="1998190"/>
            <a:ext cx="1125211" cy="1125211"/>
            <a:chOff x="1176127" y="1939556"/>
            <a:chExt cx="974646" cy="974646"/>
          </a:xfrm>
        </p:grpSpPr>
        <p:sp>
          <p:nvSpPr>
            <p:cNvPr id="23" name="椭圆 22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8" name="同心圆 37"/>
          <p:cNvSpPr/>
          <p:nvPr/>
        </p:nvSpPr>
        <p:spPr>
          <a:xfrm>
            <a:off x="10485010" y="2196701"/>
            <a:ext cx="728188" cy="728188"/>
          </a:xfrm>
          <a:prstGeom prst="donut">
            <a:avLst>
              <a:gd name="adj" fmla="val 66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10692174" y="2397897"/>
            <a:ext cx="377925" cy="325798"/>
          </a:xfrm>
          <a:prstGeom prst="triangl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624478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筹资金额巨大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66387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人数众多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308296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众多明星响应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91779" y="4213184"/>
            <a:ext cx="1860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¥5,075,980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98719" y="4213184"/>
            <a:ext cx="1860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29166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53387" y="4259350"/>
            <a:ext cx="1991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特别录制宣传片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71923" y="5462770"/>
            <a:ext cx="5844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粉丝电影革命 快男电影上院线</a:t>
            </a:r>
            <a:endParaRPr lang="en-US" altLang="zh-CN" sz="20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0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由你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一票决定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806570" y="2112135"/>
            <a:ext cx="456297" cy="50522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671060" y="2391887"/>
            <a:ext cx="456297" cy="50522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929201" y="2391887"/>
            <a:ext cx="456297" cy="50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如何规划众筹项目？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543201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规划的内容如下：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53373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8867892">
            <a:off x="952573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259625" y="2772160"/>
            <a:ext cx="1523294" cy="2341174"/>
            <a:chOff x="1633697" y="2818576"/>
            <a:chExt cx="1523294" cy="2341174"/>
          </a:xfrm>
        </p:grpSpPr>
        <p:grpSp>
          <p:nvGrpSpPr>
            <p:cNvPr id="6" name="组合 5"/>
            <p:cNvGrpSpPr/>
            <p:nvPr/>
          </p:nvGrpSpPr>
          <p:grpSpPr>
            <a:xfrm>
              <a:off x="1633697" y="2818576"/>
              <a:ext cx="1523294" cy="2341174"/>
              <a:chOff x="1245171" y="3045388"/>
              <a:chExt cx="1872101" cy="287726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57839" y="3840571"/>
              <a:ext cx="875010" cy="1115064"/>
              <a:chOff x="1918698" y="3788471"/>
              <a:chExt cx="875010" cy="111506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9980"/>
              <a:stretch>
                <a:fillRect/>
              </a:stretch>
            </p:blipFill>
            <p:spPr>
              <a:xfrm>
                <a:off x="1918698" y="3788471"/>
                <a:ext cx="796793" cy="1115064"/>
              </a:xfrm>
              <a:custGeom>
                <a:avLst/>
                <a:gdLst>
                  <a:gd name="connsiteX0" fmla="*/ 0 w 953291"/>
                  <a:gd name="connsiteY0" fmla="*/ 0 h 1334073"/>
                  <a:gd name="connsiteX1" fmla="*/ 953291 w 953291"/>
                  <a:gd name="connsiteY1" fmla="*/ 0 h 1334073"/>
                  <a:gd name="connsiteX2" fmla="*/ 953291 w 953291"/>
                  <a:gd name="connsiteY2" fmla="*/ 1334073 h 1334073"/>
                  <a:gd name="connsiteX3" fmla="*/ 0 w 953291"/>
                  <a:gd name="connsiteY3" fmla="*/ 1334073 h 133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3291" h="1334073">
                    <a:moveTo>
                      <a:pt x="0" y="0"/>
                    </a:moveTo>
                    <a:lnTo>
                      <a:pt x="953291" y="0"/>
                    </a:lnTo>
                    <a:lnTo>
                      <a:pt x="953291" y="1334073"/>
                    </a:lnTo>
                    <a:lnTo>
                      <a:pt x="0" y="1334073"/>
                    </a:lnTo>
                    <a:close/>
                  </a:path>
                </a:pathLst>
              </a:custGeom>
              <a:effectLst/>
            </p:spPr>
          </p:pic>
          <p:grpSp>
            <p:nvGrpSpPr>
              <p:cNvPr id="18" name="组合 17"/>
              <p:cNvGrpSpPr/>
              <p:nvPr/>
            </p:nvGrpSpPr>
            <p:grpSpPr>
              <a:xfrm>
                <a:off x="2536350" y="3788471"/>
                <a:ext cx="257358" cy="354632"/>
                <a:chOff x="2535381" y="3746333"/>
                <a:chExt cx="325582" cy="448642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2535381" y="3746333"/>
                  <a:ext cx="290945" cy="207456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2570018" y="3977672"/>
                  <a:ext cx="290945" cy="89692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2570018" y="4194975"/>
                  <a:ext cx="290945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2" name="任意多边形 61"/>
          <p:cNvSpPr/>
          <p:nvPr/>
        </p:nvSpPr>
        <p:spPr>
          <a:xfrm rot="18867892">
            <a:off x="2989192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3296244" y="2772160"/>
            <a:ext cx="1523294" cy="2341174"/>
            <a:chOff x="1245171" y="3045388"/>
            <a:chExt cx="1872101" cy="2877260"/>
          </a:xfrm>
        </p:grpSpPr>
        <p:sp>
          <p:nvSpPr>
            <p:cNvPr id="73" name="椭圆 72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任意多边形 91"/>
          <p:cNvSpPr/>
          <p:nvPr/>
        </p:nvSpPr>
        <p:spPr>
          <a:xfrm rot="18867892">
            <a:off x="5025811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5332863" y="2772160"/>
            <a:ext cx="1523294" cy="2341174"/>
            <a:chOff x="1245172" y="3045388"/>
            <a:chExt cx="1872101" cy="2877260"/>
          </a:xfrm>
        </p:grpSpPr>
        <p:sp>
          <p:nvSpPr>
            <p:cNvPr id="101" name="椭圆 100"/>
            <p:cNvSpPr/>
            <p:nvPr/>
          </p:nvSpPr>
          <p:spPr>
            <a:xfrm>
              <a:off x="1245172" y="4050548"/>
              <a:ext cx="1872101" cy="187210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任意多边形 102"/>
          <p:cNvSpPr/>
          <p:nvPr/>
        </p:nvSpPr>
        <p:spPr>
          <a:xfrm rot="18867892">
            <a:off x="7062430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7369482" y="2772160"/>
            <a:ext cx="1523294" cy="2341174"/>
            <a:chOff x="1245171" y="3045388"/>
            <a:chExt cx="1872101" cy="2877260"/>
          </a:xfrm>
        </p:grpSpPr>
        <p:sp>
          <p:nvSpPr>
            <p:cNvPr id="112" name="椭圆 111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任意多边形 113"/>
          <p:cNvSpPr/>
          <p:nvPr/>
        </p:nvSpPr>
        <p:spPr>
          <a:xfrm rot="18867892">
            <a:off x="9099049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9406101" y="2772160"/>
            <a:ext cx="1523294" cy="2341174"/>
            <a:chOff x="1245171" y="3045388"/>
            <a:chExt cx="1872101" cy="2877260"/>
          </a:xfrm>
        </p:grpSpPr>
        <p:sp>
          <p:nvSpPr>
            <p:cNvPr id="123" name="椭圆 122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318923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讲一个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激动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3355541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确定支持者的范围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5392159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合计合理的筹资金额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53992" y="5471143"/>
            <a:ext cx="1562823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设置筹资档位和回报方案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16389" y="5471143"/>
            <a:ext cx="2102718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项目成功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后未正常交付的预备方案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" name="Picture 6" descr="\\MAGNUM\Projects\Microsoft\Cloud Power FY12\Design\ICONS_PNG\Professionals.png"/>
          <p:cNvPicPr>
            <a:picLocks noChangeAspect="1" noChangeArrowheads="1"/>
          </p:cNvPicPr>
          <p:nvPr/>
        </p:nvPicPr>
        <p:blipFill>
          <a:blip r:embed="rId3" cstate="print">
            <a:lum bright="100000"/>
          </a:blip>
          <a:srcRect/>
          <a:stretch>
            <a:fillRect/>
          </a:stretch>
        </p:blipFill>
        <p:spPr bwMode="auto">
          <a:xfrm>
            <a:off x="3501117" y="3778787"/>
            <a:ext cx="1130432" cy="1130432"/>
          </a:xfrm>
          <a:prstGeom prst="rect">
            <a:avLst/>
          </a:prstGeom>
          <a:noFill/>
        </p:spPr>
      </p:pic>
      <p:sp>
        <p:nvSpPr>
          <p:cNvPr id="22" name="文本框 21"/>
          <p:cNvSpPr txBox="1"/>
          <p:nvPr/>
        </p:nvSpPr>
        <p:spPr>
          <a:xfrm>
            <a:off x="7173894" y="1185392"/>
            <a:ext cx="871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571924" y="3817139"/>
            <a:ext cx="1053728" cy="1053728"/>
          </a:xfrm>
          <a:prstGeom prst="ellipse">
            <a:avLst/>
          </a:prstGeom>
          <a:solidFill>
            <a:srgbClr val="3BC5E9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$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Freeform 14"/>
          <p:cNvSpPr>
            <a:spLocks noEditPoints="1"/>
          </p:cNvSpPr>
          <p:nvPr/>
        </p:nvSpPr>
        <p:spPr bwMode="black">
          <a:xfrm>
            <a:off x="9773931" y="3854771"/>
            <a:ext cx="787634" cy="965942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</p:txBody>
      </p:sp>
      <p:sp>
        <p:nvSpPr>
          <p:cNvPr id="133" name="Freeform 144"/>
          <p:cNvSpPr>
            <a:spLocks noChangeAspect="1" noEditPoints="1"/>
          </p:cNvSpPr>
          <p:nvPr/>
        </p:nvSpPr>
        <p:spPr bwMode="auto">
          <a:xfrm>
            <a:off x="7652278" y="3971275"/>
            <a:ext cx="966257" cy="895777"/>
          </a:xfrm>
          <a:custGeom>
            <a:avLst/>
            <a:gdLst>
              <a:gd name="T0" fmla="*/ 846 w 849"/>
              <a:gd name="T1" fmla="*/ 548 h 830"/>
              <a:gd name="T2" fmla="*/ 845 w 849"/>
              <a:gd name="T3" fmla="*/ 564 h 830"/>
              <a:gd name="T4" fmla="*/ 841 w 849"/>
              <a:gd name="T5" fmla="*/ 654 h 830"/>
              <a:gd name="T6" fmla="*/ 836 w 849"/>
              <a:gd name="T7" fmla="*/ 689 h 830"/>
              <a:gd name="T8" fmla="*/ 824 w 849"/>
              <a:gd name="T9" fmla="*/ 730 h 830"/>
              <a:gd name="T10" fmla="*/ 825 w 849"/>
              <a:gd name="T11" fmla="*/ 732 h 830"/>
              <a:gd name="T12" fmla="*/ 837 w 849"/>
              <a:gd name="T13" fmla="*/ 786 h 830"/>
              <a:gd name="T14" fmla="*/ 581 w 849"/>
              <a:gd name="T15" fmla="*/ 830 h 830"/>
              <a:gd name="T16" fmla="*/ 569 w 849"/>
              <a:gd name="T17" fmla="*/ 766 h 830"/>
              <a:gd name="T18" fmla="*/ 539 w 849"/>
              <a:gd name="T19" fmla="*/ 736 h 830"/>
              <a:gd name="T20" fmla="*/ 452 w 849"/>
              <a:gd name="T21" fmla="*/ 658 h 830"/>
              <a:gd name="T22" fmla="*/ 406 w 849"/>
              <a:gd name="T23" fmla="*/ 572 h 830"/>
              <a:gd name="T24" fmla="*/ 378 w 849"/>
              <a:gd name="T25" fmla="*/ 525 h 830"/>
              <a:gd name="T26" fmla="*/ 363 w 849"/>
              <a:gd name="T27" fmla="*/ 503 h 830"/>
              <a:gd name="T28" fmla="*/ 354 w 849"/>
              <a:gd name="T29" fmla="*/ 473 h 830"/>
              <a:gd name="T30" fmla="*/ 342 w 849"/>
              <a:gd name="T31" fmla="*/ 443 h 830"/>
              <a:gd name="T32" fmla="*/ 318 w 849"/>
              <a:gd name="T33" fmla="*/ 408 h 830"/>
              <a:gd name="T34" fmla="*/ 324 w 849"/>
              <a:gd name="T35" fmla="*/ 383 h 830"/>
              <a:gd name="T36" fmla="*/ 392 w 849"/>
              <a:gd name="T37" fmla="*/ 396 h 830"/>
              <a:gd name="T38" fmla="*/ 412 w 849"/>
              <a:gd name="T39" fmla="*/ 428 h 830"/>
              <a:gd name="T40" fmla="*/ 453 w 849"/>
              <a:gd name="T41" fmla="*/ 487 h 830"/>
              <a:gd name="T42" fmla="*/ 501 w 849"/>
              <a:gd name="T43" fmla="*/ 499 h 830"/>
              <a:gd name="T44" fmla="*/ 511 w 849"/>
              <a:gd name="T45" fmla="*/ 492 h 830"/>
              <a:gd name="T46" fmla="*/ 525 w 849"/>
              <a:gd name="T47" fmla="*/ 455 h 830"/>
              <a:gd name="T48" fmla="*/ 524 w 849"/>
              <a:gd name="T49" fmla="*/ 444 h 830"/>
              <a:gd name="T50" fmla="*/ 467 w 849"/>
              <a:gd name="T51" fmla="*/ 136 h 830"/>
              <a:gd name="T52" fmla="*/ 491 w 849"/>
              <a:gd name="T53" fmla="*/ 99 h 830"/>
              <a:gd name="T54" fmla="*/ 528 w 849"/>
              <a:gd name="T55" fmla="*/ 124 h 830"/>
              <a:gd name="T56" fmla="*/ 587 w 849"/>
              <a:gd name="T57" fmla="*/ 344 h 830"/>
              <a:gd name="T58" fmla="*/ 587 w 849"/>
              <a:gd name="T59" fmla="*/ 345 h 830"/>
              <a:gd name="T60" fmla="*/ 587 w 849"/>
              <a:gd name="T61" fmla="*/ 347 h 830"/>
              <a:gd name="T62" fmla="*/ 605 w 849"/>
              <a:gd name="T63" fmla="*/ 343 h 830"/>
              <a:gd name="T64" fmla="*/ 661 w 849"/>
              <a:gd name="T65" fmla="*/ 364 h 830"/>
              <a:gd name="T66" fmla="*/ 668 w 849"/>
              <a:gd name="T67" fmla="*/ 372 h 830"/>
              <a:gd name="T68" fmla="*/ 678 w 849"/>
              <a:gd name="T69" fmla="*/ 391 h 830"/>
              <a:gd name="T70" fmla="*/ 697 w 849"/>
              <a:gd name="T71" fmla="*/ 392 h 830"/>
              <a:gd name="T72" fmla="*/ 698 w 849"/>
              <a:gd name="T73" fmla="*/ 392 h 830"/>
              <a:gd name="T74" fmla="*/ 765 w 849"/>
              <a:gd name="T75" fmla="*/ 428 h 830"/>
              <a:gd name="T76" fmla="*/ 801 w 849"/>
              <a:gd name="T77" fmla="*/ 480 h 830"/>
              <a:gd name="T78" fmla="*/ 802 w 849"/>
              <a:gd name="T79" fmla="*/ 481 h 830"/>
              <a:gd name="T80" fmla="*/ 846 w 849"/>
              <a:gd name="T81" fmla="*/ 548 h 830"/>
              <a:gd name="T82" fmla="*/ 98 w 849"/>
              <a:gd name="T83" fmla="*/ 0 h 830"/>
              <a:gd name="T84" fmla="*/ 0 w 849"/>
              <a:gd name="T85" fmla="*/ 98 h 830"/>
              <a:gd name="T86" fmla="*/ 98 w 849"/>
              <a:gd name="T87" fmla="*/ 196 h 830"/>
              <a:gd name="T88" fmla="*/ 196 w 849"/>
              <a:gd name="T89" fmla="*/ 98 h 830"/>
              <a:gd name="T90" fmla="*/ 98 w 849"/>
              <a:gd name="T91" fmla="*/ 0 h 830"/>
              <a:gd name="T92" fmla="*/ 729 w 849"/>
              <a:gd name="T93" fmla="*/ 0 h 830"/>
              <a:gd name="T94" fmla="*/ 631 w 849"/>
              <a:gd name="T95" fmla="*/ 98 h 830"/>
              <a:gd name="T96" fmla="*/ 729 w 849"/>
              <a:gd name="T97" fmla="*/ 196 h 830"/>
              <a:gd name="T98" fmla="*/ 827 w 849"/>
              <a:gd name="T99" fmla="*/ 98 h 830"/>
              <a:gd name="T100" fmla="*/ 729 w 849"/>
              <a:gd name="T101" fmla="*/ 0 h 830"/>
              <a:gd name="T102" fmla="*/ 414 w 849"/>
              <a:gd name="T103" fmla="*/ 196 h 830"/>
              <a:gd name="T104" fmla="*/ 436 w 849"/>
              <a:gd name="T105" fmla="*/ 193 h 830"/>
              <a:gd name="T106" fmla="*/ 427 w 849"/>
              <a:gd name="T107" fmla="*/ 144 h 830"/>
              <a:gd name="T108" fmla="*/ 438 w 849"/>
              <a:gd name="T109" fmla="*/ 87 h 830"/>
              <a:gd name="T110" fmla="*/ 484 w 849"/>
              <a:gd name="T111" fmla="*/ 59 h 830"/>
              <a:gd name="T112" fmla="*/ 502 w 849"/>
              <a:gd name="T113" fmla="*/ 57 h 830"/>
              <a:gd name="T114" fmla="*/ 503 w 849"/>
              <a:gd name="T115" fmla="*/ 57 h 830"/>
              <a:gd name="T116" fmla="*/ 414 w 849"/>
              <a:gd name="T117" fmla="*/ 0 h 830"/>
              <a:gd name="T118" fmla="*/ 316 w 849"/>
              <a:gd name="T119" fmla="*/ 98 h 830"/>
              <a:gd name="T120" fmla="*/ 414 w 849"/>
              <a:gd name="T121" fmla="*/ 196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9" h="830">
                <a:moveTo>
                  <a:pt x="846" y="548"/>
                </a:moveTo>
                <a:cubicBezTo>
                  <a:pt x="845" y="553"/>
                  <a:pt x="845" y="559"/>
                  <a:pt x="845" y="564"/>
                </a:cubicBezTo>
                <a:cubicBezTo>
                  <a:pt x="844" y="594"/>
                  <a:pt x="842" y="625"/>
                  <a:pt x="841" y="654"/>
                </a:cubicBezTo>
                <a:cubicBezTo>
                  <a:pt x="841" y="666"/>
                  <a:pt x="838" y="677"/>
                  <a:pt x="836" y="689"/>
                </a:cubicBezTo>
                <a:cubicBezTo>
                  <a:pt x="832" y="702"/>
                  <a:pt x="829" y="717"/>
                  <a:pt x="824" y="730"/>
                </a:cubicBezTo>
                <a:cubicBezTo>
                  <a:pt x="824" y="730"/>
                  <a:pt x="824" y="730"/>
                  <a:pt x="825" y="732"/>
                </a:cubicBezTo>
                <a:cubicBezTo>
                  <a:pt x="825" y="732"/>
                  <a:pt x="825" y="732"/>
                  <a:pt x="837" y="786"/>
                </a:cubicBezTo>
                <a:cubicBezTo>
                  <a:pt x="817" y="790"/>
                  <a:pt x="628" y="822"/>
                  <a:pt x="581" y="830"/>
                </a:cubicBezTo>
                <a:cubicBezTo>
                  <a:pt x="581" y="830"/>
                  <a:pt x="581" y="830"/>
                  <a:pt x="569" y="766"/>
                </a:cubicBezTo>
                <a:cubicBezTo>
                  <a:pt x="561" y="754"/>
                  <a:pt x="552" y="744"/>
                  <a:pt x="539" y="736"/>
                </a:cubicBezTo>
                <a:cubicBezTo>
                  <a:pt x="501" y="718"/>
                  <a:pt x="477" y="689"/>
                  <a:pt x="452" y="658"/>
                </a:cubicBezTo>
                <a:cubicBezTo>
                  <a:pt x="432" y="633"/>
                  <a:pt x="424" y="598"/>
                  <a:pt x="406" y="572"/>
                </a:cubicBezTo>
                <a:cubicBezTo>
                  <a:pt x="400" y="556"/>
                  <a:pt x="387" y="540"/>
                  <a:pt x="378" y="525"/>
                </a:cubicBezTo>
                <a:cubicBezTo>
                  <a:pt x="374" y="519"/>
                  <a:pt x="368" y="508"/>
                  <a:pt x="363" y="503"/>
                </a:cubicBezTo>
                <a:cubicBezTo>
                  <a:pt x="358" y="497"/>
                  <a:pt x="356" y="480"/>
                  <a:pt x="354" y="473"/>
                </a:cubicBezTo>
                <a:cubicBezTo>
                  <a:pt x="350" y="463"/>
                  <a:pt x="347" y="452"/>
                  <a:pt x="342" y="443"/>
                </a:cubicBezTo>
                <a:cubicBezTo>
                  <a:pt x="336" y="431"/>
                  <a:pt x="326" y="419"/>
                  <a:pt x="318" y="408"/>
                </a:cubicBezTo>
                <a:cubicBezTo>
                  <a:pt x="312" y="401"/>
                  <a:pt x="319" y="388"/>
                  <a:pt x="324" y="383"/>
                </a:cubicBezTo>
                <a:cubicBezTo>
                  <a:pt x="344" y="367"/>
                  <a:pt x="376" y="380"/>
                  <a:pt x="392" y="396"/>
                </a:cubicBezTo>
                <a:cubicBezTo>
                  <a:pt x="400" y="405"/>
                  <a:pt x="406" y="417"/>
                  <a:pt x="412" y="428"/>
                </a:cubicBezTo>
                <a:cubicBezTo>
                  <a:pt x="424" y="445"/>
                  <a:pt x="436" y="473"/>
                  <a:pt x="453" y="487"/>
                </a:cubicBezTo>
                <a:cubicBezTo>
                  <a:pt x="468" y="497"/>
                  <a:pt x="484" y="501"/>
                  <a:pt x="501" y="499"/>
                </a:cubicBezTo>
                <a:cubicBezTo>
                  <a:pt x="504" y="499"/>
                  <a:pt x="508" y="496"/>
                  <a:pt x="511" y="492"/>
                </a:cubicBezTo>
                <a:cubicBezTo>
                  <a:pt x="520" y="481"/>
                  <a:pt x="525" y="468"/>
                  <a:pt x="525" y="455"/>
                </a:cubicBezTo>
                <a:cubicBezTo>
                  <a:pt x="525" y="451"/>
                  <a:pt x="524" y="448"/>
                  <a:pt x="524" y="444"/>
                </a:cubicBezTo>
                <a:cubicBezTo>
                  <a:pt x="524" y="444"/>
                  <a:pt x="524" y="444"/>
                  <a:pt x="467" y="136"/>
                </a:cubicBezTo>
                <a:cubicBezTo>
                  <a:pt x="460" y="103"/>
                  <a:pt x="491" y="99"/>
                  <a:pt x="491" y="99"/>
                </a:cubicBezTo>
                <a:cubicBezTo>
                  <a:pt x="507" y="96"/>
                  <a:pt x="520" y="96"/>
                  <a:pt x="528" y="124"/>
                </a:cubicBezTo>
                <a:cubicBezTo>
                  <a:pt x="528" y="124"/>
                  <a:pt x="528" y="124"/>
                  <a:pt x="587" y="344"/>
                </a:cubicBezTo>
                <a:cubicBezTo>
                  <a:pt x="587" y="344"/>
                  <a:pt x="587" y="344"/>
                  <a:pt x="587" y="345"/>
                </a:cubicBezTo>
                <a:cubicBezTo>
                  <a:pt x="587" y="345"/>
                  <a:pt x="587" y="345"/>
                  <a:pt x="587" y="347"/>
                </a:cubicBezTo>
                <a:cubicBezTo>
                  <a:pt x="587" y="347"/>
                  <a:pt x="587" y="347"/>
                  <a:pt x="605" y="343"/>
                </a:cubicBezTo>
                <a:cubicBezTo>
                  <a:pt x="627" y="343"/>
                  <a:pt x="645" y="351"/>
                  <a:pt x="661" y="364"/>
                </a:cubicBezTo>
                <a:cubicBezTo>
                  <a:pt x="664" y="367"/>
                  <a:pt x="665" y="369"/>
                  <a:pt x="668" y="372"/>
                </a:cubicBezTo>
                <a:cubicBezTo>
                  <a:pt x="668" y="372"/>
                  <a:pt x="668" y="372"/>
                  <a:pt x="678" y="391"/>
                </a:cubicBezTo>
                <a:cubicBezTo>
                  <a:pt x="678" y="391"/>
                  <a:pt x="678" y="391"/>
                  <a:pt x="697" y="392"/>
                </a:cubicBezTo>
                <a:cubicBezTo>
                  <a:pt x="697" y="392"/>
                  <a:pt x="697" y="392"/>
                  <a:pt x="698" y="392"/>
                </a:cubicBezTo>
                <a:cubicBezTo>
                  <a:pt x="724" y="396"/>
                  <a:pt x="748" y="409"/>
                  <a:pt x="765" y="428"/>
                </a:cubicBezTo>
                <a:cubicBezTo>
                  <a:pt x="780" y="444"/>
                  <a:pt x="792" y="461"/>
                  <a:pt x="801" y="480"/>
                </a:cubicBezTo>
                <a:cubicBezTo>
                  <a:pt x="801" y="481"/>
                  <a:pt x="801" y="481"/>
                  <a:pt x="802" y="481"/>
                </a:cubicBezTo>
                <a:cubicBezTo>
                  <a:pt x="838" y="484"/>
                  <a:pt x="849" y="531"/>
                  <a:pt x="846" y="548"/>
                </a:cubicBezTo>
                <a:close/>
                <a:moveTo>
                  <a:pt x="98" y="0"/>
                </a:moveTo>
                <a:cubicBezTo>
                  <a:pt x="44" y="0"/>
                  <a:pt x="0" y="44"/>
                  <a:pt x="0" y="98"/>
                </a:cubicBezTo>
                <a:cubicBezTo>
                  <a:pt x="0" y="152"/>
                  <a:pt x="44" y="196"/>
                  <a:pt x="98" y="196"/>
                </a:cubicBezTo>
                <a:cubicBezTo>
                  <a:pt x="152" y="196"/>
                  <a:pt x="196" y="152"/>
                  <a:pt x="196" y="98"/>
                </a:cubicBezTo>
                <a:cubicBezTo>
                  <a:pt x="196" y="44"/>
                  <a:pt x="152" y="0"/>
                  <a:pt x="98" y="0"/>
                </a:cubicBezTo>
                <a:close/>
                <a:moveTo>
                  <a:pt x="729" y="0"/>
                </a:moveTo>
                <a:cubicBezTo>
                  <a:pt x="675" y="0"/>
                  <a:pt x="631" y="44"/>
                  <a:pt x="631" y="98"/>
                </a:cubicBezTo>
                <a:cubicBezTo>
                  <a:pt x="631" y="152"/>
                  <a:pt x="675" y="196"/>
                  <a:pt x="729" y="196"/>
                </a:cubicBezTo>
                <a:cubicBezTo>
                  <a:pt x="784" y="196"/>
                  <a:pt x="827" y="152"/>
                  <a:pt x="827" y="98"/>
                </a:cubicBezTo>
                <a:cubicBezTo>
                  <a:pt x="827" y="44"/>
                  <a:pt x="784" y="0"/>
                  <a:pt x="729" y="0"/>
                </a:cubicBezTo>
                <a:close/>
                <a:moveTo>
                  <a:pt x="414" y="196"/>
                </a:moveTo>
                <a:cubicBezTo>
                  <a:pt x="421" y="196"/>
                  <a:pt x="429" y="195"/>
                  <a:pt x="436" y="193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1" y="117"/>
                  <a:pt x="430" y="98"/>
                  <a:pt x="438" y="87"/>
                </a:cubicBezTo>
                <a:cubicBezTo>
                  <a:pt x="453" y="65"/>
                  <a:pt x="477" y="60"/>
                  <a:pt x="484" y="59"/>
                </a:cubicBezTo>
                <a:cubicBezTo>
                  <a:pt x="489" y="58"/>
                  <a:pt x="495" y="57"/>
                  <a:pt x="502" y="57"/>
                </a:cubicBezTo>
                <a:cubicBezTo>
                  <a:pt x="502" y="57"/>
                  <a:pt x="502" y="57"/>
                  <a:pt x="503" y="57"/>
                </a:cubicBezTo>
                <a:cubicBezTo>
                  <a:pt x="487" y="23"/>
                  <a:pt x="453" y="0"/>
                  <a:pt x="414" y="0"/>
                </a:cubicBezTo>
                <a:cubicBezTo>
                  <a:pt x="360" y="0"/>
                  <a:pt x="316" y="44"/>
                  <a:pt x="316" y="98"/>
                </a:cubicBezTo>
                <a:cubicBezTo>
                  <a:pt x="316" y="152"/>
                  <a:pt x="360" y="196"/>
                  <a:pt x="414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5318974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一位中国爸比的温情与爱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2" t="18650"/>
          <a:stretch/>
        </p:blipFill>
        <p:spPr>
          <a:xfrm>
            <a:off x="618186" y="1491870"/>
            <a:ext cx="3314771" cy="3874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2958" y="1491870"/>
            <a:ext cx="7635156" cy="3874260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3501292" y="3229155"/>
            <a:ext cx="463640" cy="399690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2957" y="1594901"/>
            <a:ext cx="265718" cy="265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32957" y="152770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讲一个激动人心的故事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8676" y="1927815"/>
            <a:ext cx="73694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我是一名作家，一个摄影师，更是一位中国孩子的父亲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年，从女儿出生的那一天起，我拿起了相机，把镜头对准了女儿和家人，拍摄每一个日子里点点滴滴的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月，一本汇聚着浓浓温情爱意的作品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小世界：温情爸爸的拍摄手记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在社会各界引发反响。全国很多报刊媒体刊发书评，予以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推荐。在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书中，让人最感亲切而熟悉的，是一户普通中国家庭的日常生活。毫无雕饰。至真、至纯、令人怦然心动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现在，另一本蕴含浓浓爱意的作品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爸爸的小世界：最真诚的摄影指导书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完成。这本书，从我自己的拍摄经验出发，告诉所有的爸爸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个最朴素最真诚的理念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爱比技巧更重要！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767" y="5802075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人通过讲述一个朴素而又真诚的故事，顺利完成筹资目标，众筹成功！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28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4610636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凯文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利与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中国黑客教父万涛尖峰对谈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767" y="1501578"/>
            <a:ext cx="3381441" cy="3854843"/>
          </a:xfrm>
          <a:prstGeom prst="rect">
            <a:avLst/>
          </a:prstGeom>
          <a:ln>
            <a:solidFill>
              <a:srgbClr val="3BC5E9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018208" y="1501578"/>
            <a:ext cx="7549905" cy="3872110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018207" y="1594901"/>
            <a:ext cx="265718" cy="265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018207" y="152770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大师中国之行众筹详情：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3586543" y="3229155"/>
            <a:ext cx="463640" cy="399690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283925" y="2307287"/>
            <a:ext cx="15630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设置筹资档位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83925" y="2853897"/>
            <a:ext cx="71525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设置的筹资档位分别为：￥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83925" y="3572252"/>
            <a:ext cx="15630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设置回报方案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83925" y="4118862"/>
            <a:ext cx="7152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设置的回报包括：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KK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的新书、藏书票、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打印勋章、尖峰对谈入场券，以及与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kk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共进晚餐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78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如何在众筹平台上发布项目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293819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以众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网为例，发布项目整个流程如下：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284355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弧形 49"/>
          <p:cNvSpPr/>
          <p:nvPr/>
        </p:nvSpPr>
        <p:spPr>
          <a:xfrm>
            <a:off x="2324087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2393564" y="3743971"/>
            <a:ext cx="758551" cy="758551"/>
            <a:chOff x="1176127" y="1939556"/>
            <a:chExt cx="974646" cy="974646"/>
          </a:xfrm>
        </p:grpSpPr>
        <p:sp>
          <p:nvSpPr>
            <p:cNvPr id="66" name="椭圆 6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203348" y="4142510"/>
            <a:ext cx="1120739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254049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弧形 77"/>
          <p:cNvSpPr/>
          <p:nvPr/>
        </p:nvSpPr>
        <p:spPr>
          <a:xfrm flipV="1">
            <a:off x="3990109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059586" y="3743971"/>
            <a:ext cx="758551" cy="758551"/>
            <a:chOff x="1176127" y="1939556"/>
            <a:chExt cx="974646" cy="974646"/>
          </a:xfrm>
        </p:grpSpPr>
        <p:sp>
          <p:nvSpPr>
            <p:cNvPr id="80" name="椭圆 7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弧形 82"/>
          <p:cNvSpPr/>
          <p:nvPr/>
        </p:nvSpPr>
        <p:spPr>
          <a:xfrm>
            <a:off x="5656131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5725608" y="3743971"/>
            <a:ext cx="758551" cy="758551"/>
            <a:chOff x="1176127" y="1939556"/>
            <a:chExt cx="974646" cy="974646"/>
          </a:xfrm>
        </p:grpSpPr>
        <p:sp>
          <p:nvSpPr>
            <p:cNvPr id="85" name="椭圆 84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弧形 88"/>
          <p:cNvSpPr/>
          <p:nvPr/>
        </p:nvSpPr>
        <p:spPr>
          <a:xfrm flipV="1">
            <a:off x="7322153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391630" y="3743971"/>
            <a:ext cx="758551" cy="758551"/>
            <a:chOff x="1176127" y="1939556"/>
            <a:chExt cx="974646" cy="974646"/>
          </a:xfrm>
        </p:grpSpPr>
        <p:sp>
          <p:nvSpPr>
            <p:cNvPr id="91" name="椭圆 90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弧形 95"/>
          <p:cNvSpPr/>
          <p:nvPr/>
        </p:nvSpPr>
        <p:spPr>
          <a:xfrm>
            <a:off x="8988175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9057652" y="3743971"/>
            <a:ext cx="758551" cy="758551"/>
            <a:chOff x="1176127" y="1939556"/>
            <a:chExt cx="974646" cy="974646"/>
          </a:xfrm>
        </p:grpSpPr>
        <p:sp>
          <p:nvSpPr>
            <p:cNvPr id="98" name="椭圆 97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4" name="直接连接符 103"/>
          <p:cNvCxnSpPr/>
          <p:nvPr/>
        </p:nvCxnSpPr>
        <p:spPr>
          <a:xfrm>
            <a:off x="4920071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6586093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8252115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9918137" y="4142510"/>
            <a:ext cx="1120739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784764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4447310" y="4613564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V="1">
            <a:off x="6096001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V="1">
            <a:off x="9407238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7772401" y="4613564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49582" y="2507671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注册用户，完成个人信息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101934" y="2507671"/>
            <a:ext cx="1988127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浏览众筹网站，了解其他项目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472054" y="2507671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填写发起众筹项目基本信息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503679" y="5096766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完善资料，建立信用度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6851952" y="5096766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项目，开始众筹之旅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53771" y="3849654"/>
            <a:ext cx="1077382" cy="583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</a:p>
        </p:txBody>
      </p:sp>
      <p:sp>
        <p:nvSpPr>
          <p:cNvPr id="121" name="圆角矩形 120"/>
          <p:cNvSpPr/>
          <p:nvPr/>
        </p:nvSpPr>
        <p:spPr>
          <a:xfrm>
            <a:off x="10490731" y="3849654"/>
            <a:ext cx="1077382" cy="583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lang="zh-CN" altLang="en-US" sz="2000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46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78" grpId="0" animBg="1"/>
      <p:bldP spid="83" grpId="0" animBg="1"/>
      <p:bldP spid="89" grpId="0" animBg="1"/>
      <p:bldP spid="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如何推广和实现众筹项目？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284313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51334" y="1270458"/>
            <a:ext cx="6488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在项目推广过程中，你要从以下几方面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入手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3796" y="2176379"/>
            <a:ext cx="1916557" cy="1947153"/>
            <a:chOff x="1926393" y="2176379"/>
            <a:chExt cx="1916557" cy="1947153"/>
          </a:xfrm>
        </p:grpSpPr>
        <p:sp>
          <p:nvSpPr>
            <p:cNvPr id="60" name="任意多边形 59"/>
            <p:cNvSpPr/>
            <p:nvPr/>
          </p:nvSpPr>
          <p:spPr>
            <a:xfrm>
              <a:off x="2120357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203483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27312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327632" y="2475484"/>
              <a:ext cx="472280" cy="421331"/>
            </a:xfrm>
            <a:custGeom>
              <a:avLst/>
              <a:gdLst>
                <a:gd name="connsiteX0" fmla="*/ 1367612 w 2537024"/>
                <a:gd name="connsiteY0" fmla="*/ 716904 h 2263334"/>
                <a:gd name="connsiteX1" fmla="*/ 2195951 w 2537024"/>
                <a:gd name="connsiteY1" fmla="*/ 469478 h 2263334"/>
                <a:gd name="connsiteX2" fmla="*/ 2217466 w 2537024"/>
                <a:gd name="connsiteY2" fmla="*/ 899784 h 2263334"/>
                <a:gd name="connsiteX3" fmla="*/ 2518680 w 2537024"/>
                <a:gd name="connsiteY3" fmla="*/ 1082664 h 2263334"/>
                <a:gd name="connsiteX4" fmla="*/ 2432619 w 2537024"/>
                <a:gd name="connsiteY4" fmla="*/ 1631304 h 2263334"/>
                <a:gd name="connsiteX5" fmla="*/ 1851706 w 2537024"/>
                <a:gd name="connsiteY5" fmla="*/ 2115398 h 2263334"/>
                <a:gd name="connsiteX6" fmla="*/ 1227763 w 2537024"/>
                <a:gd name="connsiteY6" fmla="*/ 2244490 h 2263334"/>
                <a:gd name="connsiteX7" fmla="*/ 646850 w 2537024"/>
                <a:gd name="connsiteY7" fmla="*/ 2233732 h 2263334"/>
                <a:gd name="connsiteX8" fmla="*/ 195029 w 2537024"/>
                <a:gd name="connsiteY8" fmla="*/ 1975549 h 2263334"/>
                <a:gd name="connsiteX9" fmla="*/ 22906 w 2537024"/>
                <a:gd name="connsiteY9" fmla="*/ 1609789 h 2263334"/>
                <a:gd name="connsiteX10" fmla="*/ 55179 w 2537024"/>
                <a:gd name="connsiteY10" fmla="*/ 1093422 h 2263334"/>
                <a:gd name="connsiteX11" fmla="*/ 507000 w 2537024"/>
                <a:gd name="connsiteY11" fmla="*/ 351144 h 2263334"/>
                <a:gd name="connsiteX12" fmla="*/ 1087913 w 2537024"/>
                <a:gd name="connsiteY12" fmla="*/ 6899 h 2263334"/>
                <a:gd name="connsiteX13" fmla="*/ 1367612 w 2537024"/>
                <a:gd name="connsiteY13" fmla="*/ 168264 h 2263334"/>
                <a:gd name="connsiteX14" fmla="*/ 1367612 w 2537024"/>
                <a:gd name="connsiteY14" fmla="*/ 716904 h 2263334"/>
                <a:gd name="connsiteX0" fmla="*/ 1367612 w 2537024"/>
                <a:gd name="connsiteY0" fmla="*/ 716904 h 2263334"/>
                <a:gd name="connsiteX1" fmla="*/ 1776403 w 2537024"/>
                <a:gd name="connsiteY1" fmla="*/ 490994 h 2263334"/>
                <a:gd name="connsiteX2" fmla="*/ 2195951 w 2537024"/>
                <a:gd name="connsiteY2" fmla="*/ 469478 h 2263334"/>
                <a:gd name="connsiteX3" fmla="*/ 2217466 w 2537024"/>
                <a:gd name="connsiteY3" fmla="*/ 899784 h 2263334"/>
                <a:gd name="connsiteX4" fmla="*/ 2518680 w 2537024"/>
                <a:gd name="connsiteY4" fmla="*/ 1082664 h 2263334"/>
                <a:gd name="connsiteX5" fmla="*/ 2432619 w 2537024"/>
                <a:gd name="connsiteY5" fmla="*/ 1631304 h 2263334"/>
                <a:gd name="connsiteX6" fmla="*/ 1851706 w 2537024"/>
                <a:gd name="connsiteY6" fmla="*/ 2115398 h 2263334"/>
                <a:gd name="connsiteX7" fmla="*/ 1227763 w 2537024"/>
                <a:gd name="connsiteY7" fmla="*/ 2244490 h 2263334"/>
                <a:gd name="connsiteX8" fmla="*/ 646850 w 2537024"/>
                <a:gd name="connsiteY8" fmla="*/ 2233732 h 2263334"/>
                <a:gd name="connsiteX9" fmla="*/ 195029 w 2537024"/>
                <a:gd name="connsiteY9" fmla="*/ 1975549 h 2263334"/>
                <a:gd name="connsiteX10" fmla="*/ 22906 w 2537024"/>
                <a:gd name="connsiteY10" fmla="*/ 1609789 h 2263334"/>
                <a:gd name="connsiteX11" fmla="*/ 55179 w 2537024"/>
                <a:gd name="connsiteY11" fmla="*/ 1093422 h 2263334"/>
                <a:gd name="connsiteX12" fmla="*/ 507000 w 2537024"/>
                <a:gd name="connsiteY12" fmla="*/ 351144 h 2263334"/>
                <a:gd name="connsiteX13" fmla="*/ 1087913 w 2537024"/>
                <a:gd name="connsiteY13" fmla="*/ 6899 h 2263334"/>
                <a:gd name="connsiteX14" fmla="*/ 1367612 w 2537024"/>
                <a:gd name="connsiteY14" fmla="*/ 168264 h 2263334"/>
                <a:gd name="connsiteX15" fmla="*/ 1367612 w 2537024"/>
                <a:gd name="connsiteY15" fmla="*/ 716904 h 2263334"/>
                <a:gd name="connsiteX0" fmla="*/ 1367612 w 2537024"/>
                <a:gd name="connsiteY0" fmla="*/ 716904 h 2263334"/>
                <a:gd name="connsiteX1" fmla="*/ 1776403 w 2537024"/>
                <a:gd name="connsiteY1" fmla="*/ 490994 h 2263334"/>
                <a:gd name="connsiteX2" fmla="*/ 2195951 w 2537024"/>
                <a:gd name="connsiteY2" fmla="*/ 469478 h 2263334"/>
                <a:gd name="connsiteX3" fmla="*/ 2260497 w 2537024"/>
                <a:gd name="connsiteY3" fmla="*/ 727662 h 2263334"/>
                <a:gd name="connsiteX4" fmla="*/ 2217466 w 2537024"/>
                <a:gd name="connsiteY4" fmla="*/ 899784 h 2263334"/>
                <a:gd name="connsiteX5" fmla="*/ 2518680 w 2537024"/>
                <a:gd name="connsiteY5" fmla="*/ 1082664 h 2263334"/>
                <a:gd name="connsiteX6" fmla="*/ 2432619 w 2537024"/>
                <a:gd name="connsiteY6" fmla="*/ 1631304 h 2263334"/>
                <a:gd name="connsiteX7" fmla="*/ 1851706 w 2537024"/>
                <a:gd name="connsiteY7" fmla="*/ 2115398 h 2263334"/>
                <a:gd name="connsiteX8" fmla="*/ 1227763 w 2537024"/>
                <a:gd name="connsiteY8" fmla="*/ 2244490 h 2263334"/>
                <a:gd name="connsiteX9" fmla="*/ 646850 w 2537024"/>
                <a:gd name="connsiteY9" fmla="*/ 2233732 h 2263334"/>
                <a:gd name="connsiteX10" fmla="*/ 195029 w 2537024"/>
                <a:gd name="connsiteY10" fmla="*/ 1975549 h 2263334"/>
                <a:gd name="connsiteX11" fmla="*/ 22906 w 2537024"/>
                <a:gd name="connsiteY11" fmla="*/ 1609789 h 2263334"/>
                <a:gd name="connsiteX12" fmla="*/ 55179 w 2537024"/>
                <a:gd name="connsiteY12" fmla="*/ 1093422 h 2263334"/>
                <a:gd name="connsiteX13" fmla="*/ 507000 w 2537024"/>
                <a:gd name="connsiteY13" fmla="*/ 351144 h 2263334"/>
                <a:gd name="connsiteX14" fmla="*/ 1087913 w 2537024"/>
                <a:gd name="connsiteY14" fmla="*/ 6899 h 2263334"/>
                <a:gd name="connsiteX15" fmla="*/ 1367612 w 2537024"/>
                <a:gd name="connsiteY15" fmla="*/ 168264 h 2263334"/>
                <a:gd name="connsiteX16" fmla="*/ 1367612 w 2537024"/>
                <a:gd name="connsiteY16" fmla="*/ 716904 h 226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7024" h="2263334">
                  <a:moveTo>
                    <a:pt x="1367612" y="716904"/>
                  </a:moveTo>
                  <a:cubicBezTo>
                    <a:pt x="1435744" y="770692"/>
                    <a:pt x="1638347" y="532232"/>
                    <a:pt x="1776403" y="490994"/>
                  </a:cubicBezTo>
                  <a:cubicBezTo>
                    <a:pt x="1914459" y="449756"/>
                    <a:pt x="2115269" y="430033"/>
                    <a:pt x="2195951" y="469478"/>
                  </a:cubicBezTo>
                  <a:cubicBezTo>
                    <a:pt x="2276633" y="508923"/>
                    <a:pt x="2256911" y="655944"/>
                    <a:pt x="2260497" y="727662"/>
                  </a:cubicBezTo>
                  <a:cubicBezTo>
                    <a:pt x="2264083" y="799380"/>
                    <a:pt x="2174435" y="840617"/>
                    <a:pt x="2217466" y="899784"/>
                  </a:cubicBezTo>
                  <a:cubicBezTo>
                    <a:pt x="2260497" y="958951"/>
                    <a:pt x="2482821" y="960744"/>
                    <a:pt x="2518680" y="1082664"/>
                  </a:cubicBezTo>
                  <a:cubicBezTo>
                    <a:pt x="2554539" y="1204584"/>
                    <a:pt x="2543781" y="1459182"/>
                    <a:pt x="2432619" y="1631304"/>
                  </a:cubicBezTo>
                  <a:cubicBezTo>
                    <a:pt x="2321457" y="1803426"/>
                    <a:pt x="2052515" y="2013200"/>
                    <a:pt x="1851706" y="2115398"/>
                  </a:cubicBezTo>
                  <a:cubicBezTo>
                    <a:pt x="1650897" y="2217596"/>
                    <a:pt x="1428572" y="2224768"/>
                    <a:pt x="1227763" y="2244490"/>
                  </a:cubicBezTo>
                  <a:cubicBezTo>
                    <a:pt x="1026954" y="2264212"/>
                    <a:pt x="818972" y="2278556"/>
                    <a:pt x="646850" y="2233732"/>
                  </a:cubicBezTo>
                  <a:cubicBezTo>
                    <a:pt x="474728" y="2188909"/>
                    <a:pt x="299020" y="2079539"/>
                    <a:pt x="195029" y="1975549"/>
                  </a:cubicBezTo>
                  <a:cubicBezTo>
                    <a:pt x="91038" y="1871559"/>
                    <a:pt x="46214" y="1756810"/>
                    <a:pt x="22906" y="1609789"/>
                  </a:cubicBezTo>
                  <a:cubicBezTo>
                    <a:pt x="-402" y="1462768"/>
                    <a:pt x="-25503" y="1303196"/>
                    <a:pt x="55179" y="1093422"/>
                  </a:cubicBezTo>
                  <a:cubicBezTo>
                    <a:pt x="135861" y="883648"/>
                    <a:pt x="334878" y="532231"/>
                    <a:pt x="507000" y="351144"/>
                  </a:cubicBezTo>
                  <a:cubicBezTo>
                    <a:pt x="679122" y="170057"/>
                    <a:pt x="944478" y="37379"/>
                    <a:pt x="1087913" y="6899"/>
                  </a:cubicBezTo>
                  <a:cubicBezTo>
                    <a:pt x="1231348" y="-23581"/>
                    <a:pt x="1320996" y="49930"/>
                    <a:pt x="1367612" y="168264"/>
                  </a:cubicBezTo>
                  <a:cubicBezTo>
                    <a:pt x="1414228" y="286598"/>
                    <a:pt x="1299480" y="663116"/>
                    <a:pt x="1367612" y="7169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9304" y="2701863"/>
              <a:ext cx="452627" cy="56848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926393" y="3538757"/>
              <a:ext cx="16671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善于利用平台提供的推广工具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90937" y="2176379"/>
            <a:ext cx="1996759" cy="1951786"/>
            <a:chOff x="3985644" y="2176379"/>
            <a:chExt cx="1996759" cy="1951786"/>
          </a:xfrm>
        </p:grpSpPr>
        <p:sp>
          <p:nvSpPr>
            <p:cNvPr id="70" name="任意多边形 69"/>
            <p:cNvSpPr/>
            <p:nvPr/>
          </p:nvSpPr>
          <p:spPr>
            <a:xfrm>
              <a:off x="4259810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342936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5566765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985644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把项目发起人的能量充分发挥出来</a:t>
              </a: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4566092" y="2355049"/>
              <a:ext cx="666680" cy="921907"/>
              <a:chOff x="6941141" y="5296253"/>
              <a:chExt cx="536868" cy="742399"/>
            </a:xfrm>
          </p:grpSpPr>
          <p:sp>
            <p:nvSpPr>
              <p:cNvPr id="133" name="Freeform 150"/>
              <p:cNvSpPr>
                <a:spLocks/>
              </p:cNvSpPr>
              <p:nvPr/>
            </p:nvSpPr>
            <p:spPr bwMode="black">
              <a:xfrm>
                <a:off x="7125930" y="5891200"/>
                <a:ext cx="194525" cy="147452"/>
              </a:xfrm>
              <a:custGeom>
                <a:avLst/>
                <a:gdLst>
                  <a:gd name="T0" fmla="*/ 422 w 541"/>
                  <a:gd name="T1" fmla="*/ 196 h 410"/>
                  <a:gd name="T2" fmla="*/ 536 w 541"/>
                  <a:gd name="T3" fmla="*/ 14 h 410"/>
                  <a:gd name="T4" fmla="*/ 528 w 541"/>
                  <a:gd name="T5" fmla="*/ 0 h 410"/>
                  <a:gd name="T6" fmla="*/ 12 w 541"/>
                  <a:gd name="T7" fmla="*/ 0 h 410"/>
                  <a:gd name="T8" fmla="*/ 5 w 541"/>
                  <a:gd name="T9" fmla="*/ 14 h 410"/>
                  <a:gd name="T10" fmla="*/ 138 w 541"/>
                  <a:gd name="T11" fmla="*/ 197 h 410"/>
                  <a:gd name="T12" fmla="*/ 149 w 541"/>
                  <a:gd name="T13" fmla="*/ 206 h 410"/>
                  <a:gd name="T14" fmla="*/ 142 w 541"/>
                  <a:gd name="T15" fmla="*/ 229 h 410"/>
                  <a:gd name="T16" fmla="*/ 152 w 541"/>
                  <a:gd name="T17" fmla="*/ 256 h 410"/>
                  <a:gd name="T18" fmla="*/ 142 w 541"/>
                  <a:gd name="T19" fmla="*/ 282 h 410"/>
                  <a:gd name="T20" fmla="*/ 152 w 541"/>
                  <a:gd name="T21" fmla="*/ 309 h 410"/>
                  <a:gd name="T22" fmla="*/ 142 w 541"/>
                  <a:gd name="T23" fmla="*/ 336 h 410"/>
                  <a:gd name="T24" fmla="*/ 184 w 541"/>
                  <a:gd name="T25" fmla="*/ 377 h 410"/>
                  <a:gd name="T26" fmla="*/ 212 w 541"/>
                  <a:gd name="T27" fmla="*/ 377 h 410"/>
                  <a:gd name="T28" fmla="*/ 234 w 541"/>
                  <a:gd name="T29" fmla="*/ 407 h 410"/>
                  <a:gd name="T30" fmla="*/ 240 w 541"/>
                  <a:gd name="T31" fmla="*/ 410 h 410"/>
                  <a:gd name="T32" fmla="*/ 335 w 541"/>
                  <a:gd name="T33" fmla="*/ 410 h 410"/>
                  <a:gd name="T34" fmla="*/ 341 w 541"/>
                  <a:gd name="T35" fmla="*/ 407 h 410"/>
                  <a:gd name="T36" fmla="*/ 360 w 541"/>
                  <a:gd name="T37" fmla="*/ 377 h 410"/>
                  <a:gd name="T38" fmla="*/ 384 w 541"/>
                  <a:gd name="T39" fmla="*/ 377 h 410"/>
                  <a:gd name="T40" fmla="*/ 425 w 541"/>
                  <a:gd name="T41" fmla="*/ 336 h 410"/>
                  <a:gd name="T42" fmla="*/ 415 w 541"/>
                  <a:gd name="T43" fmla="*/ 309 h 410"/>
                  <a:gd name="T44" fmla="*/ 425 w 541"/>
                  <a:gd name="T45" fmla="*/ 282 h 410"/>
                  <a:gd name="T46" fmla="*/ 415 w 541"/>
                  <a:gd name="T47" fmla="*/ 256 h 410"/>
                  <a:gd name="T48" fmla="*/ 425 w 541"/>
                  <a:gd name="T49" fmla="*/ 229 h 410"/>
                  <a:gd name="T50" fmla="*/ 416 w 541"/>
                  <a:gd name="T51" fmla="*/ 203 h 410"/>
                  <a:gd name="T52" fmla="*/ 422 w 541"/>
                  <a:gd name="T53" fmla="*/ 19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1" h="410">
                    <a:moveTo>
                      <a:pt x="422" y="196"/>
                    </a:moveTo>
                    <a:cubicBezTo>
                      <a:pt x="536" y="14"/>
                      <a:pt x="536" y="14"/>
                      <a:pt x="536" y="14"/>
                    </a:cubicBezTo>
                    <a:cubicBezTo>
                      <a:pt x="541" y="7"/>
                      <a:pt x="537" y="0"/>
                      <a:pt x="5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" y="0"/>
                      <a:pt x="0" y="6"/>
                      <a:pt x="5" y="14"/>
                    </a:cubicBezTo>
                    <a:cubicBezTo>
                      <a:pt x="138" y="197"/>
                      <a:pt x="138" y="197"/>
                      <a:pt x="138" y="197"/>
                    </a:cubicBezTo>
                    <a:cubicBezTo>
                      <a:pt x="140" y="201"/>
                      <a:pt x="145" y="204"/>
                      <a:pt x="149" y="206"/>
                    </a:cubicBezTo>
                    <a:cubicBezTo>
                      <a:pt x="145" y="213"/>
                      <a:pt x="142" y="221"/>
                      <a:pt x="142" y="229"/>
                    </a:cubicBezTo>
                    <a:cubicBezTo>
                      <a:pt x="142" y="239"/>
                      <a:pt x="146" y="248"/>
                      <a:pt x="152" y="256"/>
                    </a:cubicBezTo>
                    <a:cubicBezTo>
                      <a:pt x="146" y="263"/>
                      <a:pt x="142" y="272"/>
                      <a:pt x="142" y="282"/>
                    </a:cubicBezTo>
                    <a:cubicBezTo>
                      <a:pt x="142" y="293"/>
                      <a:pt x="146" y="302"/>
                      <a:pt x="152" y="309"/>
                    </a:cubicBezTo>
                    <a:cubicBezTo>
                      <a:pt x="146" y="316"/>
                      <a:pt x="142" y="326"/>
                      <a:pt x="142" y="336"/>
                    </a:cubicBezTo>
                    <a:cubicBezTo>
                      <a:pt x="142" y="359"/>
                      <a:pt x="161" y="377"/>
                      <a:pt x="184" y="377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34" y="407"/>
                      <a:pt x="234" y="407"/>
                      <a:pt x="234" y="407"/>
                    </a:cubicBezTo>
                    <a:cubicBezTo>
                      <a:pt x="235" y="409"/>
                      <a:pt x="238" y="410"/>
                      <a:pt x="240" y="410"/>
                    </a:cubicBezTo>
                    <a:cubicBezTo>
                      <a:pt x="335" y="410"/>
                      <a:pt x="335" y="410"/>
                      <a:pt x="335" y="410"/>
                    </a:cubicBezTo>
                    <a:cubicBezTo>
                      <a:pt x="337" y="410"/>
                      <a:pt x="340" y="409"/>
                      <a:pt x="341" y="407"/>
                    </a:cubicBezTo>
                    <a:cubicBezTo>
                      <a:pt x="360" y="377"/>
                      <a:pt x="360" y="377"/>
                      <a:pt x="360" y="377"/>
                    </a:cubicBezTo>
                    <a:cubicBezTo>
                      <a:pt x="384" y="377"/>
                      <a:pt x="384" y="377"/>
                      <a:pt x="384" y="377"/>
                    </a:cubicBezTo>
                    <a:cubicBezTo>
                      <a:pt x="407" y="377"/>
                      <a:pt x="425" y="359"/>
                      <a:pt x="425" y="336"/>
                    </a:cubicBezTo>
                    <a:cubicBezTo>
                      <a:pt x="425" y="326"/>
                      <a:pt x="421" y="316"/>
                      <a:pt x="415" y="309"/>
                    </a:cubicBezTo>
                    <a:cubicBezTo>
                      <a:pt x="421" y="302"/>
                      <a:pt x="425" y="293"/>
                      <a:pt x="425" y="282"/>
                    </a:cubicBezTo>
                    <a:cubicBezTo>
                      <a:pt x="425" y="272"/>
                      <a:pt x="421" y="263"/>
                      <a:pt x="415" y="256"/>
                    </a:cubicBezTo>
                    <a:cubicBezTo>
                      <a:pt x="421" y="248"/>
                      <a:pt x="425" y="239"/>
                      <a:pt x="425" y="229"/>
                    </a:cubicBezTo>
                    <a:cubicBezTo>
                      <a:pt x="425" y="219"/>
                      <a:pt x="421" y="210"/>
                      <a:pt x="416" y="203"/>
                    </a:cubicBezTo>
                    <a:cubicBezTo>
                      <a:pt x="418" y="201"/>
                      <a:pt x="420" y="198"/>
                      <a:pt x="422" y="19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4" name="Freeform 151"/>
              <p:cNvSpPr>
                <a:spLocks noEditPoints="1"/>
              </p:cNvSpPr>
              <p:nvPr/>
            </p:nvSpPr>
            <p:spPr bwMode="black">
              <a:xfrm>
                <a:off x="7083159" y="5417498"/>
                <a:ext cx="254191" cy="395335"/>
              </a:xfrm>
              <a:custGeom>
                <a:avLst/>
                <a:gdLst>
                  <a:gd name="T0" fmla="*/ 122 w 707"/>
                  <a:gd name="T1" fmla="*/ 705 h 1100"/>
                  <a:gd name="T2" fmla="*/ 642 w 707"/>
                  <a:gd name="T3" fmla="*/ 515 h 1100"/>
                  <a:gd name="T4" fmla="*/ 691 w 707"/>
                  <a:gd name="T5" fmla="*/ 408 h 1100"/>
                  <a:gd name="T6" fmla="*/ 584 w 707"/>
                  <a:gd name="T7" fmla="*/ 359 h 1100"/>
                  <a:gd name="T8" fmla="*/ 65 w 707"/>
                  <a:gd name="T9" fmla="*/ 548 h 1100"/>
                  <a:gd name="T10" fmla="*/ 15 w 707"/>
                  <a:gd name="T11" fmla="*/ 655 h 1100"/>
                  <a:gd name="T12" fmla="*/ 122 w 707"/>
                  <a:gd name="T13" fmla="*/ 705 h 1100"/>
                  <a:gd name="T14" fmla="*/ 652 w 707"/>
                  <a:gd name="T15" fmla="*/ 714 h 1100"/>
                  <a:gd name="T16" fmla="*/ 706 w 707"/>
                  <a:gd name="T17" fmla="*/ 636 h 1100"/>
                  <a:gd name="T18" fmla="*/ 701 w 707"/>
                  <a:gd name="T19" fmla="*/ 608 h 1100"/>
                  <a:gd name="T20" fmla="*/ 594 w 707"/>
                  <a:gd name="T21" fmla="*/ 558 h 1100"/>
                  <a:gd name="T22" fmla="*/ 75 w 707"/>
                  <a:gd name="T23" fmla="*/ 748 h 1100"/>
                  <a:gd name="T24" fmla="*/ 20 w 707"/>
                  <a:gd name="T25" fmla="*/ 825 h 1100"/>
                  <a:gd name="T26" fmla="*/ 20 w 707"/>
                  <a:gd name="T27" fmla="*/ 826 h 1100"/>
                  <a:gd name="T28" fmla="*/ 73 w 707"/>
                  <a:gd name="T29" fmla="*/ 904 h 1100"/>
                  <a:gd name="T30" fmla="*/ 190 w 707"/>
                  <a:gd name="T31" fmla="*/ 951 h 1100"/>
                  <a:gd name="T32" fmla="*/ 190 w 707"/>
                  <a:gd name="T33" fmla="*/ 1014 h 1100"/>
                  <a:gd name="T34" fmla="*/ 191 w 707"/>
                  <a:gd name="T35" fmla="*/ 1023 h 1100"/>
                  <a:gd name="T36" fmla="*/ 132 w 707"/>
                  <a:gd name="T37" fmla="*/ 1023 h 1100"/>
                  <a:gd name="T38" fmla="*/ 115 w 707"/>
                  <a:gd name="T39" fmla="*/ 1040 h 1100"/>
                  <a:gd name="T40" fmla="*/ 115 w 707"/>
                  <a:gd name="T41" fmla="*/ 1083 h 1100"/>
                  <a:gd name="T42" fmla="*/ 132 w 707"/>
                  <a:gd name="T43" fmla="*/ 1100 h 1100"/>
                  <a:gd name="T44" fmla="*/ 648 w 707"/>
                  <a:gd name="T45" fmla="*/ 1100 h 1100"/>
                  <a:gd name="T46" fmla="*/ 664 w 707"/>
                  <a:gd name="T47" fmla="*/ 1083 h 1100"/>
                  <a:gd name="T48" fmla="*/ 664 w 707"/>
                  <a:gd name="T49" fmla="*/ 1040 h 1100"/>
                  <a:gd name="T50" fmla="*/ 648 w 707"/>
                  <a:gd name="T51" fmla="*/ 1023 h 1100"/>
                  <a:gd name="T52" fmla="*/ 622 w 707"/>
                  <a:gd name="T53" fmla="*/ 1023 h 1100"/>
                  <a:gd name="T54" fmla="*/ 622 w 707"/>
                  <a:gd name="T55" fmla="*/ 1013 h 1100"/>
                  <a:gd name="T56" fmla="*/ 622 w 707"/>
                  <a:gd name="T57" fmla="*/ 873 h 1100"/>
                  <a:gd name="T58" fmla="*/ 539 w 707"/>
                  <a:gd name="T59" fmla="*/ 790 h 1100"/>
                  <a:gd name="T60" fmla="*/ 456 w 707"/>
                  <a:gd name="T61" fmla="*/ 873 h 1100"/>
                  <a:gd name="T62" fmla="*/ 456 w 707"/>
                  <a:gd name="T63" fmla="*/ 1013 h 1100"/>
                  <a:gd name="T64" fmla="*/ 457 w 707"/>
                  <a:gd name="T65" fmla="*/ 1023 h 1100"/>
                  <a:gd name="T66" fmla="*/ 355 w 707"/>
                  <a:gd name="T67" fmla="*/ 1023 h 1100"/>
                  <a:gd name="T68" fmla="*/ 356 w 707"/>
                  <a:gd name="T69" fmla="*/ 1014 h 1100"/>
                  <a:gd name="T70" fmla="*/ 357 w 707"/>
                  <a:gd name="T71" fmla="*/ 895 h 1100"/>
                  <a:gd name="T72" fmla="*/ 346 w 707"/>
                  <a:gd name="T73" fmla="*/ 855 h 1100"/>
                  <a:gd name="T74" fmla="*/ 161 w 707"/>
                  <a:gd name="T75" fmla="*/ 885 h 1100"/>
                  <a:gd name="T76" fmla="*/ 348 w 707"/>
                  <a:gd name="T77" fmla="*/ 826 h 1100"/>
                  <a:gd name="T78" fmla="*/ 652 w 707"/>
                  <a:gd name="T79" fmla="*/ 714 h 1100"/>
                  <a:gd name="T80" fmla="*/ 122 w 707"/>
                  <a:gd name="T81" fmla="*/ 500 h 1100"/>
                  <a:gd name="T82" fmla="*/ 642 w 707"/>
                  <a:gd name="T83" fmla="*/ 310 h 1100"/>
                  <a:gd name="T84" fmla="*/ 696 w 707"/>
                  <a:gd name="T85" fmla="*/ 232 h 1100"/>
                  <a:gd name="T86" fmla="*/ 695 w 707"/>
                  <a:gd name="T87" fmla="*/ 223 h 1100"/>
                  <a:gd name="T88" fmla="*/ 624 w 707"/>
                  <a:gd name="T89" fmla="*/ 149 h 1100"/>
                  <a:gd name="T90" fmla="*/ 499 w 707"/>
                  <a:gd name="T91" fmla="*/ 132 h 1100"/>
                  <a:gd name="T92" fmla="*/ 509 w 707"/>
                  <a:gd name="T93" fmla="*/ 93 h 1100"/>
                  <a:gd name="T94" fmla="*/ 504 w 707"/>
                  <a:gd name="T95" fmla="*/ 66 h 1100"/>
                  <a:gd name="T96" fmla="*/ 398 w 707"/>
                  <a:gd name="T97" fmla="*/ 15 h 1100"/>
                  <a:gd name="T98" fmla="*/ 166 w 707"/>
                  <a:gd name="T99" fmla="*/ 96 h 1100"/>
                  <a:gd name="T100" fmla="*/ 110 w 707"/>
                  <a:gd name="T101" fmla="*/ 175 h 1100"/>
                  <a:gd name="T102" fmla="*/ 111 w 707"/>
                  <a:gd name="T103" fmla="*/ 184 h 1100"/>
                  <a:gd name="T104" fmla="*/ 182 w 707"/>
                  <a:gd name="T105" fmla="*/ 257 h 1100"/>
                  <a:gd name="T106" fmla="*/ 243 w 707"/>
                  <a:gd name="T107" fmla="*/ 266 h 1100"/>
                  <a:gd name="T108" fmla="*/ 439 w 707"/>
                  <a:gd name="T109" fmla="*/ 213 h 1100"/>
                  <a:gd name="T110" fmla="*/ 225 w 707"/>
                  <a:gd name="T111" fmla="*/ 285 h 1100"/>
                  <a:gd name="T112" fmla="*/ 65 w 707"/>
                  <a:gd name="T113" fmla="*/ 343 h 1100"/>
                  <a:gd name="T114" fmla="*/ 11 w 707"/>
                  <a:gd name="T115" fmla="*/ 422 h 1100"/>
                  <a:gd name="T116" fmla="*/ 15 w 707"/>
                  <a:gd name="T117" fmla="*/ 451 h 1100"/>
                  <a:gd name="T118" fmla="*/ 122 w 707"/>
                  <a:gd name="T119" fmla="*/ 5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7" h="1100">
                    <a:moveTo>
                      <a:pt x="122" y="705"/>
                    </a:moveTo>
                    <a:cubicBezTo>
                      <a:pt x="642" y="515"/>
                      <a:pt x="642" y="515"/>
                      <a:pt x="642" y="515"/>
                    </a:cubicBezTo>
                    <a:cubicBezTo>
                      <a:pt x="684" y="499"/>
                      <a:pt x="707" y="451"/>
                      <a:pt x="691" y="408"/>
                    </a:cubicBezTo>
                    <a:cubicBezTo>
                      <a:pt x="675" y="365"/>
                      <a:pt x="627" y="343"/>
                      <a:pt x="584" y="359"/>
                    </a:cubicBezTo>
                    <a:cubicBezTo>
                      <a:pt x="65" y="548"/>
                      <a:pt x="65" y="548"/>
                      <a:pt x="65" y="548"/>
                    </a:cubicBezTo>
                    <a:cubicBezTo>
                      <a:pt x="22" y="564"/>
                      <a:pt x="0" y="612"/>
                      <a:pt x="15" y="655"/>
                    </a:cubicBezTo>
                    <a:cubicBezTo>
                      <a:pt x="31" y="698"/>
                      <a:pt x="79" y="721"/>
                      <a:pt x="122" y="705"/>
                    </a:cubicBezTo>
                    <a:close/>
                    <a:moveTo>
                      <a:pt x="652" y="714"/>
                    </a:moveTo>
                    <a:cubicBezTo>
                      <a:pt x="685" y="702"/>
                      <a:pt x="706" y="671"/>
                      <a:pt x="706" y="636"/>
                    </a:cubicBezTo>
                    <a:cubicBezTo>
                      <a:pt x="706" y="627"/>
                      <a:pt x="704" y="617"/>
                      <a:pt x="701" y="608"/>
                    </a:cubicBezTo>
                    <a:cubicBezTo>
                      <a:pt x="685" y="565"/>
                      <a:pt x="637" y="543"/>
                      <a:pt x="594" y="558"/>
                    </a:cubicBezTo>
                    <a:cubicBezTo>
                      <a:pt x="75" y="748"/>
                      <a:pt x="75" y="748"/>
                      <a:pt x="75" y="748"/>
                    </a:cubicBezTo>
                    <a:cubicBezTo>
                      <a:pt x="43" y="760"/>
                      <a:pt x="21" y="790"/>
                      <a:pt x="20" y="825"/>
                    </a:cubicBezTo>
                    <a:cubicBezTo>
                      <a:pt x="20" y="826"/>
                      <a:pt x="20" y="826"/>
                      <a:pt x="20" y="826"/>
                    </a:cubicBezTo>
                    <a:cubicBezTo>
                      <a:pt x="20" y="860"/>
                      <a:pt x="41" y="891"/>
                      <a:pt x="73" y="904"/>
                    </a:cubicBezTo>
                    <a:cubicBezTo>
                      <a:pt x="73" y="904"/>
                      <a:pt x="140" y="931"/>
                      <a:pt x="190" y="951"/>
                    </a:cubicBezTo>
                    <a:cubicBezTo>
                      <a:pt x="190" y="982"/>
                      <a:pt x="190" y="1014"/>
                      <a:pt x="190" y="1014"/>
                    </a:cubicBezTo>
                    <a:cubicBezTo>
                      <a:pt x="190" y="1017"/>
                      <a:pt x="190" y="1020"/>
                      <a:pt x="191" y="1023"/>
                    </a:cubicBezTo>
                    <a:cubicBezTo>
                      <a:pt x="132" y="1023"/>
                      <a:pt x="132" y="1023"/>
                      <a:pt x="132" y="1023"/>
                    </a:cubicBezTo>
                    <a:cubicBezTo>
                      <a:pt x="122" y="1023"/>
                      <a:pt x="115" y="1030"/>
                      <a:pt x="115" y="1040"/>
                    </a:cubicBezTo>
                    <a:cubicBezTo>
                      <a:pt x="115" y="1083"/>
                      <a:pt x="115" y="1083"/>
                      <a:pt x="115" y="1083"/>
                    </a:cubicBezTo>
                    <a:cubicBezTo>
                      <a:pt x="115" y="1093"/>
                      <a:pt x="122" y="1100"/>
                      <a:pt x="132" y="1100"/>
                    </a:cubicBezTo>
                    <a:cubicBezTo>
                      <a:pt x="648" y="1100"/>
                      <a:pt x="648" y="1100"/>
                      <a:pt x="648" y="1100"/>
                    </a:cubicBezTo>
                    <a:cubicBezTo>
                      <a:pt x="657" y="1100"/>
                      <a:pt x="664" y="1093"/>
                      <a:pt x="664" y="1083"/>
                    </a:cubicBezTo>
                    <a:cubicBezTo>
                      <a:pt x="664" y="1040"/>
                      <a:pt x="664" y="1040"/>
                      <a:pt x="664" y="1040"/>
                    </a:cubicBezTo>
                    <a:cubicBezTo>
                      <a:pt x="664" y="1030"/>
                      <a:pt x="657" y="1023"/>
                      <a:pt x="648" y="1023"/>
                    </a:cubicBezTo>
                    <a:cubicBezTo>
                      <a:pt x="622" y="1023"/>
                      <a:pt x="622" y="1023"/>
                      <a:pt x="622" y="1023"/>
                    </a:cubicBezTo>
                    <a:cubicBezTo>
                      <a:pt x="622" y="1020"/>
                      <a:pt x="622" y="1017"/>
                      <a:pt x="622" y="1013"/>
                    </a:cubicBezTo>
                    <a:cubicBezTo>
                      <a:pt x="622" y="873"/>
                      <a:pt x="622" y="873"/>
                      <a:pt x="622" y="873"/>
                    </a:cubicBezTo>
                    <a:cubicBezTo>
                      <a:pt x="622" y="827"/>
                      <a:pt x="585" y="790"/>
                      <a:pt x="539" y="790"/>
                    </a:cubicBezTo>
                    <a:cubicBezTo>
                      <a:pt x="493" y="790"/>
                      <a:pt x="456" y="827"/>
                      <a:pt x="456" y="873"/>
                    </a:cubicBezTo>
                    <a:cubicBezTo>
                      <a:pt x="456" y="1013"/>
                      <a:pt x="456" y="1013"/>
                      <a:pt x="456" y="1013"/>
                    </a:cubicBezTo>
                    <a:cubicBezTo>
                      <a:pt x="456" y="1017"/>
                      <a:pt x="456" y="1020"/>
                      <a:pt x="457" y="1023"/>
                    </a:cubicBezTo>
                    <a:cubicBezTo>
                      <a:pt x="355" y="1023"/>
                      <a:pt x="355" y="1023"/>
                      <a:pt x="355" y="1023"/>
                    </a:cubicBezTo>
                    <a:cubicBezTo>
                      <a:pt x="356" y="1020"/>
                      <a:pt x="356" y="1017"/>
                      <a:pt x="356" y="1014"/>
                    </a:cubicBezTo>
                    <a:cubicBezTo>
                      <a:pt x="357" y="895"/>
                      <a:pt x="357" y="895"/>
                      <a:pt x="357" y="895"/>
                    </a:cubicBezTo>
                    <a:cubicBezTo>
                      <a:pt x="357" y="880"/>
                      <a:pt x="353" y="867"/>
                      <a:pt x="346" y="855"/>
                    </a:cubicBezTo>
                    <a:cubicBezTo>
                      <a:pt x="161" y="885"/>
                      <a:pt x="161" y="885"/>
                      <a:pt x="161" y="885"/>
                    </a:cubicBezTo>
                    <a:cubicBezTo>
                      <a:pt x="348" y="826"/>
                      <a:pt x="348" y="826"/>
                      <a:pt x="348" y="826"/>
                    </a:cubicBezTo>
                    <a:cubicBezTo>
                      <a:pt x="495" y="772"/>
                      <a:pt x="652" y="714"/>
                      <a:pt x="652" y="714"/>
                    </a:cubicBezTo>
                    <a:close/>
                    <a:moveTo>
                      <a:pt x="122" y="500"/>
                    </a:moveTo>
                    <a:cubicBezTo>
                      <a:pt x="642" y="310"/>
                      <a:pt x="642" y="310"/>
                      <a:pt x="642" y="310"/>
                    </a:cubicBezTo>
                    <a:cubicBezTo>
                      <a:pt x="675" y="298"/>
                      <a:pt x="696" y="267"/>
                      <a:pt x="696" y="232"/>
                    </a:cubicBezTo>
                    <a:cubicBezTo>
                      <a:pt x="696" y="229"/>
                      <a:pt x="696" y="226"/>
                      <a:pt x="695" y="223"/>
                    </a:cubicBezTo>
                    <a:cubicBezTo>
                      <a:pt x="691" y="185"/>
                      <a:pt x="662" y="155"/>
                      <a:pt x="624" y="149"/>
                    </a:cubicBezTo>
                    <a:cubicBezTo>
                      <a:pt x="624" y="149"/>
                      <a:pt x="551" y="139"/>
                      <a:pt x="499" y="132"/>
                    </a:cubicBezTo>
                    <a:cubicBezTo>
                      <a:pt x="505" y="120"/>
                      <a:pt x="509" y="107"/>
                      <a:pt x="509" y="93"/>
                    </a:cubicBezTo>
                    <a:cubicBezTo>
                      <a:pt x="509" y="84"/>
                      <a:pt x="508" y="75"/>
                      <a:pt x="504" y="66"/>
                    </a:cubicBezTo>
                    <a:cubicBezTo>
                      <a:pt x="489" y="22"/>
                      <a:pt x="441" y="0"/>
                      <a:pt x="398" y="15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32" y="109"/>
                      <a:pt x="110" y="140"/>
                      <a:pt x="110" y="175"/>
                    </a:cubicBezTo>
                    <a:cubicBezTo>
                      <a:pt x="110" y="178"/>
                      <a:pt x="110" y="181"/>
                      <a:pt x="111" y="184"/>
                    </a:cubicBezTo>
                    <a:cubicBezTo>
                      <a:pt x="115" y="222"/>
                      <a:pt x="145" y="253"/>
                      <a:pt x="182" y="257"/>
                    </a:cubicBezTo>
                    <a:cubicBezTo>
                      <a:pt x="182" y="257"/>
                      <a:pt x="215" y="262"/>
                      <a:pt x="243" y="266"/>
                    </a:cubicBezTo>
                    <a:cubicBezTo>
                      <a:pt x="439" y="213"/>
                      <a:pt x="439" y="213"/>
                      <a:pt x="439" y="213"/>
                    </a:cubicBezTo>
                    <a:cubicBezTo>
                      <a:pt x="225" y="285"/>
                      <a:pt x="225" y="285"/>
                      <a:pt x="225" y="285"/>
                    </a:cubicBezTo>
                    <a:cubicBezTo>
                      <a:pt x="142" y="315"/>
                      <a:pt x="65" y="343"/>
                      <a:pt x="65" y="343"/>
                    </a:cubicBezTo>
                    <a:cubicBezTo>
                      <a:pt x="31" y="356"/>
                      <a:pt x="11" y="388"/>
                      <a:pt x="11" y="422"/>
                    </a:cubicBezTo>
                    <a:cubicBezTo>
                      <a:pt x="11" y="431"/>
                      <a:pt x="12" y="441"/>
                      <a:pt x="15" y="451"/>
                    </a:cubicBezTo>
                    <a:cubicBezTo>
                      <a:pt x="31" y="494"/>
                      <a:pt x="79" y="516"/>
                      <a:pt x="122" y="5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5" name="Freeform 152"/>
              <p:cNvSpPr>
                <a:spLocks/>
              </p:cNvSpPr>
              <p:nvPr/>
            </p:nvSpPr>
            <p:spPr bwMode="black">
              <a:xfrm>
                <a:off x="7123799" y="5830485"/>
                <a:ext cx="197264" cy="44129"/>
              </a:xfrm>
              <a:custGeom>
                <a:avLst/>
                <a:gdLst>
                  <a:gd name="T0" fmla="*/ 549 w 549"/>
                  <a:gd name="T1" fmla="*/ 10 h 123"/>
                  <a:gd name="T2" fmla="*/ 535 w 549"/>
                  <a:gd name="T3" fmla="*/ 0 h 123"/>
                  <a:gd name="T4" fmla="*/ 17 w 549"/>
                  <a:gd name="T5" fmla="*/ 0 h 123"/>
                  <a:gd name="T6" fmla="*/ 0 w 549"/>
                  <a:gd name="T7" fmla="*/ 17 h 123"/>
                  <a:gd name="T8" fmla="*/ 0 w 549"/>
                  <a:gd name="T9" fmla="*/ 106 h 123"/>
                  <a:gd name="T10" fmla="*/ 17 w 549"/>
                  <a:gd name="T11" fmla="*/ 123 h 123"/>
                  <a:gd name="T12" fmla="*/ 535 w 549"/>
                  <a:gd name="T13" fmla="*/ 123 h 123"/>
                  <a:gd name="T14" fmla="*/ 549 w 549"/>
                  <a:gd name="T15" fmla="*/ 113 h 123"/>
                  <a:gd name="T16" fmla="*/ 549 w 549"/>
                  <a:gd name="T17" fmla="*/ 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9" h="123">
                    <a:moveTo>
                      <a:pt x="549" y="10"/>
                    </a:moveTo>
                    <a:cubicBezTo>
                      <a:pt x="547" y="4"/>
                      <a:pt x="541" y="0"/>
                      <a:pt x="53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8" y="123"/>
                      <a:pt x="17" y="123"/>
                    </a:cubicBezTo>
                    <a:cubicBezTo>
                      <a:pt x="535" y="123"/>
                      <a:pt x="535" y="123"/>
                      <a:pt x="535" y="123"/>
                    </a:cubicBezTo>
                    <a:cubicBezTo>
                      <a:pt x="541" y="123"/>
                      <a:pt x="547" y="118"/>
                      <a:pt x="549" y="113"/>
                    </a:cubicBezTo>
                    <a:cubicBezTo>
                      <a:pt x="549" y="10"/>
                      <a:pt x="549" y="10"/>
                      <a:pt x="54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6" name="Rounded Rectangle 141"/>
              <p:cNvSpPr/>
              <p:nvPr/>
            </p:nvSpPr>
            <p:spPr>
              <a:xfrm>
                <a:off x="7203435" y="5296253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Rounded Rectangle 142"/>
              <p:cNvSpPr/>
              <p:nvPr/>
            </p:nvSpPr>
            <p:spPr>
              <a:xfrm rot="1860000">
                <a:off x="7326529" y="5331474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8" name="Rounded Rectangle 143"/>
              <p:cNvSpPr/>
              <p:nvPr/>
            </p:nvSpPr>
            <p:spPr>
              <a:xfrm rot="19680000">
                <a:off x="7080342" y="5331473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9" name="Rounded Rectangle 144"/>
              <p:cNvSpPr/>
              <p:nvPr/>
            </p:nvSpPr>
            <p:spPr>
              <a:xfrm rot="3420000">
                <a:off x="7415115" y="5436742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0" name="Rounded Rectangle 145"/>
              <p:cNvSpPr/>
              <p:nvPr/>
            </p:nvSpPr>
            <p:spPr>
              <a:xfrm rot="18180000" flipV="1">
                <a:off x="6993320" y="5436741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Rounded Rectangle 146"/>
              <p:cNvSpPr/>
              <p:nvPr/>
            </p:nvSpPr>
            <p:spPr>
              <a:xfrm rot="5400000">
                <a:off x="7432021" y="5553844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2" name="Rounded Rectangle 147"/>
              <p:cNvSpPr/>
              <p:nvPr/>
            </p:nvSpPr>
            <p:spPr>
              <a:xfrm rot="5400000">
                <a:off x="6976310" y="5553850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3" name="Rounded Rectangle 148"/>
              <p:cNvSpPr/>
              <p:nvPr/>
            </p:nvSpPr>
            <p:spPr>
              <a:xfrm rot="6660000">
                <a:off x="7405253" y="5635287"/>
                <a:ext cx="10821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4" name="Rounded Rectangle 149"/>
              <p:cNvSpPr/>
              <p:nvPr/>
            </p:nvSpPr>
            <p:spPr>
              <a:xfrm rot="14940000" flipH="1">
                <a:off x="7007761" y="5635323"/>
                <a:ext cx="10821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08280" y="2176379"/>
            <a:ext cx="1996759" cy="1951786"/>
            <a:chOff x="6127246" y="2176379"/>
            <a:chExt cx="1996759" cy="1951786"/>
          </a:xfrm>
        </p:grpSpPr>
        <p:sp>
          <p:nvSpPr>
            <p:cNvPr id="77" name="任意多边形 76"/>
            <p:cNvSpPr/>
            <p:nvPr/>
          </p:nvSpPr>
          <p:spPr>
            <a:xfrm>
              <a:off x="6401412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6484538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708367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127246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善待和团结你的第一批支持人</a:t>
              </a:r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642807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  <p:sp>
          <p:nvSpPr>
            <p:cNvPr id="151" name="Freeform 8"/>
            <p:cNvSpPr>
              <a:spLocks noEditPoints="1"/>
            </p:cNvSpPr>
            <p:nvPr/>
          </p:nvSpPr>
          <p:spPr bwMode="auto">
            <a:xfrm>
              <a:off x="6916375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7189943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25624" y="2176379"/>
            <a:ext cx="1996759" cy="1951786"/>
            <a:chOff x="8268848" y="2176379"/>
            <a:chExt cx="1996759" cy="1951786"/>
          </a:xfrm>
        </p:grpSpPr>
        <p:sp>
          <p:nvSpPr>
            <p:cNvPr id="101" name="任意多边形 100"/>
            <p:cNvSpPr/>
            <p:nvPr/>
          </p:nvSpPr>
          <p:spPr>
            <a:xfrm>
              <a:off x="8543014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8626140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849969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268848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利用网络大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和微信公众号进行推广</a:t>
              </a:r>
            </a:p>
          </p:txBody>
        </p:sp>
        <p:pic>
          <p:nvPicPr>
            <p:cNvPr id="153" name="Picture 7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9424" y="2240902"/>
              <a:ext cx="1166423" cy="1166258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9305672" y="2986870"/>
              <a:ext cx="334824" cy="3348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BC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3BC5E9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AMCSongGBK-Light" panose="020A0304000101010101" pitchFamily="18" charset="-122"/>
                </a:rPr>
                <a:t>V</a:t>
              </a:r>
              <a:endParaRPr lang="zh-CN" altLang="en-US" b="1" dirty="0">
                <a:solidFill>
                  <a:srgbClr val="3BC5E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MCSongGBK-Light" panose="020A030400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78566" y="4437354"/>
            <a:ext cx="1848079" cy="1824042"/>
            <a:chOff x="7346727" y="4437354"/>
            <a:chExt cx="1848079" cy="1824042"/>
          </a:xfrm>
        </p:grpSpPr>
        <p:sp>
          <p:nvSpPr>
            <p:cNvPr id="128" name="任意多边形 127"/>
            <p:cNvSpPr/>
            <p:nvPr/>
          </p:nvSpPr>
          <p:spPr>
            <a:xfrm>
              <a:off x="7472213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7555339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779168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7346727" y="5922842"/>
              <a:ext cx="16788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分期达到目标</a:t>
              </a:r>
            </a:p>
          </p:txBody>
        </p:sp>
        <p:sp>
          <p:nvSpPr>
            <p:cNvPr id="154" name="Freeform 14"/>
            <p:cNvSpPr>
              <a:spLocks noEditPoints="1"/>
            </p:cNvSpPr>
            <p:nvPr/>
          </p:nvSpPr>
          <p:spPr bwMode="black">
            <a:xfrm>
              <a:off x="7762479" y="4584765"/>
              <a:ext cx="787634" cy="965942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5" tIns="41138" rIns="82275" bIns="4113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39384" y="4437354"/>
            <a:ext cx="1895410" cy="1951786"/>
            <a:chOff x="5157794" y="4437354"/>
            <a:chExt cx="1895410" cy="1951786"/>
          </a:xfrm>
        </p:grpSpPr>
        <p:sp>
          <p:nvSpPr>
            <p:cNvPr id="124" name="任意多边形 123"/>
            <p:cNvSpPr/>
            <p:nvPr/>
          </p:nvSpPr>
          <p:spPr>
            <a:xfrm>
              <a:off x="5330611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413737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637566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5157794" y="5804365"/>
              <a:ext cx="1581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筹平台申请得到支持</a:t>
              </a:r>
            </a:p>
          </p:txBody>
        </p:sp>
        <p:sp>
          <p:nvSpPr>
            <p:cNvPr id="155" name="Freeform 24"/>
            <p:cNvSpPr>
              <a:spLocks noEditPoints="1"/>
            </p:cNvSpPr>
            <p:nvPr/>
          </p:nvSpPr>
          <p:spPr bwMode="black">
            <a:xfrm>
              <a:off x="5464804" y="4579141"/>
              <a:ext cx="1035198" cy="995673"/>
            </a:xfrm>
            <a:custGeom>
              <a:avLst/>
              <a:gdLst>
                <a:gd name="T0" fmla="*/ 126 w 259"/>
                <a:gd name="T1" fmla="*/ 53 h 300"/>
                <a:gd name="T2" fmla="*/ 120 w 259"/>
                <a:gd name="T3" fmla="*/ 38 h 300"/>
                <a:gd name="T4" fmla="*/ 77 w 259"/>
                <a:gd name="T5" fmla="*/ 43 h 300"/>
                <a:gd name="T6" fmla="*/ 105 w 259"/>
                <a:gd name="T7" fmla="*/ 53 h 300"/>
                <a:gd name="T8" fmla="*/ 105 w 259"/>
                <a:gd name="T9" fmla="*/ 53 h 300"/>
                <a:gd name="T10" fmla="*/ 84 w 259"/>
                <a:gd name="T11" fmla="*/ 136 h 300"/>
                <a:gd name="T12" fmla="*/ 79 w 259"/>
                <a:gd name="T13" fmla="*/ 124 h 300"/>
                <a:gd name="T14" fmla="*/ 45 w 259"/>
                <a:gd name="T15" fmla="*/ 128 h 300"/>
                <a:gd name="T16" fmla="*/ 67 w 259"/>
                <a:gd name="T17" fmla="*/ 136 h 300"/>
                <a:gd name="T18" fmla="*/ 67 w 259"/>
                <a:gd name="T19" fmla="*/ 136 h 300"/>
                <a:gd name="T20" fmla="*/ 35 w 259"/>
                <a:gd name="T21" fmla="*/ 69 h 300"/>
                <a:gd name="T22" fmla="*/ 32 w 259"/>
                <a:gd name="T23" fmla="*/ 63 h 300"/>
                <a:gd name="T24" fmla="*/ 15 w 259"/>
                <a:gd name="T25" fmla="*/ 65 h 300"/>
                <a:gd name="T26" fmla="*/ 26 w 259"/>
                <a:gd name="T27" fmla="*/ 69 h 300"/>
                <a:gd name="T28" fmla="*/ 26 w 259"/>
                <a:gd name="T29" fmla="*/ 69 h 300"/>
                <a:gd name="T30" fmla="*/ 233 w 259"/>
                <a:gd name="T31" fmla="*/ 19 h 300"/>
                <a:gd name="T32" fmla="*/ 231 w 259"/>
                <a:gd name="T33" fmla="*/ 13 h 300"/>
                <a:gd name="T34" fmla="*/ 214 w 259"/>
                <a:gd name="T35" fmla="*/ 15 h 300"/>
                <a:gd name="T36" fmla="*/ 225 w 259"/>
                <a:gd name="T37" fmla="*/ 19 h 300"/>
                <a:gd name="T38" fmla="*/ 225 w 259"/>
                <a:gd name="T39" fmla="*/ 19 h 300"/>
                <a:gd name="T40" fmla="*/ 248 w 259"/>
                <a:gd name="T41" fmla="*/ 141 h 300"/>
                <a:gd name="T42" fmla="*/ 246 w 259"/>
                <a:gd name="T43" fmla="*/ 135 h 300"/>
                <a:gd name="T44" fmla="*/ 229 w 259"/>
                <a:gd name="T45" fmla="*/ 136 h 300"/>
                <a:gd name="T46" fmla="*/ 240 w 259"/>
                <a:gd name="T47" fmla="*/ 141 h 300"/>
                <a:gd name="T48" fmla="*/ 240 w 259"/>
                <a:gd name="T49" fmla="*/ 141 h 300"/>
                <a:gd name="T50" fmla="*/ 20 w 259"/>
                <a:gd name="T51" fmla="*/ 162 h 300"/>
                <a:gd name="T52" fmla="*/ 17 w 259"/>
                <a:gd name="T53" fmla="*/ 156 h 300"/>
                <a:gd name="T54" fmla="*/ 0 w 259"/>
                <a:gd name="T55" fmla="*/ 158 h 300"/>
                <a:gd name="T56" fmla="*/ 11 w 259"/>
                <a:gd name="T57" fmla="*/ 162 h 300"/>
                <a:gd name="T58" fmla="*/ 11 w 259"/>
                <a:gd name="T59" fmla="*/ 162 h 300"/>
                <a:gd name="T60" fmla="*/ 226 w 259"/>
                <a:gd name="T61" fmla="*/ 100 h 300"/>
                <a:gd name="T62" fmla="*/ 219 w 259"/>
                <a:gd name="T63" fmla="*/ 82 h 300"/>
                <a:gd name="T64" fmla="*/ 168 w 259"/>
                <a:gd name="T65" fmla="*/ 88 h 300"/>
                <a:gd name="T66" fmla="*/ 201 w 259"/>
                <a:gd name="T67" fmla="*/ 100 h 300"/>
                <a:gd name="T68" fmla="*/ 201 w 259"/>
                <a:gd name="T69" fmla="*/ 100 h 300"/>
                <a:gd name="T70" fmla="*/ 223 w 259"/>
                <a:gd name="T71" fmla="*/ 146 h 300"/>
                <a:gd name="T72" fmla="*/ 156 w 259"/>
                <a:gd name="T73" fmla="*/ 178 h 300"/>
                <a:gd name="T74" fmla="*/ 150 w 259"/>
                <a:gd name="T75" fmla="*/ 178 h 300"/>
                <a:gd name="T76" fmla="*/ 206 w 259"/>
                <a:gd name="T77" fmla="*/ 17 h 300"/>
                <a:gd name="T78" fmla="*/ 120 w 259"/>
                <a:gd name="T79" fmla="*/ 69 h 300"/>
                <a:gd name="T80" fmla="*/ 54 w 259"/>
                <a:gd name="T81" fmla="*/ 62 h 300"/>
                <a:gd name="T82" fmla="*/ 103 w 259"/>
                <a:gd name="T83" fmla="*/ 178 h 300"/>
                <a:gd name="T84" fmla="*/ 97 w 259"/>
                <a:gd name="T85" fmla="*/ 178 h 300"/>
                <a:gd name="T86" fmla="*/ 36 w 259"/>
                <a:gd name="T87" fmla="*/ 160 h 300"/>
                <a:gd name="T88" fmla="*/ 22 w 259"/>
                <a:gd name="T89" fmla="*/ 236 h 300"/>
                <a:gd name="T90" fmla="*/ 60 w 259"/>
                <a:gd name="T91" fmla="*/ 294 h 300"/>
                <a:gd name="T92" fmla="*/ 212 w 259"/>
                <a:gd name="T93" fmla="*/ 195 h 300"/>
                <a:gd name="T94" fmla="*/ 250 w 259"/>
                <a:gd name="T95" fmla="*/ 231 h 300"/>
                <a:gd name="T96" fmla="*/ 113 w 259"/>
                <a:gd name="T97" fmla="*/ 21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300">
                  <a:moveTo>
                    <a:pt x="115" y="81"/>
                  </a:moveTo>
                  <a:cubicBezTo>
                    <a:pt x="115" y="81"/>
                    <a:pt x="115" y="52"/>
                    <a:pt x="120" y="47"/>
                  </a:cubicBezTo>
                  <a:cubicBezTo>
                    <a:pt x="125" y="42"/>
                    <a:pt x="153" y="43"/>
                    <a:pt x="153" y="43"/>
                  </a:cubicBezTo>
                  <a:cubicBezTo>
                    <a:pt x="153" y="43"/>
                    <a:pt x="131" y="48"/>
                    <a:pt x="126" y="53"/>
                  </a:cubicBezTo>
                  <a:cubicBezTo>
                    <a:pt x="120" y="58"/>
                    <a:pt x="115" y="81"/>
                    <a:pt x="115" y="81"/>
                  </a:cubicBezTo>
                  <a:close/>
                  <a:moveTo>
                    <a:pt x="126" y="32"/>
                  </a:moveTo>
                  <a:cubicBezTo>
                    <a:pt x="120" y="27"/>
                    <a:pt x="115" y="5"/>
                    <a:pt x="115" y="5"/>
                  </a:cubicBezTo>
                  <a:cubicBezTo>
                    <a:pt x="115" y="5"/>
                    <a:pt x="115" y="33"/>
                    <a:pt x="120" y="38"/>
                  </a:cubicBezTo>
                  <a:cubicBezTo>
                    <a:pt x="125" y="43"/>
                    <a:pt x="153" y="43"/>
                    <a:pt x="153" y="43"/>
                  </a:cubicBezTo>
                  <a:cubicBezTo>
                    <a:pt x="153" y="43"/>
                    <a:pt x="131" y="38"/>
                    <a:pt x="126" y="32"/>
                  </a:cubicBezTo>
                  <a:close/>
                  <a:moveTo>
                    <a:pt x="105" y="32"/>
                  </a:moveTo>
                  <a:cubicBezTo>
                    <a:pt x="100" y="38"/>
                    <a:pt x="77" y="43"/>
                    <a:pt x="77" y="43"/>
                  </a:cubicBezTo>
                  <a:cubicBezTo>
                    <a:pt x="77" y="43"/>
                    <a:pt x="105" y="43"/>
                    <a:pt x="111" y="38"/>
                  </a:cubicBezTo>
                  <a:cubicBezTo>
                    <a:pt x="116" y="33"/>
                    <a:pt x="115" y="5"/>
                    <a:pt x="115" y="5"/>
                  </a:cubicBezTo>
                  <a:cubicBezTo>
                    <a:pt x="115" y="5"/>
                    <a:pt x="110" y="27"/>
                    <a:pt x="105" y="32"/>
                  </a:cubicBezTo>
                  <a:close/>
                  <a:moveTo>
                    <a:pt x="105" y="53"/>
                  </a:moveTo>
                  <a:cubicBezTo>
                    <a:pt x="110" y="58"/>
                    <a:pt x="115" y="81"/>
                    <a:pt x="115" y="81"/>
                  </a:cubicBezTo>
                  <a:cubicBezTo>
                    <a:pt x="115" y="81"/>
                    <a:pt x="116" y="52"/>
                    <a:pt x="111" y="47"/>
                  </a:cubicBezTo>
                  <a:cubicBezTo>
                    <a:pt x="105" y="42"/>
                    <a:pt x="77" y="43"/>
                    <a:pt x="77" y="43"/>
                  </a:cubicBezTo>
                  <a:cubicBezTo>
                    <a:pt x="77" y="43"/>
                    <a:pt x="100" y="48"/>
                    <a:pt x="105" y="53"/>
                  </a:cubicBezTo>
                  <a:close/>
                  <a:moveTo>
                    <a:pt x="75" y="158"/>
                  </a:moveTo>
                  <a:cubicBezTo>
                    <a:pt x="75" y="158"/>
                    <a:pt x="75" y="136"/>
                    <a:pt x="79" y="131"/>
                  </a:cubicBezTo>
                  <a:cubicBezTo>
                    <a:pt x="83" y="127"/>
                    <a:pt x="106" y="128"/>
                    <a:pt x="106" y="128"/>
                  </a:cubicBezTo>
                  <a:cubicBezTo>
                    <a:pt x="106" y="128"/>
                    <a:pt x="88" y="132"/>
                    <a:pt x="84" y="136"/>
                  </a:cubicBezTo>
                  <a:cubicBezTo>
                    <a:pt x="79" y="140"/>
                    <a:pt x="75" y="158"/>
                    <a:pt x="75" y="158"/>
                  </a:cubicBezTo>
                  <a:close/>
                  <a:moveTo>
                    <a:pt x="84" y="119"/>
                  </a:moveTo>
                  <a:cubicBezTo>
                    <a:pt x="79" y="115"/>
                    <a:pt x="75" y="97"/>
                    <a:pt x="75" y="97"/>
                  </a:cubicBezTo>
                  <a:cubicBezTo>
                    <a:pt x="75" y="97"/>
                    <a:pt x="75" y="120"/>
                    <a:pt x="79" y="124"/>
                  </a:cubicBezTo>
                  <a:cubicBezTo>
                    <a:pt x="83" y="128"/>
                    <a:pt x="106" y="128"/>
                    <a:pt x="106" y="128"/>
                  </a:cubicBezTo>
                  <a:cubicBezTo>
                    <a:pt x="106" y="128"/>
                    <a:pt x="88" y="124"/>
                    <a:pt x="84" y="119"/>
                  </a:cubicBezTo>
                  <a:close/>
                  <a:moveTo>
                    <a:pt x="67" y="119"/>
                  </a:moveTo>
                  <a:cubicBezTo>
                    <a:pt x="63" y="124"/>
                    <a:pt x="45" y="128"/>
                    <a:pt x="45" y="128"/>
                  </a:cubicBezTo>
                  <a:cubicBezTo>
                    <a:pt x="45" y="128"/>
                    <a:pt x="68" y="128"/>
                    <a:pt x="72" y="124"/>
                  </a:cubicBezTo>
                  <a:cubicBezTo>
                    <a:pt x="76" y="120"/>
                    <a:pt x="75" y="97"/>
                    <a:pt x="75" y="97"/>
                  </a:cubicBezTo>
                  <a:cubicBezTo>
                    <a:pt x="75" y="97"/>
                    <a:pt x="71" y="115"/>
                    <a:pt x="67" y="119"/>
                  </a:cubicBezTo>
                  <a:close/>
                  <a:moveTo>
                    <a:pt x="67" y="136"/>
                  </a:moveTo>
                  <a:cubicBezTo>
                    <a:pt x="71" y="140"/>
                    <a:pt x="75" y="158"/>
                    <a:pt x="75" y="158"/>
                  </a:cubicBezTo>
                  <a:cubicBezTo>
                    <a:pt x="75" y="158"/>
                    <a:pt x="76" y="136"/>
                    <a:pt x="72" y="131"/>
                  </a:cubicBezTo>
                  <a:cubicBezTo>
                    <a:pt x="68" y="127"/>
                    <a:pt x="45" y="128"/>
                    <a:pt x="45" y="128"/>
                  </a:cubicBezTo>
                  <a:cubicBezTo>
                    <a:pt x="45" y="128"/>
                    <a:pt x="63" y="132"/>
                    <a:pt x="67" y="136"/>
                  </a:cubicBezTo>
                  <a:close/>
                  <a:moveTo>
                    <a:pt x="31" y="80"/>
                  </a:moveTo>
                  <a:cubicBezTo>
                    <a:pt x="31" y="80"/>
                    <a:pt x="30" y="69"/>
                    <a:pt x="32" y="67"/>
                  </a:cubicBezTo>
                  <a:cubicBezTo>
                    <a:pt x="35" y="65"/>
                    <a:pt x="46" y="65"/>
                    <a:pt x="46" y="65"/>
                  </a:cubicBezTo>
                  <a:cubicBezTo>
                    <a:pt x="46" y="65"/>
                    <a:pt x="37" y="67"/>
                    <a:pt x="35" y="69"/>
                  </a:cubicBezTo>
                  <a:cubicBezTo>
                    <a:pt x="33" y="71"/>
                    <a:pt x="31" y="80"/>
                    <a:pt x="31" y="80"/>
                  </a:cubicBezTo>
                  <a:close/>
                  <a:moveTo>
                    <a:pt x="35" y="61"/>
                  </a:moveTo>
                  <a:cubicBezTo>
                    <a:pt x="33" y="59"/>
                    <a:pt x="31" y="50"/>
                    <a:pt x="31" y="50"/>
                  </a:cubicBezTo>
                  <a:cubicBezTo>
                    <a:pt x="31" y="50"/>
                    <a:pt x="30" y="61"/>
                    <a:pt x="32" y="63"/>
                  </a:cubicBezTo>
                  <a:cubicBezTo>
                    <a:pt x="35" y="65"/>
                    <a:pt x="46" y="65"/>
                    <a:pt x="46" y="65"/>
                  </a:cubicBezTo>
                  <a:cubicBezTo>
                    <a:pt x="46" y="65"/>
                    <a:pt x="37" y="63"/>
                    <a:pt x="35" y="61"/>
                  </a:cubicBezTo>
                  <a:close/>
                  <a:moveTo>
                    <a:pt x="26" y="61"/>
                  </a:moveTo>
                  <a:cubicBezTo>
                    <a:pt x="24" y="63"/>
                    <a:pt x="15" y="65"/>
                    <a:pt x="15" y="65"/>
                  </a:cubicBezTo>
                  <a:cubicBezTo>
                    <a:pt x="15" y="65"/>
                    <a:pt x="27" y="65"/>
                    <a:pt x="29" y="63"/>
                  </a:cubicBezTo>
                  <a:cubicBezTo>
                    <a:pt x="31" y="61"/>
                    <a:pt x="31" y="50"/>
                    <a:pt x="31" y="50"/>
                  </a:cubicBezTo>
                  <a:cubicBezTo>
                    <a:pt x="31" y="50"/>
                    <a:pt x="29" y="59"/>
                    <a:pt x="26" y="61"/>
                  </a:cubicBezTo>
                  <a:close/>
                  <a:moveTo>
                    <a:pt x="26" y="69"/>
                  </a:moveTo>
                  <a:cubicBezTo>
                    <a:pt x="29" y="71"/>
                    <a:pt x="31" y="80"/>
                    <a:pt x="31" y="80"/>
                  </a:cubicBezTo>
                  <a:cubicBezTo>
                    <a:pt x="31" y="80"/>
                    <a:pt x="31" y="69"/>
                    <a:pt x="29" y="67"/>
                  </a:cubicBezTo>
                  <a:cubicBezTo>
                    <a:pt x="27" y="65"/>
                    <a:pt x="15" y="65"/>
                    <a:pt x="15" y="65"/>
                  </a:cubicBezTo>
                  <a:cubicBezTo>
                    <a:pt x="15" y="65"/>
                    <a:pt x="24" y="67"/>
                    <a:pt x="26" y="69"/>
                  </a:cubicBezTo>
                  <a:close/>
                  <a:moveTo>
                    <a:pt x="229" y="30"/>
                  </a:moveTo>
                  <a:cubicBezTo>
                    <a:pt x="229" y="30"/>
                    <a:pt x="229" y="19"/>
                    <a:pt x="231" y="17"/>
                  </a:cubicBezTo>
                  <a:cubicBezTo>
                    <a:pt x="233" y="15"/>
                    <a:pt x="244" y="15"/>
                    <a:pt x="244" y="15"/>
                  </a:cubicBezTo>
                  <a:cubicBezTo>
                    <a:pt x="244" y="15"/>
                    <a:pt x="235" y="17"/>
                    <a:pt x="233" y="19"/>
                  </a:cubicBezTo>
                  <a:cubicBezTo>
                    <a:pt x="231" y="21"/>
                    <a:pt x="229" y="30"/>
                    <a:pt x="229" y="30"/>
                  </a:cubicBezTo>
                  <a:close/>
                  <a:moveTo>
                    <a:pt x="233" y="11"/>
                  </a:moveTo>
                  <a:cubicBezTo>
                    <a:pt x="231" y="9"/>
                    <a:pt x="229" y="0"/>
                    <a:pt x="229" y="0"/>
                  </a:cubicBezTo>
                  <a:cubicBezTo>
                    <a:pt x="229" y="0"/>
                    <a:pt x="229" y="11"/>
                    <a:pt x="231" y="13"/>
                  </a:cubicBezTo>
                  <a:cubicBezTo>
                    <a:pt x="233" y="15"/>
                    <a:pt x="244" y="15"/>
                    <a:pt x="244" y="15"/>
                  </a:cubicBezTo>
                  <a:cubicBezTo>
                    <a:pt x="244" y="15"/>
                    <a:pt x="235" y="13"/>
                    <a:pt x="233" y="11"/>
                  </a:cubicBezTo>
                  <a:close/>
                  <a:moveTo>
                    <a:pt x="225" y="11"/>
                  </a:moveTo>
                  <a:cubicBezTo>
                    <a:pt x="223" y="13"/>
                    <a:pt x="214" y="15"/>
                    <a:pt x="214" y="15"/>
                  </a:cubicBezTo>
                  <a:cubicBezTo>
                    <a:pt x="214" y="15"/>
                    <a:pt x="225" y="15"/>
                    <a:pt x="227" y="13"/>
                  </a:cubicBezTo>
                  <a:cubicBezTo>
                    <a:pt x="229" y="11"/>
                    <a:pt x="229" y="0"/>
                    <a:pt x="229" y="0"/>
                  </a:cubicBezTo>
                  <a:cubicBezTo>
                    <a:pt x="229" y="0"/>
                    <a:pt x="227" y="9"/>
                    <a:pt x="225" y="11"/>
                  </a:cubicBezTo>
                  <a:close/>
                  <a:moveTo>
                    <a:pt x="225" y="19"/>
                  </a:moveTo>
                  <a:cubicBezTo>
                    <a:pt x="227" y="21"/>
                    <a:pt x="229" y="30"/>
                    <a:pt x="229" y="30"/>
                  </a:cubicBezTo>
                  <a:cubicBezTo>
                    <a:pt x="229" y="30"/>
                    <a:pt x="229" y="19"/>
                    <a:pt x="227" y="17"/>
                  </a:cubicBezTo>
                  <a:cubicBezTo>
                    <a:pt x="225" y="15"/>
                    <a:pt x="214" y="15"/>
                    <a:pt x="214" y="15"/>
                  </a:cubicBezTo>
                  <a:cubicBezTo>
                    <a:pt x="214" y="15"/>
                    <a:pt x="223" y="17"/>
                    <a:pt x="225" y="19"/>
                  </a:cubicBezTo>
                  <a:close/>
                  <a:moveTo>
                    <a:pt x="244" y="152"/>
                  </a:moveTo>
                  <a:cubicBezTo>
                    <a:pt x="244" y="152"/>
                    <a:pt x="244" y="140"/>
                    <a:pt x="246" y="138"/>
                  </a:cubicBezTo>
                  <a:cubicBezTo>
                    <a:pt x="248" y="136"/>
                    <a:pt x="259" y="136"/>
                    <a:pt x="259" y="136"/>
                  </a:cubicBezTo>
                  <a:cubicBezTo>
                    <a:pt x="259" y="136"/>
                    <a:pt x="250" y="138"/>
                    <a:pt x="248" y="141"/>
                  </a:cubicBezTo>
                  <a:cubicBezTo>
                    <a:pt x="246" y="143"/>
                    <a:pt x="244" y="152"/>
                    <a:pt x="244" y="152"/>
                  </a:cubicBezTo>
                  <a:close/>
                  <a:moveTo>
                    <a:pt x="248" y="132"/>
                  </a:moveTo>
                  <a:cubicBezTo>
                    <a:pt x="246" y="130"/>
                    <a:pt x="244" y="121"/>
                    <a:pt x="244" y="121"/>
                  </a:cubicBezTo>
                  <a:cubicBezTo>
                    <a:pt x="244" y="121"/>
                    <a:pt x="244" y="133"/>
                    <a:pt x="246" y="135"/>
                  </a:cubicBezTo>
                  <a:cubicBezTo>
                    <a:pt x="248" y="137"/>
                    <a:pt x="259" y="136"/>
                    <a:pt x="259" y="136"/>
                  </a:cubicBezTo>
                  <a:cubicBezTo>
                    <a:pt x="259" y="136"/>
                    <a:pt x="250" y="134"/>
                    <a:pt x="248" y="132"/>
                  </a:cubicBezTo>
                  <a:close/>
                  <a:moveTo>
                    <a:pt x="240" y="132"/>
                  </a:moveTo>
                  <a:cubicBezTo>
                    <a:pt x="238" y="134"/>
                    <a:pt x="229" y="136"/>
                    <a:pt x="229" y="136"/>
                  </a:cubicBezTo>
                  <a:cubicBezTo>
                    <a:pt x="229" y="136"/>
                    <a:pt x="240" y="137"/>
                    <a:pt x="242" y="135"/>
                  </a:cubicBezTo>
                  <a:cubicBezTo>
                    <a:pt x="244" y="133"/>
                    <a:pt x="244" y="121"/>
                    <a:pt x="244" y="121"/>
                  </a:cubicBezTo>
                  <a:cubicBezTo>
                    <a:pt x="244" y="121"/>
                    <a:pt x="242" y="130"/>
                    <a:pt x="240" y="132"/>
                  </a:cubicBezTo>
                  <a:close/>
                  <a:moveTo>
                    <a:pt x="240" y="141"/>
                  </a:moveTo>
                  <a:cubicBezTo>
                    <a:pt x="242" y="143"/>
                    <a:pt x="244" y="152"/>
                    <a:pt x="244" y="152"/>
                  </a:cubicBezTo>
                  <a:cubicBezTo>
                    <a:pt x="244" y="152"/>
                    <a:pt x="244" y="140"/>
                    <a:pt x="242" y="138"/>
                  </a:cubicBezTo>
                  <a:cubicBezTo>
                    <a:pt x="240" y="136"/>
                    <a:pt x="229" y="136"/>
                    <a:pt x="229" y="136"/>
                  </a:cubicBezTo>
                  <a:cubicBezTo>
                    <a:pt x="229" y="136"/>
                    <a:pt x="238" y="138"/>
                    <a:pt x="240" y="141"/>
                  </a:cubicBezTo>
                  <a:close/>
                  <a:moveTo>
                    <a:pt x="15" y="173"/>
                  </a:moveTo>
                  <a:cubicBezTo>
                    <a:pt x="15" y="173"/>
                    <a:pt x="15" y="162"/>
                    <a:pt x="17" y="160"/>
                  </a:cubicBezTo>
                  <a:cubicBezTo>
                    <a:pt x="19" y="158"/>
                    <a:pt x="31" y="158"/>
                    <a:pt x="31" y="158"/>
                  </a:cubicBezTo>
                  <a:cubicBezTo>
                    <a:pt x="31" y="158"/>
                    <a:pt x="22" y="160"/>
                    <a:pt x="20" y="162"/>
                  </a:cubicBezTo>
                  <a:cubicBezTo>
                    <a:pt x="17" y="164"/>
                    <a:pt x="15" y="173"/>
                    <a:pt x="15" y="173"/>
                  </a:cubicBezTo>
                  <a:close/>
                  <a:moveTo>
                    <a:pt x="20" y="154"/>
                  </a:moveTo>
                  <a:cubicBezTo>
                    <a:pt x="17" y="152"/>
                    <a:pt x="15" y="143"/>
                    <a:pt x="15" y="143"/>
                  </a:cubicBezTo>
                  <a:cubicBezTo>
                    <a:pt x="15" y="143"/>
                    <a:pt x="15" y="154"/>
                    <a:pt x="17" y="156"/>
                  </a:cubicBezTo>
                  <a:cubicBezTo>
                    <a:pt x="19" y="158"/>
                    <a:pt x="31" y="158"/>
                    <a:pt x="31" y="158"/>
                  </a:cubicBezTo>
                  <a:cubicBezTo>
                    <a:pt x="31" y="158"/>
                    <a:pt x="22" y="156"/>
                    <a:pt x="20" y="154"/>
                  </a:cubicBezTo>
                  <a:close/>
                  <a:moveTo>
                    <a:pt x="11" y="154"/>
                  </a:moveTo>
                  <a:cubicBezTo>
                    <a:pt x="9" y="156"/>
                    <a:pt x="0" y="158"/>
                    <a:pt x="0" y="158"/>
                  </a:cubicBezTo>
                  <a:cubicBezTo>
                    <a:pt x="0" y="158"/>
                    <a:pt x="11" y="158"/>
                    <a:pt x="14" y="156"/>
                  </a:cubicBezTo>
                  <a:cubicBezTo>
                    <a:pt x="16" y="154"/>
                    <a:pt x="15" y="143"/>
                    <a:pt x="15" y="143"/>
                  </a:cubicBezTo>
                  <a:cubicBezTo>
                    <a:pt x="15" y="143"/>
                    <a:pt x="13" y="152"/>
                    <a:pt x="11" y="154"/>
                  </a:cubicBezTo>
                  <a:close/>
                  <a:moveTo>
                    <a:pt x="11" y="162"/>
                  </a:moveTo>
                  <a:cubicBezTo>
                    <a:pt x="13" y="164"/>
                    <a:pt x="15" y="173"/>
                    <a:pt x="15" y="173"/>
                  </a:cubicBezTo>
                  <a:cubicBezTo>
                    <a:pt x="15" y="173"/>
                    <a:pt x="16" y="162"/>
                    <a:pt x="14" y="160"/>
                  </a:cubicBezTo>
                  <a:cubicBezTo>
                    <a:pt x="11" y="158"/>
                    <a:pt x="0" y="158"/>
                    <a:pt x="0" y="158"/>
                  </a:cubicBezTo>
                  <a:cubicBezTo>
                    <a:pt x="0" y="158"/>
                    <a:pt x="9" y="160"/>
                    <a:pt x="11" y="162"/>
                  </a:cubicBezTo>
                  <a:close/>
                  <a:moveTo>
                    <a:pt x="214" y="133"/>
                  </a:moveTo>
                  <a:cubicBezTo>
                    <a:pt x="214" y="133"/>
                    <a:pt x="213" y="99"/>
                    <a:pt x="219" y="93"/>
                  </a:cubicBezTo>
                  <a:cubicBezTo>
                    <a:pt x="226" y="87"/>
                    <a:pt x="259" y="88"/>
                    <a:pt x="259" y="88"/>
                  </a:cubicBezTo>
                  <a:cubicBezTo>
                    <a:pt x="259" y="88"/>
                    <a:pt x="232" y="94"/>
                    <a:pt x="226" y="100"/>
                  </a:cubicBezTo>
                  <a:cubicBezTo>
                    <a:pt x="220" y="106"/>
                    <a:pt x="214" y="133"/>
                    <a:pt x="214" y="133"/>
                  </a:cubicBezTo>
                  <a:close/>
                  <a:moveTo>
                    <a:pt x="226" y="75"/>
                  </a:moveTo>
                  <a:cubicBezTo>
                    <a:pt x="220" y="69"/>
                    <a:pt x="214" y="42"/>
                    <a:pt x="214" y="42"/>
                  </a:cubicBezTo>
                  <a:cubicBezTo>
                    <a:pt x="214" y="42"/>
                    <a:pt x="213" y="76"/>
                    <a:pt x="219" y="82"/>
                  </a:cubicBezTo>
                  <a:cubicBezTo>
                    <a:pt x="226" y="88"/>
                    <a:pt x="259" y="88"/>
                    <a:pt x="259" y="88"/>
                  </a:cubicBezTo>
                  <a:cubicBezTo>
                    <a:pt x="259" y="88"/>
                    <a:pt x="232" y="81"/>
                    <a:pt x="226" y="75"/>
                  </a:cubicBezTo>
                  <a:close/>
                  <a:moveTo>
                    <a:pt x="201" y="75"/>
                  </a:moveTo>
                  <a:cubicBezTo>
                    <a:pt x="195" y="81"/>
                    <a:pt x="168" y="88"/>
                    <a:pt x="168" y="88"/>
                  </a:cubicBezTo>
                  <a:cubicBezTo>
                    <a:pt x="168" y="88"/>
                    <a:pt x="202" y="88"/>
                    <a:pt x="208" y="82"/>
                  </a:cubicBezTo>
                  <a:cubicBezTo>
                    <a:pt x="215" y="76"/>
                    <a:pt x="214" y="42"/>
                    <a:pt x="214" y="42"/>
                  </a:cubicBezTo>
                  <a:cubicBezTo>
                    <a:pt x="214" y="42"/>
                    <a:pt x="208" y="69"/>
                    <a:pt x="201" y="75"/>
                  </a:cubicBezTo>
                  <a:close/>
                  <a:moveTo>
                    <a:pt x="201" y="100"/>
                  </a:moveTo>
                  <a:cubicBezTo>
                    <a:pt x="208" y="106"/>
                    <a:pt x="214" y="133"/>
                    <a:pt x="214" y="133"/>
                  </a:cubicBezTo>
                  <a:cubicBezTo>
                    <a:pt x="214" y="133"/>
                    <a:pt x="215" y="99"/>
                    <a:pt x="208" y="93"/>
                  </a:cubicBezTo>
                  <a:cubicBezTo>
                    <a:pt x="202" y="87"/>
                    <a:pt x="168" y="88"/>
                    <a:pt x="168" y="88"/>
                  </a:cubicBezTo>
                  <a:cubicBezTo>
                    <a:pt x="168" y="88"/>
                    <a:pt x="195" y="94"/>
                    <a:pt x="201" y="100"/>
                  </a:cubicBezTo>
                  <a:close/>
                  <a:moveTo>
                    <a:pt x="250" y="231"/>
                  </a:moveTo>
                  <a:cubicBezTo>
                    <a:pt x="212" y="178"/>
                    <a:pt x="212" y="178"/>
                    <a:pt x="212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3" y="160"/>
                    <a:pt x="207" y="146"/>
                    <a:pt x="223" y="146"/>
                  </a:cubicBezTo>
                  <a:cubicBezTo>
                    <a:pt x="224" y="146"/>
                    <a:pt x="226" y="144"/>
                    <a:pt x="226" y="143"/>
                  </a:cubicBezTo>
                  <a:cubicBezTo>
                    <a:pt x="226" y="141"/>
                    <a:pt x="224" y="140"/>
                    <a:pt x="223" y="140"/>
                  </a:cubicBezTo>
                  <a:cubicBezTo>
                    <a:pt x="203" y="140"/>
                    <a:pt x="187" y="156"/>
                    <a:pt x="183" y="178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58" y="140"/>
                    <a:pt x="173" y="110"/>
                    <a:pt x="190" y="110"/>
                  </a:cubicBezTo>
                  <a:cubicBezTo>
                    <a:pt x="191" y="110"/>
                    <a:pt x="193" y="109"/>
                    <a:pt x="193" y="107"/>
                  </a:cubicBezTo>
                  <a:cubicBezTo>
                    <a:pt x="193" y="105"/>
                    <a:pt x="191" y="104"/>
                    <a:pt x="190" y="104"/>
                  </a:cubicBezTo>
                  <a:cubicBezTo>
                    <a:pt x="169" y="104"/>
                    <a:pt x="152" y="136"/>
                    <a:pt x="150" y="178"/>
                  </a:cubicBezTo>
                  <a:cubicBezTo>
                    <a:pt x="139" y="178"/>
                    <a:pt x="139" y="178"/>
                    <a:pt x="139" y="178"/>
                  </a:cubicBezTo>
                  <a:cubicBezTo>
                    <a:pt x="141" y="92"/>
                    <a:pt x="170" y="23"/>
                    <a:pt x="206" y="23"/>
                  </a:cubicBezTo>
                  <a:cubicBezTo>
                    <a:pt x="208" y="23"/>
                    <a:pt x="210" y="21"/>
                    <a:pt x="210" y="20"/>
                  </a:cubicBezTo>
                  <a:cubicBezTo>
                    <a:pt x="210" y="18"/>
                    <a:pt x="208" y="17"/>
                    <a:pt x="206" y="17"/>
                  </a:cubicBezTo>
                  <a:cubicBezTo>
                    <a:pt x="166" y="17"/>
                    <a:pt x="135" y="87"/>
                    <a:pt x="133" y="178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29" y="66"/>
                    <a:pt x="127" y="66"/>
                    <a:pt x="124" y="66"/>
                  </a:cubicBezTo>
                  <a:cubicBezTo>
                    <a:pt x="122" y="66"/>
                    <a:pt x="120" y="68"/>
                    <a:pt x="120" y="69"/>
                  </a:cubicBezTo>
                  <a:cubicBezTo>
                    <a:pt x="120" y="70"/>
                    <a:pt x="121" y="70"/>
                    <a:pt x="121" y="71"/>
                  </a:cubicBezTo>
                  <a:cubicBezTo>
                    <a:pt x="122" y="76"/>
                    <a:pt x="123" y="118"/>
                    <a:pt x="123" y="178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18" y="114"/>
                    <a:pt x="89" y="62"/>
                    <a:pt x="54" y="62"/>
                  </a:cubicBezTo>
                  <a:cubicBezTo>
                    <a:pt x="52" y="62"/>
                    <a:pt x="51" y="63"/>
                    <a:pt x="51" y="65"/>
                  </a:cubicBezTo>
                  <a:cubicBezTo>
                    <a:pt x="51" y="67"/>
                    <a:pt x="52" y="68"/>
                    <a:pt x="54" y="68"/>
                  </a:cubicBezTo>
                  <a:cubicBezTo>
                    <a:pt x="86" y="68"/>
                    <a:pt x="112" y="117"/>
                    <a:pt x="11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3" y="161"/>
                    <a:pt x="98" y="144"/>
                    <a:pt x="89" y="144"/>
                  </a:cubicBezTo>
                  <a:cubicBezTo>
                    <a:pt x="87" y="144"/>
                    <a:pt x="86" y="145"/>
                    <a:pt x="86" y="147"/>
                  </a:cubicBezTo>
                  <a:cubicBezTo>
                    <a:pt x="86" y="149"/>
                    <a:pt x="87" y="150"/>
                    <a:pt x="89" y="150"/>
                  </a:cubicBezTo>
                  <a:cubicBezTo>
                    <a:pt x="91" y="150"/>
                    <a:pt x="97" y="161"/>
                    <a:pt x="9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79" y="164"/>
                    <a:pt x="59" y="154"/>
                    <a:pt x="36" y="154"/>
                  </a:cubicBezTo>
                  <a:cubicBezTo>
                    <a:pt x="34" y="154"/>
                    <a:pt x="33" y="156"/>
                    <a:pt x="33" y="157"/>
                  </a:cubicBezTo>
                  <a:cubicBezTo>
                    <a:pt x="33" y="159"/>
                    <a:pt x="34" y="160"/>
                    <a:pt x="36" y="160"/>
                  </a:cubicBezTo>
                  <a:cubicBezTo>
                    <a:pt x="55" y="160"/>
                    <a:pt x="72" y="168"/>
                    <a:pt x="79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1" y="233"/>
                    <a:pt x="21" y="235"/>
                    <a:pt x="22" y="236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28" y="239"/>
                    <a:pt x="30" y="239"/>
                    <a:pt x="31" y="238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0" y="294"/>
                    <a:pt x="60" y="294"/>
                    <a:pt x="60" y="294"/>
                  </a:cubicBezTo>
                  <a:cubicBezTo>
                    <a:pt x="60" y="297"/>
                    <a:pt x="63" y="300"/>
                    <a:pt x="66" y="300"/>
                  </a:cubicBezTo>
                  <a:cubicBezTo>
                    <a:pt x="206" y="300"/>
                    <a:pt x="206" y="300"/>
                    <a:pt x="206" y="300"/>
                  </a:cubicBezTo>
                  <a:cubicBezTo>
                    <a:pt x="209" y="300"/>
                    <a:pt x="212" y="297"/>
                    <a:pt x="212" y="294"/>
                  </a:cubicBezTo>
                  <a:cubicBezTo>
                    <a:pt x="212" y="195"/>
                    <a:pt x="212" y="195"/>
                    <a:pt x="212" y="195"/>
                  </a:cubicBezTo>
                  <a:cubicBezTo>
                    <a:pt x="242" y="238"/>
                    <a:pt x="242" y="238"/>
                    <a:pt x="242" y="238"/>
                  </a:cubicBezTo>
                  <a:cubicBezTo>
                    <a:pt x="243" y="239"/>
                    <a:pt x="244" y="239"/>
                    <a:pt x="246" y="238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251" y="235"/>
                    <a:pt x="251" y="233"/>
                    <a:pt x="250" y="231"/>
                  </a:cubicBezTo>
                  <a:close/>
                  <a:moveTo>
                    <a:pt x="159" y="226"/>
                  </a:moveTo>
                  <a:cubicBezTo>
                    <a:pt x="113" y="226"/>
                    <a:pt x="113" y="226"/>
                    <a:pt x="113" y="226"/>
                  </a:cubicBezTo>
                  <a:cubicBezTo>
                    <a:pt x="110" y="226"/>
                    <a:pt x="107" y="223"/>
                    <a:pt x="107" y="220"/>
                  </a:cubicBezTo>
                  <a:cubicBezTo>
                    <a:pt x="107" y="216"/>
                    <a:pt x="110" y="214"/>
                    <a:pt x="113" y="214"/>
                  </a:cubicBezTo>
                  <a:cubicBezTo>
                    <a:pt x="159" y="214"/>
                    <a:pt x="159" y="214"/>
                    <a:pt x="159" y="214"/>
                  </a:cubicBezTo>
                  <a:cubicBezTo>
                    <a:pt x="162" y="214"/>
                    <a:pt x="165" y="216"/>
                    <a:pt x="165" y="220"/>
                  </a:cubicBezTo>
                  <a:cubicBezTo>
                    <a:pt x="165" y="223"/>
                    <a:pt x="162" y="226"/>
                    <a:pt x="159" y="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2" tIns="41137" rIns="82272" bIns="41137" numCol="1" anchor="t" anchorCtr="0" compatLnSpc="1">
              <a:prstTxWarp prst="textNoShape">
                <a:avLst/>
              </a:prstTxWarp>
            </a:bodyPr>
            <a:lstStyle/>
            <a:p>
              <a:pPr defTabSz="931144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505050"/>
                </a:solidFill>
                <a:ea typeface="MS PGothic" panose="020B0600070205080204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79055" y="4437354"/>
            <a:ext cx="1916557" cy="1947153"/>
            <a:chOff x="2997194" y="4437354"/>
            <a:chExt cx="1916557" cy="1947153"/>
          </a:xfrm>
        </p:grpSpPr>
        <p:sp>
          <p:nvSpPr>
            <p:cNvPr id="112" name="任意多边形 111"/>
            <p:cNvSpPr/>
            <p:nvPr/>
          </p:nvSpPr>
          <p:spPr>
            <a:xfrm>
              <a:off x="3191158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274284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98113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2997194" y="5799732"/>
              <a:ext cx="16671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把推广工作外包给专业团队</a:t>
              </a:r>
            </a:p>
          </p:txBody>
        </p:sp>
        <p:pic>
          <p:nvPicPr>
            <p:cNvPr id="156" name="Picture 6" descr="\\MAGNUM\Projects\Microsoft\Cloud Power FY12\Design\ICONS_PNG\Professionals.png"/>
            <p:cNvPicPr>
              <a:picLocks noChangeAspect="1" noChangeArrowheads="1"/>
            </p:cNvPicPr>
            <p:nvPr/>
          </p:nvPicPr>
          <p:blipFill>
            <a:blip r:embed="rId5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3307333" y="4579141"/>
              <a:ext cx="1065202" cy="1065202"/>
            </a:xfrm>
            <a:prstGeom prst="rect">
              <a:avLst/>
            </a:prstGeom>
            <a:noFill/>
          </p:spPr>
        </p:pic>
      </p:grpSp>
      <p:sp>
        <p:nvSpPr>
          <p:cNvPr id="28" name="右箭头 27"/>
          <p:cNvSpPr/>
          <p:nvPr/>
        </p:nvSpPr>
        <p:spPr>
          <a:xfrm>
            <a:off x="3121795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右箭头 156"/>
          <p:cNvSpPr/>
          <p:nvPr/>
        </p:nvSpPr>
        <p:spPr>
          <a:xfrm>
            <a:off x="5850719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右箭头 157"/>
          <p:cNvSpPr/>
          <p:nvPr/>
        </p:nvSpPr>
        <p:spPr>
          <a:xfrm>
            <a:off x="8579643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右箭头 158"/>
          <p:cNvSpPr/>
          <p:nvPr/>
        </p:nvSpPr>
        <p:spPr>
          <a:xfrm flipH="1">
            <a:off x="9926515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右箭头 159"/>
          <p:cNvSpPr/>
          <p:nvPr/>
        </p:nvSpPr>
        <p:spPr>
          <a:xfrm flipH="1">
            <a:off x="7212659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右箭头 160"/>
          <p:cNvSpPr/>
          <p:nvPr/>
        </p:nvSpPr>
        <p:spPr>
          <a:xfrm flipH="1">
            <a:off x="4456142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3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THREE</a:t>
            </a:r>
            <a:endParaRPr lang="zh-CN" altLang="en-US" sz="3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玩众</a:t>
            </a:r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筹如何避开法律风险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395584" y="2261865"/>
            <a:ext cx="1449507" cy="2376776"/>
          </a:xfrm>
          <a:custGeom>
            <a:avLst/>
            <a:gdLst/>
            <a:ahLst/>
            <a:cxnLst/>
            <a:rect l="l" t="t" r="r" b="b"/>
            <a:pathLst>
              <a:path w="1449507" h="2376776">
                <a:moveTo>
                  <a:pt x="645379" y="0"/>
                </a:moveTo>
                <a:cubicBezTo>
                  <a:pt x="862978" y="0"/>
                  <a:pt x="1039530" y="50197"/>
                  <a:pt x="1175035" y="150589"/>
                </a:cubicBezTo>
                <a:cubicBezTo>
                  <a:pt x="1310540" y="250981"/>
                  <a:pt x="1378292" y="390195"/>
                  <a:pt x="1378292" y="568231"/>
                </a:cubicBezTo>
                <a:cubicBezTo>
                  <a:pt x="1378292" y="868913"/>
                  <a:pt x="1225973" y="1057829"/>
                  <a:pt x="921334" y="1134978"/>
                </a:cubicBezTo>
                <a:lnTo>
                  <a:pt x="921334" y="1142396"/>
                </a:lnTo>
                <a:cubicBezTo>
                  <a:pt x="1081566" y="1160199"/>
                  <a:pt x="1209653" y="1218803"/>
                  <a:pt x="1305595" y="1318206"/>
                </a:cubicBezTo>
                <a:cubicBezTo>
                  <a:pt x="1401536" y="1417609"/>
                  <a:pt x="1449507" y="1538525"/>
                  <a:pt x="1449507" y="1680954"/>
                </a:cubicBezTo>
                <a:cubicBezTo>
                  <a:pt x="1449507" y="1899542"/>
                  <a:pt x="1369638" y="2070159"/>
                  <a:pt x="1209900" y="2192806"/>
                </a:cubicBezTo>
                <a:cubicBezTo>
                  <a:pt x="1050163" y="2315453"/>
                  <a:pt x="837262" y="2376776"/>
                  <a:pt x="571197" y="2376776"/>
                </a:cubicBezTo>
                <a:cubicBezTo>
                  <a:pt x="334806" y="2376776"/>
                  <a:pt x="144407" y="2337707"/>
                  <a:pt x="0" y="2259569"/>
                </a:cubicBezTo>
                <a:lnTo>
                  <a:pt x="0" y="1836735"/>
                </a:lnTo>
                <a:cubicBezTo>
                  <a:pt x="153308" y="1951469"/>
                  <a:pt x="332333" y="2008836"/>
                  <a:pt x="537074" y="2008836"/>
                </a:cubicBezTo>
                <a:cubicBezTo>
                  <a:pt x="666644" y="2008836"/>
                  <a:pt x="769509" y="1980152"/>
                  <a:pt x="845669" y="1922785"/>
                </a:cubicBezTo>
                <a:cubicBezTo>
                  <a:pt x="921829" y="1865418"/>
                  <a:pt x="959909" y="1783819"/>
                  <a:pt x="959909" y="1677986"/>
                </a:cubicBezTo>
                <a:cubicBezTo>
                  <a:pt x="959909" y="1569187"/>
                  <a:pt x="914658" y="1486103"/>
                  <a:pt x="824156" y="1428736"/>
                </a:cubicBezTo>
                <a:cubicBezTo>
                  <a:pt x="733655" y="1371369"/>
                  <a:pt x="606805" y="1342686"/>
                  <a:pt x="443605" y="1342686"/>
                </a:cubicBezTo>
                <a:lnTo>
                  <a:pt x="238864" y="1342686"/>
                </a:lnTo>
                <a:lnTo>
                  <a:pt x="238864" y="973262"/>
                </a:lnTo>
                <a:lnTo>
                  <a:pt x="427285" y="973262"/>
                </a:lnTo>
                <a:cubicBezTo>
                  <a:pt x="735880" y="973262"/>
                  <a:pt x="890178" y="869408"/>
                  <a:pt x="890178" y="661700"/>
                </a:cubicBezTo>
                <a:cubicBezTo>
                  <a:pt x="890178" y="465860"/>
                  <a:pt x="771982" y="367941"/>
                  <a:pt x="535590" y="367941"/>
                </a:cubicBezTo>
                <a:cubicBezTo>
                  <a:pt x="381293" y="367941"/>
                  <a:pt x="231446" y="418384"/>
                  <a:pt x="86050" y="519271"/>
                </a:cubicBezTo>
                <a:lnTo>
                  <a:pt x="86050" y="123142"/>
                </a:lnTo>
                <a:cubicBezTo>
                  <a:pt x="244304" y="41047"/>
                  <a:pt x="430747" y="0"/>
                  <a:pt x="645379" y="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80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7" y="116316"/>
            <a:ext cx="6054003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5" y="162983"/>
            <a:ext cx="5047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众筹在中国面临哪些法律风险？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01566" y="1274617"/>
            <a:ext cx="1932217" cy="1440874"/>
            <a:chOff x="1175505" y="1371599"/>
            <a:chExt cx="1932217" cy="1440874"/>
          </a:xfrm>
        </p:grpSpPr>
        <p:grpSp>
          <p:nvGrpSpPr>
            <p:cNvPr id="36" name="组合 35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刑事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01566" y="3186544"/>
            <a:ext cx="1932217" cy="1440874"/>
            <a:chOff x="1175505" y="1371599"/>
            <a:chExt cx="1932217" cy="1440874"/>
          </a:xfrm>
        </p:grpSpPr>
        <p:grpSp>
          <p:nvGrpSpPr>
            <p:cNvPr id="118" name="组合 117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20" name="任意多边形 119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01566" y="5098471"/>
            <a:ext cx="1932217" cy="1440874"/>
            <a:chOff x="1175505" y="1371599"/>
            <a:chExt cx="1932217" cy="1440874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49" name="任意多边形 148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8" name="文本框 147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民事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58010" y="5413336"/>
            <a:ext cx="1856510" cy="811144"/>
            <a:chOff x="3476511" y="5478819"/>
            <a:chExt cx="1856510" cy="811144"/>
          </a:xfrm>
        </p:grpSpPr>
        <p:sp>
          <p:nvSpPr>
            <p:cNvPr id="39" name="圆角矩形 38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3" name="圆角矩形 162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合同违约纠纷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238747" y="5413336"/>
            <a:ext cx="1856510" cy="811144"/>
            <a:chOff x="3476511" y="5478819"/>
            <a:chExt cx="1856510" cy="811144"/>
          </a:xfrm>
        </p:grpSpPr>
        <p:sp>
          <p:nvSpPr>
            <p:cNvPr id="165" name="圆角矩形 164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6" name="圆角矩形 165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股权争议</a:t>
              </a: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7419484" y="5413336"/>
            <a:ext cx="1856510" cy="811144"/>
            <a:chOff x="3476511" y="5478819"/>
            <a:chExt cx="1856510" cy="811144"/>
          </a:xfrm>
        </p:grpSpPr>
        <p:sp>
          <p:nvSpPr>
            <p:cNvPr id="168" name="圆角矩形 167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圆角矩形 168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退出纠纷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9600221" y="5413336"/>
            <a:ext cx="1856510" cy="811144"/>
            <a:chOff x="3476511" y="5478819"/>
            <a:chExt cx="1856510" cy="811144"/>
          </a:xfrm>
        </p:grpSpPr>
        <p:sp>
          <p:nvSpPr>
            <p:cNvPr id="171" name="圆角矩形 170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民事诉讼程序上的问题</a:t>
              </a: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058010" y="3501409"/>
            <a:ext cx="1856510" cy="811144"/>
            <a:chOff x="3476511" y="5478819"/>
            <a:chExt cx="1856510" cy="811144"/>
          </a:xfrm>
        </p:grpSpPr>
        <p:sp>
          <p:nvSpPr>
            <p:cNvPr id="174" name="圆角矩形 173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证券类行政违法行为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38747" y="3501409"/>
            <a:ext cx="1856510" cy="811144"/>
            <a:chOff x="3476511" y="5478819"/>
            <a:chExt cx="1856510" cy="811144"/>
          </a:xfrm>
        </p:grpSpPr>
        <p:sp>
          <p:nvSpPr>
            <p:cNvPr id="177" name="圆角矩形 176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8" name="圆角矩形 177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非法集资类行政违法行为</a:t>
              </a: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058010" y="1589482"/>
            <a:ext cx="1856510" cy="811144"/>
            <a:chOff x="3476511" y="5478819"/>
            <a:chExt cx="1856510" cy="811144"/>
          </a:xfrm>
        </p:grpSpPr>
        <p:sp>
          <p:nvSpPr>
            <p:cNvPr id="180" name="圆角矩形 179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1" name="圆角矩形 180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非法集资刑事犯罪法律风险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238747" y="1589482"/>
            <a:ext cx="1856510" cy="811144"/>
            <a:chOff x="3476511" y="5478819"/>
            <a:chExt cx="1856510" cy="811144"/>
          </a:xfrm>
        </p:grpSpPr>
        <p:sp>
          <p:nvSpPr>
            <p:cNvPr id="183" name="圆角矩形 182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非法证券类犯罪法律风险</a:t>
              </a:r>
            </a:p>
          </p:txBody>
        </p:sp>
      </p:grpSp>
      <p:sp>
        <p:nvSpPr>
          <p:cNvPr id="43" name="右箭头 42"/>
          <p:cNvSpPr/>
          <p:nvPr/>
        </p:nvSpPr>
        <p:spPr>
          <a:xfrm>
            <a:off x="2771283" y="193963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右箭头 184"/>
          <p:cNvSpPr/>
          <p:nvPr/>
        </p:nvSpPr>
        <p:spPr>
          <a:xfrm>
            <a:off x="2771283" y="386541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右箭头 185"/>
          <p:cNvSpPr/>
          <p:nvPr/>
        </p:nvSpPr>
        <p:spPr>
          <a:xfrm>
            <a:off x="2771283" y="579119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加号 43"/>
          <p:cNvSpPr/>
          <p:nvPr/>
        </p:nvSpPr>
        <p:spPr>
          <a:xfrm>
            <a:off x="4974860" y="1882872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加号 186"/>
          <p:cNvSpPr/>
          <p:nvPr/>
        </p:nvSpPr>
        <p:spPr>
          <a:xfrm>
            <a:off x="4974860" y="3794799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加号 187"/>
          <p:cNvSpPr/>
          <p:nvPr/>
        </p:nvSpPr>
        <p:spPr>
          <a:xfrm>
            <a:off x="497486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加号 188"/>
          <p:cNvSpPr/>
          <p:nvPr/>
        </p:nvSpPr>
        <p:spPr>
          <a:xfrm>
            <a:off x="713400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加号 189"/>
          <p:cNvSpPr/>
          <p:nvPr/>
        </p:nvSpPr>
        <p:spPr>
          <a:xfrm>
            <a:off x="929314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6" y="116315"/>
            <a:ext cx="5472113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5" y="162983"/>
            <a:ext cx="4465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玩众筹如何避开法律风险？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23888" y="1375361"/>
            <a:ext cx="547211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590" y="1280268"/>
            <a:ext cx="760854" cy="736368"/>
            <a:chOff x="788590" y="1127148"/>
            <a:chExt cx="888358" cy="859769"/>
          </a:xfrm>
        </p:grpSpPr>
        <p:sp>
          <p:nvSpPr>
            <p:cNvPr id="59" name="椭圆 58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573929" y="1413225"/>
            <a:ext cx="415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避开刑事及行政法律风险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53220" y="3235570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债权类众筹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2784039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明确自身定位，回归平台类中介的实质，为投资方和资金需求方提供准确的点对点服务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4108598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不得直接经手</a:t>
            </a:r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资金，不得以平台承诺回报，不得为平台本身募集资金，不得建立资金池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5433157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严格审查融资方的信息，严防虚假融资信息的发布。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4529797"/>
            <a:ext cx="1380871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3207434"/>
            <a:ext cx="0" cy="2644726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3176715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5852160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3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53220" y="2245396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2375486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对项目发布方的相关信息进行严格审查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370004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具体的投资洽谈需要在线下面对面进行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502460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对选定的投资人采用设立有限合伙企业合投方式进行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3429000"/>
            <a:ext cx="564944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1434905"/>
            <a:ext cx="0" cy="3981157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2782820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5444197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740813" y="1045059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做好需求两端的严格审查的限定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924886" y="410776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24886" y="1434905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53220" y="810600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回报类众筹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38720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严格审查项目发布人的相关信息，避免虚假信息的发布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171176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对募集的资金严格监管，保证回报产品按约履行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3036323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不要为项目发起人提供担保责任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2132963"/>
            <a:ext cx="1380871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810600"/>
            <a:ext cx="0" cy="2644726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779881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345532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253220" y="4158711"/>
            <a:ext cx="2106722" cy="1943603"/>
            <a:chOff x="1438336" y="2839412"/>
            <a:chExt cx="2106722" cy="1943603"/>
          </a:xfrm>
        </p:grpSpPr>
        <p:sp>
          <p:nvSpPr>
            <p:cNvPr id="24" name="任意多边形 23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捐赠</a:t>
              </a:r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3359942" y="5326850"/>
            <a:ext cx="564944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24886" y="4719286"/>
            <a:ext cx="0" cy="1383028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740813" y="435868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严格审查项目发布人的资格、信息以及公益项目的情况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40813" y="568324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对募集的资金严格监管，保证公益类项目专款专用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924886" y="471928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24886" y="6102314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8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4243" y="361581"/>
            <a:ext cx="3023417" cy="1132714"/>
            <a:chOff x="-114537" y="2209995"/>
            <a:chExt cx="12258691" cy="2935606"/>
          </a:xfrm>
        </p:grpSpPr>
        <p:sp>
          <p:nvSpPr>
            <p:cNvPr id="9" name="任意多边形 8"/>
            <p:cNvSpPr/>
            <p:nvPr/>
          </p:nvSpPr>
          <p:spPr>
            <a:xfrm rot="15408217">
              <a:off x="8946610" y="1659598"/>
              <a:ext cx="2337876" cy="4057212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3639288">
              <a:off x="8169100" y="2755195"/>
              <a:ext cx="1961850" cy="2818962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31713" y="546366"/>
            <a:ext cx="192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37158" y="1961097"/>
            <a:ext cx="6234554" cy="941674"/>
            <a:chOff x="2937158" y="1961097"/>
            <a:chExt cx="6234554" cy="941674"/>
          </a:xfrm>
        </p:grpSpPr>
        <p:sp>
          <p:nvSpPr>
            <p:cNvPr id="17" name="直角三角形 16"/>
            <p:cNvSpPr/>
            <p:nvPr/>
          </p:nvSpPr>
          <p:spPr>
            <a:xfrm>
              <a:off x="3875691" y="1961097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 flipV="1">
              <a:off x="2937158" y="2077415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5400000">
              <a:off x="3018361" y="2045442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14836" y="2093303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31502" y="2124080"/>
              <a:ext cx="477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众筹是什么玩意儿</a:t>
              </a:r>
              <a:endParaRPr lang="zh-CN" altLang="en-US" sz="28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37159" y="3364883"/>
            <a:ext cx="6234554" cy="941674"/>
            <a:chOff x="2937159" y="3389883"/>
            <a:chExt cx="6234554" cy="941674"/>
          </a:xfrm>
        </p:grpSpPr>
        <p:sp>
          <p:nvSpPr>
            <p:cNvPr id="22" name="直角三角形 21"/>
            <p:cNvSpPr/>
            <p:nvPr/>
          </p:nvSpPr>
          <p:spPr>
            <a:xfrm>
              <a:off x="3875692" y="3389883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 flipV="1">
              <a:off x="2937159" y="3506201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5400000">
              <a:off x="3018362" y="3474228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14837" y="3525422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31502" y="3556199"/>
              <a:ext cx="4773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如何才能玩转众筹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37158" y="4768669"/>
            <a:ext cx="6234554" cy="941674"/>
            <a:chOff x="2937158" y="4768669"/>
            <a:chExt cx="6234554" cy="941674"/>
          </a:xfrm>
        </p:grpSpPr>
        <p:sp>
          <p:nvSpPr>
            <p:cNvPr id="28" name="直角三角形 27"/>
            <p:cNvSpPr/>
            <p:nvPr/>
          </p:nvSpPr>
          <p:spPr>
            <a:xfrm>
              <a:off x="3875691" y="4768669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flipH="1" flipV="1">
              <a:off x="2937158" y="4884987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5400000">
              <a:off x="3018361" y="4853014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14836" y="4904208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231502" y="4934985"/>
              <a:ext cx="477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玩众筹如何避开法律风险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74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3888" y="246277"/>
            <a:ext cx="547211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8590" y="151184"/>
            <a:ext cx="760854" cy="736368"/>
            <a:chOff x="788590" y="1127148"/>
            <a:chExt cx="888358" cy="859769"/>
          </a:xfrm>
        </p:grpSpPr>
        <p:sp>
          <p:nvSpPr>
            <p:cNvPr id="17" name="椭圆 16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573929" y="284141"/>
            <a:ext cx="415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法律风险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4905" y="1130258"/>
            <a:ext cx="2110153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作为众筹平台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63511" y="1847710"/>
            <a:ext cx="933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应当设立好众筹规则，参与者必须遵守规则，相关各方与众筹平台应当有一份比较完整的协议，平台应做好流程及文档管理。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34905" y="2733940"/>
            <a:ext cx="2110153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对于需求双方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63511" y="3451392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就具体地债、股权投融资应做好具体协议的签署工作，平台应保管好整个文档备查。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4905" y="4048449"/>
            <a:ext cx="2630658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对于股权代持问题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3511" y="4765901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一定要签署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好股权代持协议，对股权代持的有关问题进行详细的约定，避免争议。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4905" y="5362958"/>
            <a:ext cx="2630658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作为众筹中的三方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63511" y="6080410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应明确各自责任，根据各自在交易中的地位签署相应的法律协议。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863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4537" y="2209995"/>
            <a:ext cx="12626962" cy="3034570"/>
            <a:chOff x="-114537" y="2209995"/>
            <a:chExt cx="12626962" cy="3034570"/>
          </a:xfrm>
        </p:grpSpPr>
        <p:sp>
          <p:nvSpPr>
            <p:cNvPr id="58" name="任意多边形 57"/>
            <p:cNvSpPr/>
            <p:nvPr/>
          </p:nvSpPr>
          <p:spPr>
            <a:xfrm rot="15408217">
              <a:off x="9314882" y="1923515"/>
              <a:ext cx="2337876" cy="4057210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3639288">
              <a:off x="8537873" y="2854160"/>
              <a:ext cx="1961849" cy="2818961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11531" y="2535514"/>
            <a:ext cx="6555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608" y="3900604"/>
            <a:ext cx="445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更多精彩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内容，尽在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66608" y="3829363"/>
            <a:ext cx="44594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2954"/>
            <a:ext cx="1286367" cy="12802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2086695" y="1777284"/>
            <a:ext cx="2523119" cy="345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7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3163" y="1092485"/>
            <a:ext cx="7405675" cy="3915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你也想免费得到出版社赠书做</a:t>
            </a:r>
            <a:r>
              <a:rPr lang="en-US" altLang="zh-CN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读书笔记？</a:t>
            </a:r>
          </a:p>
        </p:txBody>
      </p:sp>
      <p:sp>
        <p:nvSpPr>
          <p:cNvPr id="9" name="右箭头 8"/>
          <p:cNvSpPr/>
          <p:nvPr/>
        </p:nvSpPr>
        <p:spPr>
          <a:xfrm>
            <a:off x="4240771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029098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895354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0129" y="3987562"/>
            <a:ext cx="7405675" cy="1791196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友情提示：马上就去新浪微博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1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时间卡片  ，可以看到其它学员读书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制作约定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2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，可以看到其它学员已经提交的读书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3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、搜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和秋叶一起学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标签，可以看到其它学员已经提交的作业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4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、国内主流出版社都已经和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秋叶 老师合作，有本事，不花钱好书随时让你选！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55091" y="4303808"/>
            <a:ext cx="688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480129" y="2291753"/>
            <a:ext cx="1574654" cy="1086373"/>
            <a:chOff x="107380" y="2024805"/>
            <a:chExt cx="1944270" cy="1341376"/>
          </a:xfrm>
        </p:grpSpPr>
        <p:sp>
          <p:nvSpPr>
            <p:cNvPr id="1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99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元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网易云课堂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在线课程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1639" y="2291754"/>
            <a:ext cx="1574654" cy="1279207"/>
            <a:chOff x="107380" y="2024805"/>
            <a:chExt cx="1944270" cy="1579471"/>
          </a:xfrm>
        </p:grpSpPr>
        <p:sp>
          <p:nvSpPr>
            <p:cNvPr id="21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23411" y="2382195"/>
              <a:ext cx="1728239" cy="1222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购买后去微博私信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秋叶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要福利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QQ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群号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7380" y="2060811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2990" y="2291753"/>
            <a:ext cx="1574654" cy="1086373"/>
            <a:chOff x="107380" y="2024805"/>
            <a:chExt cx="1944270" cy="1341376"/>
          </a:xfrm>
        </p:grpSpPr>
        <p:sp>
          <p:nvSpPr>
            <p:cNvPr id="2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新浪微博晒作业被老师肯定奖励内部选书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53671" y="2291753"/>
            <a:ext cx="1574654" cy="1086373"/>
            <a:chOff x="107380" y="2024805"/>
            <a:chExt cx="1944270" cy="1341376"/>
          </a:xfrm>
        </p:grpSpPr>
        <p:sp>
          <p:nvSpPr>
            <p:cNvPr id="29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出版社寄书到后约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时间卡片 晒读书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6388" y="3953873"/>
            <a:ext cx="7425926" cy="1301778"/>
            <a:chOff x="0" y="3359571"/>
            <a:chExt cx="9169004" cy="1607344"/>
          </a:xfrm>
        </p:grpSpPr>
        <p:sp>
          <p:nvSpPr>
            <p:cNvPr id="5" name="矩形 4"/>
            <p:cNvSpPr/>
            <p:nvPr/>
          </p:nvSpPr>
          <p:spPr>
            <a:xfrm>
              <a:off x="1245140" y="3973770"/>
              <a:ext cx="4572001" cy="5450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74504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  <a:t/>
              </a:r>
              <a:b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</a:br>
              <a:endParaRPr lang="en-US" altLang="zh-CN" sz="1134" kern="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3359571"/>
              <a:ext cx="9169004" cy="1297781"/>
            </a:xfrm>
            <a:prstGeom prst="rect">
              <a:avLst/>
            </a:prstGeom>
            <a:solidFill>
              <a:srgbClr val="E5051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270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692254" y="4134667"/>
              <a:ext cx="3763565" cy="485775"/>
            </a:xfrm>
            <a:prstGeom prst="roundRect">
              <a:avLst/>
            </a:prstGeom>
            <a:solidFill>
              <a:srgbClr val="3E4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564"/>
            <a:stretch>
              <a:fillRect/>
            </a:stretch>
          </p:blipFill>
          <p:spPr bwMode="auto">
            <a:xfrm>
              <a:off x="3392092" y="3423865"/>
              <a:ext cx="117276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4647012" y="3613174"/>
              <a:ext cx="594123" cy="575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3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搜</a:t>
              </a:r>
              <a:endParaRPr lang="zh-CN" altLang="en-US" sz="4859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5160170" y="3441722"/>
              <a:ext cx="3543296" cy="92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和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3646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秋叶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一起学</a:t>
              </a:r>
              <a:r>
                <a:rPr lang="en-US" altLang="zh-CN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endParaRPr lang="zh-CN" altLang="en-US" sz="1944" kern="0" dirty="0">
                <a:solidFill>
                  <a:srgbClr val="FA7F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638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02924" y="4185981"/>
              <a:ext cx="393496" cy="413243"/>
              <a:chOff x="9704022" y="1833544"/>
              <a:chExt cx="2309787" cy="2425700"/>
            </a:xfrm>
            <a:effectLst>
              <a:outerShdw blurRad="228600" sx="108000" sy="108000" algn="ctr" rotWithShape="0">
                <a:prstClr val="black">
                  <a:alpha val="36000"/>
                </a:prstClr>
              </a:outerShdw>
            </a:effectLst>
          </p:grpSpPr>
          <p:sp>
            <p:nvSpPr>
              <p:cNvPr id="23" name="矩形 5"/>
              <p:cNvSpPr/>
              <p:nvPr/>
            </p:nvSpPr>
            <p:spPr>
              <a:xfrm>
                <a:off x="9704022" y="2120283"/>
                <a:ext cx="2309787" cy="1754805"/>
              </a:xfrm>
              <a:custGeom>
                <a:avLst/>
                <a:gdLst>
                  <a:gd name="connsiteX0" fmla="*/ 0 w 2294005"/>
                  <a:gd name="connsiteY0" fmla="*/ 0 h 1754805"/>
                  <a:gd name="connsiteX1" fmla="*/ 2294005 w 2294005"/>
                  <a:gd name="connsiteY1" fmla="*/ 0 h 1754805"/>
                  <a:gd name="connsiteX2" fmla="*/ 2294005 w 2294005"/>
                  <a:gd name="connsiteY2" fmla="*/ 1754805 h 1754805"/>
                  <a:gd name="connsiteX3" fmla="*/ 0 w 2294005"/>
                  <a:gd name="connsiteY3" fmla="*/ 1754805 h 1754805"/>
                  <a:gd name="connsiteX4" fmla="*/ 0 w 2294005"/>
                  <a:gd name="connsiteY4" fmla="*/ 0 h 1754805"/>
                  <a:gd name="connsiteX0" fmla="*/ 0 w 2322140"/>
                  <a:gd name="connsiteY0" fmla="*/ 0 h 1754805"/>
                  <a:gd name="connsiteX1" fmla="*/ 2294005 w 2322140"/>
                  <a:gd name="connsiteY1" fmla="*/ 0 h 1754805"/>
                  <a:gd name="connsiteX2" fmla="*/ 2322140 w 2322140"/>
                  <a:gd name="connsiteY2" fmla="*/ 1628196 h 1754805"/>
                  <a:gd name="connsiteX3" fmla="*/ 0 w 2322140"/>
                  <a:gd name="connsiteY3" fmla="*/ 1754805 h 1754805"/>
                  <a:gd name="connsiteX4" fmla="*/ 0 w 2322140"/>
                  <a:gd name="connsiteY4" fmla="*/ 0 h 17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140" h="1754805">
                    <a:moveTo>
                      <a:pt x="0" y="0"/>
                    </a:moveTo>
                    <a:lnTo>
                      <a:pt x="2294005" y="0"/>
                    </a:lnTo>
                    <a:lnTo>
                      <a:pt x="2322140" y="1628196"/>
                    </a:lnTo>
                    <a:lnTo>
                      <a:pt x="0" y="17548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A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18090" y="2001444"/>
                <a:ext cx="2295719" cy="1828421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59643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19304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62546"/>
                    </a:lnTo>
                    <a:cubicBezTo>
                      <a:pt x="939619" y="1845915"/>
                      <a:pt x="885794" y="1842589"/>
                      <a:pt x="986971" y="1830615"/>
                    </a:cubicBezTo>
                    <a:cubicBezTo>
                      <a:pt x="1088148" y="1818641"/>
                      <a:pt x="1180495" y="1820636"/>
                      <a:pt x="1384300" y="1790700"/>
                    </a:cubicBez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704022" y="1833544"/>
                <a:ext cx="2209800" cy="2425700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24257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77060"/>
                    </a:lnTo>
                    <a:lnTo>
                      <a:pt x="711200" y="2425700"/>
                    </a:lnTo>
                    <a:lnTo>
                      <a:pt x="1384300" y="1790700"/>
                    </a:ln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21A5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5229225" y="4188246"/>
              <a:ext cx="1596629" cy="437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ker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网易云课堂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7267" y="4179911"/>
              <a:ext cx="1650206" cy="3952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/>
            </p:cNvGrpSpPr>
            <p:nvPr/>
          </p:nvGrpSpPr>
          <p:grpSpPr bwMode="auto">
            <a:xfrm>
              <a:off x="6742510" y="4271590"/>
              <a:ext cx="291703" cy="205978"/>
              <a:chOff x="6744072" y="3965894"/>
              <a:chExt cx="409599" cy="28931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6744072" y="3965894"/>
                <a:ext cx="265821" cy="265905"/>
              </a:xfrm>
              <a:prstGeom prst="donut">
                <a:avLst>
                  <a:gd name="adj" fmla="val 18732"/>
                </a:avLst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流程图: 终止 21"/>
              <p:cNvSpPr/>
              <p:nvPr/>
            </p:nvSpPr>
            <p:spPr>
              <a:xfrm rot="2172947">
                <a:off x="6938005" y="4210059"/>
                <a:ext cx="215666" cy="45153"/>
              </a:xfrm>
              <a:prstGeom prst="flowChartTerminator">
                <a:avLst/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008019" y="4183482"/>
              <a:ext cx="757239" cy="76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</a:p>
          </p:txBody>
        </p:sp>
        <p:sp>
          <p:nvSpPr>
            <p:cNvPr id="16" name="流程图: 终止 15"/>
            <p:cNvSpPr/>
            <p:nvPr/>
          </p:nvSpPr>
          <p:spPr>
            <a:xfrm rot="2459239">
              <a:off x="7556898" y="4838327"/>
              <a:ext cx="607219" cy="128588"/>
            </a:xfrm>
            <a:prstGeom prst="flowChartTerminator">
              <a:avLst/>
            </a:prstGeom>
            <a:solidFill>
              <a:srgbClr val="5D61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" name="组合 7"/>
            <p:cNvGrpSpPr>
              <a:grpSpLocks/>
            </p:cNvGrpSpPr>
            <p:nvPr/>
          </p:nvGrpSpPr>
          <p:grpSpPr bwMode="auto">
            <a:xfrm>
              <a:off x="6967538" y="4056086"/>
              <a:ext cx="846535" cy="846535"/>
              <a:chOff x="9216452" y="7221413"/>
              <a:chExt cx="998633" cy="998634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9216452" y="7221413"/>
                <a:ext cx="998633" cy="998634"/>
              </a:xfrm>
              <a:prstGeom prst="donut">
                <a:avLst>
                  <a:gd name="adj" fmla="val 8808"/>
                </a:avLst>
              </a:prstGeom>
              <a:solidFill>
                <a:srgbClr val="5D617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94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3373" y="7298335"/>
                <a:ext cx="844790" cy="844790"/>
              </a:xfrm>
              <a:prstGeom prst="ellipse">
                <a:avLst/>
              </a:prstGeom>
            </p:spPr>
          </p:pic>
        </p:grpSp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20243" y="4353743"/>
              <a:ext cx="3107857" cy="345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216" kern="0">
                  <a:solidFill>
                    <a:srgbClr val="F9655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网易云课堂最受欢迎的付费职场课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68540" y="1387104"/>
            <a:ext cx="5481623" cy="2353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和秋叶一起学</a:t>
            </a: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356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学员寒假读书笔记</a:t>
            </a:r>
            <a:r>
              <a:rPr lang="en-US" altLang="zh-CN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</a:t>
            </a:r>
            <a:r>
              <a:rPr lang="zh-CN" altLang="en-US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3564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你也想做？请马上</a:t>
            </a:r>
            <a:r>
              <a:rPr lang="en-US" altLang="zh-CN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时间卡片 约定</a:t>
            </a:r>
            <a:endParaRPr lang="en-US" altLang="zh-CN" sz="2268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我们免费指导你做出好读书笔记</a:t>
            </a:r>
            <a:r>
              <a:rPr lang="en-US" altLang="zh-CN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79347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483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745" y="949597"/>
            <a:ext cx="1353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</a:t>
            </a:r>
            <a:endParaRPr lang="zh-CN" altLang="en-US" sz="40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众筹是什么玩意儿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1369049" y="2259899"/>
            <a:ext cx="1448023" cy="2338201"/>
          </a:xfrm>
          <a:custGeom>
            <a:avLst/>
            <a:gdLst/>
            <a:ahLst/>
            <a:cxnLst/>
            <a:rect l="l" t="t" r="r" b="b"/>
            <a:pathLst>
              <a:path w="1448023" h="2338201">
                <a:moveTo>
                  <a:pt x="971777" y="0"/>
                </a:moveTo>
                <a:lnTo>
                  <a:pt x="971777" y="1956908"/>
                </a:lnTo>
                <a:lnTo>
                  <a:pt x="1448023" y="1956908"/>
                </a:lnTo>
                <a:lnTo>
                  <a:pt x="1448023" y="2338201"/>
                </a:lnTo>
                <a:lnTo>
                  <a:pt x="13352" y="2338201"/>
                </a:lnTo>
                <a:lnTo>
                  <a:pt x="13352" y="1956908"/>
                </a:lnTo>
                <a:lnTo>
                  <a:pt x="492565" y="1956908"/>
                </a:lnTo>
                <a:lnTo>
                  <a:pt x="492565" y="486630"/>
                </a:lnTo>
                <a:lnTo>
                  <a:pt x="0" y="597903"/>
                </a:lnTo>
                <a:lnTo>
                  <a:pt x="0" y="20474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1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27122" y="162983"/>
            <a:ext cx="4222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众筹是神马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359944" y="2341286"/>
            <a:ext cx="5434885" cy="1084220"/>
            <a:chOff x="2498501" y="2318197"/>
            <a:chExt cx="5434885" cy="1084220"/>
          </a:xfrm>
        </p:grpSpPr>
        <p:sp>
          <p:nvSpPr>
            <p:cNvPr id="71" name="矩形 70"/>
            <p:cNvSpPr/>
            <p:nvPr/>
          </p:nvSpPr>
          <p:spPr>
            <a:xfrm>
              <a:off x="2498501" y="2318197"/>
              <a:ext cx="4275786" cy="56667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6954591" y="2318197"/>
              <a:ext cx="978795" cy="566671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258355" y="2472744"/>
              <a:ext cx="0" cy="283335"/>
            </a:xfrm>
            <a:prstGeom prst="line">
              <a:avLst/>
            </a:prstGeom>
            <a:ln w="28575">
              <a:solidFill>
                <a:srgbClr val="424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/>
            <p:cNvGrpSpPr/>
            <p:nvPr/>
          </p:nvGrpSpPr>
          <p:grpSpPr>
            <a:xfrm rot="19680000">
              <a:off x="7334518" y="2988777"/>
              <a:ext cx="218941" cy="413640"/>
              <a:chOff x="8899301" y="528034"/>
              <a:chExt cx="218941" cy="413640"/>
            </a:xfrm>
          </p:grpSpPr>
          <p:sp>
            <p:nvSpPr>
              <p:cNvPr id="76" name="等腰三角形 75"/>
              <p:cNvSpPr/>
              <p:nvPr/>
            </p:nvSpPr>
            <p:spPr>
              <a:xfrm>
                <a:off x="8899301" y="528034"/>
                <a:ext cx="218941" cy="298168"/>
              </a:xfrm>
              <a:prstGeom prst="triangle">
                <a:avLst/>
              </a:pr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970135" y="826202"/>
                <a:ext cx="77273" cy="115472"/>
              </a:xfrm>
              <a:prstGeom prst="rect">
                <a:avLst/>
              </a:pr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841433" y="3806899"/>
            <a:ext cx="418551" cy="442451"/>
            <a:chOff x="1811937" y="3222523"/>
            <a:chExt cx="418551" cy="442451"/>
          </a:xfrm>
        </p:grpSpPr>
        <p:sp>
          <p:nvSpPr>
            <p:cNvPr id="80" name="梯形 79"/>
            <p:cNvSpPr/>
            <p:nvPr/>
          </p:nvSpPr>
          <p:spPr>
            <a:xfrm rot="9480000">
              <a:off x="2055313" y="3222523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/>
            <p:cNvSpPr/>
            <p:nvPr/>
          </p:nvSpPr>
          <p:spPr>
            <a:xfrm rot="9480000">
              <a:off x="1811937" y="3252019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301459" y="4146108"/>
            <a:ext cx="75536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 </a:t>
            </a:r>
            <a:r>
              <a:rPr lang="en-US" altLang="zh-CN" sz="2400" dirty="0" err="1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crowdfunding</a:t>
            </a:r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，换句话可以叫做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大众筹资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en-US" altLang="zh-CN" sz="2400" dirty="0" smtClean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简单地说，“众筹”就是网友一起为某个项目募集资金。</a:t>
            </a:r>
          </a:p>
        </p:txBody>
      </p:sp>
      <p:grpSp>
        <p:nvGrpSpPr>
          <p:cNvPr id="85" name="组合 84"/>
          <p:cNvGrpSpPr/>
          <p:nvPr/>
        </p:nvGrpSpPr>
        <p:grpSpPr>
          <a:xfrm flipV="1">
            <a:off x="9933436" y="5017313"/>
            <a:ext cx="418551" cy="442451"/>
            <a:chOff x="9682686" y="4508667"/>
            <a:chExt cx="418551" cy="442451"/>
          </a:xfrm>
        </p:grpSpPr>
        <p:sp>
          <p:nvSpPr>
            <p:cNvPr id="83" name="梯形 82"/>
            <p:cNvSpPr/>
            <p:nvPr/>
          </p:nvSpPr>
          <p:spPr>
            <a:xfrm rot="9480000" flipH="1" flipV="1">
              <a:off x="9926062" y="4508667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/>
            <p:cNvSpPr/>
            <p:nvPr/>
          </p:nvSpPr>
          <p:spPr>
            <a:xfrm rot="9480000" flipH="1" flipV="1">
              <a:off x="9682686" y="4538163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84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888" y="0"/>
            <a:ext cx="5472112" cy="941674"/>
            <a:chOff x="623888" y="0"/>
            <a:chExt cx="5472112" cy="941674"/>
          </a:xfrm>
        </p:grpSpPr>
        <p:sp>
          <p:nvSpPr>
            <p:cNvPr id="8" name="直角三角形 7"/>
            <p:cNvSpPr/>
            <p:nvPr/>
          </p:nvSpPr>
          <p:spPr>
            <a:xfrm>
              <a:off x="1562421" y="0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 flipV="1">
              <a:off x="623888" y="116317"/>
              <a:ext cx="5472112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5400000">
              <a:off x="705091" y="84345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01566" y="132206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27122" y="162983"/>
              <a:ext cx="42229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</a:t>
              </a:r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的类型</a:t>
              </a:r>
            </a:p>
          </p:txBody>
        </p:sp>
      </p:grpSp>
      <p:sp>
        <p:nvSpPr>
          <p:cNvPr id="14" name="椭圆 13"/>
          <p:cNvSpPr/>
          <p:nvPr/>
        </p:nvSpPr>
        <p:spPr>
          <a:xfrm flipV="1">
            <a:off x="1130114" y="2983956"/>
            <a:ext cx="2750430" cy="27504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Rectangle 42"/>
          <p:cNvSpPr/>
          <p:nvPr/>
        </p:nvSpPr>
        <p:spPr>
          <a:xfrm>
            <a:off x="1130113" y="3963861"/>
            <a:ext cx="2750431" cy="110809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为筹资而</a:t>
            </a:r>
            <a:r>
              <a:rPr lang="zh-CN" altLang="en-US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en-US" altLang="zh-CN" sz="28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带有金融的属性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6395" y="2824459"/>
            <a:ext cx="974646" cy="974646"/>
            <a:chOff x="1176127" y="1939556"/>
            <a:chExt cx="974646" cy="974646"/>
          </a:xfrm>
        </p:grpSpPr>
        <p:sp>
          <p:nvSpPr>
            <p:cNvPr id="16" name="椭圆 1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62352" y="2196046"/>
              <a:ext cx="5982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31965" y="2824459"/>
            <a:ext cx="3134149" cy="2909928"/>
            <a:chOff x="1549444" y="1939556"/>
            <a:chExt cx="3134149" cy="2909928"/>
          </a:xfrm>
        </p:grpSpPr>
        <p:sp>
          <p:nvSpPr>
            <p:cNvPr id="23" name="椭圆 22"/>
            <p:cNvSpPr/>
            <p:nvPr/>
          </p:nvSpPr>
          <p:spPr>
            <a:xfrm flipV="1">
              <a:off x="1933163" y="2099053"/>
              <a:ext cx="2750430" cy="275043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Rectangle 42"/>
            <p:cNvSpPr/>
            <p:nvPr/>
          </p:nvSpPr>
          <p:spPr>
            <a:xfrm>
              <a:off x="1933162" y="3078958"/>
              <a:ext cx="2750431" cy="1108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也涉及钱</a:t>
              </a:r>
              <a:endParaRPr lang="en-US" altLang="zh-CN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4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但钱</a:t>
              </a:r>
              <a:r>
                <a:rPr lang="zh-CN" altLang="en-US" sz="2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并不是核心目标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549444" y="1939556"/>
              <a:ext cx="974646" cy="974646"/>
              <a:chOff x="1176127" y="1939556"/>
              <a:chExt cx="974646" cy="97464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362352" y="2196046"/>
                <a:ext cx="5982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17536" y="2824459"/>
            <a:ext cx="3134149" cy="2909928"/>
            <a:chOff x="1549444" y="1939556"/>
            <a:chExt cx="3134149" cy="2909928"/>
          </a:xfrm>
        </p:grpSpPr>
        <p:sp>
          <p:nvSpPr>
            <p:cNvPr id="30" name="椭圆 29"/>
            <p:cNvSpPr/>
            <p:nvPr/>
          </p:nvSpPr>
          <p:spPr>
            <a:xfrm flipV="1">
              <a:off x="1933163" y="2099053"/>
              <a:ext cx="2750430" cy="275043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Rectangle 42"/>
            <p:cNvSpPr/>
            <p:nvPr/>
          </p:nvSpPr>
          <p:spPr>
            <a:xfrm>
              <a:off x="1933162" y="3078958"/>
              <a:ext cx="2750431" cy="1108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也与资金有关</a:t>
              </a:r>
              <a:endParaRPr lang="en-US" altLang="zh-CN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4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但它做</a:t>
              </a:r>
              <a:r>
                <a:rPr lang="zh-CN" altLang="en-US" sz="2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的是圈子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549444" y="1939556"/>
              <a:ext cx="974646" cy="974646"/>
              <a:chOff x="1176127" y="1939556"/>
              <a:chExt cx="974646" cy="9746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362352" y="2196046"/>
                <a:ext cx="5982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953292" y="1594498"/>
            <a:ext cx="4776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的目的，可将其分为三类：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788590" y="159449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784893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27122" y="162983"/>
            <a:ext cx="4222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众筹平台的分类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flipV="1">
            <a:off x="788590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05619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62594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回报类众筹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Reward-based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10432469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3398224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74340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投资者在前期对项目或者公司进行投资，获得产品或服务，即我给你钱，你回报我产品或服务。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9578941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398224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3485882" y="4877612"/>
            <a:ext cx="705395" cy="705395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26148" y="4999476"/>
            <a:ext cx="8248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endParaRPr lang="zh-CN" altLang="en-US" sz="22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76" y="4877612"/>
            <a:ext cx="2006180" cy="70539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694" y="4877611"/>
            <a:ext cx="2063933" cy="7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>
            <a:stCxn id="45" idx="4"/>
          </p:cNvCxnSpPr>
          <p:nvPr/>
        </p:nvCxnSpPr>
        <p:spPr>
          <a:xfrm flipH="1">
            <a:off x="1784891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54" idx="0"/>
          </p:cNvCxnSpPr>
          <p:nvPr/>
        </p:nvCxnSpPr>
        <p:spPr>
          <a:xfrm flipH="1">
            <a:off x="10432469" y="0"/>
            <a:ext cx="1" cy="6151532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0432468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436165" y="1336269"/>
            <a:ext cx="1992605" cy="2289296"/>
            <a:chOff x="788590" y="1336269"/>
            <a:chExt cx="1992605" cy="2289296"/>
          </a:xfrm>
        </p:grpSpPr>
        <p:sp>
          <p:nvSpPr>
            <p:cNvPr id="37" name="椭圆 36"/>
            <p:cNvSpPr/>
            <p:nvPr/>
          </p:nvSpPr>
          <p:spPr>
            <a:xfrm flipV="1">
              <a:off x="788590" y="1632960"/>
              <a:ext cx="1992605" cy="199260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405619" y="1336269"/>
              <a:ext cx="758551" cy="758551"/>
              <a:chOff x="1176127" y="1939556"/>
              <a:chExt cx="974646" cy="9746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40915" y="2196046"/>
                <a:ext cx="645068" cy="514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62594" y="2306098"/>
              <a:ext cx="18445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股权类众筹</a:t>
              </a:r>
              <a:endParaRPr lang="en-US" altLang="zh-CN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Equity-based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1790751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65913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投资者对项目或公司进行投资，获得其一定比例的股权，即我给你钱，你给我公司股权。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829940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1790751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63217" y="4877612"/>
            <a:ext cx="824861" cy="705395"/>
            <a:chOff x="3426148" y="4877612"/>
            <a:chExt cx="824861" cy="705395"/>
          </a:xfrm>
        </p:grpSpPr>
        <p:sp>
          <p:nvSpPr>
            <p:cNvPr id="61" name="圆角矩形 60"/>
            <p:cNvSpPr/>
            <p:nvPr/>
          </p:nvSpPr>
          <p:spPr>
            <a:xfrm>
              <a:off x="3485882" y="4877612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426148" y="4999476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举例</a:t>
              </a:r>
              <a:endParaRPr lang="zh-CN" altLang="en-US" sz="2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23" y="4869451"/>
            <a:ext cx="2460702" cy="6909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59" y="4869451"/>
            <a:ext cx="1628571" cy="685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r="9817"/>
          <a:stretch/>
        </p:blipFill>
        <p:spPr>
          <a:xfrm>
            <a:off x="6509064" y="4879881"/>
            <a:ext cx="1371600" cy="67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00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784893" y="0"/>
            <a:ext cx="0" cy="6289964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 flipV="1">
            <a:off x="788590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05619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62594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债权类众筹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Lending-based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10432469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3398224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74340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投资者对项目或公司进行投资，获得其一定比例的债权，未来可以获取利息收益并收回本金。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578941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398224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3485882" y="4877612"/>
            <a:ext cx="705395" cy="705395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26148" y="4999476"/>
            <a:ext cx="8248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endParaRPr lang="zh-CN" altLang="en-US" sz="22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491" y="4877611"/>
            <a:ext cx="1580607" cy="705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" r="4189"/>
          <a:stretch/>
        </p:blipFill>
        <p:spPr>
          <a:xfrm>
            <a:off x="6194186" y="4877610"/>
            <a:ext cx="1907177" cy="705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r="4439"/>
          <a:stretch/>
        </p:blipFill>
        <p:spPr>
          <a:xfrm>
            <a:off x="8345452" y="4877610"/>
            <a:ext cx="1933303" cy="7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45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BC5E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</TotalTime>
  <Words>2227</Words>
  <Application>Microsoft Office PowerPoint</Application>
  <PresentationFormat>宽屏</PresentationFormat>
  <Paragraphs>348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AMCSongGBK-Light</vt:lpstr>
      <vt:lpstr>Arial Unicode MS</vt:lpstr>
      <vt:lpstr>MS PGothic</vt:lpstr>
      <vt:lpstr>方正古隶简体</vt:lpstr>
      <vt:lpstr>方正正黑简体</vt:lpstr>
      <vt:lpstr>方正正中黑简体</vt:lpstr>
      <vt:lpstr>宋体</vt:lpstr>
      <vt:lpstr>微软雅黑</vt:lpstr>
      <vt:lpstr>Arial</vt:lpstr>
      <vt:lpstr>Calibri</vt:lpstr>
      <vt:lpstr>Calibri Light</vt:lpstr>
      <vt:lpstr>Segoe UI</vt:lpstr>
      <vt:lpstr>Wingdings</vt:lpstr>
      <vt:lpstr>Office 主题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南阳师范学院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陈庆军</dc:creator>
  <cp:lastModifiedBy>YANGS-PC</cp:lastModifiedBy>
  <cp:revision>152</cp:revision>
  <dcterms:created xsi:type="dcterms:W3CDTF">2014-06-05T09:19:12Z</dcterms:created>
  <dcterms:modified xsi:type="dcterms:W3CDTF">2016-03-02T14:31:46Z</dcterms:modified>
</cp:coreProperties>
</file>