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6C196-A486-49FE-B821-DE52B5BCE94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D5835-DE2C-4920-ACAD-48D9341B40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592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/>
          <p:cNvGrpSpPr/>
          <p:nvPr/>
        </p:nvGrpSpPr>
        <p:grpSpPr>
          <a:xfrm>
            <a:off x="2568207" y="0"/>
            <a:ext cx="6912169" cy="132912"/>
            <a:chOff x="4359920" y="2926242"/>
            <a:chExt cx="4664347" cy="144016"/>
          </a:xfrm>
        </p:grpSpPr>
        <p:sp>
          <p:nvSpPr>
            <p:cNvPr id="145" name="矩形 144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5013486" y="218214"/>
            <a:ext cx="1719417" cy="454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54000" y="758039"/>
            <a:ext cx="838390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5279339" y="680857"/>
            <a:ext cx="11520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KSO_Shape"/>
          <p:cNvSpPr>
            <a:spLocks/>
          </p:cNvSpPr>
          <p:nvPr/>
        </p:nvSpPr>
        <p:spPr bwMode="auto">
          <a:xfrm>
            <a:off x="2225697" y="2896295"/>
            <a:ext cx="1799341" cy="1772351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327E99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7" name="KSO_Shape"/>
          <p:cNvSpPr>
            <a:spLocks/>
          </p:cNvSpPr>
          <p:nvPr/>
        </p:nvSpPr>
        <p:spPr bwMode="auto">
          <a:xfrm>
            <a:off x="4265370" y="3045522"/>
            <a:ext cx="1223327" cy="1204977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BF3D38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8" name="KSO_Shape"/>
          <p:cNvSpPr>
            <a:spLocks/>
          </p:cNvSpPr>
          <p:nvPr/>
        </p:nvSpPr>
        <p:spPr bwMode="auto">
          <a:xfrm>
            <a:off x="623392" y="2211695"/>
            <a:ext cx="1493228" cy="1470830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F39D3D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9" name="KSO_Shape"/>
          <p:cNvSpPr>
            <a:spLocks/>
          </p:cNvSpPr>
          <p:nvPr/>
        </p:nvSpPr>
        <p:spPr bwMode="auto">
          <a:xfrm>
            <a:off x="1238750" y="4622466"/>
            <a:ext cx="1493228" cy="1470830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2BA187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30" name="KSO_Shape"/>
          <p:cNvSpPr>
            <a:spLocks/>
          </p:cNvSpPr>
          <p:nvPr/>
        </p:nvSpPr>
        <p:spPr bwMode="auto">
          <a:xfrm>
            <a:off x="2275223" y="1744267"/>
            <a:ext cx="931300" cy="917331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31" name="Freeform 222"/>
          <p:cNvSpPr>
            <a:spLocks/>
          </p:cNvSpPr>
          <p:nvPr/>
        </p:nvSpPr>
        <p:spPr bwMode="auto">
          <a:xfrm>
            <a:off x="1128748" y="2705852"/>
            <a:ext cx="482516" cy="482516"/>
          </a:xfrm>
          <a:custGeom>
            <a:avLst/>
            <a:gdLst>
              <a:gd name="T0" fmla="*/ 48 w 60"/>
              <a:gd name="T1" fmla="*/ 0 h 60"/>
              <a:gd name="T2" fmla="*/ 60 w 60"/>
              <a:gd name="T3" fmla="*/ 12 h 60"/>
              <a:gd name="T4" fmla="*/ 60 w 60"/>
              <a:gd name="T5" fmla="*/ 24 h 60"/>
              <a:gd name="T6" fmla="*/ 52 w 60"/>
              <a:gd name="T7" fmla="*/ 24 h 60"/>
              <a:gd name="T8" fmla="*/ 52 w 60"/>
              <a:gd name="T9" fmla="*/ 12 h 60"/>
              <a:gd name="T10" fmla="*/ 48 w 60"/>
              <a:gd name="T11" fmla="*/ 8 h 60"/>
              <a:gd name="T12" fmla="*/ 40 w 60"/>
              <a:gd name="T13" fmla="*/ 8 h 60"/>
              <a:gd name="T14" fmla="*/ 36 w 60"/>
              <a:gd name="T15" fmla="*/ 12 h 60"/>
              <a:gd name="T16" fmla="*/ 36 w 60"/>
              <a:gd name="T17" fmla="*/ 24 h 60"/>
              <a:gd name="T18" fmla="*/ 37 w 60"/>
              <a:gd name="T19" fmla="*/ 24 h 60"/>
              <a:gd name="T20" fmla="*/ 40 w 60"/>
              <a:gd name="T21" fmla="*/ 27 h 60"/>
              <a:gd name="T22" fmla="*/ 40 w 60"/>
              <a:gd name="T23" fmla="*/ 57 h 60"/>
              <a:gd name="T24" fmla="*/ 37 w 60"/>
              <a:gd name="T25" fmla="*/ 60 h 60"/>
              <a:gd name="T26" fmla="*/ 3 w 60"/>
              <a:gd name="T27" fmla="*/ 60 h 60"/>
              <a:gd name="T28" fmla="*/ 0 w 60"/>
              <a:gd name="T29" fmla="*/ 57 h 60"/>
              <a:gd name="T30" fmla="*/ 0 w 60"/>
              <a:gd name="T31" fmla="*/ 27 h 60"/>
              <a:gd name="T32" fmla="*/ 3 w 60"/>
              <a:gd name="T33" fmla="*/ 24 h 60"/>
              <a:gd name="T34" fmla="*/ 28 w 60"/>
              <a:gd name="T35" fmla="*/ 24 h 60"/>
              <a:gd name="T36" fmla="*/ 28 w 60"/>
              <a:gd name="T37" fmla="*/ 12 h 60"/>
              <a:gd name="T38" fmla="*/ 40 w 60"/>
              <a:gd name="T39" fmla="*/ 0 h 60"/>
              <a:gd name="T40" fmla="*/ 48 w 60"/>
              <a:gd name="T41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60">
                <a:moveTo>
                  <a:pt x="48" y="0"/>
                </a:moveTo>
                <a:cubicBezTo>
                  <a:pt x="55" y="0"/>
                  <a:pt x="60" y="5"/>
                  <a:pt x="60" y="12"/>
                </a:cubicBezTo>
                <a:cubicBezTo>
                  <a:pt x="60" y="24"/>
                  <a:pt x="60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0"/>
                  <a:pt x="50" y="8"/>
                  <a:pt x="48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38" y="8"/>
                  <a:pt x="36" y="10"/>
                  <a:pt x="36" y="12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9" y="24"/>
                  <a:pt x="40" y="25"/>
                  <a:pt x="40" y="2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9"/>
                  <a:pt x="39" y="60"/>
                  <a:pt x="37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5"/>
                  <a:pt x="33" y="0"/>
                  <a:pt x="40" y="0"/>
                </a:cubicBez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61"/>
          <p:cNvSpPr>
            <a:spLocks/>
          </p:cNvSpPr>
          <p:nvPr/>
        </p:nvSpPr>
        <p:spPr bwMode="auto">
          <a:xfrm>
            <a:off x="1732348" y="5162020"/>
            <a:ext cx="493349" cy="493349"/>
          </a:xfrm>
          <a:custGeom>
            <a:avLst/>
            <a:gdLst>
              <a:gd name="T0" fmla="*/ 56 w 151"/>
              <a:gd name="T1" fmla="*/ 0 h 151"/>
              <a:gd name="T2" fmla="*/ 0 w 151"/>
              <a:gd name="T3" fmla="*/ 76 h 151"/>
              <a:gd name="T4" fmla="*/ 56 w 151"/>
              <a:gd name="T5" fmla="*/ 76 h 151"/>
              <a:gd name="T6" fmla="*/ 19 w 151"/>
              <a:gd name="T7" fmla="*/ 151 h 151"/>
              <a:gd name="T8" fmla="*/ 151 w 151"/>
              <a:gd name="T9" fmla="*/ 57 h 151"/>
              <a:gd name="T10" fmla="*/ 75 w 151"/>
              <a:gd name="T11" fmla="*/ 57 h 151"/>
              <a:gd name="T12" fmla="*/ 132 w 151"/>
              <a:gd name="T13" fmla="*/ 0 h 151"/>
              <a:gd name="T14" fmla="*/ 56 w 151"/>
              <a:gd name="T1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" h="151">
                <a:moveTo>
                  <a:pt x="56" y="0"/>
                </a:moveTo>
                <a:lnTo>
                  <a:pt x="0" y="76"/>
                </a:lnTo>
                <a:lnTo>
                  <a:pt x="56" y="76"/>
                </a:lnTo>
                <a:lnTo>
                  <a:pt x="19" y="151"/>
                </a:lnTo>
                <a:lnTo>
                  <a:pt x="151" y="57"/>
                </a:lnTo>
                <a:lnTo>
                  <a:pt x="75" y="57"/>
                </a:lnTo>
                <a:lnTo>
                  <a:pt x="132" y="0"/>
                </a:lnTo>
                <a:lnTo>
                  <a:pt x="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9"/>
          <p:cNvSpPr>
            <a:spLocks noEditPoints="1"/>
          </p:cNvSpPr>
          <p:nvPr/>
        </p:nvSpPr>
        <p:spPr bwMode="auto">
          <a:xfrm>
            <a:off x="2857250" y="3605236"/>
            <a:ext cx="601904" cy="454416"/>
          </a:xfrm>
          <a:custGeom>
            <a:avLst/>
            <a:gdLst>
              <a:gd name="T0" fmla="*/ 56 w 64"/>
              <a:gd name="T1" fmla="*/ 36 h 48"/>
              <a:gd name="T2" fmla="*/ 56 w 64"/>
              <a:gd name="T3" fmla="*/ 4 h 48"/>
              <a:gd name="T4" fmla="*/ 52 w 64"/>
              <a:gd name="T5" fmla="*/ 0 h 48"/>
              <a:gd name="T6" fmla="*/ 12 w 64"/>
              <a:gd name="T7" fmla="*/ 0 h 48"/>
              <a:gd name="T8" fmla="*/ 8 w 64"/>
              <a:gd name="T9" fmla="*/ 4 h 48"/>
              <a:gd name="T10" fmla="*/ 8 w 64"/>
              <a:gd name="T11" fmla="*/ 36 h 48"/>
              <a:gd name="T12" fmla="*/ 0 w 64"/>
              <a:gd name="T13" fmla="*/ 36 h 48"/>
              <a:gd name="T14" fmla="*/ 0 w 64"/>
              <a:gd name="T15" fmla="*/ 48 h 48"/>
              <a:gd name="T16" fmla="*/ 64 w 64"/>
              <a:gd name="T17" fmla="*/ 48 h 48"/>
              <a:gd name="T18" fmla="*/ 64 w 64"/>
              <a:gd name="T19" fmla="*/ 36 h 48"/>
              <a:gd name="T20" fmla="*/ 56 w 64"/>
              <a:gd name="T21" fmla="*/ 36 h 48"/>
              <a:gd name="T22" fmla="*/ 40 w 64"/>
              <a:gd name="T23" fmla="*/ 44 h 48"/>
              <a:gd name="T24" fmla="*/ 24 w 64"/>
              <a:gd name="T25" fmla="*/ 44 h 48"/>
              <a:gd name="T26" fmla="*/ 24 w 64"/>
              <a:gd name="T27" fmla="*/ 40 h 48"/>
              <a:gd name="T28" fmla="*/ 40 w 64"/>
              <a:gd name="T29" fmla="*/ 40 h 48"/>
              <a:gd name="T30" fmla="*/ 40 w 64"/>
              <a:gd name="T31" fmla="*/ 44 h 48"/>
              <a:gd name="T32" fmla="*/ 52 w 64"/>
              <a:gd name="T33" fmla="*/ 36 h 48"/>
              <a:gd name="T34" fmla="*/ 12 w 64"/>
              <a:gd name="T35" fmla="*/ 36 h 48"/>
              <a:gd name="T36" fmla="*/ 12 w 64"/>
              <a:gd name="T37" fmla="*/ 4 h 48"/>
              <a:gd name="T38" fmla="*/ 12 w 64"/>
              <a:gd name="T39" fmla="*/ 4 h 48"/>
              <a:gd name="T40" fmla="*/ 52 w 64"/>
              <a:gd name="T41" fmla="*/ 4 h 48"/>
              <a:gd name="T42" fmla="*/ 52 w 64"/>
              <a:gd name="T43" fmla="*/ 4 h 48"/>
              <a:gd name="T44" fmla="*/ 52 w 64"/>
              <a:gd name="T45" fmla="*/ 3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48">
                <a:moveTo>
                  <a:pt x="56" y="36"/>
                </a:move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36"/>
                  <a:pt x="8" y="36"/>
                  <a:pt x="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36"/>
                  <a:pt x="64" y="36"/>
                  <a:pt x="64" y="36"/>
                </a:cubicBezTo>
                <a:lnTo>
                  <a:pt x="56" y="36"/>
                </a:lnTo>
                <a:close/>
                <a:moveTo>
                  <a:pt x="40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4" y="40"/>
                  <a:pt x="24" y="40"/>
                </a:cubicBezTo>
                <a:cubicBezTo>
                  <a:pt x="40" y="40"/>
                  <a:pt x="40" y="40"/>
                  <a:pt x="40" y="40"/>
                </a:cubicBezTo>
                <a:lnTo>
                  <a:pt x="40" y="44"/>
                </a:lnTo>
                <a:close/>
                <a:moveTo>
                  <a:pt x="52" y="36"/>
                </a:moveTo>
                <a:cubicBezTo>
                  <a:pt x="12" y="36"/>
                  <a:pt x="12" y="36"/>
                  <a:pt x="12" y="36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lnTo>
                  <a:pt x="52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2493928" y="2041248"/>
            <a:ext cx="699373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81107" y="3491551"/>
            <a:ext cx="699373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55K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383533" y="1586725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6471822" y="1988840"/>
            <a:ext cx="1152028" cy="0"/>
          </a:xfrm>
          <a:prstGeom prst="line">
            <a:avLst/>
          </a:prstGeom>
          <a:ln>
            <a:solidFill>
              <a:srgbClr val="F39D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6343745" y="2132856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383533" y="3150713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471822" y="3552828"/>
            <a:ext cx="1152028" cy="0"/>
          </a:xfrm>
          <a:prstGeom prst="line">
            <a:avLst/>
          </a:prstGeom>
          <a:ln>
            <a:solidFill>
              <a:srgbClr val="2BA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/>
          <p:cNvSpPr txBox="1"/>
          <p:nvPr/>
        </p:nvSpPr>
        <p:spPr>
          <a:xfrm>
            <a:off x="6343745" y="3696843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383533" y="4667148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6471822" y="5069262"/>
            <a:ext cx="1152028" cy="0"/>
          </a:xfrm>
          <a:prstGeom prst="line">
            <a:avLst/>
          </a:prstGeom>
          <a:ln>
            <a:solidFill>
              <a:srgbClr val="BF3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/>
          <p:nvPr/>
        </p:nvSpPr>
        <p:spPr>
          <a:xfrm>
            <a:off x="6343745" y="5213278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ac7eeec718c7b903ad2f4fdb262e45c55d7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121</Words>
  <Application>Microsoft Office PowerPoint</Application>
  <PresentationFormat>自定义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13</cp:revision>
  <dcterms:created xsi:type="dcterms:W3CDTF">2015-07-15T07:19:39Z</dcterms:created>
  <dcterms:modified xsi:type="dcterms:W3CDTF">2016-03-08T09:15:51Z</dcterms:modified>
</cp:coreProperties>
</file>