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620"/>
  </p:normalViewPr>
  <p:slideViewPr>
    <p:cSldViewPr snapToGrid="0">
      <p:cViewPr>
        <p:scale>
          <a:sx n="91" d="100"/>
          <a:sy n="91" d="100"/>
        </p:scale>
        <p:origin x="-102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工作表1!$A$2:$A$13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工作表1!$B$2:$B$13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5</c:v>
                </c:pt>
                <c:pt idx="6">
                  <c:v>6.2</c:v>
                </c:pt>
                <c:pt idx="7">
                  <c:v>7.8</c:v>
                </c:pt>
                <c:pt idx="8">
                  <c:v>8.3000000000000007</c:v>
                </c:pt>
                <c:pt idx="9">
                  <c:v>9.3000000000000007</c:v>
                </c:pt>
                <c:pt idx="10">
                  <c:v>9.7000000000000011</c:v>
                </c:pt>
                <c:pt idx="11">
                  <c:v>11.3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42-4267-A6DA-B9A56316D37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44941312"/>
        <c:axId val="40058880"/>
      </c:barChart>
      <c:catAx>
        <c:axId val="4494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058880"/>
        <c:crosses val="autoZero"/>
        <c:auto val="1"/>
        <c:lblAlgn val="ctr"/>
        <c:lblOffset val="100"/>
        <c:noMultiLvlLbl val="0"/>
      </c:catAx>
      <c:valAx>
        <c:axId val="40058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94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0292" y="609890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cxnSp>
        <p:nvCxnSpPr>
          <p:cNvPr id="11" name="直接连接符 11"/>
          <p:cNvCxnSpPr/>
          <p:nvPr userDrawn="1"/>
        </p:nvCxnSpPr>
        <p:spPr>
          <a:xfrm>
            <a:off x="1620292" y="1139459"/>
            <a:ext cx="446398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占位符 7"/>
          <p:cNvSpPr>
            <a:spLocks noGrp="1"/>
          </p:cNvSpPr>
          <p:nvPr>
            <p:ph type="body" sz="quarter" idx="11" hasCustomPrompt="1"/>
          </p:nvPr>
        </p:nvSpPr>
        <p:spPr>
          <a:xfrm flipH="1">
            <a:off x="300434" y="241276"/>
            <a:ext cx="882586" cy="115802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8800" b="1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/>
              <a:t>1</a:t>
            </a:r>
            <a:endParaRPr kumimoji="1" lang="zh-CN" altLang="en-US" dirty="0"/>
          </a:p>
        </p:txBody>
      </p:sp>
      <p:grpSp>
        <p:nvGrpSpPr>
          <p:cNvPr id="6" name="组合 2"/>
          <p:cNvGrpSpPr/>
          <p:nvPr userDrawn="1"/>
        </p:nvGrpSpPr>
        <p:grpSpPr>
          <a:xfrm>
            <a:off x="1047142" y="241276"/>
            <a:ext cx="354390" cy="354390"/>
            <a:chOff x="5438775" y="2660650"/>
            <a:chExt cx="596900" cy="596900"/>
          </a:xfrm>
          <a:solidFill>
            <a:schemeClr val="accent1"/>
          </a:solidFill>
        </p:grpSpPr>
        <p:sp>
          <p:nvSpPr>
            <p:cNvPr id="9" name="Freeform 185"/>
            <p:cNvSpPr>
              <a:spLocks/>
            </p:cNvSpPr>
            <p:nvPr/>
          </p:nvSpPr>
          <p:spPr bwMode="auto">
            <a:xfrm>
              <a:off x="5438775" y="2660650"/>
              <a:ext cx="165100" cy="165100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18"/>
                </a:cxn>
                <a:cxn ang="0">
                  <a:pos x="10" y="28"/>
                </a:cxn>
                <a:cxn ang="0">
                  <a:pos x="6" y="38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72"/>
                </a:cxn>
                <a:cxn ang="0">
                  <a:pos x="6" y="84"/>
                </a:cxn>
                <a:cxn ang="0">
                  <a:pos x="10" y="94"/>
                </a:cxn>
                <a:cxn ang="0">
                  <a:pos x="18" y="104"/>
                </a:cxn>
                <a:cxn ang="0">
                  <a:pos x="104" y="18"/>
                </a:cxn>
                <a:cxn ang="0">
                  <a:pos x="104" y="18"/>
                </a:cxn>
                <a:cxn ang="0">
                  <a:pos x="96" y="10"/>
                </a:cxn>
                <a:cxn ang="0">
                  <a:pos x="84" y="4"/>
                </a:cxn>
                <a:cxn ang="0">
                  <a:pos x="74" y="2"/>
                </a:cxn>
                <a:cxn ang="0">
                  <a:pos x="62" y="0"/>
                </a:cxn>
                <a:cxn ang="0">
                  <a:pos x="50" y="2"/>
                </a:cxn>
                <a:cxn ang="0">
                  <a:pos x="38" y="4"/>
                </a:cxn>
                <a:cxn ang="0">
                  <a:pos x="28" y="10"/>
                </a:cxn>
                <a:cxn ang="0">
                  <a:pos x="18" y="18"/>
                </a:cxn>
                <a:cxn ang="0">
                  <a:pos x="18" y="18"/>
                </a:cxn>
              </a:cxnLst>
              <a:rect l="0" t="0" r="r" b="b"/>
              <a:pathLst>
                <a:path w="104" h="104">
                  <a:moveTo>
                    <a:pt x="18" y="18"/>
                  </a:move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2" y="72"/>
                  </a:lnTo>
                  <a:lnTo>
                    <a:pt x="6" y="84"/>
                  </a:lnTo>
                  <a:lnTo>
                    <a:pt x="10" y="94"/>
                  </a:lnTo>
                  <a:lnTo>
                    <a:pt x="18" y="104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96" y="10"/>
                  </a:lnTo>
                  <a:lnTo>
                    <a:pt x="84" y="4"/>
                  </a:lnTo>
                  <a:lnTo>
                    <a:pt x="74" y="2"/>
                  </a:lnTo>
                  <a:lnTo>
                    <a:pt x="62" y="0"/>
                  </a:lnTo>
                  <a:lnTo>
                    <a:pt x="50" y="2"/>
                  </a:lnTo>
                  <a:lnTo>
                    <a:pt x="38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6"/>
            <p:cNvSpPr>
              <a:spLocks noEditPoints="1"/>
            </p:cNvSpPr>
            <p:nvPr/>
          </p:nvSpPr>
          <p:spPr bwMode="auto">
            <a:xfrm>
              <a:off x="5505450" y="2727325"/>
              <a:ext cx="530225" cy="530225"/>
            </a:xfrm>
            <a:custGeom>
              <a:avLst/>
              <a:gdLst/>
              <a:ahLst/>
              <a:cxnLst>
                <a:cxn ang="0">
                  <a:pos x="188" y="274"/>
                </a:cxn>
                <a:cxn ang="0">
                  <a:pos x="334" y="334"/>
                </a:cxn>
                <a:cxn ang="0">
                  <a:pos x="274" y="186"/>
                </a:cxn>
                <a:cxn ang="0">
                  <a:pos x="86" y="0"/>
                </a:cxn>
                <a:cxn ang="0">
                  <a:pos x="0" y="86"/>
                </a:cxn>
                <a:cxn ang="0">
                  <a:pos x="188" y="274"/>
                </a:cxn>
                <a:cxn ang="0">
                  <a:pos x="208" y="234"/>
                </a:cxn>
                <a:cxn ang="0">
                  <a:pos x="208" y="234"/>
                </a:cxn>
                <a:cxn ang="0">
                  <a:pos x="214" y="230"/>
                </a:cxn>
                <a:cxn ang="0">
                  <a:pos x="222" y="230"/>
                </a:cxn>
                <a:cxn ang="0">
                  <a:pos x="228" y="230"/>
                </a:cxn>
                <a:cxn ang="0">
                  <a:pos x="234" y="232"/>
                </a:cxn>
                <a:cxn ang="0">
                  <a:pos x="234" y="232"/>
                </a:cxn>
                <a:cxn ang="0">
                  <a:pos x="230" y="228"/>
                </a:cxn>
                <a:cxn ang="0">
                  <a:pos x="230" y="222"/>
                </a:cxn>
                <a:cxn ang="0">
                  <a:pos x="232" y="214"/>
                </a:cxn>
                <a:cxn ang="0">
                  <a:pos x="236" y="206"/>
                </a:cxn>
                <a:cxn ang="0">
                  <a:pos x="236" y="206"/>
                </a:cxn>
                <a:cxn ang="0">
                  <a:pos x="242" y="202"/>
                </a:cxn>
                <a:cxn ang="0">
                  <a:pos x="250" y="198"/>
                </a:cxn>
                <a:cxn ang="0">
                  <a:pos x="258" y="196"/>
                </a:cxn>
                <a:cxn ang="0">
                  <a:pos x="294" y="280"/>
                </a:cxn>
                <a:cxn ang="0">
                  <a:pos x="282" y="294"/>
                </a:cxn>
                <a:cxn ang="0">
                  <a:pos x="196" y="258"/>
                </a:cxn>
                <a:cxn ang="0">
                  <a:pos x="196" y="258"/>
                </a:cxn>
                <a:cxn ang="0">
                  <a:pos x="198" y="250"/>
                </a:cxn>
                <a:cxn ang="0">
                  <a:pos x="202" y="242"/>
                </a:cxn>
                <a:cxn ang="0">
                  <a:pos x="208" y="234"/>
                </a:cxn>
                <a:cxn ang="0">
                  <a:pos x="208" y="234"/>
                </a:cxn>
              </a:cxnLst>
              <a:rect l="0" t="0" r="r" b="b"/>
              <a:pathLst>
                <a:path w="334" h="334">
                  <a:moveTo>
                    <a:pt x="188" y="274"/>
                  </a:moveTo>
                  <a:lnTo>
                    <a:pt x="334" y="334"/>
                  </a:lnTo>
                  <a:lnTo>
                    <a:pt x="274" y="186"/>
                  </a:lnTo>
                  <a:lnTo>
                    <a:pt x="86" y="0"/>
                  </a:lnTo>
                  <a:lnTo>
                    <a:pt x="0" y="86"/>
                  </a:lnTo>
                  <a:lnTo>
                    <a:pt x="188" y="274"/>
                  </a:lnTo>
                  <a:close/>
                  <a:moveTo>
                    <a:pt x="208" y="234"/>
                  </a:moveTo>
                  <a:lnTo>
                    <a:pt x="208" y="234"/>
                  </a:lnTo>
                  <a:lnTo>
                    <a:pt x="214" y="230"/>
                  </a:lnTo>
                  <a:lnTo>
                    <a:pt x="222" y="230"/>
                  </a:lnTo>
                  <a:lnTo>
                    <a:pt x="228" y="230"/>
                  </a:lnTo>
                  <a:lnTo>
                    <a:pt x="234" y="232"/>
                  </a:lnTo>
                  <a:lnTo>
                    <a:pt x="234" y="232"/>
                  </a:lnTo>
                  <a:lnTo>
                    <a:pt x="230" y="228"/>
                  </a:lnTo>
                  <a:lnTo>
                    <a:pt x="230" y="222"/>
                  </a:lnTo>
                  <a:lnTo>
                    <a:pt x="232" y="214"/>
                  </a:lnTo>
                  <a:lnTo>
                    <a:pt x="236" y="206"/>
                  </a:lnTo>
                  <a:lnTo>
                    <a:pt x="236" y="206"/>
                  </a:lnTo>
                  <a:lnTo>
                    <a:pt x="242" y="202"/>
                  </a:lnTo>
                  <a:lnTo>
                    <a:pt x="250" y="198"/>
                  </a:lnTo>
                  <a:lnTo>
                    <a:pt x="258" y="196"/>
                  </a:lnTo>
                  <a:lnTo>
                    <a:pt x="294" y="280"/>
                  </a:lnTo>
                  <a:lnTo>
                    <a:pt x="282" y="29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198" y="250"/>
                  </a:lnTo>
                  <a:lnTo>
                    <a:pt x="202" y="242"/>
                  </a:lnTo>
                  <a:lnTo>
                    <a:pt x="208" y="234"/>
                  </a:lnTo>
                  <a:lnTo>
                    <a:pt x="208" y="2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1606249" y="3170720"/>
            <a:ext cx="5085156" cy="137266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06248" y="4693342"/>
            <a:ext cx="522789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262905" y="3170720"/>
            <a:ext cx="3162300" cy="25167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8387687" y="3206437"/>
            <a:ext cx="1589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</a:rPr>
              <a:t>80%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8" name="下箭头 47"/>
          <p:cNvSpPr/>
          <p:nvPr/>
        </p:nvSpPr>
        <p:spPr>
          <a:xfrm rot="10800000">
            <a:off x="8105868" y="3526372"/>
            <a:ext cx="241300" cy="291659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33"/>
          <p:cNvCxnSpPr/>
          <p:nvPr/>
        </p:nvCxnSpPr>
        <p:spPr>
          <a:xfrm>
            <a:off x="7869330" y="4037434"/>
            <a:ext cx="202406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110"/>
          <p:cNvSpPr>
            <a:spLocks noEditPoints="1"/>
          </p:cNvSpPr>
          <p:nvPr/>
        </p:nvSpPr>
        <p:spPr bwMode="auto">
          <a:xfrm>
            <a:off x="8472164" y="4162222"/>
            <a:ext cx="659963" cy="663778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583743" y="4950787"/>
            <a:ext cx="2723823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1909002904"/>
              </p:ext>
            </p:extLst>
          </p:nvPr>
        </p:nvGraphicFramePr>
        <p:xfrm>
          <a:off x="1552294" y="1410195"/>
          <a:ext cx="8978918" cy="1646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983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2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3A141"/>
      </a:accent1>
      <a:accent2>
        <a:srgbClr val="F13868"/>
      </a:accent2>
      <a:accent3>
        <a:srgbClr val="2F9DF3"/>
      </a:accent3>
      <a:accent4>
        <a:srgbClr val="A7E352"/>
      </a:accent4>
      <a:accent5>
        <a:srgbClr val="F1F75A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267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1_Office 主题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zzf</cp:lastModifiedBy>
  <cp:revision>46</cp:revision>
  <dcterms:created xsi:type="dcterms:W3CDTF">2015-07-29T10:05:36Z</dcterms:created>
  <dcterms:modified xsi:type="dcterms:W3CDTF">2016-03-24T09:21:25Z</dcterms:modified>
</cp:coreProperties>
</file>