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5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85" autoAdjust="0"/>
    <p:restoredTop sz="87972" autoAdjust="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323975" y="2136775"/>
            <a:ext cx="2132013" cy="3422650"/>
            <a:chOff x="1323393" y="2137434"/>
            <a:chExt cx="2133293" cy="3421939"/>
          </a:xfrm>
        </p:grpSpPr>
        <p:sp>
          <p:nvSpPr>
            <p:cNvPr id="29" name="Shape 4113@|5FFC:192|FBC:16777215|LFC:16777215|LBC:16777215"/>
            <p:cNvSpPr/>
            <p:nvPr/>
          </p:nvSpPr>
          <p:spPr>
            <a:xfrm>
              <a:off x="1323393" y="2137434"/>
              <a:ext cx="1983978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68" name="TextBox 24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1787221" y="2692944"/>
              <a:ext cx="1057910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1</a:t>
              </a:r>
            </a:p>
          </p:txBody>
        </p:sp>
        <p:sp>
          <p:nvSpPr>
            <p:cNvPr id="36" name="TextBox 13@|17FFC:16777215|FBC:16777215|LFC:16777215|LBC:16777215"/>
            <p:cNvSpPr txBox="1"/>
            <p:nvPr/>
          </p:nvSpPr>
          <p:spPr>
            <a:xfrm>
              <a:off x="1323393" y="4503905"/>
              <a:ext cx="211740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@|17FFC:16777215|FBC:16777215|LFC:16777215|LBC:16777215"/>
            <p:cNvSpPr txBox="1"/>
            <p:nvPr/>
          </p:nvSpPr>
          <p:spPr>
            <a:xfrm>
              <a:off x="1323393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998913" y="2136775"/>
            <a:ext cx="2133600" cy="3422650"/>
            <a:chOff x="3998637" y="2137434"/>
            <a:chExt cx="2133293" cy="3421939"/>
          </a:xfrm>
        </p:grpSpPr>
        <p:sp>
          <p:nvSpPr>
            <p:cNvPr id="28" name="Shape 4096@|5FFC:681197|FBC:16777215|LFC:16777215|LBC:16777215"/>
            <p:cNvSpPr/>
            <p:nvPr/>
          </p:nvSpPr>
          <p:spPr>
            <a:xfrm>
              <a:off x="3998637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3" name="TextBox 25@|17FFC:16777215|FBC:16777215|LFC:16777215|LBC:16777215"/>
            <p:cNvSpPr txBox="1"/>
            <p:nvPr/>
          </p:nvSpPr>
          <p:spPr>
            <a:xfrm>
              <a:off x="4462120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2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38" name="TextBox 13@|17FFC:16777215|FBC:16777215|LFC:16777215|LBC:16777215"/>
            <p:cNvSpPr txBox="1"/>
            <p:nvPr/>
          </p:nvSpPr>
          <p:spPr>
            <a:xfrm>
              <a:off x="3998637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3@|17FFC:16777215|FBC:16777215|LFC:16777215|LBC:16777215"/>
            <p:cNvSpPr txBox="1"/>
            <p:nvPr/>
          </p:nvSpPr>
          <p:spPr>
            <a:xfrm>
              <a:off x="3998637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623050" y="2136775"/>
            <a:ext cx="2133600" cy="3422650"/>
            <a:chOff x="6623734" y="2137434"/>
            <a:chExt cx="2133293" cy="3421939"/>
          </a:xfrm>
        </p:grpSpPr>
        <p:sp>
          <p:nvSpPr>
            <p:cNvPr id="31" name="Shape 4115@|5FFC:192|FBC:16777215|LFC:16777215|LBC:16777215"/>
            <p:cNvSpPr/>
            <p:nvPr/>
          </p:nvSpPr>
          <p:spPr>
            <a:xfrm>
              <a:off x="6623734" y="2137434"/>
              <a:ext cx="198408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315B2F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TextBox 26@|17FFC:16777215|FBC:16777215|LFC:16777215|LBC:16777215"/>
            <p:cNvSpPr txBox="1"/>
            <p:nvPr/>
          </p:nvSpPr>
          <p:spPr>
            <a:xfrm>
              <a:off x="7077694" y="2692944"/>
              <a:ext cx="1057123" cy="4301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609509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799" b="1" dirty="0">
                  <a:solidFill>
                    <a:prstClr val="white"/>
                  </a:solidFill>
                  <a:latin typeface="微软雅黑" panose="020B0503020204020204" pitchFamily="34" charset="-122"/>
                  <a:cs typeface="Source Sans Pro"/>
                </a:rPr>
                <a:t>3</a:t>
              </a:r>
              <a:endParaRPr lang="en-GB" sz="2799" b="1" dirty="0">
                <a:solidFill>
                  <a:prstClr val="white"/>
                </a:solidFill>
                <a:latin typeface="微软雅黑" panose="020B0503020204020204" pitchFamily="34" charset="-122"/>
                <a:cs typeface="Source Sans Pro"/>
              </a:endParaRPr>
            </a:p>
          </p:txBody>
        </p:sp>
        <p:sp>
          <p:nvSpPr>
            <p:cNvPr id="40" name="TextBox 13@|17FFC:16777215|FBC:16777215|LFC:16777215|LBC:16777215"/>
            <p:cNvSpPr txBox="1"/>
            <p:nvPr/>
          </p:nvSpPr>
          <p:spPr>
            <a:xfrm>
              <a:off x="6623734" y="4503905"/>
              <a:ext cx="2117420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3@|17FFC:16777215|FBC:16777215|LFC:16777215|LBC:16777215"/>
            <p:cNvSpPr txBox="1"/>
            <p:nvPr/>
          </p:nvSpPr>
          <p:spPr>
            <a:xfrm>
              <a:off x="6623734" y="4913395"/>
              <a:ext cx="2133293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280525" y="2136775"/>
            <a:ext cx="2154238" cy="3422650"/>
            <a:chOff x="9280675" y="2137434"/>
            <a:chExt cx="2153580" cy="3421939"/>
          </a:xfrm>
        </p:grpSpPr>
        <p:sp>
          <p:nvSpPr>
            <p:cNvPr id="30" name="Shape 4114@|5FFC:681197|FBC:16777215|LFC:16777215|LBC:16777215"/>
            <p:cNvSpPr/>
            <p:nvPr/>
          </p:nvSpPr>
          <p:spPr>
            <a:xfrm>
              <a:off x="9280675" y="2137434"/>
              <a:ext cx="1983769" cy="2028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rgbClr val="5AAB31"/>
            </a:solidFill>
            <a:ln w="12700">
              <a:miter lim="400000"/>
            </a:ln>
          </p:spPr>
          <p:txBody>
            <a:bodyPr lIns="38097" tIns="38097" rIns="38097" bIns="38097" anchor="ctr"/>
            <a:lstStyle/>
            <a:p>
              <a:pPr defTabSz="609509" eaLnBrk="1" fontAlgn="auto" hangingPunct="1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756" name="TextBox 27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9753606" y="2692944"/>
              <a:ext cx="1056952" cy="430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08013" eaLnBrk="1" hangingPunct="1"/>
              <a:r>
                <a:rPr lang="en-GB" altLang="zh-CN" sz="2700" b="1">
                  <a:solidFill>
                    <a:srgbClr val="FFFFFF"/>
                  </a:solidFill>
                  <a:latin typeface="微软雅黑" pitchFamily="34" charset="-122"/>
                </a:rPr>
                <a:t>4</a:t>
              </a:r>
            </a:p>
          </p:txBody>
        </p:sp>
        <p:sp>
          <p:nvSpPr>
            <p:cNvPr id="42" name="TextBox 13@|17FFC:16777215|FBC:16777215|LFC:16777215|LBC:16777215"/>
            <p:cNvSpPr txBox="1"/>
            <p:nvPr/>
          </p:nvSpPr>
          <p:spPr>
            <a:xfrm>
              <a:off x="9301307" y="4503905"/>
              <a:ext cx="2117078" cy="30791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13@|17FFC:16777215|FBC:16777215|LFC:16777215|LBC:16777215"/>
            <p:cNvSpPr txBox="1"/>
            <p:nvPr/>
          </p:nvSpPr>
          <p:spPr>
            <a:xfrm>
              <a:off x="9301307" y="4913395"/>
              <a:ext cx="2132948" cy="64597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750" name="组合 26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44" name="圆角矩形 43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31752" name="图片 4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3" name="文本框 45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31754" name="文本框 46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2116</TotalTime>
  <Words>77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PC-Y</cp:lastModifiedBy>
  <cp:revision>567</cp:revision>
  <dcterms:created xsi:type="dcterms:W3CDTF">2015-08-21T12:41:56Z</dcterms:created>
  <dcterms:modified xsi:type="dcterms:W3CDTF">2016-03-08T08:44:48Z</dcterms:modified>
</cp:coreProperties>
</file>