
<file path=[Content_Types].xml><?xml version="1.0" encoding="utf-8"?>
<Types xmlns="http://schemas.openxmlformats.org/package/2006/content-types">
  <Default Extension="bin" ContentType="application/vnd.openxmlformats-officedocument.oleObject"/>
  <Default Extension="png" ContentType="image/pn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ppt/charts/style1.xml" ContentType="application/vnd.ms-office.chartstyle+xml"/>
  <Override PartName="/ppt/charts/colors1.xml" ContentType="application/vnd.ms-office.chartcolorstyl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82" r:id="rId3"/>
    <p:sldId id="286" r:id="rId4"/>
    <p:sldId id="288" r:id="rId5"/>
    <p:sldId id="278" r:id="rId6"/>
    <p:sldId id="279" r:id="rId7"/>
    <p:sldId id="281" r:id="rId8"/>
    <p:sldId id="289" r:id="rId9"/>
    <p:sldId id="290" r:id="rId10"/>
    <p:sldId id="287" r:id="rId11"/>
    <p:sldId id="291" r:id="rId12"/>
    <p:sldId id="292" r:id="rId13"/>
    <p:sldId id="293" r:id="rId14"/>
  </p:sldIdLst>
  <p:sldSz cx="12192000" cy="6858000"/>
  <p:notesSz cx="6858000" cy="9144000"/>
  <p:custDataLst>
    <p:tags r:id="rId1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599C"/>
    <a:srgbClr val="425671"/>
    <a:srgbClr val="487AB5"/>
    <a:srgbClr val="215A9D"/>
    <a:srgbClr val="255D9A"/>
    <a:srgbClr val="064281"/>
    <a:srgbClr val="014589"/>
    <a:srgbClr val="0E6596"/>
    <a:srgbClr val="26589C"/>
    <a:srgbClr val="0E659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85042" autoAdjust="0"/>
  </p:normalViewPr>
  <p:slideViewPr>
    <p:cSldViewPr snapToGrid="0">
      <p:cViewPr varScale="1">
        <p:scale>
          <a:sx n="88" d="100"/>
          <a:sy n="88" d="100"/>
        </p:scale>
        <p:origin x="-1188" y="-10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tags" Target="tags/tag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3" Type="http://schemas.microsoft.com/office/2011/relationships/chartStyle" Target="style1.xml"/><Relationship Id="rId2" Type="http://schemas.microsoft.com/office/2011/relationships/chartColorStyle" Target="colors1.xml"/><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bg1">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rgbClr val="FFFF00"/>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219"/>
        <c:overlap val="-27"/>
        <c:axId val="262505984"/>
        <c:axId val="262507520"/>
      </c:barChart>
      <c:catAx>
        <c:axId val="262505984"/>
        <c:scaling>
          <c:orientation val="minMax"/>
        </c:scaling>
        <c:delete val="1"/>
        <c:axPos val="b"/>
        <c:numFmt formatCode="General" sourceLinked="1"/>
        <c:majorTickMark val="none"/>
        <c:minorTickMark val="none"/>
        <c:tickLblPos val="nextTo"/>
        <c:crossAx val="262507520"/>
        <c:crosses val="autoZero"/>
        <c:auto val="1"/>
        <c:lblAlgn val="ctr"/>
        <c:lblOffset val="100"/>
        <c:noMultiLvlLbl val="0"/>
      </c:catAx>
      <c:valAx>
        <c:axId val="262507520"/>
        <c:scaling>
          <c:orientation val="minMax"/>
        </c:scaling>
        <c:delete val="1"/>
        <c:axPos val="l"/>
        <c:majorGridlines>
          <c:spPr>
            <a:ln w="9525" cap="flat" cmpd="sng" algn="ctr">
              <a:solidFill>
                <a:schemeClr val="bg1">
                  <a:alpha val="30000"/>
                </a:schemeClr>
              </a:solidFill>
              <a:round/>
            </a:ln>
            <a:effectLst/>
          </c:spPr>
        </c:majorGridlines>
        <c:numFmt formatCode="General" sourceLinked="1"/>
        <c:majorTickMark val="none"/>
        <c:minorTickMark val="none"/>
        <c:tickLblPos val="nextTo"/>
        <c:crossAx val="262505984"/>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9B329B-8F4B-4194-B10A-E5C8315CE6FC}" type="datetimeFigureOut">
              <a:rPr lang="zh-CN" altLang="en-US" smtClean="0"/>
              <a:t>2016/8/10 Wednesday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4C0D9CE-B5E0-414D-80A0-252405E91D20}" type="slidenum">
              <a:rPr lang="zh-CN" altLang="en-US" smtClean="0"/>
              <a:t>‹#›</a:t>
            </a:fld>
            <a:endParaRPr lang="zh-CN" altLang="en-US"/>
          </a:p>
        </p:txBody>
      </p:sp>
    </p:spTree>
    <p:extLst>
      <p:ext uri="{BB962C8B-B14F-4D97-AF65-F5344CB8AC3E}">
        <p14:creationId xmlns:p14="http://schemas.microsoft.com/office/powerpoint/2010/main" val="33471840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4C0D9CE-B5E0-414D-80A0-252405E91D20}" type="slidenum">
              <a:rPr lang="zh-CN" altLang="en-US" smtClean="0"/>
              <a:t>2</a:t>
            </a:fld>
            <a:endParaRPr lang="zh-CN" altLang="en-US"/>
          </a:p>
        </p:txBody>
      </p:sp>
    </p:spTree>
    <p:extLst>
      <p:ext uri="{BB962C8B-B14F-4D97-AF65-F5344CB8AC3E}">
        <p14:creationId xmlns:p14="http://schemas.microsoft.com/office/powerpoint/2010/main" val="20011555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1816827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1919292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8528326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42130041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12758791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4371703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825696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7217272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21934052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36273603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E2602D9A-2D5B-428A-BCE3-BF2E3ABA8649}" type="datetimeFigureOut">
              <a:rPr lang="zh-CN" altLang="en-US" smtClean="0"/>
              <a:t>2016/8/10 Wednesday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33331705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2602D9A-2D5B-428A-BCE3-BF2E3ABA8649}" type="datetimeFigureOut">
              <a:rPr lang="zh-CN" altLang="en-US" smtClean="0"/>
              <a:t>2016/8/10 Wednesday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3AED7C3-DF34-41CF-8CE5-960098F4CE24}" type="slidenum">
              <a:rPr lang="zh-CN" altLang="en-US" smtClean="0"/>
              <a:t>‹#›</a:t>
            </a:fld>
            <a:endParaRPr lang="zh-CN" altLang="en-US"/>
          </a:p>
        </p:txBody>
      </p:sp>
    </p:spTree>
    <p:extLst>
      <p:ext uri="{BB962C8B-B14F-4D97-AF65-F5344CB8AC3E}">
        <p14:creationId xmlns:p14="http://schemas.microsoft.com/office/powerpoint/2010/main" val="26937863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2"/>
          <a:stretch>
            <a:fillRect/>
          </a:stretch>
        </p:blipFill>
        <p:spPr>
          <a:xfrm>
            <a:off x="-35661" y="3181678"/>
            <a:ext cx="12263322" cy="6841576"/>
          </a:xfrm>
          <a:prstGeom prst="rect">
            <a:avLst/>
          </a:prstGeom>
        </p:spPr>
      </p:pic>
      <p:pic>
        <p:nvPicPr>
          <p:cNvPr id="4" name="图片 3"/>
          <p:cNvPicPr>
            <a:picLocks noChangeAspect="1"/>
          </p:cNvPicPr>
          <p:nvPr/>
        </p:nvPicPr>
        <p:blipFill>
          <a:blip r:embed="rId3"/>
          <a:stretch>
            <a:fillRect/>
          </a:stretch>
        </p:blipFill>
        <p:spPr>
          <a:xfrm>
            <a:off x="868599" y="2598419"/>
            <a:ext cx="10454802" cy="3297322"/>
          </a:xfrm>
          <a:prstGeom prst="rect">
            <a:avLst/>
          </a:prstGeom>
        </p:spPr>
      </p:pic>
      <p:sp>
        <p:nvSpPr>
          <p:cNvPr id="7" name="文本框 6"/>
          <p:cNvSpPr txBox="1"/>
          <p:nvPr/>
        </p:nvSpPr>
        <p:spPr>
          <a:xfrm>
            <a:off x="1742884" y="1008951"/>
            <a:ext cx="8706230" cy="1200329"/>
          </a:xfrm>
          <a:prstGeom prst="rect">
            <a:avLst/>
          </a:prstGeom>
          <a:noFill/>
        </p:spPr>
        <p:txBody>
          <a:bodyPr wrap="none" rtlCol="0">
            <a:spAutoFit/>
          </a:bodyPr>
          <a:lstStyle/>
          <a:p>
            <a:pPr algn="ctr"/>
            <a:r>
              <a:rPr lang="zh-CN" altLang="en-US" sz="7200" b="1" dirty="0" smtClean="0">
                <a:solidFill>
                  <a:schemeClr val="bg1"/>
                </a:solidFill>
                <a:latin typeface="微软雅黑" panose="020B0503020204020204" pitchFamily="34" charset="-122"/>
                <a:ea typeface="微软雅黑" panose="020B0503020204020204" pitchFamily="34" charset="-122"/>
              </a:rPr>
              <a:t>告别</a:t>
            </a:r>
            <a:r>
              <a:rPr lang="en-US" altLang="zh-CN" sz="7200" b="1" dirty="0" smtClean="0">
                <a:solidFill>
                  <a:schemeClr val="bg1"/>
                </a:solidFill>
                <a:latin typeface="微软雅黑" panose="020B0503020204020204" pitchFamily="34" charset="-122"/>
                <a:ea typeface="微软雅黑" panose="020B0503020204020204" pitchFamily="34" charset="-122"/>
              </a:rPr>
              <a:t>PPTS </a:t>
            </a:r>
            <a:r>
              <a:rPr lang="zh-CN" altLang="en-US" sz="7200" b="1" dirty="0" smtClean="0">
                <a:solidFill>
                  <a:schemeClr val="bg1"/>
                </a:solidFill>
                <a:latin typeface="微软雅黑" panose="020B0503020204020204" pitchFamily="34" charset="-122"/>
                <a:ea typeface="微软雅黑" panose="020B0503020204020204" pitchFamily="34" charset="-122"/>
              </a:rPr>
              <a:t>启程</a:t>
            </a:r>
            <a:r>
              <a:rPr lang="en-US" altLang="zh-CN" sz="7200" b="1" dirty="0" smtClean="0">
                <a:solidFill>
                  <a:schemeClr val="bg1"/>
                </a:solidFill>
                <a:latin typeface="微软雅黑" panose="020B0503020204020204" pitchFamily="34" charset="-122"/>
                <a:ea typeface="微软雅黑" panose="020B0503020204020204" pitchFamily="34" charset="-122"/>
              </a:rPr>
              <a:t>2017</a:t>
            </a:r>
            <a:endParaRPr lang="zh-CN" altLang="en-US" sz="7200" b="1"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4996979" y="6140801"/>
            <a:ext cx="2198038" cy="461665"/>
          </a:xfrm>
          <a:prstGeom prst="rect">
            <a:avLst/>
          </a:prstGeom>
          <a:noFill/>
        </p:spPr>
        <p:txBody>
          <a:bodyPr wrap="none" rtlCol="0">
            <a:spAutoFit/>
          </a:bodyPr>
          <a:lstStyle/>
          <a:p>
            <a:pPr algn="ctr"/>
            <a:r>
              <a:rPr lang="zh-CN" altLang="en-US" sz="2400" b="1" dirty="0">
                <a:solidFill>
                  <a:srgbClr val="487AB5"/>
                </a:solidFill>
                <a:latin typeface="微软雅黑" panose="020B0503020204020204" pitchFamily="34" charset="-122"/>
                <a:ea typeface="微软雅黑" panose="020B0503020204020204" pitchFamily="34" charset="-122"/>
              </a:rPr>
              <a:t>汇报</a:t>
            </a:r>
            <a:r>
              <a:rPr lang="zh-CN" altLang="en-US" sz="2400" b="1" dirty="0" smtClean="0">
                <a:solidFill>
                  <a:srgbClr val="487AB5"/>
                </a:solidFill>
                <a:latin typeface="微软雅黑" panose="020B0503020204020204" pitchFamily="34" charset="-122"/>
                <a:ea typeface="微软雅黑" panose="020B0503020204020204" pitchFamily="34" charset="-122"/>
              </a:rPr>
              <a:t>人：</a:t>
            </a:r>
            <a:r>
              <a:rPr lang="en-US" altLang="zh-CN" sz="2400" b="1" dirty="0" smtClean="0">
                <a:solidFill>
                  <a:srgbClr val="487AB5"/>
                </a:solidFill>
                <a:latin typeface="微软雅黑" panose="020B0503020204020204" pitchFamily="34" charset="-122"/>
                <a:ea typeface="微软雅黑" panose="020B0503020204020204" pitchFamily="34" charset="-122"/>
              </a:rPr>
              <a:t>PPTS</a:t>
            </a:r>
            <a:endParaRPr lang="zh-CN" altLang="en-US" sz="2400" b="1" dirty="0">
              <a:solidFill>
                <a:srgbClr val="487AB5"/>
              </a:solidFill>
              <a:latin typeface="微软雅黑" panose="020B0503020204020204" pitchFamily="34" charset="-122"/>
              <a:ea typeface="微软雅黑" panose="020B0503020204020204" pitchFamily="34" charset="-122"/>
            </a:endParaRPr>
          </a:p>
        </p:txBody>
      </p:sp>
      <p:sp>
        <p:nvSpPr>
          <p:cNvPr id="9" name="文本框 8"/>
          <p:cNvSpPr txBox="1"/>
          <p:nvPr/>
        </p:nvSpPr>
        <p:spPr>
          <a:xfrm>
            <a:off x="1976858" y="2048725"/>
            <a:ext cx="8472256" cy="523220"/>
          </a:xfrm>
          <a:prstGeom prst="rect">
            <a:avLst/>
          </a:prstGeom>
          <a:noFill/>
        </p:spPr>
        <p:txBody>
          <a:bodyPr wrap="none" rtlCol="0">
            <a:spAutoFit/>
          </a:bodyPr>
          <a:lstStyle/>
          <a:p>
            <a:r>
              <a:rPr lang="en-US" altLang="zh-CN" sz="2800" dirty="0" smtClean="0">
                <a:solidFill>
                  <a:schemeClr val="bg1"/>
                </a:solidFill>
                <a:latin typeface="微软雅黑" panose="020B0503020204020204" pitchFamily="34" charset="-122"/>
                <a:ea typeface="微软雅黑" panose="020B0503020204020204" pitchFamily="34" charset="-122"/>
              </a:rPr>
              <a:t>SAY GOODBYE TO PPTS A NEW START FOR 2017</a:t>
            </a:r>
            <a:endParaRPr lang="zh-CN" altLang="en-US" sz="28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7061929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 name="平行四边形 4"/>
          <p:cNvSpPr/>
          <p:nvPr/>
        </p:nvSpPr>
        <p:spPr>
          <a:xfrm>
            <a:off x="-2759324" y="-224589"/>
            <a:ext cx="8109718" cy="7331242"/>
          </a:xfrm>
          <a:prstGeom prst="parallelogram">
            <a:avLst>
              <a:gd name="adj" fmla="val 37573"/>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5535" y="1017094"/>
            <a:ext cx="3934192" cy="5168716"/>
          </a:xfrm>
          <a:prstGeom prst="rect">
            <a:avLst/>
          </a:prstGeom>
        </p:spPr>
      </p:pic>
      <p:sp>
        <p:nvSpPr>
          <p:cNvPr id="6" name="Shape 1586"/>
          <p:cNvSpPr>
            <a:spLocks noChangeArrowheads="1"/>
          </p:cNvSpPr>
          <p:nvPr/>
        </p:nvSpPr>
        <p:spPr bwMode="auto">
          <a:xfrm>
            <a:off x="6039601" y="2017749"/>
            <a:ext cx="5012067" cy="31674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400"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Tree>
    <p:extLst>
      <p:ext uri="{BB962C8B-B14F-4D97-AF65-F5344CB8AC3E}">
        <p14:creationId xmlns:p14="http://schemas.microsoft.com/office/powerpoint/2010/main" val="56595337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8149391" y="-264695"/>
            <a:ext cx="2084291" cy="7122695"/>
          </a:xfrm>
          <a:prstGeom prst="rect">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41953" y="1618118"/>
            <a:ext cx="1899165" cy="3851828"/>
          </a:xfrm>
          <a:prstGeom prst="rect">
            <a:avLst/>
          </a:prstGeom>
        </p:spPr>
      </p:pic>
      <p:sp>
        <p:nvSpPr>
          <p:cNvPr id="4" name="Shape 1586"/>
          <p:cNvSpPr>
            <a:spLocks noChangeArrowheads="1"/>
          </p:cNvSpPr>
          <p:nvPr/>
        </p:nvSpPr>
        <p:spPr bwMode="auto">
          <a:xfrm>
            <a:off x="906128" y="2137360"/>
            <a:ext cx="6104273" cy="231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400"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Tree>
    <p:extLst>
      <p:ext uri="{BB962C8B-B14F-4D97-AF65-F5344CB8AC3E}">
        <p14:creationId xmlns:p14="http://schemas.microsoft.com/office/powerpoint/2010/main" val="10083593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sp>
        <p:nvSpPr>
          <p:cNvPr id="2" name="Shape 1586"/>
          <p:cNvSpPr>
            <a:spLocks noChangeArrowheads="1"/>
          </p:cNvSpPr>
          <p:nvPr/>
        </p:nvSpPr>
        <p:spPr bwMode="auto">
          <a:xfrm>
            <a:off x="5526254" y="2415447"/>
            <a:ext cx="4901115" cy="1727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en-US" altLang="zh-CN" sz="8800" dirty="0" smtClean="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THANKS</a:t>
            </a:r>
            <a:endParaRPr lang="zh-CN" altLang="zh-CN" sz="88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endParaRPr>
          </a:p>
        </p:txBody>
      </p:sp>
      <p:sp>
        <p:nvSpPr>
          <p:cNvPr id="3" name="矩形 2"/>
          <p:cNvSpPr/>
          <p:nvPr/>
        </p:nvSpPr>
        <p:spPr>
          <a:xfrm>
            <a:off x="0" y="2613526"/>
            <a:ext cx="5390147" cy="13314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2524114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8546" y="57729"/>
            <a:ext cx="11914909" cy="67425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矩形 1"/>
          <p:cNvSpPr/>
          <p:nvPr/>
        </p:nvSpPr>
        <p:spPr>
          <a:xfrm>
            <a:off x="1229360" y="-15240"/>
            <a:ext cx="1524000" cy="1493520"/>
          </a:xfrm>
          <a:prstGeom prst="rect">
            <a:avLst/>
          </a:prstGeom>
          <a:solidFill>
            <a:srgbClr val="2059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487AB5"/>
              </a:solidFill>
            </a:endParaRPr>
          </a:p>
        </p:txBody>
      </p:sp>
      <p:grpSp>
        <p:nvGrpSpPr>
          <p:cNvPr id="3" name="组合 2"/>
          <p:cNvGrpSpPr/>
          <p:nvPr/>
        </p:nvGrpSpPr>
        <p:grpSpPr>
          <a:xfrm>
            <a:off x="1102360" y="1949564"/>
            <a:ext cx="4565224" cy="2241321"/>
            <a:chOff x="594360" y="1973729"/>
            <a:chExt cx="4565224" cy="2241321"/>
          </a:xfrm>
        </p:grpSpPr>
        <p:sp>
          <p:nvSpPr>
            <p:cNvPr id="4" name="文本框 3"/>
            <p:cNvSpPr txBox="1"/>
            <p:nvPr/>
          </p:nvSpPr>
          <p:spPr>
            <a:xfrm>
              <a:off x="594360" y="1973729"/>
              <a:ext cx="2954655" cy="1754326"/>
            </a:xfrm>
            <a:prstGeom prst="rect">
              <a:avLst/>
            </a:prstGeom>
            <a:noFill/>
          </p:spPr>
          <p:txBody>
            <a:bodyPr wrap="none" rtlCol="0">
              <a:spAutoFit/>
            </a:bodyPr>
            <a:lstStyle/>
            <a:p>
              <a:r>
                <a:rPr lang="en-US" altLang="zh-CN" sz="5400" b="1" dirty="0" smtClean="0">
                  <a:solidFill>
                    <a:srgbClr val="20599C"/>
                  </a:solidFill>
                  <a:latin typeface="微软雅黑" panose="020B0503020204020204" pitchFamily="34" charset="-122"/>
                  <a:ea typeface="微软雅黑" panose="020B0503020204020204" pitchFamily="34" charset="-122"/>
                </a:rPr>
                <a:t>2017</a:t>
              </a:r>
            </a:p>
            <a:p>
              <a:r>
                <a:rPr lang="zh-CN" altLang="en-US" sz="5400" b="1" dirty="0" smtClean="0">
                  <a:solidFill>
                    <a:srgbClr val="20599C"/>
                  </a:solidFill>
                  <a:latin typeface="微软雅黑" panose="020B0503020204020204" pitchFamily="34" charset="-122"/>
                  <a:ea typeface="微软雅黑" panose="020B0503020204020204" pitchFamily="34" charset="-122"/>
                </a:rPr>
                <a:t>新的启程</a:t>
              </a:r>
              <a:endParaRPr lang="zh-CN" altLang="en-US" sz="5400" b="1" dirty="0">
                <a:solidFill>
                  <a:srgbClr val="20599C"/>
                </a:solidFill>
                <a:latin typeface="微软雅黑" panose="020B0503020204020204" pitchFamily="34" charset="-122"/>
                <a:ea typeface="微软雅黑" panose="020B0503020204020204" pitchFamily="34" charset="-122"/>
              </a:endParaRPr>
            </a:p>
          </p:txBody>
        </p:sp>
        <p:sp>
          <p:nvSpPr>
            <p:cNvPr id="5" name="文本框 4"/>
            <p:cNvSpPr txBox="1"/>
            <p:nvPr/>
          </p:nvSpPr>
          <p:spPr>
            <a:xfrm>
              <a:off x="594360" y="3691830"/>
              <a:ext cx="4565224" cy="523220"/>
            </a:xfrm>
            <a:prstGeom prst="rect">
              <a:avLst/>
            </a:prstGeom>
            <a:noFill/>
          </p:spPr>
          <p:txBody>
            <a:bodyPr wrap="none" rtlCol="0">
              <a:spAutoFit/>
            </a:bodyPr>
            <a:lstStyle/>
            <a:p>
              <a:r>
                <a:rPr lang="en-US" altLang="zh-CN" sz="2800" b="1" dirty="0" smtClean="0">
                  <a:solidFill>
                    <a:srgbClr val="20599C"/>
                  </a:solidFill>
                  <a:latin typeface="微软雅黑" panose="020B0503020204020204" pitchFamily="34" charset="-122"/>
                  <a:ea typeface="微软雅黑" panose="020B0503020204020204" pitchFamily="34" charset="-122"/>
                </a:rPr>
                <a:t>A NEW START FOR 2017</a:t>
              </a:r>
              <a:endParaRPr lang="zh-CN" altLang="en-US" sz="2800" b="1" dirty="0">
                <a:solidFill>
                  <a:srgbClr val="20599C"/>
                </a:solidFill>
                <a:latin typeface="微软雅黑" panose="020B0503020204020204" pitchFamily="34" charset="-122"/>
                <a:ea typeface="微软雅黑" panose="020B0503020204020204" pitchFamily="34" charset="-122"/>
              </a:endParaRPr>
            </a:p>
          </p:txBody>
        </p:sp>
      </p:grpSp>
      <p:sp>
        <p:nvSpPr>
          <p:cNvPr id="6" name="Shape 184"/>
          <p:cNvSpPr>
            <a:spLocks noChangeArrowheads="1"/>
          </p:cNvSpPr>
          <p:nvPr/>
        </p:nvSpPr>
        <p:spPr bwMode="auto">
          <a:xfrm>
            <a:off x="1102360" y="4190885"/>
            <a:ext cx="7998412" cy="189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1400" dirty="0">
                <a:solidFill>
                  <a:srgbClr val="20599C"/>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 a galley of type and scrambled it to make a type specimen book. It has survived not only five centuries, but also the leap into electronic typesetting, remaining essentially unchanged. It was popularised in the 1960s with the release of Letraset sheets containing Lorem Ipsum passages, and more recently with desktop publishing software like Aldus PageMaker including versions of Lorem Ipsum.</a:t>
            </a:r>
          </a:p>
        </p:txBody>
      </p:sp>
      <p:grpSp>
        <p:nvGrpSpPr>
          <p:cNvPr id="11" name="组合 10"/>
          <p:cNvGrpSpPr/>
          <p:nvPr/>
        </p:nvGrpSpPr>
        <p:grpSpPr>
          <a:xfrm>
            <a:off x="1229360" y="177941"/>
            <a:ext cx="1569660" cy="1190635"/>
            <a:chOff x="594360" y="177941"/>
            <a:chExt cx="1569660" cy="1190635"/>
          </a:xfrm>
        </p:grpSpPr>
        <p:sp>
          <p:nvSpPr>
            <p:cNvPr id="12" name="文本框 11"/>
            <p:cNvSpPr txBox="1"/>
            <p:nvPr/>
          </p:nvSpPr>
          <p:spPr>
            <a:xfrm>
              <a:off x="594360" y="177941"/>
              <a:ext cx="1569660" cy="923330"/>
            </a:xfrm>
            <a:prstGeom prst="rect">
              <a:avLst/>
            </a:prstGeom>
            <a:noFill/>
          </p:spPr>
          <p:txBody>
            <a:bodyPr wrap="none" rtlCol="0">
              <a:spAutoFit/>
            </a:bodyPr>
            <a:lstStyle/>
            <a:p>
              <a:r>
                <a:rPr lang="zh-CN" altLang="en-US" sz="5400" b="1" dirty="0" smtClean="0">
                  <a:solidFill>
                    <a:schemeClr val="bg1"/>
                  </a:solidFill>
                  <a:latin typeface="微软雅黑" panose="020B0503020204020204" pitchFamily="34" charset="-122"/>
                  <a:ea typeface="微软雅黑" panose="020B0503020204020204" pitchFamily="34" charset="-122"/>
                </a:rPr>
                <a:t>前言</a:t>
              </a:r>
              <a:endParaRPr lang="zh-CN" altLang="en-US" sz="5400" b="1"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638792" y="937689"/>
              <a:ext cx="1429559" cy="430887"/>
            </a:xfrm>
            <a:prstGeom prst="rect">
              <a:avLst/>
            </a:prstGeom>
          </p:spPr>
          <p:txBody>
            <a:bodyPr wrap="none">
              <a:spAutoFit/>
            </a:bodyPr>
            <a:lstStyle/>
            <a:p>
              <a:r>
                <a:rPr lang="en-US" altLang="zh-CN" sz="2200" b="1" dirty="0" smtClean="0">
                  <a:solidFill>
                    <a:schemeClr val="bg1"/>
                  </a:solidFill>
                  <a:latin typeface="微软雅黑" panose="020B0503020204020204" pitchFamily="34" charset="-122"/>
                  <a:ea typeface="微软雅黑" panose="020B0503020204020204" pitchFamily="34" charset="-122"/>
                </a:rPr>
                <a:t>PREFACE</a:t>
              </a:r>
              <a:endParaRPr lang="zh-CN" altLang="en-US" sz="2200" b="1" dirty="0">
                <a:solidFill>
                  <a:schemeClr val="bg1"/>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2510232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grpSp>
        <p:nvGrpSpPr>
          <p:cNvPr id="8" name="组合 7"/>
          <p:cNvGrpSpPr/>
          <p:nvPr/>
        </p:nvGrpSpPr>
        <p:grpSpPr>
          <a:xfrm>
            <a:off x="957111" y="-15240"/>
            <a:ext cx="1569660" cy="1493520"/>
            <a:chOff x="10220856" y="-15240"/>
            <a:chExt cx="1569660" cy="1493520"/>
          </a:xfrm>
        </p:grpSpPr>
        <p:sp>
          <p:nvSpPr>
            <p:cNvPr id="15" name="矩形 14"/>
            <p:cNvSpPr/>
            <p:nvPr/>
          </p:nvSpPr>
          <p:spPr>
            <a:xfrm>
              <a:off x="10243686" y="-15240"/>
              <a:ext cx="1524000" cy="149352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10220856" y="182369"/>
              <a:ext cx="1569660" cy="1098302"/>
              <a:chOff x="746760" y="244455"/>
              <a:chExt cx="1569660" cy="1098302"/>
            </a:xfrm>
          </p:grpSpPr>
          <p:sp>
            <p:nvSpPr>
              <p:cNvPr id="17" name="文本框 16"/>
              <p:cNvSpPr txBox="1"/>
              <p:nvPr/>
            </p:nvSpPr>
            <p:spPr>
              <a:xfrm>
                <a:off x="746760" y="244455"/>
                <a:ext cx="1569660" cy="923330"/>
              </a:xfrm>
              <a:prstGeom prst="rect">
                <a:avLst/>
              </a:prstGeom>
              <a:noFill/>
            </p:spPr>
            <p:txBody>
              <a:bodyPr wrap="none" rtlCol="0">
                <a:spAutoFit/>
              </a:bodyPr>
              <a:lstStyle/>
              <a:p>
                <a:r>
                  <a:rPr lang="zh-CN" altLang="en-US" sz="5400" b="1" dirty="0" smtClean="0">
                    <a:solidFill>
                      <a:srgbClr val="425671"/>
                    </a:solidFill>
                    <a:latin typeface="微软雅黑" panose="020B0503020204020204" pitchFamily="34" charset="-122"/>
                    <a:ea typeface="微软雅黑" panose="020B0503020204020204" pitchFamily="34" charset="-122"/>
                  </a:rPr>
                  <a:t>目录</a:t>
                </a:r>
                <a:endParaRPr lang="zh-CN" altLang="en-US" sz="5400" b="1" dirty="0">
                  <a:solidFill>
                    <a:srgbClr val="425671"/>
                  </a:solidFill>
                  <a:latin typeface="微软雅黑" panose="020B0503020204020204" pitchFamily="34" charset="-122"/>
                  <a:ea typeface="微软雅黑" panose="020B0503020204020204" pitchFamily="34" charset="-122"/>
                </a:endParaRPr>
              </a:p>
            </p:txBody>
          </p:sp>
          <p:sp>
            <p:nvSpPr>
              <p:cNvPr id="18" name="矩形 17"/>
              <p:cNvSpPr/>
              <p:nvPr/>
            </p:nvSpPr>
            <p:spPr>
              <a:xfrm>
                <a:off x="791192" y="1004203"/>
                <a:ext cx="1435136" cy="338554"/>
              </a:xfrm>
              <a:prstGeom prst="rect">
                <a:avLst/>
              </a:prstGeom>
            </p:spPr>
            <p:txBody>
              <a:bodyPr wrap="none">
                <a:spAutoFit/>
              </a:bodyPr>
              <a:lstStyle/>
              <a:p>
                <a:r>
                  <a:rPr lang="en-US" altLang="zh-CN" sz="1600" b="1" dirty="0" smtClean="0">
                    <a:solidFill>
                      <a:srgbClr val="425671"/>
                    </a:solidFill>
                    <a:latin typeface="微软雅黑" panose="020B0503020204020204" pitchFamily="34" charset="-122"/>
                    <a:ea typeface="微软雅黑" panose="020B0503020204020204" pitchFamily="34" charset="-122"/>
                  </a:rPr>
                  <a:t>CATALOGUE</a:t>
                </a:r>
                <a:endParaRPr lang="zh-CN" altLang="en-US" sz="1600" b="1" dirty="0">
                  <a:solidFill>
                    <a:srgbClr val="425671"/>
                  </a:solidFill>
                  <a:latin typeface="微软雅黑" panose="020B0503020204020204" pitchFamily="34" charset="-122"/>
                  <a:ea typeface="微软雅黑" panose="020B0503020204020204" pitchFamily="34" charset="-122"/>
                </a:endParaRPr>
              </a:p>
            </p:txBody>
          </p:sp>
        </p:grpSp>
      </p:grpSp>
      <p:grpSp>
        <p:nvGrpSpPr>
          <p:cNvPr id="2" name="组合 1"/>
          <p:cNvGrpSpPr/>
          <p:nvPr/>
        </p:nvGrpSpPr>
        <p:grpSpPr>
          <a:xfrm>
            <a:off x="3585556" y="1988016"/>
            <a:ext cx="7098487" cy="3702084"/>
            <a:chOff x="4034735" y="1988016"/>
            <a:chExt cx="7098487" cy="3702084"/>
          </a:xfrm>
        </p:grpSpPr>
        <p:grpSp>
          <p:nvGrpSpPr>
            <p:cNvPr id="20" name="组合 19"/>
            <p:cNvGrpSpPr/>
            <p:nvPr/>
          </p:nvGrpSpPr>
          <p:grpSpPr>
            <a:xfrm>
              <a:off x="4034735" y="1988016"/>
              <a:ext cx="7098487" cy="586575"/>
              <a:chOff x="768362" y="2182489"/>
              <a:chExt cx="6049763" cy="586575"/>
            </a:xfrm>
          </p:grpSpPr>
          <p:sp>
            <p:nvSpPr>
              <p:cNvPr id="38"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39" name="组合 38"/>
              <p:cNvGrpSpPr/>
              <p:nvPr/>
            </p:nvGrpSpPr>
            <p:grpSpPr>
              <a:xfrm>
                <a:off x="1348770" y="2182489"/>
                <a:ext cx="5469355" cy="555902"/>
                <a:chOff x="1485930" y="2118190"/>
                <a:chExt cx="5469355" cy="555902"/>
              </a:xfrm>
            </p:grpSpPr>
            <p:sp>
              <p:nvSpPr>
                <p:cNvPr id="40"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输入你的主题一</a:t>
                  </a:r>
                </a:p>
              </p:txBody>
            </p:sp>
            <p:sp>
              <p:nvSpPr>
                <p:cNvPr id="41"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42" name="组合 41"/>
            <p:cNvGrpSpPr/>
            <p:nvPr/>
          </p:nvGrpSpPr>
          <p:grpSpPr>
            <a:xfrm>
              <a:off x="4034735" y="2790121"/>
              <a:ext cx="7098487" cy="586575"/>
              <a:chOff x="768362" y="2182489"/>
              <a:chExt cx="6049763" cy="586575"/>
            </a:xfrm>
          </p:grpSpPr>
          <p:sp>
            <p:nvSpPr>
              <p:cNvPr id="43"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44" name="组合 43"/>
              <p:cNvGrpSpPr/>
              <p:nvPr/>
            </p:nvGrpSpPr>
            <p:grpSpPr>
              <a:xfrm>
                <a:off x="1348770" y="2182489"/>
                <a:ext cx="5469355" cy="555902"/>
                <a:chOff x="1485930" y="2118190"/>
                <a:chExt cx="5469355" cy="555902"/>
              </a:xfrm>
            </p:grpSpPr>
            <p:sp>
              <p:nvSpPr>
                <p:cNvPr id="45"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主题二</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46"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47" name="组合 46"/>
            <p:cNvGrpSpPr/>
            <p:nvPr/>
          </p:nvGrpSpPr>
          <p:grpSpPr>
            <a:xfrm>
              <a:off x="4034735" y="3608269"/>
              <a:ext cx="7098487" cy="586575"/>
              <a:chOff x="768362" y="2182489"/>
              <a:chExt cx="6049763" cy="586575"/>
            </a:xfrm>
          </p:grpSpPr>
          <p:sp>
            <p:nvSpPr>
              <p:cNvPr id="48"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49" name="组合 48"/>
              <p:cNvGrpSpPr/>
              <p:nvPr/>
            </p:nvGrpSpPr>
            <p:grpSpPr>
              <a:xfrm>
                <a:off x="1348770" y="2182489"/>
                <a:ext cx="5469355" cy="555902"/>
                <a:chOff x="1485930" y="2118190"/>
                <a:chExt cx="5469355" cy="555902"/>
              </a:xfrm>
            </p:grpSpPr>
            <p:sp>
              <p:nvSpPr>
                <p:cNvPr id="50"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主题三</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51"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52" name="组合 51"/>
            <p:cNvGrpSpPr/>
            <p:nvPr/>
          </p:nvGrpSpPr>
          <p:grpSpPr>
            <a:xfrm>
              <a:off x="4034735" y="4410374"/>
              <a:ext cx="7098487" cy="586575"/>
              <a:chOff x="768362" y="2182489"/>
              <a:chExt cx="6049763" cy="586575"/>
            </a:xfrm>
          </p:grpSpPr>
          <p:sp>
            <p:nvSpPr>
              <p:cNvPr id="53"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54" name="组合 53"/>
              <p:cNvGrpSpPr/>
              <p:nvPr/>
            </p:nvGrpSpPr>
            <p:grpSpPr>
              <a:xfrm>
                <a:off x="1348770" y="2182489"/>
                <a:ext cx="5469355" cy="555902"/>
                <a:chOff x="1485930" y="2118190"/>
                <a:chExt cx="5469355" cy="555902"/>
              </a:xfrm>
            </p:grpSpPr>
            <p:sp>
              <p:nvSpPr>
                <p:cNvPr id="55"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主题四</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56"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nvGrpSpPr>
            <p:cNvPr id="57" name="组合 56"/>
            <p:cNvGrpSpPr/>
            <p:nvPr/>
          </p:nvGrpSpPr>
          <p:grpSpPr>
            <a:xfrm>
              <a:off x="4034735" y="5103525"/>
              <a:ext cx="7098487" cy="586575"/>
              <a:chOff x="768362" y="2182489"/>
              <a:chExt cx="6049763" cy="586575"/>
            </a:xfrm>
          </p:grpSpPr>
          <p:sp>
            <p:nvSpPr>
              <p:cNvPr id="58" name="KSO_Shape"/>
              <p:cNvSpPr>
                <a:spLocks/>
              </p:cNvSpPr>
              <p:nvPr/>
            </p:nvSpPr>
            <p:spPr bwMode="auto">
              <a:xfrm>
                <a:off x="768362" y="2245190"/>
                <a:ext cx="470286"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grpSp>
            <p:nvGrpSpPr>
              <p:cNvPr id="59" name="组合 58"/>
              <p:cNvGrpSpPr/>
              <p:nvPr/>
            </p:nvGrpSpPr>
            <p:grpSpPr>
              <a:xfrm>
                <a:off x="1348770" y="2182489"/>
                <a:ext cx="5469355" cy="555902"/>
                <a:chOff x="1485930" y="2118190"/>
                <a:chExt cx="5469355" cy="555902"/>
              </a:xfrm>
            </p:grpSpPr>
            <p:sp>
              <p:nvSpPr>
                <p:cNvPr id="60" name="文本框 61"/>
                <p:cNvSpPr>
                  <a:spLocks noChangeArrowheads="1"/>
                </p:cNvSpPr>
                <p:nvPr/>
              </p:nvSpPr>
              <p:spPr bwMode="auto">
                <a:xfrm>
                  <a:off x="1485930" y="2118190"/>
                  <a:ext cx="28384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2800"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2800" dirty="0" smtClean="0">
                      <a:solidFill>
                        <a:schemeClr val="bg1"/>
                      </a:solidFill>
                      <a:latin typeface="微软雅黑" panose="020B0503020204020204" pitchFamily="34" charset="-122"/>
                      <a:ea typeface="微软雅黑" panose="020B0503020204020204" pitchFamily="34" charset="-122"/>
                      <a:sym typeface="方正兰亭超细黑简体"/>
                    </a:rPr>
                    <a:t>主题五</a:t>
                  </a:r>
                  <a:endParaRPr lang="zh-CN" altLang="en-US" sz="2800"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61" name="文本框 61"/>
                <p:cNvSpPr>
                  <a:spLocks noChangeArrowheads="1"/>
                </p:cNvSpPr>
                <p:nvPr/>
              </p:nvSpPr>
              <p:spPr bwMode="auto">
                <a:xfrm>
                  <a:off x="4116835" y="2304760"/>
                  <a:ext cx="28384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dirty="0" smtClean="0">
                      <a:solidFill>
                        <a:schemeClr val="bg1"/>
                      </a:solidFill>
                      <a:latin typeface="微软雅黑" panose="020B0503020204020204" pitchFamily="34" charset="-122"/>
                      <a:ea typeface="微软雅黑" panose="020B0503020204020204" pitchFamily="34" charset="-122"/>
                    </a:rPr>
                    <a:t>ENTER YOUR SUBJECT</a:t>
                  </a:r>
                  <a:endParaRPr lang="zh-CN" altLang="en-US"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grpSp>
      </p:grpSp>
    </p:spTree>
    <p:extLst>
      <p:ext uri="{BB962C8B-B14F-4D97-AF65-F5344CB8AC3E}">
        <p14:creationId xmlns:p14="http://schemas.microsoft.com/office/powerpoint/2010/main" val="24375420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grpSp>
        <p:nvGrpSpPr>
          <p:cNvPr id="14" name="组合 13"/>
          <p:cNvGrpSpPr/>
          <p:nvPr/>
        </p:nvGrpSpPr>
        <p:grpSpPr>
          <a:xfrm>
            <a:off x="1570789" y="2451768"/>
            <a:ext cx="9111916" cy="1860884"/>
            <a:chOff x="1570789" y="3847432"/>
            <a:chExt cx="9111916" cy="1860884"/>
          </a:xfrm>
        </p:grpSpPr>
        <p:grpSp>
          <p:nvGrpSpPr>
            <p:cNvPr id="9" name="组合 8"/>
            <p:cNvGrpSpPr/>
            <p:nvPr/>
          </p:nvGrpSpPr>
          <p:grpSpPr>
            <a:xfrm>
              <a:off x="3803678" y="4038586"/>
              <a:ext cx="6389742" cy="1488167"/>
              <a:chOff x="5215383" y="3832713"/>
              <a:chExt cx="6389742" cy="1488167"/>
            </a:xfrm>
          </p:grpSpPr>
          <p:sp>
            <p:nvSpPr>
              <p:cNvPr id="10" name="文本框 61"/>
              <p:cNvSpPr>
                <a:spLocks noChangeArrowheads="1"/>
              </p:cNvSpPr>
              <p:nvPr/>
            </p:nvSpPr>
            <p:spPr bwMode="auto">
              <a:xfrm>
                <a:off x="5215383" y="3832713"/>
                <a:ext cx="6389742"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pPr eaLnBrk="1" hangingPunct="1"/>
                <a:r>
                  <a:rPr lang="zh-CN" altLang="en-US" sz="6000" b="1" dirty="0">
                    <a:solidFill>
                      <a:schemeClr val="bg1"/>
                    </a:solidFill>
                    <a:latin typeface="微软雅黑" panose="020B0503020204020204" pitchFamily="34" charset="-122"/>
                    <a:ea typeface="微软雅黑" panose="020B0503020204020204" pitchFamily="34" charset="-122"/>
                    <a:sym typeface="方正兰亭超细黑简体"/>
                  </a:rPr>
                  <a:t>输入你的</a:t>
                </a:r>
                <a:r>
                  <a:rPr lang="zh-CN" altLang="en-US" sz="6000" b="1" dirty="0" smtClean="0">
                    <a:solidFill>
                      <a:schemeClr val="bg1"/>
                    </a:solidFill>
                    <a:latin typeface="微软雅黑" panose="020B0503020204020204" pitchFamily="34" charset="-122"/>
                    <a:ea typeface="微软雅黑" panose="020B0503020204020204" pitchFamily="34" charset="-122"/>
                    <a:sym typeface="方正兰亭超细黑简体"/>
                  </a:rPr>
                  <a:t>主题</a:t>
                </a:r>
                <a:endParaRPr lang="zh-CN" altLang="en-US" sz="6000" b="1" dirty="0">
                  <a:solidFill>
                    <a:schemeClr val="bg1"/>
                  </a:solidFill>
                  <a:latin typeface="微软雅黑" panose="020B0503020204020204" pitchFamily="34" charset="-122"/>
                  <a:ea typeface="微软雅黑" panose="020B0503020204020204" pitchFamily="34" charset="-122"/>
                  <a:sym typeface="方正兰亭超细黑简体"/>
                </a:endParaRPr>
              </a:p>
            </p:txBody>
          </p:sp>
          <p:sp>
            <p:nvSpPr>
              <p:cNvPr id="11" name="文本框 61"/>
              <p:cNvSpPr>
                <a:spLocks noChangeArrowheads="1"/>
              </p:cNvSpPr>
              <p:nvPr/>
            </p:nvSpPr>
            <p:spPr bwMode="auto">
              <a:xfrm>
                <a:off x="5465373" y="4797660"/>
                <a:ext cx="542721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fontAlgn="base">
                  <a:spcBef>
                    <a:spcPct val="0"/>
                  </a:spcBef>
                  <a:spcAft>
                    <a:spcPct val="0"/>
                  </a:spcAft>
                  <a:defRPr>
                    <a:solidFill>
                      <a:schemeClr val="tx1"/>
                    </a:solidFill>
                    <a:latin typeface="Calibri"/>
                    <a:ea typeface="宋体" panose="02010600030101010101" pitchFamily="2" charset="-122"/>
                  </a:defRPr>
                </a:lvl6pPr>
                <a:lvl7pPr marL="2971800" indent="-228600" fontAlgn="base">
                  <a:spcBef>
                    <a:spcPct val="0"/>
                  </a:spcBef>
                  <a:spcAft>
                    <a:spcPct val="0"/>
                  </a:spcAft>
                  <a:defRPr>
                    <a:solidFill>
                      <a:schemeClr val="tx1"/>
                    </a:solidFill>
                    <a:latin typeface="Calibri"/>
                    <a:ea typeface="宋体" panose="02010600030101010101" pitchFamily="2" charset="-122"/>
                  </a:defRPr>
                </a:lvl7pPr>
                <a:lvl8pPr marL="3429000" indent="-228600" fontAlgn="base">
                  <a:spcBef>
                    <a:spcPct val="0"/>
                  </a:spcBef>
                  <a:spcAft>
                    <a:spcPct val="0"/>
                  </a:spcAft>
                  <a:defRPr>
                    <a:solidFill>
                      <a:schemeClr val="tx1"/>
                    </a:solidFill>
                    <a:latin typeface="Calibri"/>
                    <a:ea typeface="宋体" panose="02010600030101010101" pitchFamily="2" charset="-122"/>
                  </a:defRPr>
                </a:lvl8pPr>
                <a:lvl9pPr marL="3886200" indent="-228600" fontAlgn="base">
                  <a:spcBef>
                    <a:spcPct val="0"/>
                  </a:spcBef>
                  <a:spcAft>
                    <a:spcPct val="0"/>
                  </a:spcAft>
                  <a:defRPr>
                    <a:solidFill>
                      <a:schemeClr val="tx1"/>
                    </a:solidFill>
                    <a:latin typeface="Calibri"/>
                    <a:ea typeface="宋体" panose="02010600030101010101" pitchFamily="2" charset="-122"/>
                  </a:defRPr>
                </a:lvl9pPr>
              </a:lstStyle>
              <a:p>
                <a:r>
                  <a:rPr lang="en-US" altLang="zh-CN" sz="2800" b="1" dirty="0" smtClean="0">
                    <a:solidFill>
                      <a:schemeClr val="bg1"/>
                    </a:solidFill>
                    <a:latin typeface="微软雅黑" panose="020B0503020204020204" pitchFamily="34" charset="-122"/>
                    <a:ea typeface="微软雅黑" panose="020B0503020204020204" pitchFamily="34" charset="-122"/>
                  </a:rPr>
                  <a:t>ENTER YOUR SUBJECT</a:t>
                </a:r>
                <a:endParaRPr lang="zh-CN" altLang="en-US" sz="2800" b="1" dirty="0">
                  <a:solidFill>
                    <a:schemeClr val="bg1"/>
                  </a:solidFill>
                  <a:latin typeface="微软雅黑" panose="020B0503020204020204" pitchFamily="34" charset="-122"/>
                  <a:ea typeface="微软雅黑" panose="020B0503020204020204" pitchFamily="34" charset="-122"/>
                  <a:sym typeface="方正兰亭超细黑简体"/>
                </a:endParaRPr>
              </a:p>
            </p:txBody>
          </p:sp>
        </p:grpSp>
        <p:cxnSp>
          <p:nvCxnSpPr>
            <p:cNvPr id="12" name="直接连接符 11"/>
            <p:cNvCxnSpPr/>
            <p:nvPr/>
          </p:nvCxnSpPr>
          <p:spPr>
            <a:xfrm>
              <a:off x="1570789" y="3847432"/>
              <a:ext cx="91119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1570789" y="5708316"/>
              <a:ext cx="911191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8" name="KSO_Shape"/>
          <p:cNvSpPr>
            <a:spLocks/>
          </p:cNvSpPr>
          <p:nvPr/>
        </p:nvSpPr>
        <p:spPr bwMode="auto">
          <a:xfrm>
            <a:off x="1570789" y="2189831"/>
            <a:ext cx="551810"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sp>
        <p:nvSpPr>
          <p:cNvPr id="15" name="KSO_Shape"/>
          <p:cNvSpPr>
            <a:spLocks/>
          </p:cNvSpPr>
          <p:nvPr/>
        </p:nvSpPr>
        <p:spPr bwMode="auto">
          <a:xfrm flipH="1">
            <a:off x="10193420" y="4050715"/>
            <a:ext cx="551810" cy="523874"/>
          </a:xfrm>
          <a:custGeom>
            <a:avLst/>
            <a:gdLst>
              <a:gd name="T0" fmla="*/ 686385 w 13624"/>
              <a:gd name="T1" fmla="*/ 84727 h 15172"/>
              <a:gd name="T2" fmla="*/ 669887 w 13624"/>
              <a:gd name="T3" fmla="*/ 64792 h 15172"/>
              <a:gd name="T4" fmla="*/ 653508 w 13624"/>
              <a:gd name="T5" fmla="*/ 47585 h 15172"/>
              <a:gd name="T6" fmla="*/ 637366 w 13624"/>
              <a:gd name="T7" fmla="*/ 33108 h 15172"/>
              <a:gd name="T8" fmla="*/ 621224 w 13624"/>
              <a:gd name="T9" fmla="*/ 21241 h 15172"/>
              <a:gd name="T10" fmla="*/ 605201 w 13624"/>
              <a:gd name="T11" fmla="*/ 11985 h 15172"/>
              <a:gd name="T12" fmla="*/ 589415 w 13624"/>
              <a:gd name="T13" fmla="*/ 5221 h 15172"/>
              <a:gd name="T14" fmla="*/ 573748 w 13624"/>
              <a:gd name="T15" fmla="*/ 1305 h 15172"/>
              <a:gd name="T16" fmla="*/ 558200 w 13624"/>
              <a:gd name="T17" fmla="*/ 0 h 15172"/>
              <a:gd name="T18" fmla="*/ 149431 w 13624"/>
              <a:gd name="T19" fmla="*/ 580988 h 15172"/>
              <a:gd name="T20" fmla="*/ 149668 w 13624"/>
              <a:gd name="T21" fmla="*/ 1215612 h 15172"/>
              <a:gd name="T22" fmla="*/ 558200 w 13624"/>
              <a:gd name="T23" fmla="*/ 1800397 h 15172"/>
              <a:gd name="T24" fmla="*/ 569831 w 13624"/>
              <a:gd name="T25" fmla="*/ 1799685 h 15172"/>
              <a:gd name="T26" fmla="*/ 585380 w 13624"/>
              <a:gd name="T27" fmla="*/ 1796244 h 15172"/>
              <a:gd name="T28" fmla="*/ 601165 w 13624"/>
              <a:gd name="T29" fmla="*/ 1790310 h 15172"/>
              <a:gd name="T30" fmla="*/ 617189 w 13624"/>
              <a:gd name="T31" fmla="*/ 1781766 h 15172"/>
              <a:gd name="T32" fmla="*/ 633212 w 13624"/>
              <a:gd name="T33" fmla="*/ 1770493 h 15172"/>
              <a:gd name="T34" fmla="*/ 649472 w 13624"/>
              <a:gd name="T35" fmla="*/ 1756609 h 15172"/>
              <a:gd name="T36" fmla="*/ 665733 w 13624"/>
              <a:gd name="T37" fmla="*/ 1739996 h 15172"/>
              <a:gd name="T38" fmla="*/ 682231 w 13624"/>
              <a:gd name="T39" fmla="*/ 1720772 h 15172"/>
              <a:gd name="T40" fmla="*/ 1344403 w 13624"/>
              <a:gd name="T41" fmla="*/ 1051379 h 15172"/>
              <a:gd name="T42" fmla="*/ 1414786 w 13624"/>
              <a:gd name="T43" fmla="*/ 1042360 h 15172"/>
              <a:gd name="T44" fmla="*/ 1449918 w 13624"/>
              <a:gd name="T45" fmla="*/ 1035952 h 15172"/>
              <a:gd name="T46" fmla="*/ 1481965 w 13624"/>
              <a:gd name="T47" fmla="*/ 1028358 h 15172"/>
              <a:gd name="T48" fmla="*/ 1504634 w 13624"/>
              <a:gd name="T49" fmla="*/ 1021119 h 15172"/>
              <a:gd name="T50" fmla="*/ 1527423 w 13624"/>
              <a:gd name="T51" fmla="*/ 1010795 h 15172"/>
              <a:gd name="T52" fmla="*/ 1549855 w 13624"/>
              <a:gd name="T53" fmla="*/ 997148 h 15172"/>
              <a:gd name="T54" fmla="*/ 1572407 w 13624"/>
              <a:gd name="T55" fmla="*/ 980417 h 15172"/>
              <a:gd name="T56" fmla="*/ 1587599 w 13624"/>
              <a:gd name="T57" fmla="*/ 966414 h 15172"/>
              <a:gd name="T58" fmla="*/ 1602910 w 13624"/>
              <a:gd name="T59" fmla="*/ 947071 h 15172"/>
              <a:gd name="T60" fmla="*/ 1610743 w 13624"/>
              <a:gd name="T61" fmla="*/ 931882 h 15172"/>
              <a:gd name="T62" fmla="*/ 1614304 w 13624"/>
              <a:gd name="T63" fmla="*/ 921440 h 15172"/>
              <a:gd name="T64" fmla="*/ 1616322 w 13624"/>
              <a:gd name="T65" fmla="*/ 910878 h 15172"/>
              <a:gd name="T66" fmla="*/ 1617034 w 13624"/>
              <a:gd name="T67" fmla="*/ 900080 h 15172"/>
              <a:gd name="T68" fmla="*/ 1616441 w 13624"/>
              <a:gd name="T69" fmla="*/ 888332 h 15172"/>
              <a:gd name="T70" fmla="*/ 1613711 w 13624"/>
              <a:gd name="T71" fmla="*/ 873380 h 15172"/>
              <a:gd name="T72" fmla="*/ 1609082 w 13624"/>
              <a:gd name="T73" fmla="*/ 859140 h 15172"/>
              <a:gd name="T74" fmla="*/ 1602079 w 13624"/>
              <a:gd name="T75" fmla="*/ 845850 h 15172"/>
              <a:gd name="T76" fmla="*/ 1592940 w 13624"/>
              <a:gd name="T77" fmla="*/ 833271 h 15172"/>
              <a:gd name="T78" fmla="*/ 1581902 w 13624"/>
              <a:gd name="T79" fmla="*/ 821642 h 15172"/>
              <a:gd name="T80" fmla="*/ 1568490 w 13624"/>
              <a:gd name="T81" fmla="*/ 810725 h 15172"/>
              <a:gd name="T82" fmla="*/ 1553060 w 13624"/>
              <a:gd name="T83" fmla="*/ 800638 h 15172"/>
              <a:gd name="T84" fmla="*/ 1535494 w 13624"/>
              <a:gd name="T85" fmla="*/ 791382 h 15172"/>
              <a:gd name="T86" fmla="*/ 1515791 w 13624"/>
              <a:gd name="T87" fmla="*/ 782957 h 15172"/>
              <a:gd name="T88" fmla="*/ 1493952 w 13624"/>
              <a:gd name="T89" fmla="*/ 775481 h 15172"/>
              <a:gd name="T90" fmla="*/ 1463686 w 13624"/>
              <a:gd name="T91" fmla="*/ 767056 h 15172"/>
              <a:gd name="T92" fmla="*/ 1408258 w 13624"/>
              <a:gd name="T93" fmla="*/ 756376 h 15172"/>
              <a:gd name="T94" fmla="*/ 1344403 w 13624"/>
              <a:gd name="T95" fmla="*/ 749018 h 15172"/>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3624" h="15172">
                <a:moveTo>
                  <a:pt x="11327" y="6312"/>
                </a:moveTo>
                <a:lnTo>
                  <a:pt x="10515" y="6254"/>
                </a:lnTo>
                <a:lnTo>
                  <a:pt x="5783" y="714"/>
                </a:lnTo>
                <a:lnTo>
                  <a:pt x="5748" y="670"/>
                </a:lnTo>
                <a:lnTo>
                  <a:pt x="5714" y="628"/>
                </a:lnTo>
                <a:lnTo>
                  <a:pt x="5679" y="586"/>
                </a:lnTo>
                <a:lnTo>
                  <a:pt x="5644" y="546"/>
                </a:lnTo>
                <a:lnTo>
                  <a:pt x="5609" y="508"/>
                </a:lnTo>
                <a:lnTo>
                  <a:pt x="5576" y="471"/>
                </a:lnTo>
                <a:lnTo>
                  <a:pt x="5541" y="436"/>
                </a:lnTo>
                <a:lnTo>
                  <a:pt x="5506" y="401"/>
                </a:lnTo>
                <a:lnTo>
                  <a:pt x="5472" y="369"/>
                </a:lnTo>
                <a:lnTo>
                  <a:pt x="5438" y="338"/>
                </a:lnTo>
                <a:lnTo>
                  <a:pt x="5403" y="308"/>
                </a:lnTo>
                <a:lnTo>
                  <a:pt x="5370" y="279"/>
                </a:lnTo>
                <a:lnTo>
                  <a:pt x="5335" y="252"/>
                </a:lnTo>
                <a:lnTo>
                  <a:pt x="5301" y="225"/>
                </a:lnTo>
                <a:lnTo>
                  <a:pt x="5268" y="201"/>
                </a:lnTo>
                <a:lnTo>
                  <a:pt x="5234" y="179"/>
                </a:lnTo>
                <a:lnTo>
                  <a:pt x="5200" y="157"/>
                </a:lnTo>
                <a:lnTo>
                  <a:pt x="5166" y="137"/>
                </a:lnTo>
                <a:lnTo>
                  <a:pt x="5132" y="117"/>
                </a:lnTo>
                <a:lnTo>
                  <a:pt x="5099" y="101"/>
                </a:lnTo>
                <a:lnTo>
                  <a:pt x="5065" y="84"/>
                </a:lnTo>
                <a:lnTo>
                  <a:pt x="5033" y="69"/>
                </a:lnTo>
                <a:lnTo>
                  <a:pt x="4999" y="56"/>
                </a:lnTo>
                <a:lnTo>
                  <a:pt x="4966" y="44"/>
                </a:lnTo>
                <a:lnTo>
                  <a:pt x="4932" y="34"/>
                </a:lnTo>
                <a:lnTo>
                  <a:pt x="4900" y="25"/>
                </a:lnTo>
                <a:lnTo>
                  <a:pt x="4866" y="17"/>
                </a:lnTo>
                <a:lnTo>
                  <a:pt x="4834" y="11"/>
                </a:lnTo>
                <a:lnTo>
                  <a:pt x="4801" y="6"/>
                </a:lnTo>
                <a:lnTo>
                  <a:pt x="4768" y="2"/>
                </a:lnTo>
                <a:lnTo>
                  <a:pt x="4736" y="0"/>
                </a:lnTo>
                <a:lnTo>
                  <a:pt x="4703" y="0"/>
                </a:lnTo>
                <a:lnTo>
                  <a:pt x="4047" y="0"/>
                </a:lnTo>
                <a:lnTo>
                  <a:pt x="7045" y="6405"/>
                </a:lnTo>
                <a:lnTo>
                  <a:pt x="2884" y="6714"/>
                </a:lnTo>
                <a:lnTo>
                  <a:pt x="1259" y="4896"/>
                </a:lnTo>
                <a:lnTo>
                  <a:pt x="0" y="4896"/>
                </a:lnTo>
                <a:lnTo>
                  <a:pt x="1667" y="7445"/>
                </a:lnTo>
                <a:lnTo>
                  <a:pt x="2" y="10244"/>
                </a:lnTo>
                <a:lnTo>
                  <a:pt x="1261" y="10244"/>
                </a:lnTo>
                <a:lnTo>
                  <a:pt x="2886" y="8425"/>
                </a:lnTo>
                <a:lnTo>
                  <a:pt x="7045" y="8734"/>
                </a:lnTo>
                <a:lnTo>
                  <a:pt x="4047" y="15172"/>
                </a:lnTo>
                <a:lnTo>
                  <a:pt x="4703" y="15172"/>
                </a:lnTo>
                <a:lnTo>
                  <a:pt x="4736" y="15171"/>
                </a:lnTo>
                <a:lnTo>
                  <a:pt x="4768" y="15170"/>
                </a:lnTo>
                <a:lnTo>
                  <a:pt x="4801" y="15166"/>
                </a:lnTo>
                <a:lnTo>
                  <a:pt x="4834" y="15161"/>
                </a:lnTo>
                <a:lnTo>
                  <a:pt x="4866" y="15154"/>
                </a:lnTo>
                <a:lnTo>
                  <a:pt x="4900" y="15147"/>
                </a:lnTo>
                <a:lnTo>
                  <a:pt x="4932" y="15137"/>
                </a:lnTo>
                <a:lnTo>
                  <a:pt x="4966" y="15128"/>
                </a:lnTo>
                <a:lnTo>
                  <a:pt x="4999" y="15116"/>
                </a:lnTo>
                <a:lnTo>
                  <a:pt x="5033" y="15103"/>
                </a:lnTo>
                <a:lnTo>
                  <a:pt x="5065" y="15087"/>
                </a:lnTo>
                <a:lnTo>
                  <a:pt x="5099" y="15071"/>
                </a:lnTo>
                <a:lnTo>
                  <a:pt x="5132" y="15053"/>
                </a:lnTo>
                <a:lnTo>
                  <a:pt x="5166" y="15035"/>
                </a:lnTo>
                <a:lnTo>
                  <a:pt x="5200" y="15015"/>
                </a:lnTo>
                <a:lnTo>
                  <a:pt x="5234" y="14993"/>
                </a:lnTo>
                <a:lnTo>
                  <a:pt x="5268" y="14971"/>
                </a:lnTo>
                <a:lnTo>
                  <a:pt x="5301" y="14946"/>
                </a:lnTo>
                <a:lnTo>
                  <a:pt x="5335" y="14920"/>
                </a:lnTo>
                <a:lnTo>
                  <a:pt x="5370" y="14893"/>
                </a:lnTo>
                <a:lnTo>
                  <a:pt x="5403" y="14864"/>
                </a:lnTo>
                <a:lnTo>
                  <a:pt x="5438" y="14834"/>
                </a:lnTo>
                <a:lnTo>
                  <a:pt x="5472" y="14803"/>
                </a:lnTo>
                <a:lnTo>
                  <a:pt x="5506" y="14769"/>
                </a:lnTo>
                <a:lnTo>
                  <a:pt x="5541" y="14736"/>
                </a:lnTo>
                <a:lnTo>
                  <a:pt x="5576" y="14700"/>
                </a:lnTo>
                <a:lnTo>
                  <a:pt x="5609" y="14663"/>
                </a:lnTo>
                <a:lnTo>
                  <a:pt x="5644" y="14624"/>
                </a:lnTo>
                <a:lnTo>
                  <a:pt x="5679" y="14585"/>
                </a:lnTo>
                <a:lnTo>
                  <a:pt x="5714" y="14544"/>
                </a:lnTo>
                <a:lnTo>
                  <a:pt x="5748" y="14501"/>
                </a:lnTo>
                <a:lnTo>
                  <a:pt x="5783" y="14458"/>
                </a:lnTo>
                <a:lnTo>
                  <a:pt x="10515" y="8918"/>
                </a:lnTo>
                <a:lnTo>
                  <a:pt x="11327" y="8860"/>
                </a:lnTo>
                <a:lnTo>
                  <a:pt x="11604" y="8823"/>
                </a:lnTo>
                <a:lnTo>
                  <a:pt x="11858" y="8792"/>
                </a:lnTo>
                <a:lnTo>
                  <a:pt x="11920" y="8784"/>
                </a:lnTo>
                <a:lnTo>
                  <a:pt x="11987" y="8774"/>
                </a:lnTo>
                <a:lnTo>
                  <a:pt x="12059" y="8761"/>
                </a:lnTo>
                <a:lnTo>
                  <a:pt x="12136" y="8746"/>
                </a:lnTo>
                <a:lnTo>
                  <a:pt x="12216" y="8730"/>
                </a:lnTo>
                <a:lnTo>
                  <a:pt x="12301" y="8710"/>
                </a:lnTo>
                <a:lnTo>
                  <a:pt x="12391" y="8690"/>
                </a:lnTo>
                <a:lnTo>
                  <a:pt x="12486" y="8666"/>
                </a:lnTo>
                <a:lnTo>
                  <a:pt x="12533" y="8654"/>
                </a:lnTo>
                <a:lnTo>
                  <a:pt x="12581" y="8640"/>
                </a:lnTo>
                <a:lnTo>
                  <a:pt x="12629" y="8623"/>
                </a:lnTo>
                <a:lnTo>
                  <a:pt x="12677" y="8605"/>
                </a:lnTo>
                <a:lnTo>
                  <a:pt x="12725" y="8586"/>
                </a:lnTo>
                <a:lnTo>
                  <a:pt x="12773" y="8564"/>
                </a:lnTo>
                <a:lnTo>
                  <a:pt x="12821" y="8542"/>
                </a:lnTo>
                <a:lnTo>
                  <a:pt x="12869" y="8518"/>
                </a:lnTo>
                <a:lnTo>
                  <a:pt x="12916" y="8491"/>
                </a:lnTo>
                <a:lnTo>
                  <a:pt x="12964" y="8464"/>
                </a:lnTo>
                <a:lnTo>
                  <a:pt x="13012" y="8434"/>
                </a:lnTo>
                <a:lnTo>
                  <a:pt x="13058" y="8403"/>
                </a:lnTo>
                <a:lnTo>
                  <a:pt x="13106" y="8370"/>
                </a:lnTo>
                <a:lnTo>
                  <a:pt x="13153" y="8335"/>
                </a:lnTo>
                <a:lnTo>
                  <a:pt x="13201" y="8299"/>
                </a:lnTo>
                <a:lnTo>
                  <a:pt x="13248" y="8262"/>
                </a:lnTo>
                <a:lnTo>
                  <a:pt x="13293" y="8223"/>
                </a:lnTo>
                <a:lnTo>
                  <a:pt x="13336" y="8183"/>
                </a:lnTo>
                <a:lnTo>
                  <a:pt x="13376" y="8144"/>
                </a:lnTo>
                <a:lnTo>
                  <a:pt x="13413" y="8104"/>
                </a:lnTo>
                <a:lnTo>
                  <a:pt x="13447" y="8063"/>
                </a:lnTo>
                <a:lnTo>
                  <a:pt x="13478" y="8022"/>
                </a:lnTo>
                <a:lnTo>
                  <a:pt x="13505" y="7981"/>
                </a:lnTo>
                <a:lnTo>
                  <a:pt x="13530" y="7939"/>
                </a:lnTo>
                <a:lnTo>
                  <a:pt x="13552" y="7896"/>
                </a:lnTo>
                <a:lnTo>
                  <a:pt x="13563" y="7874"/>
                </a:lnTo>
                <a:lnTo>
                  <a:pt x="13571" y="7853"/>
                </a:lnTo>
                <a:lnTo>
                  <a:pt x="13580" y="7831"/>
                </a:lnTo>
                <a:lnTo>
                  <a:pt x="13588" y="7809"/>
                </a:lnTo>
                <a:lnTo>
                  <a:pt x="13595" y="7788"/>
                </a:lnTo>
                <a:lnTo>
                  <a:pt x="13601" y="7765"/>
                </a:lnTo>
                <a:lnTo>
                  <a:pt x="13606" y="7744"/>
                </a:lnTo>
                <a:lnTo>
                  <a:pt x="13611" y="7721"/>
                </a:lnTo>
                <a:lnTo>
                  <a:pt x="13616" y="7699"/>
                </a:lnTo>
                <a:lnTo>
                  <a:pt x="13618" y="7676"/>
                </a:lnTo>
                <a:lnTo>
                  <a:pt x="13622" y="7654"/>
                </a:lnTo>
                <a:lnTo>
                  <a:pt x="13623" y="7631"/>
                </a:lnTo>
                <a:lnTo>
                  <a:pt x="13624" y="7608"/>
                </a:lnTo>
                <a:lnTo>
                  <a:pt x="13624" y="7585"/>
                </a:lnTo>
                <a:lnTo>
                  <a:pt x="13624" y="7552"/>
                </a:lnTo>
                <a:lnTo>
                  <a:pt x="13622" y="7520"/>
                </a:lnTo>
                <a:lnTo>
                  <a:pt x="13619" y="7486"/>
                </a:lnTo>
                <a:lnTo>
                  <a:pt x="13616" y="7454"/>
                </a:lnTo>
                <a:lnTo>
                  <a:pt x="13611" y="7422"/>
                </a:lnTo>
                <a:lnTo>
                  <a:pt x="13604" y="7391"/>
                </a:lnTo>
                <a:lnTo>
                  <a:pt x="13596" y="7360"/>
                </a:lnTo>
                <a:lnTo>
                  <a:pt x="13588" y="7329"/>
                </a:lnTo>
                <a:lnTo>
                  <a:pt x="13578" y="7299"/>
                </a:lnTo>
                <a:lnTo>
                  <a:pt x="13569" y="7270"/>
                </a:lnTo>
                <a:lnTo>
                  <a:pt x="13557" y="7240"/>
                </a:lnTo>
                <a:lnTo>
                  <a:pt x="13544" y="7212"/>
                </a:lnTo>
                <a:lnTo>
                  <a:pt x="13529" y="7183"/>
                </a:lnTo>
                <a:lnTo>
                  <a:pt x="13515" y="7155"/>
                </a:lnTo>
                <a:lnTo>
                  <a:pt x="13498" y="7128"/>
                </a:lnTo>
                <a:lnTo>
                  <a:pt x="13481" y="7101"/>
                </a:lnTo>
                <a:lnTo>
                  <a:pt x="13462" y="7074"/>
                </a:lnTo>
                <a:lnTo>
                  <a:pt x="13443" y="7049"/>
                </a:lnTo>
                <a:lnTo>
                  <a:pt x="13421" y="7022"/>
                </a:lnTo>
                <a:lnTo>
                  <a:pt x="13400" y="6997"/>
                </a:lnTo>
                <a:lnTo>
                  <a:pt x="13377" y="6972"/>
                </a:lnTo>
                <a:lnTo>
                  <a:pt x="13353" y="6948"/>
                </a:lnTo>
                <a:lnTo>
                  <a:pt x="13328" y="6924"/>
                </a:lnTo>
                <a:lnTo>
                  <a:pt x="13302" y="6900"/>
                </a:lnTo>
                <a:lnTo>
                  <a:pt x="13274" y="6877"/>
                </a:lnTo>
                <a:lnTo>
                  <a:pt x="13245" y="6855"/>
                </a:lnTo>
                <a:lnTo>
                  <a:pt x="13215" y="6832"/>
                </a:lnTo>
                <a:lnTo>
                  <a:pt x="13184" y="6810"/>
                </a:lnTo>
                <a:lnTo>
                  <a:pt x="13153" y="6789"/>
                </a:lnTo>
                <a:lnTo>
                  <a:pt x="13119" y="6768"/>
                </a:lnTo>
                <a:lnTo>
                  <a:pt x="13085" y="6747"/>
                </a:lnTo>
                <a:lnTo>
                  <a:pt x="13050" y="6728"/>
                </a:lnTo>
                <a:lnTo>
                  <a:pt x="13014" y="6707"/>
                </a:lnTo>
                <a:lnTo>
                  <a:pt x="12976" y="6688"/>
                </a:lnTo>
                <a:lnTo>
                  <a:pt x="12937" y="6669"/>
                </a:lnTo>
                <a:lnTo>
                  <a:pt x="12898" y="6651"/>
                </a:lnTo>
                <a:lnTo>
                  <a:pt x="12857" y="6633"/>
                </a:lnTo>
                <a:lnTo>
                  <a:pt x="12814" y="6615"/>
                </a:lnTo>
                <a:lnTo>
                  <a:pt x="12771" y="6598"/>
                </a:lnTo>
                <a:lnTo>
                  <a:pt x="12726" y="6581"/>
                </a:lnTo>
                <a:lnTo>
                  <a:pt x="12681" y="6566"/>
                </a:lnTo>
                <a:lnTo>
                  <a:pt x="12635" y="6549"/>
                </a:lnTo>
                <a:lnTo>
                  <a:pt x="12587" y="6535"/>
                </a:lnTo>
                <a:lnTo>
                  <a:pt x="12538" y="6519"/>
                </a:lnTo>
                <a:lnTo>
                  <a:pt x="12488" y="6505"/>
                </a:lnTo>
                <a:lnTo>
                  <a:pt x="12438" y="6490"/>
                </a:lnTo>
                <a:lnTo>
                  <a:pt x="12332" y="6464"/>
                </a:lnTo>
                <a:lnTo>
                  <a:pt x="12222" y="6439"/>
                </a:lnTo>
                <a:lnTo>
                  <a:pt x="12108" y="6416"/>
                </a:lnTo>
                <a:lnTo>
                  <a:pt x="11988" y="6393"/>
                </a:lnTo>
                <a:lnTo>
                  <a:pt x="11865" y="6374"/>
                </a:lnTo>
                <a:lnTo>
                  <a:pt x="11738" y="6356"/>
                </a:lnTo>
                <a:lnTo>
                  <a:pt x="11605" y="6339"/>
                </a:lnTo>
                <a:lnTo>
                  <a:pt x="11468" y="6325"/>
                </a:lnTo>
                <a:lnTo>
                  <a:pt x="11327" y="6312"/>
                </a:lnTo>
                <a:close/>
              </a:path>
            </a:pathLst>
          </a:custGeom>
          <a:solidFill>
            <a:schemeClr val="bg1"/>
          </a:solidFill>
          <a:ln>
            <a:noFill/>
          </a:ln>
        </p:spPr>
        <p:txBody>
          <a:bodyPr anchor="ctr" anchorCtr="1"/>
          <a:lstStyle/>
          <a:p>
            <a:endParaRPr lang="zh-CN" altLang="en-US" sz="1600"/>
          </a:p>
        </p:txBody>
      </p:sp>
    </p:spTree>
    <p:extLst>
      <p:ext uri="{BB962C8B-B14F-4D97-AF65-F5344CB8AC3E}">
        <p14:creationId xmlns:p14="http://schemas.microsoft.com/office/powerpoint/2010/main" val="1868925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0" y="0"/>
            <a:ext cx="12192000" cy="1507958"/>
            <a:chOff x="0" y="0"/>
            <a:chExt cx="11343265" cy="1395663"/>
          </a:xfrm>
        </p:grpSpPr>
        <p:sp>
          <p:nvSpPr>
            <p:cNvPr id="3" name="矩形 2"/>
            <p:cNvSpPr/>
            <p:nvPr/>
          </p:nvSpPr>
          <p:spPr>
            <a:xfrm>
              <a:off x="0"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68653"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537306"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805959"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9074612" y="0"/>
              <a:ext cx="2268653" cy="1395663"/>
            </a:xfrm>
            <a:prstGeom prst="rect">
              <a:avLst/>
            </a:prstGeom>
            <a:solidFill>
              <a:srgbClr val="255D9A"/>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KSO_Shape"/>
          <p:cNvSpPr/>
          <p:nvPr/>
        </p:nvSpPr>
        <p:spPr>
          <a:xfrm>
            <a:off x="344166" y="227209"/>
            <a:ext cx="526770" cy="526770"/>
          </a:xfrm>
          <a:custGeom>
            <a:avLst/>
            <a:gdLst>
              <a:gd name="connsiteX0" fmla="*/ 424729 w 742418"/>
              <a:gd name="connsiteY0" fmla="*/ 206218 h 742418"/>
              <a:gd name="connsiteX1" fmla="*/ 450641 w 742418"/>
              <a:gd name="connsiteY1" fmla="*/ 216951 h 742418"/>
              <a:gd name="connsiteX2" fmla="*/ 574959 w 742418"/>
              <a:gd name="connsiteY2" fmla="*/ 341269 h 742418"/>
              <a:gd name="connsiteX3" fmla="*/ 579768 w 742418"/>
              <a:gd name="connsiteY3" fmla="*/ 347074 h 742418"/>
              <a:gd name="connsiteX4" fmla="*/ 580353 w 742418"/>
              <a:gd name="connsiteY4" fmla="*/ 348130 h 742418"/>
              <a:gd name="connsiteX5" fmla="*/ 582691 w 742418"/>
              <a:gd name="connsiteY5" fmla="*/ 352485 h 742418"/>
              <a:gd name="connsiteX6" fmla="*/ 586400 w 742418"/>
              <a:gd name="connsiteY6" fmla="*/ 371153 h 742418"/>
              <a:gd name="connsiteX7" fmla="*/ 582691 w 742418"/>
              <a:gd name="connsiteY7" fmla="*/ 389821 h 742418"/>
              <a:gd name="connsiteX8" fmla="*/ 581273 w 742418"/>
              <a:gd name="connsiteY8" fmla="*/ 393115 h 742418"/>
              <a:gd name="connsiteX9" fmla="*/ 579386 w 742418"/>
              <a:gd name="connsiteY9" fmla="*/ 395514 h 742418"/>
              <a:gd name="connsiteX10" fmla="*/ 573943 w 742418"/>
              <a:gd name="connsiteY10" fmla="*/ 401149 h 742418"/>
              <a:gd name="connsiteX11" fmla="*/ 449625 w 742418"/>
              <a:gd name="connsiteY11" fmla="*/ 525467 h 742418"/>
              <a:gd name="connsiteX12" fmla="*/ 397801 w 742418"/>
              <a:gd name="connsiteY12" fmla="*/ 525467 h 742418"/>
              <a:gd name="connsiteX13" fmla="*/ 397801 w 742418"/>
              <a:gd name="connsiteY13" fmla="*/ 473643 h 742418"/>
              <a:gd name="connsiteX14" fmla="*/ 462843 w 742418"/>
              <a:gd name="connsiteY14" fmla="*/ 408602 h 742418"/>
              <a:gd name="connsiteX15" fmla="*/ 192664 w 742418"/>
              <a:gd name="connsiteY15" fmla="*/ 408602 h 742418"/>
              <a:gd name="connsiteX16" fmla="*/ 156019 w 742418"/>
              <a:gd name="connsiteY16" fmla="*/ 371957 h 742418"/>
              <a:gd name="connsiteX17" fmla="*/ 192664 w 742418"/>
              <a:gd name="connsiteY17" fmla="*/ 335311 h 742418"/>
              <a:gd name="connsiteX18" fmla="*/ 465353 w 742418"/>
              <a:gd name="connsiteY18" fmla="*/ 335311 h 742418"/>
              <a:gd name="connsiteX19" fmla="*/ 398817 w 742418"/>
              <a:gd name="connsiteY19" fmla="*/ 268775 h 742418"/>
              <a:gd name="connsiteX20" fmla="*/ 398817 w 742418"/>
              <a:gd name="connsiteY20" fmla="*/ 216951 h 742418"/>
              <a:gd name="connsiteX21" fmla="*/ 424729 w 742418"/>
              <a:gd name="connsiteY21" fmla="*/ 206218 h 742418"/>
              <a:gd name="connsiteX22" fmla="*/ 371209 w 742418"/>
              <a:gd name="connsiteY22" fmla="*/ 67983 h 742418"/>
              <a:gd name="connsiteX23" fmla="*/ 67983 w 742418"/>
              <a:gd name="connsiteY23" fmla="*/ 371209 h 742418"/>
              <a:gd name="connsiteX24" fmla="*/ 371209 w 742418"/>
              <a:gd name="connsiteY24" fmla="*/ 674435 h 742418"/>
              <a:gd name="connsiteX25" fmla="*/ 674435 w 742418"/>
              <a:gd name="connsiteY25" fmla="*/ 371209 h 742418"/>
              <a:gd name="connsiteX26" fmla="*/ 371209 w 742418"/>
              <a:gd name="connsiteY26" fmla="*/ 67983 h 742418"/>
              <a:gd name="connsiteX27" fmla="*/ 371209 w 742418"/>
              <a:gd name="connsiteY27" fmla="*/ 0 h 742418"/>
              <a:gd name="connsiteX28" fmla="*/ 742418 w 742418"/>
              <a:gd name="connsiteY28" fmla="*/ 371209 h 742418"/>
              <a:gd name="connsiteX29" fmla="*/ 371209 w 742418"/>
              <a:gd name="connsiteY29" fmla="*/ 742418 h 742418"/>
              <a:gd name="connsiteX30" fmla="*/ 0 w 742418"/>
              <a:gd name="connsiteY30" fmla="*/ 371209 h 742418"/>
              <a:gd name="connsiteX31" fmla="*/ 371209 w 742418"/>
              <a:gd name="connsiteY31" fmla="*/ 0 h 742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742418" h="742418">
                <a:moveTo>
                  <a:pt x="424729" y="206218"/>
                </a:moveTo>
                <a:cubicBezTo>
                  <a:pt x="434107" y="206218"/>
                  <a:pt x="443486" y="209796"/>
                  <a:pt x="450641" y="216951"/>
                </a:cubicBezTo>
                <a:lnTo>
                  <a:pt x="574959" y="341269"/>
                </a:lnTo>
                <a:cubicBezTo>
                  <a:pt x="576748" y="343058"/>
                  <a:pt x="578358" y="345008"/>
                  <a:pt x="579768" y="347074"/>
                </a:cubicBezTo>
                <a:lnTo>
                  <a:pt x="580353" y="348130"/>
                </a:lnTo>
                <a:lnTo>
                  <a:pt x="582691" y="352485"/>
                </a:lnTo>
                <a:cubicBezTo>
                  <a:pt x="585033" y="357814"/>
                  <a:pt x="586400" y="364238"/>
                  <a:pt x="586400" y="371153"/>
                </a:cubicBezTo>
                <a:cubicBezTo>
                  <a:pt x="586400" y="378068"/>
                  <a:pt x="585033" y="384492"/>
                  <a:pt x="582691" y="389821"/>
                </a:cubicBezTo>
                <a:lnTo>
                  <a:pt x="581273" y="393115"/>
                </a:lnTo>
                <a:lnTo>
                  <a:pt x="579386" y="395514"/>
                </a:lnTo>
                <a:cubicBezTo>
                  <a:pt x="577705" y="397433"/>
                  <a:pt x="575732" y="399361"/>
                  <a:pt x="573943" y="401149"/>
                </a:cubicBezTo>
                <a:lnTo>
                  <a:pt x="449625" y="525467"/>
                </a:lnTo>
                <a:cubicBezTo>
                  <a:pt x="435314" y="539778"/>
                  <a:pt x="412112" y="539778"/>
                  <a:pt x="397801" y="525467"/>
                </a:cubicBezTo>
                <a:cubicBezTo>
                  <a:pt x="383490" y="511156"/>
                  <a:pt x="383490" y="487954"/>
                  <a:pt x="397801" y="473643"/>
                </a:cubicBezTo>
                <a:lnTo>
                  <a:pt x="462843" y="408602"/>
                </a:lnTo>
                <a:lnTo>
                  <a:pt x="192664" y="408602"/>
                </a:lnTo>
                <a:cubicBezTo>
                  <a:pt x="172426" y="408602"/>
                  <a:pt x="156019" y="392195"/>
                  <a:pt x="156019" y="371957"/>
                </a:cubicBezTo>
                <a:cubicBezTo>
                  <a:pt x="156019" y="351718"/>
                  <a:pt x="172426" y="335311"/>
                  <a:pt x="192664" y="335311"/>
                </a:cubicBezTo>
                <a:lnTo>
                  <a:pt x="465353" y="335311"/>
                </a:lnTo>
                <a:lnTo>
                  <a:pt x="398817" y="268775"/>
                </a:lnTo>
                <a:cubicBezTo>
                  <a:pt x="384506" y="254464"/>
                  <a:pt x="384506" y="231262"/>
                  <a:pt x="398817" y="216951"/>
                </a:cubicBezTo>
                <a:cubicBezTo>
                  <a:pt x="405972" y="209796"/>
                  <a:pt x="415351" y="206218"/>
                  <a:pt x="424729" y="206218"/>
                </a:cubicBezTo>
                <a:close/>
                <a:moveTo>
                  <a:pt x="371209" y="67983"/>
                </a:moveTo>
                <a:cubicBezTo>
                  <a:pt x="203742" y="67983"/>
                  <a:pt x="67983" y="203742"/>
                  <a:pt x="67983" y="371209"/>
                </a:cubicBezTo>
                <a:cubicBezTo>
                  <a:pt x="67983" y="538676"/>
                  <a:pt x="203742" y="674435"/>
                  <a:pt x="371209" y="674435"/>
                </a:cubicBezTo>
                <a:cubicBezTo>
                  <a:pt x="538676" y="674435"/>
                  <a:pt x="674435" y="538676"/>
                  <a:pt x="674435" y="371209"/>
                </a:cubicBezTo>
                <a:cubicBezTo>
                  <a:pt x="674435" y="203742"/>
                  <a:pt x="538676" y="67983"/>
                  <a:pt x="371209" y="67983"/>
                </a:cubicBezTo>
                <a:close/>
                <a:moveTo>
                  <a:pt x="371209" y="0"/>
                </a:moveTo>
                <a:cubicBezTo>
                  <a:pt x="576222" y="0"/>
                  <a:pt x="742418" y="166196"/>
                  <a:pt x="742418" y="371209"/>
                </a:cubicBezTo>
                <a:cubicBezTo>
                  <a:pt x="742418" y="576222"/>
                  <a:pt x="576222" y="742418"/>
                  <a:pt x="371209" y="742418"/>
                </a:cubicBezTo>
                <a:cubicBezTo>
                  <a:pt x="166196" y="742418"/>
                  <a:pt x="0" y="576222"/>
                  <a:pt x="0" y="371209"/>
                </a:cubicBezTo>
                <a:cubicBezTo>
                  <a:pt x="0" y="166196"/>
                  <a:pt x="166196" y="0"/>
                  <a:pt x="371209"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eaLnBrk="1" fontAlgn="auto" hangingPunct="1">
              <a:spcBef>
                <a:spcPts val="0"/>
              </a:spcBef>
              <a:spcAft>
                <a:spcPts val="0"/>
              </a:spcAft>
              <a:defRPr/>
            </a:pPr>
            <a:endParaRPr lang="zh-CN" altLang="en-US">
              <a:solidFill>
                <a:srgbClr val="FFFFFF"/>
              </a:solidFill>
            </a:endParaRPr>
          </a:p>
        </p:txBody>
      </p:sp>
      <p:sp>
        <p:nvSpPr>
          <p:cNvPr id="16" name="KSO_Shape"/>
          <p:cNvSpPr/>
          <p:nvPr/>
        </p:nvSpPr>
        <p:spPr>
          <a:xfrm>
            <a:off x="2782566" y="227209"/>
            <a:ext cx="526770" cy="503943"/>
          </a:xfrm>
          <a:custGeom>
            <a:avLst/>
            <a:gdLst>
              <a:gd name="connsiteX0" fmla="*/ 1404157 w 2808313"/>
              <a:gd name="connsiteY0" fmla="*/ 0 h 2688679"/>
              <a:gd name="connsiteX1" fmla="*/ 1552872 w 2808313"/>
              <a:gd name="connsiteY1" fmla="*/ 148715 h 2688679"/>
              <a:gd name="connsiteX2" fmla="*/ 1552872 w 2808313"/>
              <a:gd name="connsiteY2" fmla="*/ 1013497 h 2688679"/>
              <a:gd name="connsiteX3" fmla="*/ 2808313 w 2808313"/>
              <a:gd name="connsiteY3" fmla="*/ 1679449 h 2688679"/>
              <a:gd name="connsiteX4" fmla="*/ 2808313 w 2808313"/>
              <a:gd name="connsiteY4" fmla="*/ 1989106 h 2688679"/>
              <a:gd name="connsiteX5" fmla="*/ 1552871 w 2808313"/>
              <a:gd name="connsiteY5" fmla="*/ 1675907 h 2688679"/>
              <a:gd name="connsiteX6" fmla="*/ 1552871 w 2808313"/>
              <a:gd name="connsiteY6" fmla="*/ 2299558 h 2688679"/>
              <a:gd name="connsiteX7" fmla="*/ 1550364 w 2808313"/>
              <a:gd name="connsiteY7" fmla="*/ 2311975 h 2688679"/>
              <a:gd name="connsiteX8" fmla="*/ 1836205 w 2808313"/>
              <a:gd name="connsiteY8" fmla="*/ 2540985 h 2688679"/>
              <a:gd name="connsiteX9" fmla="*/ 1836205 w 2808313"/>
              <a:gd name="connsiteY9" fmla="*/ 2688679 h 2688679"/>
              <a:gd name="connsiteX10" fmla="*/ 1404157 w 2808313"/>
              <a:gd name="connsiteY10" fmla="*/ 2525885 h 2688679"/>
              <a:gd name="connsiteX11" fmla="*/ 972108 w 2808313"/>
              <a:gd name="connsiteY11" fmla="*/ 2688679 h 2688679"/>
              <a:gd name="connsiteX12" fmla="*/ 972108 w 2808313"/>
              <a:gd name="connsiteY12" fmla="*/ 2540985 h 2688679"/>
              <a:gd name="connsiteX13" fmla="*/ 1257949 w 2808313"/>
              <a:gd name="connsiteY13" fmla="*/ 2311975 h 2688679"/>
              <a:gd name="connsiteX14" fmla="*/ 1255442 w 2808313"/>
              <a:gd name="connsiteY14" fmla="*/ 2299557 h 2688679"/>
              <a:gd name="connsiteX15" fmla="*/ 1255442 w 2808313"/>
              <a:gd name="connsiteY15" fmla="*/ 1675907 h 2688679"/>
              <a:gd name="connsiteX16" fmla="*/ 0 w 2808313"/>
              <a:gd name="connsiteY16" fmla="*/ 1989106 h 2688679"/>
              <a:gd name="connsiteX17" fmla="*/ 0 w 2808313"/>
              <a:gd name="connsiteY17" fmla="*/ 1679449 h 2688679"/>
              <a:gd name="connsiteX18" fmla="*/ 1255442 w 2808313"/>
              <a:gd name="connsiteY18" fmla="*/ 1013496 h 2688679"/>
              <a:gd name="connsiteX19" fmla="*/ 1255442 w 2808313"/>
              <a:gd name="connsiteY19" fmla="*/ 148715 h 2688679"/>
              <a:gd name="connsiteX20" fmla="*/ 1404157 w 2808313"/>
              <a:gd name="connsiteY20" fmla="*/ 0 h 268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08313" h="2688679">
                <a:moveTo>
                  <a:pt x="1404157" y="0"/>
                </a:moveTo>
                <a:cubicBezTo>
                  <a:pt x="1486290" y="0"/>
                  <a:pt x="1552872" y="66582"/>
                  <a:pt x="1552872" y="148715"/>
                </a:cubicBezTo>
                <a:lnTo>
                  <a:pt x="1552872" y="1013497"/>
                </a:lnTo>
                <a:lnTo>
                  <a:pt x="2808313" y="1679449"/>
                </a:lnTo>
                <a:lnTo>
                  <a:pt x="2808313" y="1989106"/>
                </a:lnTo>
                <a:lnTo>
                  <a:pt x="1552871" y="1675907"/>
                </a:lnTo>
                <a:lnTo>
                  <a:pt x="1552871" y="2299558"/>
                </a:lnTo>
                <a:lnTo>
                  <a:pt x="1550364" y="2311975"/>
                </a:lnTo>
                <a:lnTo>
                  <a:pt x="1836205" y="2540985"/>
                </a:lnTo>
                <a:lnTo>
                  <a:pt x="1836205" y="2688679"/>
                </a:lnTo>
                <a:lnTo>
                  <a:pt x="1404157" y="2525885"/>
                </a:lnTo>
                <a:lnTo>
                  <a:pt x="972108" y="2688679"/>
                </a:lnTo>
                <a:lnTo>
                  <a:pt x="972108" y="2540985"/>
                </a:lnTo>
                <a:lnTo>
                  <a:pt x="1257949" y="2311975"/>
                </a:lnTo>
                <a:lnTo>
                  <a:pt x="1255442" y="2299557"/>
                </a:lnTo>
                <a:lnTo>
                  <a:pt x="1255442" y="1675907"/>
                </a:lnTo>
                <a:lnTo>
                  <a:pt x="0" y="1989106"/>
                </a:lnTo>
                <a:lnTo>
                  <a:pt x="0" y="1679449"/>
                </a:lnTo>
                <a:lnTo>
                  <a:pt x="1255442" y="1013496"/>
                </a:lnTo>
                <a:lnTo>
                  <a:pt x="1255442" y="148715"/>
                </a:lnTo>
                <a:cubicBezTo>
                  <a:pt x="1255442" y="66582"/>
                  <a:pt x="1322024" y="0"/>
                  <a:pt x="140415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FFFFFF"/>
              </a:solidFill>
            </a:endParaRPr>
          </a:p>
        </p:txBody>
      </p:sp>
      <p:sp>
        <p:nvSpPr>
          <p:cNvPr id="17" name="KSO_Shape"/>
          <p:cNvSpPr>
            <a:spLocks/>
          </p:cNvSpPr>
          <p:nvPr/>
        </p:nvSpPr>
        <p:spPr bwMode="auto">
          <a:xfrm>
            <a:off x="7586648" y="337391"/>
            <a:ext cx="526770" cy="283578"/>
          </a:xfrm>
          <a:custGeom>
            <a:avLst/>
            <a:gdLst/>
            <a:ahLst/>
            <a:cxnLst/>
            <a:rect l="0" t="0" r="r" b="b"/>
            <a:pathLst>
              <a:path w="1939925" h="1042987">
                <a:moveTo>
                  <a:pt x="1635284" y="760412"/>
                </a:moveTo>
                <a:lnTo>
                  <a:pt x="1642579" y="760729"/>
                </a:lnTo>
                <a:lnTo>
                  <a:pt x="1649556" y="761046"/>
                </a:lnTo>
                <a:lnTo>
                  <a:pt x="1656533" y="761998"/>
                </a:lnTo>
                <a:lnTo>
                  <a:pt x="1663827" y="763266"/>
                </a:lnTo>
                <a:lnTo>
                  <a:pt x="1670487" y="764535"/>
                </a:lnTo>
                <a:lnTo>
                  <a:pt x="1677147" y="766755"/>
                </a:lnTo>
                <a:lnTo>
                  <a:pt x="1683807" y="768975"/>
                </a:lnTo>
                <a:lnTo>
                  <a:pt x="1690150" y="771512"/>
                </a:lnTo>
                <a:lnTo>
                  <a:pt x="1696493" y="774049"/>
                </a:lnTo>
                <a:lnTo>
                  <a:pt x="1702519" y="777221"/>
                </a:lnTo>
                <a:lnTo>
                  <a:pt x="1708227" y="781026"/>
                </a:lnTo>
                <a:lnTo>
                  <a:pt x="1714253" y="784515"/>
                </a:lnTo>
                <a:lnTo>
                  <a:pt x="1719644" y="788638"/>
                </a:lnTo>
                <a:lnTo>
                  <a:pt x="1725036" y="792444"/>
                </a:lnTo>
                <a:lnTo>
                  <a:pt x="1730110" y="796884"/>
                </a:lnTo>
                <a:lnTo>
                  <a:pt x="1735184" y="801641"/>
                </a:lnTo>
                <a:lnTo>
                  <a:pt x="1739942" y="806715"/>
                </a:lnTo>
                <a:lnTo>
                  <a:pt x="1744382" y="811789"/>
                </a:lnTo>
                <a:lnTo>
                  <a:pt x="1748187" y="817181"/>
                </a:lnTo>
                <a:lnTo>
                  <a:pt x="1752310" y="822572"/>
                </a:lnTo>
                <a:lnTo>
                  <a:pt x="1756116" y="828281"/>
                </a:lnTo>
                <a:lnTo>
                  <a:pt x="1759605" y="834307"/>
                </a:lnTo>
                <a:lnTo>
                  <a:pt x="1762776" y="840332"/>
                </a:lnTo>
                <a:lnTo>
                  <a:pt x="1765313" y="846675"/>
                </a:lnTo>
                <a:lnTo>
                  <a:pt x="1767850" y="853018"/>
                </a:lnTo>
                <a:lnTo>
                  <a:pt x="1770070" y="859678"/>
                </a:lnTo>
                <a:lnTo>
                  <a:pt x="1772290" y="866338"/>
                </a:lnTo>
                <a:lnTo>
                  <a:pt x="1773559" y="873315"/>
                </a:lnTo>
                <a:lnTo>
                  <a:pt x="1774827" y="880292"/>
                </a:lnTo>
                <a:lnTo>
                  <a:pt x="1775779" y="887270"/>
                </a:lnTo>
                <a:lnTo>
                  <a:pt x="1776096" y="894247"/>
                </a:lnTo>
                <a:lnTo>
                  <a:pt x="1776413" y="901541"/>
                </a:lnTo>
                <a:lnTo>
                  <a:pt x="1776096" y="908835"/>
                </a:lnTo>
                <a:lnTo>
                  <a:pt x="1775779" y="916130"/>
                </a:lnTo>
                <a:lnTo>
                  <a:pt x="1774827" y="923424"/>
                </a:lnTo>
                <a:lnTo>
                  <a:pt x="1773559" y="930401"/>
                </a:lnTo>
                <a:lnTo>
                  <a:pt x="1772290" y="937061"/>
                </a:lnTo>
                <a:lnTo>
                  <a:pt x="1770070" y="943721"/>
                </a:lnTo>
                <a:lnTo>
                  <a:pt x="1767850" y="950064"/>
                </a:lnTo>
                <a:lnTo>
                  <a:pt x="1765313" y="956724"/>
                </a:lnTo>
                <a:lnTo>
                  <a:pt x="1762776" y="962750"/>
                </a:lnTo>
                <a:lnTo>
                  <a:pt x="1759605" y="969093"/>
                </a:lnTo>
                <a:lnTo>
                  <a:pt x="1756116" y="975118"/>
                </a:lnTo>
                <a:lnTo>
                  <a:pt x="1752310" y="980510"/>
                </a:lnTo>
                <a:lnTo>
                  <a:pt x="1748187" y="986535"/>
                </a:lnTo>
                <a:lnTo>
                  <a:pt x="1744382" y="991610"/>
                </a:lnTo>
                <a:lnTo>
                  <a:pt x="1739942" y="997001"/>
                </a:lnTo>
                <a:lnTo>
                  <a:pt x="1735184" y="1001758"/>
                </a:lnTo>
                <a:lnTo>
                  <a:pt x="1730110" y="1006516"/>
                </a:lnTo>
                <a:lnTo>
                  <a:pt x="1725036" y="1010638"/>
                </a:lnTo>
                <a:lnTo>
                  <a:pt x="1719644" y="1015078"/>
                </a:lnTo>
                <a:lnTo>
                  <a:pt x="1714253" y="1018884"/>
                </a:lnTo>
                <a:lnTo>
                  <a:pt x="1708227" y="1022690"/>
                </a:lnTo>
                <a:lnTo>
                  <a:pt x="1702519" y="1025861"/>
                </a:lnTo>
                <a:lnTo>
                  <a:pt x="1696493" y="1029033"/>
                </a:lnTo>
                <a:lnTo>
                  <a:pt x="1690150" y="1032204"/>
                </a:lnTo>
                <a:lnTo>
                  <a:pt x="1683807" y="1034741"/>
                </a:lnTo>
                <a:lnTo>
                  <a:pt x="1677147" y="1036644"/>
                </a:lnTo>
                <a:lnTo>
                  <a:pt x="1670487" y="1038547"/>
                </a:lnTo>
                <a:lnTo>
                  <a:pt x="1663827" y="1040133"/>
                </a:lnTo>
                <a:lnTo>
                  <a:pt x="1656533" y="1041401"/>
                </a:lnTo>
                <a:lnTo>
                  <a:pt x="1649556" y="1042353"/>
                </a:lnTo>
                <a:lnTo>
                  <a:pt x="1642579" y="1042987"/>
                </a:lnTo>
                <a:lnTo>
                  <a:pt x="1635284" y="1042987"/>
                </a:lnTo>
                <a:lnTo>
                  <a:pt x="1627990" y="1042987"/>
                </a:lnTo>
                <a:lnTo>
                  <a:pt x="1620696" y="1042353"/>
                </a:lnTo>
                <a:lnTo>
                  <a:pt x="1613401" y="1041401"/>
                </a:lnTo>
                <a:lnTo>
                  <a:pt x="1606424" y="1040133"/>
                </a:lnTo>
                <a:lnTo>
                  <a:pt x="1599764" y="1038547"/>
                </a:lnTo>
                <a:lnTo>
                  <a:pt x="1593104" y="1036644"/>
                </a:lnTo>
                <a:lnTo>
                  <a:pt x="1586761" y="1034741"/>
                </a:lnTo>
                <a:lnTo>
                  <a:pt x="1580101" y="1032204"/>
                </a:lnTo>
                <a:lnTo>
                  <a:pt x="1574075" y="1029033"/>
                </a:lnTo>
                <a:lnTo>
                  <a:pt x="1567733" y="1025861"/>
                </a:lnTo>
                <a:lnTo>
                  <a:pt x="1562024" y="1022690"/>
                </a:lnTo>
                <a:lnTo>
                  <a:pt x="1556315" y="1018884"/>
                </a:lnTo>
                <a:lnTo>
                  <a:pt x="1550290" y="1015078"/>
                </a:lnTo>
                <a:lnTo>
                  <a:pt x="1545215" y="1010638"/>
                </a:lnTo>
                <a:lnTo>
                  <a:pt x="1540141" y="1006516"/>
                </a:lnTo>
                <a:lnTo>
                  <a:pt x="1535067" y="1001758"/>
                </a:lnTo>
                <a:lnTo>
                  <a:pt x="1530310" y="997001"/>
                </a:lnTo>
                <a:lnTo>
                  <a:pt x="1526187" y="991610"/>
                </a:lnTo>
                <a:lnTo>
                  <a:pt x="1521747" y="986535"/>
                </a:lnTo>
                <a:lnTo>
                  <a:pt x="1517624" y="980510"/>
                </a:lnTo>
                <a:lnTo>
                  <a:pt x="1514135" y="975118"/>
                </a:lnTo>
                <a:lnTo>
                  <a:pt x="1510964" y="969093"/>
                </a:lnTo>
                <a:lnTo>
                  <a:pt x="1507792" y="962750"/>
                </a:lnTo>
                <a:lnTo>
                  <a:pt x="1504621" y="956724"/>
                </a:lnTo>
                <a:lnTo>
                  <a:pt x="1502084" y="950064"/>
                </a:lnTo>
                <a:lnTo>
                  <a:pt x="1500181" y="943721"/>
                </a:lnTo>
                <a:lnTo>
                  <a:pt x="1498278" y="937061"/>
                </a:lnTo>
                <a:lnTo>
                  <a:pt x="1496692" y="930401"/>
                </a:lnTo>
                <a:lnTo>
                  <a:pt x="1495424" y="923424"/>
                </a:lnTo>
                <a:lnTo>
                  <a:pt x="1494472" y="916130"/>
                </a:lnTo>
                <a:lnTo>
                  <a:pt x="1493838" y="908835"/>
                </a:lnTo>
                <a:lnTo>
                  <a:pt x="1493838" y="901541"/>
                </a:lnTo>
                <a:lnTo>
                  <a:pt x="1493838" y="894247"/>
                </a:lnTo>
                <a:lnTo>
                  <a:pt x="1494472" y="887270"/>
                </a:lnTo>
                <a:lnTo>
                  <a:pt x="1495424" y="880292"/>
                </a:lnTo>
                <a:lnTo>
                  <a:pt x="1496692" y="873315"/>
                </a:lnTo>
                <a:lnTo>
                  <a:pt x="1498278" y="866338"/>
                </a:lnTo>
                <a:lnTo>
                  <a:pt x="1500181" y="859678"/>
                </a:lnTo>
                <a:lnTo>
                  <a:pt x="1502084" y="853018"/>
                </a:lnTo>
                <a:lnTo>
                  <a:pt x="1504621" y="846675"/>
                </a:lnTo>
                <a:lnTo>
                  <a:pt x="1507792" y="840332"/>
                </a:lnTo>
                <a:lnTo>
                  <a:pt x="1510964" y="834307"/>
                </a:lnTo>
                <a:lnTo>
                  <a:pt x="1514135" y="828281"/>
                </a:lnTo>
                <a:lnTo>
                  <a:pt x="1517624" y="822572"/>
                </a:lnTo>
                <a:lnTo>
                  <a:pt x="1521747" y="817181"/>
                </a:lnTo>
                <a:lnTo>
                  <a:pt x="1526187" y="811789"/>
                </a:lnTo>
                <a:lnTo>
                  <a:pt x="1530310" y="806715"/>
                </a:lnTo>
                <a:lnTo>
                  <a:pt x="1535067" y="801641"/>
                </a:lnTo>
                <a:lnTo>
                  <a:pt x="1540141" y="796884"/>
                </a:lnTo>
                <a:lnTo>
                  <a:pt x="1545215" y="792444"/>
                </a:lnTo>
                <a:lnTo>
                  <a:pt x="1550290" y="788638"/>
                </a:lnTo>
                <a:lnTo>
                  <a:pt x="1556315" y="784515"/>
                </a:lnTo>
                <a:lnTo>
                  <a:pt x="1562024" y="781026"/>
                </a:lnTo>
                <a:lnTo>
                  <a:pt x="1567733" y="777221"/>
                </a:lnTo>
                <a:lnTo>
                  <a:pt x="1574075" y="774049"/>
                </a:lnTo>
                <a:lnTo>
                  <a:pt x="1580101" y="771512"/>
                </a:lnTo>
                <a:lnTo>
                  <a:pt x="1586761" y="768975"/>
                </a:lnTo>
                <a:lnTo>
                  <a:pt x="1593104" y="766755"/>
                </a:lnTo>
                <a:lnTo>
                  <a:pt x="1599764" y="764535"/>
                </a:lnTo>
                <a:lnTo>
                  <a:pt x="1606424" y="763266"/>
                </a:lnTo>
                <a:lnTo>
                  <a:pt x="1613401" y="761998"/>
                </a:lnTo>
                <a:lnTo>
                  <a:pt x="1620696" y="761046"/>
                </a:lnTo>
                <a:lnTo>
                  <a:pt x="1627990" y="760729"/>
                </a:lnTo>
                <a:lnTo>
                  <a:pt x="1635284" y="760412"/>
                </a:lnTo>
                <a:close/>
                <a:moveTo>
                  <a:pt x="221616" y="760412"/>
                </a:moveTo>
                <a:lnTo>
                  <a:pt x="228934" y="760729"/>
                </a:lnTo>
                <a:lnTo>
                  <a:pt x="235935" y="761046"/>
                </a:lnTo>
                <a:lnTo>
                  <a:pt x="243254" y="761998"/>
                </a:lnTo>
                <a:lnTo>
                  <a:pt x="249936" y="763266"/>
                </a:lnTo>
                <a:lnTo>
                  <a:pt x="256937" y="764535"/>
                </a:lnTo>
                <a:lnTo>
                  <a:pt x="263938" y="766755"/>
                </a:lnTo>
                <a:lnTo>
                  <a:pt x="270302" y="768975"/>
                </a:lnTo>
                <a:lnTo>
                  <a:pt x="276666" y="771512"/>
                </a:lnTo>
                <a:lnTo>
                  <a:pt x="283030" y="774049"/>
                </a:lnTo>
                <a:lnTo>
                  <a:pt x="289395" y="777221"/>
                </a:lnTo>
                <a:lnTo>
                  <a:pt x="295122" y="781026"/>
                </a:lnTo>
                <a:lnTo>
                  <a:pt x="300850" y="784515"/>
                </a:lnTo>
                <a:lnTo>
                  <a:pt x="306260" y="788638"/>
                </a:lnTo>
                <a:lnTo>
                  <a:pt x="311988" y="792444"/>
                </a:lnTo>
                <a:lnTo>
                  <a:pt x="317079" y="796884"/>
                </a:lnTo>
                <a:lnTo>
                  <a:pt x="321534" y="801641"/>
                </a:lnTo>
                <a:lnTo>
                  <a:pt x="326307" y="806715"/>
                </a:lnTo>
                <a:lnTo>
                  <a:pt x="331080" y="811789"/>
                </a:lnTo>
                <a:lnTo>
                  <a:pt x="335217" y="817181"/>
                </a:lnTo>
                <a:lnTo>
                  <a:pt x="339036" y="822572"/>
                </a:lnTo>
                <a:lnTo>
                  <a:pt x="342854" y="828281"/>
                </a:lnTo>
                <a:lnTo>
                  <a:pt x="346355" y="834307"/>
                </a:lnTo>
                <a:lnTo>
                  <a:pt x="349219" y="840332"/>
                </a:lnTo>
                <a:lnTo>
                  <a:pt x="352082" y="846675"/>
                </a:lnTo>
                <a:lnTo>
                  <a:pt x="354628" y="853018"/>
                </a:lnTo>
                <a:lnTo>
                  <a:pt x="356856" y="859678"/>
                </a:lnTo>
                <a:lnTo>
                  <a:pt x="359083" y="866338"/>
                </a:lnTo>
                <a:lnTo>
                  <a:pt x="360674" y="873315"/>
                </a:lnTo>
                <a:lnTo>
                  <a:pt x="361629" y="880292"/>
                </a:lnTo>
                <a:lnTo>
                  <a:pt x="362902" y="887270"/>
                </a:lnTo>
                <a:lnTo>
                  <a:pt x="363220" y="894247"/>
                </a:lnTo>
                <a:lnTo>
                  <a:pt x="363538" y="901541"/>
                </a:lnTo>
                <a:lnTo>
                  <a:pt x="363220" y="908835"/>
                </a:lnTo>
                <a:lnTo>
                  <a:pt x="362902" y="916130"/>
                </a:lnTo>
                <a:lnTo>
                  <a:pt x="361629" y="923424"/>
                </a:lnTo>
                <a:lnTo>
                  <a:pt x="360674" y="930401"/>
                </a:lnTo>
                <a:lnTo>
                  <a:pt x="359083" y="937061"/>
                </a:lnTo>
                <a:lnTo>
                  <a:pt x="356856" y="943721"/>
                </a:lnTo>
                <a:lnTo>
                  <a:pt x="354628" y="950064"/>
                </a:lnTo>
                <a:lnTo>
                  <a:pt x="352082" y="956724"/>
                </a:lnTo>
                <a:lnTo>
                  <a:pt x="349219" y="962750"/>
                </a:lnTo>
                <a:lnTo>
                  <a:pt x="346355" y="969093"/>
                </a:lnTo>
                <a:lnTo>
                  <a:pt x="342854" y="975118"/>
                </a:lnTo>
                <a:lnTo>
                  <a:pt x="339036" y="980510"/>
                </a:lnTo>
                <a:lnTo>
                  <a:pt x="335217" y="986535"/>
                </a:lnTo>
                <a:lnTo>
                  <a:pt x="331080" y="991610"/>
                </a:lnTo>
                <a:lnTo>
                  <a:pt x="326307" y="997001"/>
                </a:lnTo>
                <a:lnTo>
                  <a:pt x="321534" y="1001758"/>
                </a:lnTo>
                <a:lnTo>
                  <a:pt x="317079" y="1006516"/>
                </a:lnTo>
                <a:lnTo>
                  <a:pt x="311988" y="1010638"/>
                </a:lnTo>
                <a:lnTo>
                  <a:pt x="306260" y="1015078"/>
                </a:lnTo>
                <a:lnTo>
                  <a:pt x="300850" y="1018884"/>
                </a:lnTo>
                <a:lnTo>
                  <a:pt x="295122" y="1022690"/>
                </a:lnTo>
                <a:lnTo>
                  <a:pt x="289395" y="1025861"/>
                </a:lnTo>
                <a:lnTo>
                  <a:pt x="283030" y="1029033"/>
                </a:lnTo>
                <a:lnTo>
                  <a:pt x="276666" y="1032204"/>
                </a:lnTo>
                <a:lnTo>
                  <a:pt x="270302" y="1034741"/>
                </a:lnTo>
                <a:lnTo>
                  <a:pt x="263938" y="1036644"/>
                </a:lnTo>
                <a:lnTo>
                  <a:pt x="256937" y="1038547"/>
                </a:lnTo>
                <a:lnTo>
                  <a:pt x="249936" y="1040133"/>
                </a:lnTo>
                <a:lnTo>
                  <a:pt x="243254" y="1041401"/>
                </a:lnTo>
                <a:lnTo>
                  <a:pt x="235935" y="1042353"/>
                </a:lnTo>
                <a:lnTo>
                  <a:pt x="228934" y="1042987"/>
                </a:lnTo>
                <a:lnTo>
                  <a:pt x="221616" y="1042987"/>
                </a:lnTo>
                <a:lnTo>
                  <a:pt x="213978" y="1042987"/>
                </a:lnTo>
                <a:lnTo>
                  <a:pt x="207296" y="1042353"/>
                </a:lnTo>
                <a:lnTo>
                  <a:pt x="199977" y="1041401"/>
                </a:lnTo>
                <a:lnTo>
                  <a:pt x="192977" y="1040133"/>
                </a:lnTo>
                <a:lnTo>
                  <a:pt x="185976" y="1038547"/>
                </a:lnTo>
                <a:lnTo>
                  <a:pt x="179612" y="1036644"/>
                </a:lnTo>
                <a:lnTo>
                  <a:pt x="172611" y="1034741"/>
                </a:lnTo>
                <a:lnTo>
                  <a:pt x="166565" y="1032204"/>
                </a:lnTo>
                <a:lnTo>
                  <a:pt x="159883" y="1029033"/>
                </a:lnTo>
                <a:lnTo>
                  <a:pt x="154155" y="1025861"/>
                </a:lnTo>
                <a:lnTo>
                  <a:pt x="147791" y="1022690"/>
                </a:lnTo>
                <a:lnTo>
                  <a:pt x="142063" y="1018884"/>
                </a:lnTo>
                <a:lnTo>
                  <a:pt x="136653" y="1015078"/>
                </a:lnTo>
                <a:lnTo>
                  <a:pt x="131243" y="1010638"/>
                </a:lnTo>
                <a:lnTo>
                  <a:pt x="126152" y="1006516"/>
                </a:lnTo>
                <a:lnTo>
                  <a:pt x="121379" y="1001758"/>
                </a:lnTo>
                <a:lnTo>
                  <a:pt x="116606" y="997001"/>
                </a:lnTo>
                <a:lnTo>
                  <a:pt x="111833" y="991610"/>
                </a:lnTo>
                <a:lnTo>
                  <a:pt x="108014" y="986535"/>
                </a:lnTo>
                <a:lnTo>
                  <a:pt x="103877" y="980510"/>
                </a:lnTo>
                <a:lnTo>
                  <a:pt x="100377" y="975118"/>
                </a:lnTo>
                <a:lnTo>
                  <a:pt x="96558" y="969093"/>
                </a:lnTo>
                <a:lnTo>
                  <a:pt x="93694" y="962750"/>
                </a:lnTo>
                <a:lnTo>
                  <a:pt x="90831" y="956724"/>
                </a:lnTo>
                <a:lnTo>
                  <a:pt x="88285" y="950064"/>
                </a:lnTo>
                <a:lnTo>
                  <a:pt x="86057" y="943721"/>
                </a:lnTo>
                <a:lnTo>
                  <a:pt x="84148" y="937061"/>
                </a:lnTo>
                <a:lnTo>
                  <a:pt x="82557" y="930401"/>
                </a:lnTo>
                <a:lnTo>
                  <a:pt x="81284" y="923424"/>
                </a:lnTo>
                <a:lnTo>
                  <a:pt x="80330" y="916130"/>
                </a:lnTo>
                <a:lnTo>
                  <a:pt x="80011" y="908835"/>
                </a:lnTo>
                <a:lnTo>
                  <a:pt x="79375" y="901541"/>
                </a:lnTo>
                <a:lnTo>
                  <a:pt x="80011" y="894247"/>
                </a:lnTo>
                <a:lnTo>
                  <a:pt x="80330" y="887270"/>
                </a:lnTo>
                <a:lnTo>
                  <a:pt x="81284" y="880292"/>
                </a:lnTo>
                <a:lnTo>
                  <a:pt x="82557" y="873315"/>
                </a:lnTo>
                <a:lnTo>
                  <a:pt x="84148" y="866338"/>
                </a:lnTo>
                <a:lnTo>
                  <a:pt x="86057" y="859678"/>
                </a:lnTo>
                <a:lnTo>
                  <a:pt x="88285" y="853018"/>
                </a:lnTo>
                <a:lnTo>
                  <a:pt x="90831" y="846675"/>
                </a:lnTo>
                <a:lnTo>
                  <a:pt x="93694" y="840332"/>
                </a:lnTo>
                <a:lnTo>
                  <a:pt x="96558" y="834307"/>
                </a:lnTo>
                <a:lnTo>
                  <a:pt x="100377" y="828281"/>
                </a:lnTo>
                <a:lnTo>
                  <a:pt x="103877" y="822572"/>
                </a:lnTo>
                <a:lnTo>
                  <a:pt x="108014" y="817181"/>
                </a:lnTo>
                <a:lnTo>
                  <a:pt x="111833" y="811789"/>
                </a:lnTo>
                <a:lnTo>
                  <a:pt x="116606" y="806715"/>
                </a:lnTo>
                <a:lnTo>
                  <a:pt x="121379" y="801641"/>
                </a:lnTo>
                <a:lnTo>
                  <a:pt x="126152" y="796884"/>
                </a:lnTo>
                <a:lnTo>
                  <a:pt x="131243" y="792444"/>
                </a:lnTo>
                <a:lnTo>
                  <a:pt x="136653" y="788638"/>
                </a:lnTo>
                <a:lnTo>
                  <a:pt x="142063" y="784515"/>
                </a:lnTo>
                <a:lnTo>
                  <a:pt x="147791" y="781026"/>
                </a:lnTo>
                <a:lnTo>
                  <a:pt x="154155" y="777221"/>
                </a:lnTo>
                <a:lnTo>
                  <a:pt x="159883" y="774049"/>
                </a:lnTo>
                <a:lnTo>
                  <a:pt x="166565" y="771512"/>
                </a:lnTo>
                <a:lnTo>
                  <a:pt x="172611" y="768975"/>
                </a:lnTo>
                <a:lnTo>
                  <a:pt x="179612" y="766755"/>
                </a:lnTo>
                <a:lnTo>
                  <a:pt x="185976" y="764535"/>
                </a:lnTo>
                <a:lnTo>
                  <a:pt x="192977" y="763266"/>
                </a:lnTo>
                <a:lnTo>
                  <a:pt x="199977" y="761998"/>
                </a:lnTo>
                <a:lnTo>
                  <a:pt x="207296" y="761046"/>
                </a:lnTo>
                <a:lnTo>
                  <a:pt x="213978" y="760729"/>
                </a:lnTo>
                <a:lnTo>
                  <a:pt x="221616" y="760412"/>
                </a:lnTo>
                <a:close/>
                <a:moveTo>
                  <a:pt x="1403413" y="254952"/>
                </a:moveTo>
                <a:lnTo>
                  <a:pt x="1403413" y="450215"/>
                </a:lnTo>
                <a:lnTo>
                  <a:pt x="1774869" y="450215"/>
                </a:lnTo>
                <a:lnTo>
                  <a:pt x="1729073" y="258444"/>
                </a:lnTo>
                <a:lnTo>
                  <a:pt x="1403413" y="254952"/>
                </a:lnTo>
                <a:close/>
                <a:moveTo>
                  <a:pt x="1365250" y="217487"/>
                </a:moveTo>
                <a:lnTo>
                  <a:pt x="1766918" y="217487"/>
                </a:lnTo>
                <a:lnTo>
                  <a:pt x="1886179" y="749300"/>
                </a:lnTo>
                <a:lnTo>
                  <a:pt x="1939925" y="749300"/>
                </a:lnTo>
                <a:lnTo>
                  <a:pt x="1939925" y="860425"/>
                </a:lnTo>
                <a:lnTo>
                  <a:pt x="1886179" y="860425"/>
                </a:lnTo>
                <a:lnTo>
                  <a:pt x="1792043" y="860425"/>
                </a:lnTo>
                <a:lnTo>
                  <a:pt x="1790134" y="854075"/>
                </a:lnTo>
                <a:lnTo>
                  <a:pt x="1788226" y="847408"/>
                </a:lnTo>
                <a:lnTo>
                  <a:pt x="1785682" y="841375"/>
                </a:lnTo>
                <a:lnTo>
                  <a:pt x="1783138" y="835025"/>
                </a:lnTo>
                <a:lnTo>
                  <a:pt x="1779958" y="829310"/>
                </a:lnTo>
                <a:lnTo>
                  <a:pt x="1777095" y="823595"/>
                </a:lnTo>
                <a:lnTo>
                  <a:pt x="1773915" y="817563"/>
                </a:lnTo>
                <a:lnTo>
                  <a:pt x="1770417" y="812165"/>
                </a:lnTo>
                <a:lnTo>
                  <a:pt x="1766600" y="806768"/>
                </a:lnTo>
                <a:lnTo>
                  <a:pt x="1762784" y="801688"/>
                </a:lnTo>
                <a:lnTo>
                  <a:pt x="1758650" y="796608"/>
                </a:lnTo>
                <a:lnTo>
                  <a:pt x="1754197" y="791528"/>
                </a:lnTo>
                <a:lnTo>
                  <a:pt x="1749427" y="786765"/>
                </a:lnTo>
                <a:lnTo>
                  <a:pt x="1744975" y="782320"/>
                </a:lnTo>
                <a:lnTo>
                  <a:pt x="1740204" y="778193"/>
                </a:lnTo>
                <a:lnTo>
                  <a:pt x="1735116" y="774065"/>
                </a:lnTo>
                <a:lnTo>
                  <a:pt x="1730027" y="770255"/>
                </a:lnTo>
                <a:lnTo>
                  <a:pt x="1724621" y="766445"/>
                </a:lnTo>
                <a:lnTo>
                  <a:pt x="1718578" y="762953"/>
                </a:lnTo>
                <a:lnTo>
                  <a:pt x="1713172" y="759460"/>
                </a:lnTo>
                <a:lnTo>
                  <a:pt x="1707447" y="756285"/>
                </a:lnTo>
                <a:lnTo>
                  <a:pt x="1701087" y="753745"/>
                </a:lnTo>
                <a:lnTo>
                  <a:pt x="1695044" y="750887"/>
                </a:lnTo>
                <a:lnTo>
                  <a:pt x="1689002" y="748665"/>
                </a:lnTo>
                <a:lnTo>
                  <a:pt x="1682641" y="746442"/>
                </a:lnTo>
                <a:lnTo>
                  <a:pt x="1676281" y="744855"/>
                </a:lnTo>
                <a:lnTo>
                  <a:pt x="1669602" y="743267"/>
                </a:lnTo>
                <a:lnTo>
                  <a:pt x="1663242" y="741680"/>
                </a:lnTo>
                <a:lnTo>
                  <a:pt x="1656245" y="741045"/>
                </a:lnTo>
                <a:lnTo>
                  <a:pt x="1649248" y="740410"/>
                </a:lnTo>
                <a:lnTo>
                  <a:pt x="1642252" y="739775"/>
                </a:lnTo>
                <a:lnTo>
                  <a:pt x="1635573" y="739775"/>
                </a:lnTo>
                <a:lnTo>
                  <a:pt x="1628577" y="739775"/>
                </a:lnTo>
                <a:lnTo>
                  <a:pt x="1621262" y="740410"/>
                </a:lnTo>
                <a:lnTo>
                  <a:pt x="1614901" y="741045"/>
                </a:lnTo>
                <a:lnTo>
                  <a:pt x="1607905" y="741680"/>
                </a:lnTo>
                <a:lnTo>
                  <a:pt x="1601226" y="743267"/>
                </a:lnTo>
                <a:lnTo>
                  <a:pt x="1594866" y="744855"/>
                </a:lnTo>
                <a:lnTo>
                  <a:pt x="1588187" y="746442"/>
                </a:lnTo>
                <a:lnTo>
                  <a:pt x="1581827" y="748665"/>
                </a:lnTo>
                <a:lnTo>
                  <a:pt x="1575466" y="750887"/>
                </a:lnTo>
                <a:lnTo>
                  <a:pt x="1569423" y="753745"/>
                </a:lnTo>
                <a:lnTo>
                  <a:pt x="1563381" y="756285"/>
                </a:lnTo>
                <a:lnTo>
                  <a:pt x="1557656" y="759460"/>
                </a:lnTo>
                <a:lnTo>
                  <a:pt x="1551932" y="762953"/>
                </a:lnTo>
                <a:lnTo>
                  <a:pt x="1546526" y="766445"/>
                </a:lnTo>
                <a:lnTo>
                  <a:pt x="1541119" y="770255"/>
                </a:lnTo>
                <a:lnTo>
                  <a:pt x="1536031" y="774065"/>
                </a:lnTo>
                <a:lnTo>
                  <a:pt x="1530942" y="778193"/>
                </a:lnTo>
                <a:lnTo>
                  <a:pt x="1525854" y="782320"/>
                </a:lnTo>
                <a:lnTo>
                  <a:pt x="1521083" y="786765"/>
                </a:lnTo>
                <a:lnTo>
                  <a:pt x="1516631" y="791528"/>
                </a:lnTo>
                <a:lnTo>
                  <a:pt x="1512179" y="796608"/>
                </a:lnTo>
                <a:lnTo>
                  <a:pt x="1508044" y="801688"/>
                </a:lnTo>
                <a:lnTo>
                  <a:pt x="1504228" y="806768"/>
                </a:lnTo>
                <a:lnTo>
                  <a:pt x="1500412" y="812165"/>
                </a:lnTo>
                <a:lnTo>
                  <a:pt x="1496913" y="817563"/>
                </a:lnTo>
                <a:lnTo>
                  <a:pt x="1493733" y="823595"/>
                </a:lnTo>
                <a:lnTo>
                  <a:pt x="1490553" y="829310"/>
                </a:lnTo>
                <a:lnTo>
                  <a:pt x="1487690" y="835025"/>
                </a:lnTo>
                <a:lnTo>
                  <a:pt x="1485146" y="841375"/>
                </a:lnTo>
                <a:lnTo>
                  <a:pt x="1482920" y="847408"/>
                </a:lnTo>
                <a:lnTo>
                  <a:pt x="1480694" y="854075"/>
                </a:lnTo>
                <a:lnTo>
                  <a:pt x="1478786" y="860425"/>
                </a:lnTo>
                <a:lnTo>
                  <a:pt x="1365250" y="860425"/>
                </a:lnTo>
                <a:lnTo>
                  <a:pt x="1365250" y="217487"/>
                </a:lnTo>
                <a:close/>
                <a:moveTo>
                  <a:pt x="0" y="0"/>
                </a:moveTo>
                <a:lnTo>
                  <a:pt x="1312863" y="0"/>
                </a:lnTo>
                <a:lnTo>
                  <a:pt x="1312863" y="860425"/>
                </a:lnTo>
                <a:lnTo>
                  <a:pt x="378643" y="860425"/>
                </a:lnTo>
                <a:lnTo>
                  <a:pt x="376737" y="854077"/>
                </a:lnTo>
                <a:lnTo>
                  <a:pt x="374514" y="847412"/>
                </a:lnTo>
                <a:lnTo>
                  <a:pt x="371973" y="841382"/>
                </a:lnTo>
                <a:lnTo>
                  <a:pt x="369431" y="835034"/>
                </a:lnTo>
                <a:lnTo>
                  <a:pt x="366572" y="829322"/>
                </a:lnTo>
                <a:lnTo>
                  <a:pt x="363713" y="823609"/>
                </a:lnTo>
                <a:lnTo>
                  <a:pt x="360537" y="817578"/>
                </a:lnTo>
                <a:lnTo>
                  <a:pt x="356725" y="812183"/>
                </a:lnTo>
                <a:lnTo>
                  <a:pt x="353231" y="806787"/>
                </a:lnTo>
                <a:lnTo>
                  <a:pt x="349101" y="801709"/>
                </a:lnTo>
                <a:lnTo>
                  <a:pt x="344654" y="796631"/>
                </a:lnTo>
                <a:lnTo>
                  <a:pt x="340842" y="791553"/>
                </a:lnTo>
                <a:lnTo>
                  <a:pt x="336078" y="786792"/>
                </a:lnTo>
                <a:lnTo>
                  <a:pt x="331313" y="782349"/>
                </a:lnTo>
                <a:lnTo>
                  <a:pt x="326548" y="778223"/>
                </a:lnTo>
                <a:lnTo>
                  <a:pt x="321466" y="774097"/>
                </a:lnTo>
                <a:lnTo>
                  <a:pt x="316065" y="770288"/>
                </a:lnTo>
                <a:lnTo>
                  <a:pt x="310665" y="766480"/>
                </a:lnTo>
                <a:lnTo>
                  <a:pt x="305265" y="762989"/>
                </a:lnTo>
                <a:lnTo>
                  <a:pt x="299547" y="759497"/>
                </a:lnTo>
                <a:lnTo>
                  <a:pt x="293512" y="756323"/>
                </a:lnTo>
                <a:lnTo>
                  <a:pt x="287794" y="753784"/>
                </a:lnTo>
                <a:lnTo>
                  <a:pt x="281759" y="750928"/>
                </a:lnTo>
                <a:lnTo>
                  <a:pt x="275406" y="748706"/>
                </a:lnTo>
                <a:lnTo>
                  <a:pt x="269053" y="746484"/>
                </a:lnTo>
                <a:lnTo>
                  <a:pt x="262700" y="744898"/>
                </a:lnTo>
                <a:lnTo>
                  <a:pt x="256347" y="743311"/>
                </a:lnTo>
                <a:lnTo>
                  <a:pt x="249358" y="741724"/>
                </a:lnTo>
                <a:lnTo>
                  <a:pt x="242687" y="741089"/>
                </a:lnTo>
                <a:lnTo>
                  <a:pt x="236017" y="740454"/>
                </a:lnTo>
                <a:lnTo>
                  <a:pt x="229028" y="739819"/>
                </a:lnTo>
                <a:lnTo>
                  <a:pt x="222040" y="739819"/>
                </a:lnTo>
                <a:lnTo>
                  <a:pt x="214734" y="739819"/>
                </a:lnTo>
                <a:lnTo>
                  <a:pt x="208063" y="740454"/>
                </a:lnTo>
                <a:lnTo>
                  <a:pt x="201075" y="741089"/>
                </a:lnTo>
                <a:lnTo>
                  <a:pt x="194404" y="741724"/>
                </a:lnTo>
                <a:lnTo>
                  <a:pt x="187733" y="743311"/>
                </a:lnTo>
                <a:lnTo>
                  <a:pt x="181063" y="744898"/>
                </a:lnTo>
                <a:lnTo>
                  <a:pt x="175027" y="746484"/>
                </a:lnTo>
                <a:lnTo>
                  <a:pt x="168356" y="748706"/>
                </a:lnTo>
                <a:lnTo>
                  <a:pt x="162321" y="750928"/>
                </a:lnTo>
                <a:lnTo>
                  <a:pt x="155968" y="753784"/>
                </a:lnTo>
                <a:lnTo>
                  <a:pt x="150250" y="756323"/>
                </a:lnTo>
                <a:lnTo>
                  <a:pt x="144532" y="759497"/>
                </a:lnTo>
                <a:lnTo>
                  <a:pt x="138497" y="762989"/>
                </a:lnTo>
                <a:lnTo>
                  <a:pt x="133097" y="766480"/>
                </a:lnTo>
                <a:lnTo>
                  <a:pt x="127697" y="770288"/>
                </a:lnTo>
                <a:lnTo>
                  <a:pt x="122297" y="774097"/>
                </a:lnTo>
                <a:lnTo>
                  <a:pt x="117532" y="778223"/>
                </a:lnTo>
                <a:lnTo>
                  <a:pt x="112449" y="782349"/>
                </a:lnTo>
                <a:lnTo>
                  <a:pt x="107685" y="786792"/>
                </a:lnTo>
                <a:lnTo>
                  <a:pt x="103555" y="791553"/>
                </a:lnTo>
                <a:lnTo>
                  <a:pt x="99108" y="796631"/>
                </a:lnTo>
                <a:lnTo>
                  <a:pt x="94661" y="801709"/>
                </a:lnTo>
                <a:lnTo>
                  <a:pt x="90849" y="806787"/>
                </a:lnTo>
                <a:lnTo>
                  <a:pt x="87037" y="812183"/>
                </a:lnTo>
                <a:lnTo>
                  <a:pt x="83543" y="817578"/>
                </a:lnTo>
                <a:lnTo>
                  <a:pt x="80049" y="823609"/>
                </a:lnTo>
                <a:lnTo>
                  <a:pt x="77190" y="829322"/>
                </a:lnTo>
                <a:lnTo>
                  <a:pt x="74331" y="835034"/>
                </a:lnTo>
                <a:lnTo>
                  <a:pt x="71790" y="841382"/>
                </a:lnTo>
                <a:lnTo>
                  <a:pt x="69566" y="847412"/>
                </a:lnTo>
                <a:lnTo>
                  <a:pt x="67660" y="854077"/>
                </a:lnTo>
                <a:lnTo>
                  <a:pt x="65754" y="860425"/>
                </a:lnTo>
                <a:lnTo>
                  <a:pt x="0" y="860425"/>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ndParaRPr>
          </a:p>
        </p:txBody>
      </p:sp>
      <p:sp>
        <p:nvSpPr>
          <p:cNvPr id="18" name="KSO_Shape"/>
          <p:cNvSpPr>
            <a:spLocks/>
          </p:cNvSpPr>
          <p:nvPr/>
        </p:nvSpPr>
        <p:spPr bwMode="auto">
          <a:xfrm>
            <a:off x="5220966" y="294810"/>
            <a:ext cx="497798" cy="368740"/>
          </a:xfrm>
          <a:custGeom>
            <a:avLst/>
            <a:gdLst>
              <a:gd name="T0" fmla="*/ 186223 w 4950"/>
              <a:gd name="T1" fmla="*/ 870396 h 3662"/>
              <a:gd name="T2" fmla="*/ 534663 w 4950"/>
              <a:gd name="T3" fmla="*/ 870396 h 3662"/>
              <a:gd name="T4" fmla="*/ 74926 w 4950"/>
              <a:gd name="T5" fmla="*/ 586935 h 3662"/>
              <a:gd name="T6" fmla="*/ 1246820 w 4950"/>
              <a:gd name="T7" fmla="*/ 965004 h 3662"/>
              <a:gd name="T8" fmla="*/ 1479235 w 4950"/>
              <a:gd name="T9" fmla="*/ 1007578 h 3662"/>
              <a:gd name="T10" fmla="*/ 1651637 w 4950"/>
              <a:gd name="T11" fmla="*/ 896595 h 3662"/>
              <a:gd name="T12" fmla="*/ 1800397 w 4950"/>
              <a:gd name="T13" fmla="*/ 1147671 h 3662"/>
              <a:gd name="T14" fmla="*/ 1397763 w 4950"/>
              <a:gd name="T15" fmla="*/ 1332521 h 3662"/>
              <a:gd name="T16" fmla="*/ 446644 w 4950"/>
              <a:gd name="T17" fmla="*/ 1137119 h 3662"/>
              <a:gd name="T18" fmla="*/ 63650 w 4950"/>
              <a:gd name="T19" fmla="*/ 955907 h 3662"/>
              <a:gd name="T20" fmla="*/ 420093 w 4950"/>
              <a:gd name="T21" fmla="*/ 955907 h 3662"/>
              <a:gd name="T22" fmla="*/ 542665 w 4950"/>
              <a:gd name="T23" fmla="*/ 997026 h 3662"/>
              <a:gd name="T24" fmla="*/ 863827 w 4950"/>
              <a:gd name="T25" fmla="*/ 1099639 h 3662"/>
              <a:gd name="T26" fmla="*/ 872920 w 4950"/>
              <a:gd name="T27" fmla="*/ 950813 h 3662"/>
              <a:gd name="T28" fmla="*/ 974397 w 4950"/>
              <a:gd name="T29" fmla="*/ 910423 h 3662"/>
              <a:gd name="T30" fmla="*/ 976943 w 4950"/>
              <a:gd name="T31" fmla="*/ 985745 h 3662"/>
              <a:gd name="T32" fmla="*/ 1150435 w 4950"/>
              <a:gd name="T33" fmla="*/ 914789 h 3662"/>
              <a:gd name="T34" fmla="*/ 1706194 w 4950"/>
              <a:gd name="T35" fmla="*/ 590210 h 3662"/>
              <a:gd name="T36" fmla="*/ 1343205 w 4950"/>
              <a:gd name="T37" fmla="*/ 590210 h 3662"/>
              <a:gd name="T38" fmla="*/ 1337386 w 4950"/>
              <a:gd name="T39" fmla="*/ 639697 h 3662"/>
              <a:gd name="T40" fmla="*/ 1369029 w 4950"/>
              <a:gd name="T41" fmla="*/ 783793 h 3662"/>
              <a:gd name="T42" fmla="*/ 1376303 w 4950"/>
              <a:gd name="T43" fmla="*/ 799440 h 3662"/>
              <a:gd name="T44" fmla="*/ 1678552 w 4950"/>
              <a:gd name="T45" fmla="*/ 793982 h 3662"/>
              <a:gd name="T46" fmla="*/ 1688736 w 4950"/>
              <a:gd name="T47" fmla="*/ 657891 h 3662"/>
              <a:gd name="T48" fmla="*/ 1706558 w 4950"/>
              <a:gd name="T49" fmla="*/ 594577 h 3662"/>
              <a:gd name="T50" fmla="*/ 1215904 w 4950"/>
              <a:gd name="T51" fmla="*/ 467583 h 3662"/>
              <a:gd name="T52" fmla="*/ 627411 w 4950"/>
              <a:gd name="T53" fmla="*/ 270725 h 3662"/>
              <a:gd name="T54" fmla="*/ 693244 w 4950"/>
              <a:gd name="T55" fmla="*/ 640425 h 3662"/>
              <a:gd name="T56" fmla="*/ 804541 w 4950"/>
              <a:gd name="T57" fmla="*/ 842014 h 3662"/>
              <a:gd name="T58" fmla="*/ 934388 w 4950"/>
              <a:gd name="T59" fmla="*/ 851838 h 3662"/>
              <a:gd name="T60" fmla="*/ 1064235 w 4950"/>
              <a:gd name="T61" fmla="*/ 842014 h 3662"/>
              <a:gd name="T62" fmla="*/ 1179533 w 4950"/>
              <a:gd name="T63" fmla="*/ 647339 h 3662"/>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4950" h="3662">
                <a:moveTo>
                  <a:pt x="134" y="2392"/>
                </a:moveTo>
                <a:cubicBezTo>
                  <a:pt x="512" y="2392"/>
                  <a:pt x="512" y="2392"/>
                  <a:pt x="512" y="2392"/>
                </a:cubicBezTo>
                <a:cubicBezTo>
                  <a:pt x="677" y="2556"/>
                  <a:pt x="901" y="2556"/>
                  <a:pt x="1065" y="2392"/>
                </a:cubicBezTo>
                <a:cubicBezTo>
                  <a:pt x="1470" y="2392"/>
                  <a:pt x="1470" y="2392"/>
                  <a:pt x="1470" y="2392"/>
                </a:cubicBezTo>
                <a:cubicBezTo>
                  <a:pt x="1436" y="2126"/>
                  <a:pt x="1402" y="1861"/>
                  <a:pt x="1368" y="1595"/>
                </a:cubicBezTo>
                <a:cubicBezTo>
                  <a:pt x="1161" y="1029"/>
                  <a:pt x="375" y="1059"/>
                  <a:pt x="206" y="1613"/>
                </a:cubicBezTo>
                <a:cubicBezTo>
                  <a:pt x="134" y="2392"/>
                  <a:pt x="134" y="2392"/>
                  <a:pt x="134" y="2392"/>
                </a:cubicBezTo>
                <a:close/>
                <a:moveTo>
                  <a:pt x="3428" y="2652"/>
                </a:moveTo>
                <a:cubicBezTo>
                  <a:pt x="3827" y="2460"/>
                  <a:pt x="3827" y="2460"/>
                  <a:pt x="3827" y="2460"/>
                </a:cubicBezTo>
                <a:cubicBezTo>
                  <a:pt x="4067" y="2769"/>
                  <a:pt x="4067" y="2769"/>
                  <a:pt x="4067" y="2769"/>
                </a:cubicBezTo>
                <a:cubicBezTo>
                  <a:pt x="4312" y="2773"/>
                  <a:pt x="4312" y="2773"/>
                  <a:pt x="4312" y="2773"/>
                </a:cubicBezTo>
                <a:cubicBezTo>
                  <a:pt x="4541" y="2464"/>
                  <a:pt x="4541" y="2464"/>
                  <a:pt x="4541" y="2464"/>
                </a:cubicBezTo>
                <a:cubicBezTo>
                  <a:pt x="4950" y="2676"/>
                  <a:pt x="4950" y="2676"/>
                  <a:pt x="4950" y="2676"/>
                </a:cubicBezTo>
                <a:cubicBezTo>
                  <a:pt x="4950" y="3154"/>
                  <a:pt x="4950" y="3154"/>
                  <a:pt x="4950" y="3154"/>
                </a:cubicBezTo>
                <a:cubicBezTo>
                  <a:pt x="3843" y="3154"/>
                  <a:pt x="3843" y="3154"/>
                  <a:pt x="3843" y="3154"/>
                </a:cubicBezTo>
                <a:cubicBezTo>
                  <a:pt x="3843" y="3662"/>
                  <a:pt x="3843" y="3662"/>
                  <a:pt x="3843" y="3662"/>
                </a:cubicBezTo>
                <a:cubicBezTo>
                  <a:pt x="1228" y="3662"/>
                  <a:pt x="1228" y="3662"/>
                  <a:pt x="1228" y="3662"/>
                </a:cubicBezTo>
                <a:cubicBezTo>
                  <a:pt x="1228" y="3125"/>
                  <a:pt x="1228" y="3125"/>
                  <a:pt x="1228" y="3125"/>
                </a:cubicBezTo>
                <a:cubicBezTo>
                  <a:pt x="0" y="3125"/>
                  <a:pt x="0" y="3125"/>
                  <a:pt x="0" y="3125"/>
                </a:cubicBezTo>
                <a:cubicBezTo>
                  <a:pt x="2" y="2943"/>
                  <a:pt x="57" y="2776"/>
                  <a:pt x="175" y="2627"/>
                </a:cubicBezTo>
                <a:cubicBezTo>
                  <a:pt x="263" y="2627"/>
                  <a:pt x="350" y="2627"/>
                  <a:pt x="437" y="2627"/>
                </a:cubicBezTo>
                <a:cubicBezTo>
                  <a:pt x="677" y="2890"/>
                  <a:pt x="916" y="2884"/>
                  <a:pt x="1155" y="2627"/>
                </a:cubicBezTo>
                <a:cubicBezTo>
                  <a:pt x="1240" y="2627"/>
                  <a:pt x="1325" y="2627"/>
                  <a:pt x="1409" y="2627"/>
                </a:cubicBezTo>
                <a:cubicBezTo>
                  <a:pt x="1441" y="2663"/>
                  <a:pt x="1469" y="2701"/>
                  <a:pt x="1492" y="2740"/>
                </a:cubicBezTo>
                <a:cubicBezTo>
                  <a:pt x="1975" y="2508"/>
                  <a:pt x="1975" y="2508"/>
                  <a:pt x="1975" y="2508"/>
                </a:cubicBezTo>
                <a:cubicBezTo>
                  <a:pt x="2375" y="3022"/>
                  <a:pt x="2375" y="3022"/>
                  <a:pt x="2375" y="3022"/>
                </a:cubicBezTo>
                <a:cubicBezTo>
                  <a:pt x="2477" y="2709"/>
                  <a:pt x="2477" y="2709"/>
                  <a:pt x="2477" y="2709"/>
                </a:cubicBezTo>
                <a:cubicBezTo>
                  <a:pt x="2400" y="2613"/>
                  <a:pt x="2400" y="2613"/>
                  <a:pt x="2400" y="2613"/>
                </a:cubicBezTo>
                <a:cubicBezTo>
                  <a:pt x="2485" y="2502"/>
                  <a:pt x="2485" y="2502"/>
                  <a:pt x="2485" y="2502"/>
                </a:cubicBezTo>
                <a:cubicBezTo>
                  <a:pt x="2679" y="2502"/>
                  <a:pt x="2679" y="2502"/>
                  <a:pt x="2679" y="2502"/>
                </a:cubicBezTo>
                <a:cubicBezTo>
                  <a:pt x="2763" y="2613"/>
                  <a:pt x="2763" y="2613"/>
                  <a:pt x="2763" y="2613"/>
                </a:cubicBezTo>
                <a:cubicBezTo>
                  <a:pt x="2686" y="2709"/>
                  <a:pt x="2686" y="2709"/>
                  <a:pt x="2686" y="2709"/>
                </a:cubicBezTo>
                <a:cubicBezTo>
                  <a:pt x="2782" y="3000"/>
                  <a:pt x="2782" y="3000"/>
                  <a:pt x="2782" y="3000"/>
                </a:cubicBezTo>
                <a:cubicBezTo>
                  <a:pt x="3163" y="2514"/>
                  <a:pt x="3163" y="2514"/>
                  <a:pt x="3163" y="2514"/>
                </a:cubicBezTo>
                <a:cubicBezTo>
                  <a:pt x="3428" y="2652"/>
                  <a:pt x="3428" y="2652"/>
                  <a:pt x="3428" y="2652"/>
                </a:cubicBezTo>
                <a:close/>
                <a:moveTo>
                  <a:pt x="4691" y="1622"/>
                </a:moveTo>
                <a:cubicBezTo>
                  <a:pt x="4686" y="1278"/>
                  <a:pt x="4503" y="1107"/>
                  <a:pt x="4175" y="1103"/>
                </a:cubicBezTo>
                <a:cubicBezTo>
                  <a:pt x="3896" y="1099"/>
                  <a:pt x="3687" y="1274"/>
                  <a:pt x="3693" y="1622"/>
                </a:cubicBezTo>
                <a:cubicBezTo>
                  <a:pt x="3674" y="1622"/>
                  <a:pt x="3674" y="1622"/>
                  <a:pt x="3674" y="1622"/>
                </a:cubicBezTo>
                <a:cubicBezTo>
                  <a:pt x="3672" y="1669"/>
                  <a:pt x="3671" y="1736"/>
                  <a:pt x="3677" y="1758"/>
                </a:cubicBezTo>
                <a:cubicBezTo>
                  <a:pt x="3681" y="1773"/>
                  <a:pt x="3701" y="1792"/>
                  <a:pt x="3722" y="1808"/>
                </a:cubicBezTo>
                <a:cubicBezTo>
                  <a:pt x="3764" y="2154"/>
                  <a:pt x="3764" y="2154"/>
                  <a:pt x="3764" y="2154"/>
                </a:cubicBezTo>
                <a:cubicBezTo>
                  <a:pt x="3764" y="2180"/>
                  <a:pt x="3764" y="2180"/>
                  <a:pt x="3764" y="2180"/>
                </a:cubicBezTo>
                <a:cubicBezTo>
                  <a:pt x="3784" y="2197"/>
                  <a:pt x="3784" y="2197"/>
                  <a:pt x="3784" y="2197"/>
                </a:cubicBezTo>
                <a:cubicBezTo>
                  <a:pt x="4074" y="2430"/>
                  <a:pt x="4297" y="2414"/>
                  <a:pt x="4593" y="2198"/>
                </a:cubicBezTo>
                <a:cubicBezTo>
                  <a:pt x="4615" y="2182"/>
                  <a:pt x="4615" y="2182"/>
                  <a:pt x="4615" y="2182"/>
                </a:cubicBezTo>
                <a:cubicBezTo>
                  <a:pt x="4615" y="2154"/>
                  <a:pt x="4615" y="2154"/>
                  <a:pt x="4615" y="2154"/>
                </a:cubicBezTo>
                <a:cubicBezTo>
                  <a:pt x="4643" y="1808"/>
                  <a:pt x="4643" y="1808"/>
                  <a:pt x="4643" y="1808"/>
                </a:cubicBezTo>
                <a:cubicBezTo>
                  <a:pt x="4664" y="1792"/>
                  <a:pt x="4685" y="1773"/>
                  <a:pt x="4689" y="1758"/>
                </a:cubicBezTo>
                <a:cubicBezTo>
                  <a:pt x="4694" y="1738"/>
                  <a:pt x="4693" y="1680"/>
                  <a:pt x="4692" y="1634"/>
                </a:cubicBezTo>
                <a:cubicBezTo>
                  <a:pt x="4691" y="1622"/>
                  <a:pt x="4691" y="1622"/>
                  <a:pt x="4691" y="1622"/>
                </a:cubicBezTo>
                <a:close/>
                <a:moveTo>
                  <a:pt x="3343" y="1285"/>
                </a:moveTo>
                <a:cubicBezTo>
                  <a:pt x="3468" y="744"/>
                  <a:pt x="3468" y="744"/>
                  <a:pt x="3468" y="744"/>
                </a:cubicBezTo>
                <a:cubicBezTo>
                  <a:pt x="3122" y="701"/>
                  <a:pt x="2501" y="0"/>
                  <a:pt x="1725" y="744"/>
                </a:cubicBezTo>
                <a:cubicBezTo>
                  <a:pt x="1825" y="1266"/>
                  <a:pt x="1825" y="1266"/>
                  <a:pt x="1825" y="1266"/>
                </a:cubicBezTo>
                <a:cubicBezTo>
                  <a:pt x="1838" y="1443"/>
                  <a:pt x="1864" y="1609"/>
                  <a:pt x="1906" y="1760"/>
                </a:cubicBezTo>
                <a:cubicBezTo>
                  <a:pt x="1965" y="1970"/>
                  <a:pt x="2055" y="2150"/>
                  <a:pt x="2190" y="2291"/>
                </a:cubicBezTo>
                <a:cubicBezTo>
                  <a:pt x="2212" y="2314"/>
                  <a:pt x="2212" y="2314"/>
                  <a:pt x="2212" y="2314"/>
                </a:cubicBezTo>
                <a:cubicBezTo>
                  <a:pt x="2244" y="2318"/>
                  <a:pt x="2244" y="2318"/>
                  <a:pt x="2244" y="2318"/>
                </a:cubicBezTo>
                <a:cubicBezTo>
                  <a:pt x="2354" y="2334"/>
                  <a:pt x="2462" y="2341"/>
                  <a:pt x="2569" y="2341"/>
                </a:cubicBezTo>
                <a:cubicBezTo>
                  <a:pt x="2677" y="2341"/>
                  <a:pt x="2784" y="2334"/>
                  <a:pt x="2895" y="2318"/>
                </a:cubicBezTo>
                <a:cubicBezTo>
                  <a:pt x="2926" y="2314"/>
                  <a:pt x="2926" y="2314"/>
                  <a:pt x="2926" y="2314"/>
                </a:cubicBezTo>
                <a:cubicBezTo>
                  <a:pt x="2948" y="2291"/>
                  <a:pt x="2948" y="2291"/>
                  <a:pt x="2948" y="2291"/>
                </a:cubicBezTo>
                <a:cubicBezTo>
                  <a:pt x="3078" y="2155"/>
                  <a:pt x="3176" y="1981"/>
                  <a:pt x="3243" y="1779"/>
                </a:cubicBezTo>
                <a:cubicBezTo>
                  <a:pt x="3292" y="1629"/>
                  <a:pt x="3326" y="1462"/>
                  <a:pt x="3343" y="1285"/>
                </a:cubicBezTo>
                <a:close/>
              </a:path>
            </a:pathLst>
          </a:custGeom>
          <a:solidFill>
            <a:schemeClr val="bg1"/>
          </a:solidFill>
          <a:ln>
            <a:noFill/>
          </a:ln>
        </p:spPr>
        <p:txBody>
          <a:bodyPr anchor="ctr" anchorCtr="1"/>
          <a:lstStyle/>
          <a:p>
            <a:endParaRPr lang="zh-CN" altLang="en-US"/>
          </a:p>
        </p:txBody>
      </p:sp>
      <p:sp>
        <p:nvSpPr>
          <p:cNvPr id="20" name="KSO_Shape"/>
          <p:cNvSpPr>
            <a:spLocks/>
          </p:cNvSpPr>
          <p:nvPr/>
        </p:nvSpPr>
        <p:spPr bwMode="auto">
          <a:xfrm>
            <a:off x="10054020" y="288225"/>
            <a:ext cx="497798" cy="381909"/>
          </a:xfrm>
          <a:custGeom>
            <a:avLst/>
            <a:gdLst>
              <a:gd name="T0" fmla="*/ 185074862 w 3959"/>
              <a:gd name="T1" fmla="*/ 175518764 h 3039"/>
              <a:gd name="T2" fmla="*/ 103600471 w 3959"/>
              <a:gd name="T3" fmla="*/ 572865109 h 3039"/>
              <a:gd name="T4" fmla="*/ 505388500 w 3959"/>
              <a:gd name="T5" fmla="*/ 295632101 h 3039"/>
              <a:gd name="T6" fmla="*/ 519243276 w 3959"/>
              <a:gd name="T7" fmla="*/ 281780858 h 3039"/>
              <a:gd name="T8" fmla="*/ 674126741 w 3959"/>
              <a:gd name="T9" fmla="*/ 281780858 h 3039"/>
              <a:gd name="T10" fmla="*/ 674126741 w 3959"/>
              <a:gd name="T11" fmla="*/ 572865109 h 3039"/>
              <a:gd name="T12" fmla="*/ 696666613 w 3959"/>
              <a:gd name="T13" fmla="*/ 263174528 h 3039"/>
              <a:gd name="T14" fmla="*/ 633596441 w 3959"/>
              <a:gd name="T15" fmla="*/ 118873097 h 3039"/>
              <a:gd name="T16" fmla="*/ 818671303 w 3959"/>
              <a:gd name="T17" fmla="*/ 175518764 h 3039"/>
              <a:gd name="T18" fmla="*/ 752085714 w 3959"/>
              <a:gd name="T19" fmla="*/ 600567595 h 3039"/>
              <a:gd name="T20" fmla="*/ 724376163 w 3959"/>
              <a:gd name="T21" fmla="*/ 628270081 h 3039"/>
              <a:gd name="T22" fmla="*/ 48388266 w 3959"/>
              <a:gd name="T23" fmla="*/ 628270081 h 3039"/>
              <a:gd name="T24" fmla="*/ 48388266 w 3959"/>
              <a:gd name="T25" fmla="*/ 256765635 h 3039"/>
              <a:gd name="T26" fmla="*/ 0 w 3959"/>
              <a:gd name="T27" fmla="*/ 118873097 h 3039"/>
              <a:gd name="T28" fmla="*/ 646417190 w 3959"/>
              <a:gd name="T29" fmla="*/ 432697964 h 3039"/>
              <a:gd name="T30" fmla="*/ 533098051 w 3959"/>
              <a:gd name="T31" fmla="*/ 309483344 h 3039"/>
              <a:gd name="T32" fmla="*/ 646417190 w 3959"/>
              <a:gd name="T33" fmla="*/ 432697964 h 3039"/>
              <a:gd name="T34" fmla="*/ 173494581 w 3959"/>
              <a:gd name="T35" fmla="*/ 506296156 h 3039"/>
              <a:gd name="T36" fmla="*/ 213611543 w 3959"/>
              <a:gd name="T37" fmla="*/ 477146193 h 3039"/>
              <a:gd name="T38" fmla="*/ 173494581 w 3959"/>
              <a:gd name="T39" fmla="*/ 342147701 h 3039"/>
              <a:gd name="T40" fmla="*/ 132964282 w 3959"/>
              <a:gd name="T41" fmla="*/ 477352976 h 3039"/>
              <a:gd name="T42" fmla="*/ 179078053 w 3959"/>
              <a:gd name="T43" fmla="*/ 369230294 h 3039"/>
              <a:gd name="T44" fmla="*/ 167497772 w 3959"/>
              <a:gd name="T45" fmla="*/ 369230294 h 3039"/>
              <a:gd name="T46" fmla="*/ 173494581 w 3959"/>
              <a:gd name="T47" fmla="*/ 483761868 h 3039"/>
              <a:gd name="T48" fmla="*/ 255796103 w 3959"/>
              <a:gd name="T49" fmla="*/ 445515749 h 3039"/>
              <a:gd name="T50" fmla="*/ 302116315 w 3959"/>
              <a:gd name="T51" fmla="*/ 416986133 h 3039"/>
              <a:gd name="T52" fmla="*/ 291363620 w 3959"/>
              <a:gd name="T53" fmla="*/ 349176941 h 3039"/>
              <a:gd name="T54" fmla="*/ 221262613 w 3959"/>
              <a:gd name="T55" fmla="*/ 343594723 h 3039"/>
              <a:gd name="T56" fmla="*/ 255796103 w 3959"/>
              <a:gd name="T57" fmla="*/ 504848679 h 3039"/>
              <a:gd name="T58" fmla="*/ 267582825 w 3959"/>
              <a:gd name="T59" fmla="*/ 413884851 h 3039"/>
              <a:gd name="T60" fmla="*/ 255796103 w 3959"/>
              <a:gd name="T61" fmla="*/ 366749359 h 3039"/>
              <a:gd name="T62" fmla="*/ 267582825 w 3959"/>
              <a:gd name="T63" fmla="*/ 413884851 h 3039"/>
              <a:gd name="T64" fmla="*/ 377800793 w 3959"/>
              <a:gd name="T65" fmla="*/ 484175433 h 3039"/>
              <a:gd name="T66" fmla="*/ 344094434 w 3959"/>
              <a:gd name="T67" fmla="*/ 427529766 h 3039"/>
              <a:gd name="T68" fmla="*/ 374285375 w 3959"/>
              <a:gd name="T69" fmla="*/ 407889523 h 3039"/>
              <a:gd name="T70" fmla="*/ 344094434 w 3959"/>
              <a:gd name="T71" fmla="*/ 364268424 h 3039"/>
              <a:gd name="T72" fmla="*/ 377387001 w 3959"/>
              <a:gd name="T73" fmla="*/ 343594723 h 3039"/>
              <a:gd name="T74" fmla="*/ 308526917 w 3959"/>
              <a:gd name="T75" fmla="*/ 504848679 h 3039"/>
              <a:gd name="T76" fmla="*/ 474163532 w 3959"/>
              <a:gd name="T77" fmla="*/ 504848679 h 3039"/>
              <a:gd name="T78" fmla="*/ 444592824 w 3959"/>
              <a:gd name="T79" fmla="*/ 343594723 h 3039"/>
              <a:gd name="T80" fmla="*/ 424121005 w 3959"/>
              <a:gd name="T81" fmla="*/ 343594723 h 3039"/>
              <a:gd name="T82" fmla="*/ 383797602 w 3959"/>
              <a:gd name="T83" fmla="*/ 504848679 h 3039"/>
              <a:gd name="T84" fmla="*/ 413161414 w 3959"/>
              <a:gd name="T85" fmla="*/ 419053503 h 3039"/>
              <a:gd name="T86" fmla="*/ 474163532 w 3959"/>
              <a:gd name="T87" fmla="*/ 504848679 h 3039"/>
              <a:gd name="T88" fmla="*/ 814948989 w 3959"/>
              <a:gd name="T89" fmla="*/ 93444763 h 3039"/>
              <a:gd name="T90" fmla="*/ 64104198 w 3959"/>
              <a:gd name="T91" fmla="*/ 0 h 3039"/>
              <a:gd name="T92" fmla="*/ 607127814 w 3959"/>
              <a:gd name="T93" fmla="*/ 118873097 h 3039"/>
              <a:gd name="T94" fmla="*/ 422052952 w 3959"/>
              <a:gd name="T95" fmla="*/ 175518764 h 3039"/>
              <a:gd name="T96" fmla="*/ 514486935 w 3959"/>
              <a:gd name="T97" fmla="*/ 268136398 h 3039"/>
              <a:gd name="T98" fmla="*/ 607127814 w 3959"/>
              <a:gd name="T99" fmla="*/ 118873097 h 3039"/>
              <a:gd name="T100" fmla="*/ 211543489 w 3959"/>
              <a:gd name="T101" fmla="*/ 118873097 h 3039"/>
              <a:gd name="T102" fmla="*/ 304184368 w 3959"/>
              <a:gd name="T103" fmla="*/ 268136398 h 3039"/>
              <a:gd name="T104" fmla="*/ 396618351 w 3959"/>
              <a:gd name="T105" fmla="*/ 175518764 h 3039"/>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3959" h="3039">
                <a:moveTo>
                  <a:pt x="895" y="575"/>
                </a:moveTo>
                <a:cubicBezTo>
                  <a:pt x="895" y="849"/>
                  <a:pt x="895" y="849"/>
                  <a:pt x="895" y="849"/>
                </a:cubicBezTo>
                <a:cubicBezTo>
                  <a:pt x="895" y="1077"/>
                  <a:pt x="722" y="1266"/>
                  <a:pt x="501" y="1293"/>
                </a:cubicBezTo>
                <a:cubicBezTo>
                  <a:pt x="501" y="2771"/>
                  <a:pt x="501" y="2771"/>
                  <a:pt x="501" y="2771"/>
                </a:cubicBezTo>
                <a:cubicBezTo>
                  <a:pt x="2444" y="2771"/>
                  <a:pt x="2444" y="2771"/>
                  <a:pt x="2444" y="2771"/>
                </a:cubicBezTo>
                <a:cubicBezTo>
                  <a:pt x="2444" y="1430"/>
                  <a:pt x="2444" y="1430"/>
                  <a:pt x="2444" y="1430"/>
                </a:cubicBezTo>
                <a:cubicBezTo>
                  <a:pt x="2444" y="1363"/>
                  <a:pt x="2444" y="1363"/>
                  <a:pt x="2444" y="1363"/>
                </a:cubicBezTo>
                <a:cubicBezTo>
                  <a:pt x="2511" y="1363"/>
                  <a:pt x="2511" y="1363"/>
                  <a:pt x="2511" y="1363"/>
                </a:cubicBezTo>
                <a:cubicBezTo>
                  <a:pt x="3193" y="1363"/>
                  <a:pt x="3193" y="1363"/>
                  <a:pt x="3193" y="1363"/>
                </a:cubicBezTo>
                <a:cubicBezTo>
                  <a:pt x="3260" y="1363"/>
                  <a:pt x="3260" y="1363"/>
                  <a:pt x="3260" y="1363"/>
                </a:cubicBezTo>
                <a:cubicBezTo>
                  <a:pt x="3260" y="1430"/>
                  <a:pt x="3260" y="1430"/>
                  <a:pt x="3260" y="1430"/>
                </a:cubicBezTo>
                <a:cubicBezTo>
                  <a:pt x="3260" y="2771"/>
                  <a:pt x="3260" y="2771"/>
                  <a:pt x="3260" y="2771"/>
                </a:cubicBezTo>
                <a:cubicBezTo>
                  <a:pt x="3369" y="2771"/>
                  <a:pt x="3369" y="2771"/>
                  <a:pt x="3369" y="2771"/>
                </a:cubicBezTo>
                <a:cubicBezTo>
                  <a:pt x="3369" y="1273"/>
                  <a:pt x="3369" y="1273"/>
                  <a:pt x="3369" y="1273"/>
                </a:cubicBezTo>
                <a:cubicBezTo>
                  <a:pt x="3192" y="1213"/>
                  <a:pt x="3064" y="1045"/>
                  <a:pt x="3064" y="849"/>
                </a:cubicBezTo>
                <a:cubicBezTo>
                  <a:pt x="3064" y="575"/>
                  <a:pt x="3064" y="575"/>
                  <a:pt x="3064" y="575"/>
                </a:cubicBezTo>
                <a:cubicBezTo>
                  <a:pt x="3959" y="575"/>
                  <a:pt x="3959" y="575"/>
                  <a:pt x="3959" y="575"/>
                </a:cubicBezTo>
                <a:cubicBezTo>
                  <a:pt x="3959" y="849"/>
                  <a:pt x="3959" y="849"/>
                  <a:pt x="3959" y="849"/>
                </a:cubicBezTo>
                <a:cubicBezTo>
                  <a:pt x="3959" y="1052"/>
                  <a:pt x="3823" y="1224"/>
                  <a:pt x="3637" y="1279"/>
                </a:cubicBezTo>
                <a:cubicBezTo>
                  <a:pt x="3637" y="2905"/>
                  <a:pt x="3637" y="2905"/>
                  <a:pt x="3637" y="2905"/>
                </a:cubicBezTo>
                <a:cubicBezTo>
                  <a:pt x="3637" y="3039"/>
                  <a:pt x="3637" y="3039"/>
                  <a:pt x="3637" y="3039"/>
                </a:cubicBezTo>
                <a:cubicBezTo>
                  <a:pt x="3503" y="3039"/>
                  <a:pt x="3503" y="3039"/>
                  <a:pt x="3503" y="3039"/>
                </a:cubicBezTo>
                <a:cubicBezTo>
                  <a:pt x="368" y="3039"/>
                  <a:pt x="368" y="3039"/>
                  <a:pt x="368" y="3039"/>
                </a:cubicBezTo>
                <a:cubicBezTo>
                  <a:pt x="234" y="3039"/>
                  <a:pt x="234" y="3039"/>
                  <a:pt x="234" y="3039"/>
                </a:cubicBezTo>
                <a:cubicBezTo>
                  <a:pt x="234" y="2905"/>
                  <a:pt x="234" y="2905"/>
                  <a:pt x="234" y="2905"/>
                </a:cubicBezTo>
                <a:cubicBezTo>
                  <a:pt x="234" y="1242"/>
                  <a:pt x="234" y="1242"/>
                  <a:pt x="234" y="1242"/>
                </a:cubicBezTo>
                <a:cubicBezTo>
                  <a:pt x="94" y="1165"/>
                  <a:pt x="0" y="1018"/>
                  <a:pt x="0" y="849"/>
                </a:cubicBezTo>
                <a:cubicBezTo>
                  <a:pt x="0" y="575"/>
                  <a:pt x="0" y="575"/>
                  <a:pt x="0" y="575"/>
                </a:cubicBezTo>
                <a:cubicBezTo>
                  <a:pt x="895" y="575"/>
                  <a:pt x="895" y="575"/>
                  <a:pt x="895" y="575"/>
                </a:cubicBezTo>
                <a:close/>
                <a:moveTo>
                  <a:pt x="3126" y="2093"/>
                </a:moveTo>
                <a:cubicBezTo>
                  <a:pt x="3126" y="1497"/>
                  <a:pt x="3126" y="1497"/>
                  <a:pt x="3126" y="1497"/>
                </a:cubicBezTo>
                <a:cubicBezTo>
                  <a:pt x="2578" y="1497"/>
                  <a:pt x="2578" y="1497"/>
                  <a:pt x="2578" y="1497"/>
                </a:cubicBezTo>
                <a:cubicBezTo>
                  <a:pt x="2578" y="2093"/>
                  <a:pt x="2578" y="2093"/>
                  <a:pt x="2578" y="2093"/>
                </a:cubicBezTo>
                <a:cubicBezTo>
                  <a:pt x="3126" y="2093"/>
                  <a:pt x="3126" y="2093"/>
                  <a:pt x="3126" y="2093"/>
                </a:cubicBezTo>
                <a:close/>
                <a:moveTo>
                  <a:pt x="643" y="2309"/>
                </a:moveTo>
                <a:cubicBezTo>
                  <a:pt x="643" y="2402"/>
                  <a:pt x="708" y="2449"/>
                  <a:pt x="839" y="2449"/>
                </a:cubicBezTo>
                <a:cubicBezTo>
                  <a:pt x="896" y="2449"/>
                  <a:pt x="943" y="2437"/>
                  <a:pt x="979" y="2412"/>
                </a:cubicBezTo>
                <a:cubicBezTo>
                  <a:pt x="1015" y="2388"/>
                  <a:pt x="1033" y="2353"/>
                  <a:pt x="1033" y="2308"/>
                </a:cubicBezTo>
                <a:cubicBezTo>
                  <a:pt x="1033" y="1806"/>
                  <a:pt x="1033" y="1806"/>
                  <a:pt x="1033" y="1806"/>
                </a:cubicBezTo>
                <a:cubicBezTo>
                  <a:pt x="1033" y="1706"/>
                  <a:pt x="969" y="1655"/>
                  <a:pt x="839" y="1655"/>
                </a:cubicBezTo>
                <a:cubicBezTo>
                  <a:pt x="708" y="1655"/>
                  <a:pt x="643" y="1706"/>
                  <a:pt x="643" y="1807"/>
                </a:cubicBezTo>
                <a:cubicBezTo>
                  <a:pt x="643" y="2309"/>
                  <a:pt x="643" y="2309"/>
                  <a:pt x="643" y="2309"/>
                </a:cubicBezTo>
                <a:close/>
                <a:moveTo>
                  <a:pt x="866" y="2316"/>
                </a:moveTo>
                <a:cubicBezTo>
                  <a:pt x="866" y="1786"/>
                  <a:pt x="866" y="1786"/>
                  <a:pt x="866" y="1786"/>
                </a:cubicBezTo>
                <a:cubicBezTo>
                  <a:pt x="866" y="1770"/>
                  <a:pt x="857" y="1762"/>
                  <a:pt x="839" y="1762"/>
                </a:cubicBezTo>
                <a:cubicBezTo>
                  <a:pt x="820" y="1762"/>
                  <a:pt x="810" y="1770"/>
                  <a:pt x="810" y="1786"/>
                </a:cubicBezTo>
                <a:cubicBezTo>
                  <a:pt x="810" y="2316"/>
                  <a:pt x="810" y="2316"/>
                  <a:pt x="810" y="2316"/>
                </a:cubicBezTo>
                <a:cubicBezTo>
                  <a:pt x="810" y="2332"/>
                  <a:pt x="820" y="2340"/>
                  <a:pt x="839" y="2340"/>
                </a:cubicBezTo>
                <a:cubicBezTo>
                  <a:pt x="857" y="2340"/>
                  <a:pt x="866" y="2332"/>
                  <a:pt x="866" y="2316"/>
                </a:cubicBezTo>
                <a:close/>
                <a:moveTo>
                  <a:pt x="1237" y="2155"/>
                </a:moveTo>
                <a:cubicBezTo>
                  <a:pt x="1330" y="2156"/>
                  <a:pt x="1390" y="2146"/>
                  <a:pt x="1419" y="2125"/>
                </a:cubicBezTo>
                <a:cubicBezTo>
                  <a:pt x="1447" y="2104"/>
                  <a:pt x="1461" y="2068"/>
                  <a:pt x="1461" y="2017"/>
                </a:cubicBezTo>
                <a:cubicBezTo>
                  <a:pt x="1461" y="1800"/>
                  <a:pt x="1461" y="1800"/>
                  <a:pt x="1461" y="1800"/>
                </a:cubicBezTo>
                <a:cubicBezTo>
                  <a:pt x="1461" y="1744"/>
                  <a:pt x="1444" y="1708"/>
                  <a:pt x="1409" y="1689"/>
                </a:cubicBezTo>
                <a:cubicBezTo>
                  <a:pt x="1374" y="1671"/>
                  <a:pt x="1321" y="1662"/>
                  <a:pt x="1250" y="1662"/>
                </a:cubicBezTo>
                <a:cubicBezTo>
                  <a:pt x="1070" y="1662"/>
                  <a:pt x="1070" y="1662"/>
                  <a:pt x="1070" y="1662"/>
                </a:cubicBezTo>
                <a:cubicBezTo>
                  <a:pt x="1070" y="2442"/>
                  <a:pt x="1070" y="2442"/>
                  <a:pt x="1070" y="2442"/>
                </a:cubicBezTo>
                <a:cubicBezTo>
                  <a:pt x="1237" y="2442"/>
                  <a:pt x="1237" y="2442"/>
                  <a:pt x="1237" y="2442"/>
                </a:cubicBezTo>
                <a:cubicBezTo>
                  <a:pt x="1237" y="2155"/>
                  <a:pt x="1237" y="2155"/>
                  <a:pt x="1237" y="2155"/>
                </a:cubicBezTo>
                <a:close/>
                <a:moveTo>
                  <a:pt x="1294" y="2002"/>
                </a:moveTo>
                <a:cubicBezTo>
                  <a:pt x="1294" y="1815"/>
                  <a:pt x="1294" y="1815"/>
                  <a:pt x="1294" y="1815"/>
                </a:cubicBezTo>
                <a:cubicBezTo>
                  <a:pt x="1294" y="1787"/>
                  <a:pt x="1275" y="1774"/>
                  <a:pt x="1237" y="1774"/>
                </a:cubicBezTo>
                <a:cubicBezTo>
                  <a:pt x="1237" y="2043"/>
                  <a:pt x="1237" y="2043"/>
                  <a:pt x="1237" y="2043"/>
                </a:cubicBezTo>
                <a:cubicBezTo>
                  <a:pt x="1275" y="2043"/>
                  <a:pt x="1294" y="2030"/>
                  <a:pt x="1294" y="2002"/>
                </a:cubicBezTo>
                <a:close/>
                <a:moveTo>
                  <a:pt x="1827" y="2442"/>
                </a:moveTo>
                <a:cubicBezTo>
                  <a:pt x="1827" y="2342"/>
                  <a:pt x="1827" y="2342"/>
                  <a:pt x="1827" y="2342"/>
                </a:cubicBezTo>
                <a:cubicBezTo>
                  <a:pt x="1664" y="2342"/>
                  <a:pt x="1664" y="2342"/>
                  <a:pt x="1664" y="2342"/>
                </a:cubicBezTo>
                <a:cubicBezTo>
                  <a:pt x="1664" y="2068"/>
                  <a:pt x="1664" y="2068"/>
                  <a:pt x="1664" y="2068"/>
                </a:cubicBezTo>
                <a:cubicBezTo>
                  <a:pt x="1810" y="2068"/>
                  <a:pt x="1810" y="2068"/>
                  <a:pt x="1810" y="2068"/>
                </a:cubicBezTo>
                <a:cubicBezTo>
                  <a:pt x="1810" y="1973"/>
                  <a:pt x="1810" y="1973"/>
                  <a:pt x="1810" y="1973"/>
                </a:cubicBezTo>
                <a:cubicBezTo>
                  <a:pt x="1664" y="1973"/>
                  <a:pt x="1664" y="1973"/>
                  <a:pt x="1664" y="1973"/>
                </a:cubicBezTo>
                <a:cubicBezTo>
                  <a:pt x="1664" y="1762"/>
                  <a:pt x="1664" y="1762"/>
                  <a:pt x="1664" y="1762"/>
                </a:cubicBezTo>
                <a:cubicBezTo>
                  <a:pt x="1825" y="1762"/>
                  <a:pt x="1825" y="1762"/>
                  <a:pt x="1825" y="1762"/>
                </a:cubicBezTo>
                <a:cubicBezTo>
                  <a:pt x="1825" y="1662"/>
                  <a:pt x="1825" y="1662"/>
                  <a:pt x="1825" y="1662"/>
                </a:cubicBezTo>
                <a:cubicBezTo>
                  <a:pt x="1492" y="1662"/>
                  <a:pt x="1492" y="1662"/>
                  <a:pt x="1492" y="1662"/>
                </a:cubicBezTo>
                <a:cubicBezTo>
                  <a:pt x="1492" y="2442"/>
                  <a:pt x="1492" y="2442"/>
                  <a:pt x="1492" y="2442"/>
                </a:cubicBezTo>
                <a:cubicBezTo>
                  <a:pt x="1827" y="2442"/>
                  <a:pt x="1827" y="2442"/>
                  <a:pt x="1827" y="2442"/>
                </a:cubicBezTo>
                <a:close/>
                <a:moveTo>
                  <a:pt x="2293" y="2442"/>
                </a:moveTo>
                <a:cubicBezTo>
                  <a:pt x="2293" y="1662"/>
                  <a:pt x="2293" y="1662"/>
                  <a:pt x="2293" y="1662"/>
                </a:cubicBezTo>
                <a:cubicBezTo>
                  <a:pt x="2150" y="1662"/>
                  <a:pt x="2150" y="1662"/>
                  <a:pt x="2150" y="1662"/>
                </a:cubicBezTo>
                <a:cubicBezTo>
                  <a:pt x="2150" y="2018"/>
                  <a:pt x="2150" y="2018"/>
                  <a:pt x="2150" y="2018"/>
                </a:cubicBezTo>
                <a:cubicBezTo>
                  <a:pt x="2051" y="1662"/>
                  <a:pt x="2051" y="1662"/>
                  <a:pt x="2051" y="1662"/>
                </a:cubicBezTo>
                <a:cubicBezTo>
                  <a:pt x="1856" y="1662"/>
                  <a:pt x="1856" y="1662"/>
                  <a:pt x="1856" y="1662"/>
                </a:cubicBezTo>
                <a:cubicBezTo>
                  <a:pt x="1856" y="2442"/>
                  <a:pt x="1856" y="2442"/>
                  <a:pt x="1856" y="2442"/>
                </a:cubicBezTo>
                <a:cubicBezTo>
                  <a:pt x="1998" y="2442"/>
                  <a:pt x="1998" y="2442"/>
                  <a:pt x="1998" y="2442"/>
                </a:cubicBezTo>
                <a:cubicBezTo>
                  <a:pt x="1998" y="2027"/>
                  <a:pt x="1998" y="2027"/>
                  <a:pt x="1998" y="2027"/>
                </a:cubicBezTo>
                <a:cubicBezTo>
                  <a:pt x="2116" y="2442"/>
                  <a:pt x="2116" y="2442"/>
                  <a:pt x="2116" y="2442"/>
                </a:cubicBezTo>
                <a:cubicBezTo>
                  <a:pt x="2293" y="2442"/>
                  <a:pt x="2293" y="2442"/>
                  <a:pt x="2293" y="2442"/>
                </a:cubicBezTo>
                <a:close/>
                <a:moveTo>
                  <a:pt x="0" y="452"/>
                </a:moveTo>
                <a:cubicBezTo>
                  <a:pt x="3941" y="452"/>
                  <a:pt x="3941" y="452"/>
                  <a:pt x="3941" y="452"/>
                </a:cubicBezTo>
                <a:cubicBezTo>
                  <a:pt x="3631" y="0"/>
                  <a:pt x="3631" y="0"/>
                  <a:pt x="3631" y="0"/>
                </a:cubicBezTo>
                <a:cubicBezTo>
                  <a:pt x="310" y="0"/>
                  <a:pt x="310" y="0"/>
                  <a:pt x="310" y="0"/>
                </a:cubicBezTo>
                <a:cubicBezTo>
                  <a:pt x="0" y="452"/>
                  <a:pt x="0" y="452"/>
                  <a:pt x="0" y="452"/>
                </a:cubicBezTo>
                <a:close/>
                <a:moveTo>
                  <a:pt x="2936" y="575"/>
                </a:moveTo>
                <a:cubicBezTo>
                  <a:pt x="2041" y="575"/>
                  <a:pt x="2041" y="575"/>
                  <a:pt x="2041" y="575"/>
                </a:cubicBezTo>
                <a:cubicBezTo>
                  <a:pt x="2041" y="849"/>
                  <a:pt x="2041" y="849"/>
                  <a:pt x="2041" y="849"/>
                </a:cubicBezTo>
                <a:cubicBezTo>
                  <a:pt x="2041" y="1095"/>
                  <a:pt x="2242" y="1297"/>
                  <a:pt x="2488" y="1297"/>
                </a:cubicBezTo>
                <a:cubicBezTo>
                  <a:pt x="2488" y="1297"/>
                  <a:pt x="2488" y="1297"/>
                  <a:pt x="2488" y="1297"/>
                </a:cubicBezTo>
                <a:cubicBezTo>
                  <a:pt x="2734" y="1297"/>
                  <a:pt x="2936" y="1095"/>
                  <a:pt x="2936" y="849"/>
                </a:cubicBezTo>
                <a:cubicBezTo>
                  <a:pt x="2936" y="575"/>
                  <a:pt x="2936" y="575"/>
                  <a:pt x="2936" y="575"/>
                </a:cubicBezTo>
                <a:close/>
                <a:moveTo>
                  <a:pt x="1918" y="575"/>
                </a:moveTo>
                <a:cubicBezTo>
                  <a:pt x="1023" y="575"/>
                  <a:pt x="1023" y="575"/>
                  <a:pt x="1023" y="575"/>
                </a:cubicBezTo>
                <a:cubicBezTo>
                  <a:pt x="1023" y="849"/>
                  <a:pt x="1023" y="849"/>
                  <a:pt x="1023" y="849"/>
                </a:cubicBezTo>
                <a:cubicBezTo>
                  <a:pt x="1023" y="1095"/>
                  <a:pt x="1225" y="1297"/>
                  <a:pt x="1471" y="1297"/>
                </a:cubicBezTo>
                <a:cubicBezTo>
                  <a:pt x="1471" y="1297"/>
                  <a:pt x="1471" y="1297"/>
                  <a:pt x="1471" y="1297"/>
                </a:cubicBezTo>
                <a:cubicBezTo>
                  <a:pt x="1717" y="1297"/>
                  <a:pt x="1918" y="1095"/>
                  <a:pt x="1918" y="849"/>
                </a:cubicBezTo>
                <a:lnTo>
                  <a:pt x="1918" y="575"/>
                </a:lnTo>
                <a:close/>
              </a:path>
            </a:pathLst>
          </a:custGeom>
          <a:solidFill>
            <a:schemeClr val="bg1"/>
          </a:solidFill>
          <a:ln>
            <a:noFill/>
          </a:ln>
        </p:spPr>
        <p:txBody>
          <a:bodyPr anchor="ctr" anchorCtr="1"/>
          <a:lstStyle/>
          <a:p>
            <a:endParaRPr lang="zh-CN" altLang="en-US"/>
          </a:p>
        </p:txBody>
      </p:sp>
      <p:sp>
        <p:nvSpPr>
          <p:cNvPr id="21" name="矩形 20"/>
          <p:cNvSpPr/>
          <p:nvPr/>
        </p:nvSpPr>
        <p:spPr bwMode="auto">
          <a:xfrm>
            <a:off x="241033"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2" name="矩形 21"/>
          <p:cNvSpPr/>
          <p:nvPr/>
        </p:nvSpPr>
        <p:spPr bwMode="auto">
          <a:xfrm>
            <a:off x="2679433"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3" name="矩形 22"/>
          <p:cNvSpPr/>
          <p:nvPr/>
        </p:nvSpPr>
        <p:spPr bwMode="auto">
          <a:xfrm>
            <a:off x="5083605"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4" name="矩形 23"/>
          <p:cNvSpPr/>
          <p:nvPr/>
        </p:nvSpPr>
        <p:spPr bwMode="auto">
          <a:xfrm>
            <a:off x="7461723"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5" name="矩形 24"/>
          <p:cNvSpPr/>
          <p:nvPr/>
        </p:nvSpPr>
        <p:spPr bwMode="auto">
          <a:xfrm>
            <a:off x="9965849" y="908718"/>
            <a:ext cx="2085072" cy="444500"/>
          </a:xfrm>
          <a:prstGeom prst="rect">
            <a:avLst/>
          </a:prstGeom>
        </p:spPr>
        <p:txBody>
          <a:bodyPr/>
          <a:lstStyle/>
          <a:p>
            <a:pPr eaLnBrk="1" fontAlgn="auto" hangingPunct="1">
              <a:lnSpc>
                <a:spcPct val="90000"/>
              </a:lnSpc>
              <a:spcAft>
                <a:spcPts val="0"/>
              </a:spcAft>
              <a:defRPr/>
            </a:pPr>
            <a:r>
              <a:rPr lang="en-US" altLang="zh-CN" sz="1600"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1600" dirty="0">
              <a:solidFill>
                <a:schemeClr val="bg1"/>
              </a:solidFill>
              <a:latin typeface="微软雅黑" panose="020B0503020204020204" pitchFamily="34" charset="-122"/>
              <a:ea typeface="微软雅黑" panose="020B0503020204020204" pitchFamily="34" charset="-122"/>
              <a:cs typeface="+mj-cs"/>
            </a:endParaRPr>
          </a:p>
        </p:txBody>
      </p:sp>
      <p:sp>
        <p:nvSpPr>
          <p:cNvPr id="26" name="Shape 1586"/>
          <p:cNvSpPr>
            <a:spLocks noChangeArrowheads="1"/>
          </p:cNvSpPr>
          <p:nvPr/>
        </p:nvSpPr>
        <p:spPr bwMode="auto">
          <a:xfrm>
            <a:off x="5718764" y="3069788"/>
            <a:ext cx="5646438" cy="19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
        <p:nvSpPr>
          <p:cNvPr id="28" name="矩形 27"/>
          <p:cNvSpPr/>
          <p:nvPr/>
        </p:nvSpPr>
        <p:spPr bwMode="auto">
          <a:xfrm>
            <a:off x="870936" y="3085433"/>
            <a:ext cx="3272681" cy="444500"/>
          </a:xfrm>
          <a:prstGeom prst="rect">
            <a:avLst/>
          </a:prstGeom>
        </p:spPr>
        <p:txBody>
          <a:bodyPr/>
          <a:lstStyle/>
          <a:p>
            <a:pPr eaLnBrk="1" fontAlgn="auto" hangingPunct="1">
              <a:lnSpc>
                <a:spcPct val="90000"/>
              </a:lnSpc>
              <a:spcAft>
                <a:spcPts val="0"/>
              </a:spcAft>
              <a:defRPr/>
            </a:pPr>
            <a:r>
              <a:rPr lang="en-US" altLang="zh-CN" sz="3600" b="1" dirty="0">
                <a:latin typeface="微软雅黑" panose="020B0503020204020204" pitchFamily="34" charset="-122"/>
                <a:ea typeface="微软雅黑" panose="020B0503020204020204" pitchFamily="34" charset="-122"/>
                <a:cs typeface="+mj-cs"/>
              </a:rPr>
              <a:t>ENTER </a:t>
            </a:r>
            <a:endParaRPr lang="en-US" altLang="zh-CN" sz="3600" b="1" dirty="0" smtClean="0">
              <a:latin typeface="微软雅黑" panose="020B0503020204020204" pitchFamily="34" charset="-122"/>
              <a:ea typeface="微软雅黑" panose="020B0503020204020204" pitchFamily="34" charset="-122"/>
              <a:cs typeface="+mj-cs"/>
            </a:endParaRPr>
          </a:p>
          <a:p>
            <a:pPr eaLnBrk="1" fontAlgn="auto" hangingPunct="1">
              <a:lnSpc>
                <a:spcPct val="90000"/>
              </a:lnSpc>
              <a:spcAft>
                <a:spcPts val="0"/>
              </a:spcAft>
              <a:defRPr/>
            </a:pPr>
            <a:r>
              <a:rPr lang="en-US" altLang="zh-CN" sz="3600" b="1" dirty="0" smtClean="0">
                <a:latin typeface="微软雅黑" panose="020B0503020204020204" pitchFamily="34" charset="-122"/>
                <a:ea typeface="微软雅黑" panose="020B0503020204020204" pitchFamily="34" charset="-122"/>
                <a:cs typeface="+mj-cs"/>
              </a:rPr>
              <a:t>YOUR </a:t>
            </a:r>
            <a:r>
              <a:rPr lang="en-US" altLang="zh-CN" sz="3600" b="1" dirty="0">
                <a:latin typeface="微软雅黑" panose="020B0503020204020204" pitchFamily="34" charset="-122"/>
                <a:ea typeface="微软雅黑" panose="020B0503020204020204" pitchFamily="34" charset="-122"/>
                <a:cs typeface="+mj-cs"/>
              </a:rPr>
              <a:t>TITLE</a:t>
            </a:r>
            <a:endParaRPr lang="zh-CN" altLang="en-US" sz="3600" b="1" dirty="0">
              <a:latin typeface="微软雅黑" panose="020B0503020204020204" pitchFamily="34" charset="-122"/>
              <a:ea typeface="微软雅黑" panose="020B0503020204020204" pitchFamily="34" charset="-122"/>
              <a:cs typeface="+mj-cs"/>
            </a:endParaRPr>
          </a:p>
        </p:txBody>
      </p:sp>
      <p:sp>
        <p:nvSpPr>
          <p:cNvPr id="30" name="矩形 29"/>
          <p:cNvSpPr/>
          <p:nvPr/>
        </p:nvSpPr>
        <p:spPr bwMode="auto">
          <a:xfrm>
            <a:off x="935104" y="4389184"/>
            <a:ext cx="3272681" cy="444500"/>
          </a:xfrm>
          <a:prstGeom prst="rect">
            <a:avLst/>
          </a:prstGeom>
        </p:spPr>
        <p:txBody>
          <a:bodyPr/>
          <a:lstStyle/>
          <a:p>
            <a:pPr eaLnBrk="1" fontAlgn="auto" hangingPunct="1">
              <a:lnSpc>
                <a:spcPct val="90000"/>
              </a:lnSpc>
              <a:spcAft>
                <a:spcPts val="0"/>
              </a:spcAft>
              <a:defRPr/>
            </a:pPr>
            <a:r>
              <a:rPr lang="en-US" altLang="zh-CN" dirty="0">
                <a:latin typeface="微软雅黑" panose="020B0503020204020204" pitchFamily="34" charset="-122"/>
                <a:ea typeface="微软雅黑" panose="020B0503020204020204" pitchFamily="34" charset="-122"/>
                <a:cs typeface="+mj-cs"/>
              </a:rPr>
              <a:t>ENTER </a:t>
            </a:r>
            <a:r>
              <a:rPr lang="en-US" altLang="zh-CN" dirty="0" smtClean="0">
                <a:latin typeface="微软雅黑" panose="020B0503020204020204" pitchFamily="34" charset="-122"/>
                <a:ea typeface="微软雅黑" panose="020B0503020204020204" pitchFamily="34" charset="-122"/>
                <a:cs typeface="+mj-cs"/>
              </a:rPr>
              <a:t>YOUR </a:t>
            </a:r>
            <a:r>
              <a:rPr lang="en-US" altLang="zh-CN" dirty="0">
                <a:latin typeface="微软雅黑" panose="020B0503020204020204" pitchFamily="34" charset="-122"/>
                <a:ea typeface="微软雅黑" panose="020B0503020204020204" pitchFamily="34" charset="-122"/>
                <a:cs typeface="+mj-cs"/>
              </a:rPr>
              <a:t>TITLE</a:t>
            </a:r>
            <a:endParaRPr lang="zh-CN" altLang="en-US" dirty="0">
              <a:latin typeface="微软雅黑" panose="020B0503020204020204" pitchFamily="34" charset="-122"/>
              <a:ea typeface="微软雅黑" panose="020B0503020204020204" pitchFamily="34" charset="-122"/>
              <a:cs typeface="+mj-cs"/>
            </a:endParaRPr>
          </a:p>
        </p:txBody>
      </p:sp>
      <p:cxnSp>
        <p:nvCxnSpPr>
          <p:cNvPr id="32" name="直接连接符 31"/>
          <p:cNvCxnSpPr/>
          <p:nvPr/>
        </p:nvCxnSpPr>
        <p:spPr>
          <a:xfrm>
            <a:off x="994611" y="4758378"/>
            <a:ext cx="2662989" cy="0"/>
          </a:xfrm>
          <a:prstGeom prst="line">
            <a:avLst/>
          </a:prstGeom>
          <a:ln w="57150">
            <a:solidFill>
              <a:srgbClr val="255D9A"/>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272370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bwMode="auto">
          <a:xfrm>
            <a:off x="0" y="297780"/>
            <a:ext cx="4170546" cy="551115"/>
          </a:xfrm>
          <a:prstGeom prst="rect">
            <a:avLst/>
          </a:prstGeom>
        </p:spPr>
        <p:txBody>
          <a:bodyPr/>
          <a:lstStyle/>
          <a:p>
            <a:pPr eaLnBrk="1" fontAlgn="auto" hangingPunct="1">
              <a:lnSpc>
                <a:spcPct val="90000"/>
              </a:lnSpc>
              <a:spcAft>
                <a:spcPts val="0"/>
              </a:spcAft>
              <a:defRPr/>
            </a:pPr>
            <a:r>
              <a:rPr lang="en-US" altLang="zh-CN" sz="3200" b="1" dirty="0">
                <a:solidFill>
                  <a:srgbClr val="255D9A"/>
                </a:solidFill>
                <a:latin typeface="微软雅黑" panose="020B0503020204020204" pitchFamily="34" charset="-122"/>
                <a:ea typeface="微软雅黑" panose="020B0503020204020204" pitchFamily="34" charset="-122"/>
                <a:cs typeface="+mj-cs"/>
              </a:rPr>
              <a:t>ENTER YOUR TITLE</a:t>
            </a:r>
            <a:endParaRPr lang="zh-CN" altLang="en-US" sz="3200" b="1" dirty="0">
              <a:solidFill>
                <a:srgbClr val="255D9A"/>
              </a:solidFill>
              <a:latin typeface="微软雅黑" panose="020B0503020204020204" pitchFamily="34" charset="-122"/>
              <a:ea typeface="微软雅黑" panose="020B0503020204020204" pitchFamily="34" charset="-122"/>
              <a:cs typeface="+mj-cs"/>
            </a:endParaRPr>
          </a:p>
        </p:txBody>
      </p:sp>
      <p:cxnSp>
        <p:nvCxnSpPr>
          <p:cNvPr id="5" name="直接连接符 4"/>
          <p:cNvCxnSpPr/>
          <p:nvPr/>
        </p:nvCxnSpPr>
        <p:spPr>
          <a:xfrm>
            <a:off x="0" y="913064"/>
            <a:ext cx="2021305" cy="0"/>
          </a:xfrm>
          <a:prstGeom prst="line">
            <a:avLst/>
          </a:prstGeom>
          <a:ln w="57150">
            <a:solidFill>
              <a:srgbClr val="255D9A"/>
            </a:solidFill>
          </a:ln>
        </p:spPr>
        <p:style>
          <a:lnRef idx="1">
            <a:schemeClr val="accent1"/>
          </a:lnRef>
          <a:fillRef idx="0">
            <a:schemeClr val="accent1"/>
          </a:fillRef>
          <a:effectRef idx="0">
            <a:schemeClr val="accent1"/>
          </a:effectRef>
          <a:fontRef idx="minor">
            <a:schemeClr val="tx1"/>
          </a:fontRef>
        </p:style>
      </p:cxnSp>
      <p:grpSp>
        <p:nvGrpSpPr>
          <p:cNvPr id="7" name="组合 59"/>
          <p:cNvGrpSpPr>
            <a:grpSpLocks/>
          </p:cNvGrpSpPr>
          <p:nvPr/>
        </p:nvGrpSpPr>
        <p:grpSpPr bwMode="auto">
          <a:xfrm>
            <a:off x="10945813" y="163513"/>
            <a:ext cx="919162" cy="806450"/>
            <a:chOff x="8553744" y="4321564"/>
            <a:chExt cx="1329508" cy="1163876"/>
          </a:xfrm>
        </p:grpSpPr>
        <p:sp>
          <p:nvSpPr>
            <p:cNvPr id="8" name="文本框 2"/>
            <p:cNvSpPr>
              <a:spLocks noChangeArrowheads="1"/>
            </p:cNvSpPr>
            <p:nvPr/>
          </p:nvSpPr>
          <p:spPr bwMode="auto">
            <a:xfrm>
              <a:off x="8574409" y="4369676"/>
              <a:ext cx="1308843" cy="102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LOGO</a:t>
              </a:r>
              <a:endParaRPr lang="zh-CN" altLang="en-US" sz="2000" dirty="0">
                <a:solidFill>
                  <a:schemeClr val="tx1">
                    <a:lumMod val="50000"/>
                    <a:lumOff val="50000"/>
                  </a:schemeClr>
                </a:solidFill>
                <a:latin typeface="+mn-lt"/>
                <a:ea typeface="方正兰亭超细黑简体" pitchFamily="2" charset="-122"/>
                <a:sym typeface="方正兰亭超细黑简体" pitchFamily="2" charset="-122"/>
              </a:endParaRPr>
            </a:p>
          </p:txBody>
        </p:sp>
        <p:sp>
          <p:nvSpPr>
            <p:cNvPr id="9" name="矩形 8"/>
            <p:cNvSpPr/>
            <p:nvPr/>
          </p:nvSpPr>
          <p:spPr>
            <a:xfrm>
              <a:off x="8553744" y="4321564"/>
              <a:ext cx="1299658" cy="1163876"/>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
        <p:nvSpPr>
          <p:cNvPr id="12" name="KSO_Shape"/>
          <p:cNvSpPr>
            <a:spLocks/>
          </p:cNvSpPr>
          <p:nvPr/>
        </p:nvSpPr>
        <p:spPr bwMode="auto">
          <a:xfrm>
            <a:off x="9197474" y="4561390"/>
            <a:ext cx="1905000" cy="1355725"/>
          </a:xfrm>
          <a:custGeom>
            <a:avLst/>
            <a:gdLst>
              <a:gd name="T0" fmla="*/ 1091648 w 2509838"/>
              <a:gd name="T1" fmla="*/ 1608111 h 1787526"/>
              <a:gd name="T2" fmla="*/ 1364673 w 2509838"/>
              <a:gd name="T3" fmla="*/ 1644625 h 1787526"/>
              <a:gd name="T4" fmla="*/ 1419551 w 2509838"/>
              <a:gd name="T5" fmla="*/ 1603152 h 1787526"/>
              <a:gd name="T6" fmla="*/ 2438407 w 2509838"/>
              <a:gd name="T7" fmla="*/ 1567539 h 1787526"/>
              <a:gd name="T8" fmla="*/ 2487842 w 2509838"/>
              <a:gd name="T9" fmla="*/ 1592108 h 1787526"/>
              <a:gd name="T10" fmla="*/ 2509611 w 2509838"/>
              <a:gd name="T11" fmla="*/ 1640568 h 1787526"/>
              <a:gd name="T12" fmla="*/ 2495552 w 2509838"/>
              <a:gd name="T13" fmla="*/ 1753040 h 1787526"/>
              <a:gd name="T14" fmla="*/ 2450426 w 2509838"/>
              <a:gd name="T15" fmla="*/ 1783920 h 1787526"/>
              <a:gd name="T16" fmla="*/ 55558 w 2509838"/>
              <a:gd name="T17" fmla="*/ 1782793 h 1787526"/>
              <a:gd name="T18" fmla="*/ 12472 w 2509838"/>
              <a:gd name="T19" fmla="*/ 1750110 h 1787526"/>
              <a:gd name="T20" fmla="*/ 680 w 2509838"/>
              <a:gd name="T21" fmla="*/ 1636736 h 1787526"/>
              <a:gd name="T22" fmla="*/ 24717 w 2509838"/>
              <a:gd name="T23" fmla="*/ 1589628 h 1787526"/>
              <a:gd name="T24" fmla="*/ 75740 w 2509838"/>
              <a:gd name="T25" fmla="*/ 1567089 h 1787526"/>
              <a:gd name="T26" fmla="*/ 933501 w 2509838"/>
              <a:gd name="T27" fmla="*/ 749091 h 1787526"/>
              <a:gd name="T28" fmla="*/ 932155 w 2509838"/>
              <a:gd name="T29" fmla="*/ 1160902 h 1787526"/>
              <a:gd name="T30" fmla="*/ 829865 w 2509838"/>
              <a:gd name="T31" fmla="*/ 1167944 h 1787526"/>
              <a:gd name="T32" fmla="*/ 814387 w 2509838"/>
              <a:gd name="T33" fmla="*/ 760448 h 1787526"/>
              <a:gd name="T34" fmla="*/ 837043 w 2509838"/>
              <a:gd name="T35" fmla="*/ 738188 h 1787526"/>
              <a:gd name="T36" fmla="*/ 1416304 w 2509838"/>
              <a:gd name="T37" fmla="*/ 686474 h 1787526"/>
              <a:gd name="T38" fmla="*/ 1412034 w 2509838"/>
              <a:gd name="T39" fmla="*/ 1161601 h 1787526"/>
              <a:gd name="T40" fmla="*/ 1308659 w 2509838"/>
              <a:gd name="T41" fmla="*/ 1166588 h 1787526"/>
              <a:gd name="T42" fmla="*/ 1296074 w 2509838"/>
              <a:gd name="T43" fmla="*/ 694181 h 1787526"/>
              <a:gd name="T44" fmla="*/ 988416 w 2509838"/>
              <a:gd name="T45" fmla="*/ 671513 h 1787526"/>
              <a:gd name="T46" fmla="*/ 1088565 w 2509838"/>
              <a:gd name="T47" fmla="*/ 688968 h 1787526"/>
              <a:gd name="T48" fmla="*/ 1081281 w 2509838"/>
              <a:gd name="T49" fmla="*/ 1163414 h 1787526"/>
              <a:gd name="T50" fmla="*/ 976581 w 2509838"/>
              <a:gd name="T51" fmla="*/ 1165228 h 1787526"/>
              <a:gd name="T52" fmla="*/ 966338 w 2509838"/>
              <a:gd name="T53" fmla="*/ 691461 h 1787526"/>
              <a:gd name="T54" fmla="*/ 1546133 w 2509838"/>
              <a:gd name="T55" fmla="*/ 590550 h 1787526"/>
              <a:gd name="T56" fmla="*/ 1571170 w 2509838"/>
              <a:gd name="T57" fmla="*/ 617105 h 1787526"/>
              <a:gd name="T58" fmla="*/ 1558196 w 2509838"/>
              <a:gd name="T59" fmla="*/ 1165903 h 1787526"/>
              <a:gd name="T60" fmla="*/ 1453496 w 2509838"/>
              <a:gd name="T61" fmla="*/ 1160229 h 1787526"/>
              <a:gd name="T62" fmla="*/ 1449399 w 2509838"/>
              <a:gd name="T63" fmla="*/ 608026 h 1787526"/>
              <a:gd name="T64" fmla="*/ 1229322 w 2509838"/>
              <a:gd name="T65" fmla="*/ 590777 h 1787526"/>
              <a:gd name="T66" fmla="*/ 1252538 w 2509838"/>
              <a:gd name="T67" fmla="*/ 620282 h 1787526"/>
              <a:gd name="T68" fmla="*/ 1236833 w 2509838"/>
              <a:gd name="T69" fmla="*/ 1167492 h 1787526"/>
              <a:gd name="T70" fmla="*/ 1132815 w 2509838"/>
              <a:gd name="T71" fmla="*/ 1157959 h 1787526"/>
              <a:gd name="T72" fmla="*/ 1131450 w 2509838"/>
              <a:gd name="T73" fmla="*/ 605303 h 1787526"/>
              <a:gd name="T74" fmla="*/ 1713065 w 2509838"/>
              <a:gd name="T75" fmla="*/ 508680 h 1787526"/>
              <a:gd name="T76" fmla="*/ 1733550 w 2509838"/>
              <a:gd name="T77" fmla="*/ 545860 h 1787526"/>
              <a:gd name="T78" fmla="*/ 1715797 w 2509838"/>
              <a:gd name="T79" fmla="*/ 1168174 h 1787526"/>
              <a:gd name="T80" fmla="*/ 1612689 w 2509838"/>
              <a:gd name="T81" fmla="*/ 1153438 h 1787526"/>
              <a:gd name="T82" fmla="*/ 1614055 w 2509838"/>
              <a:gd name="T83" fmla="*/ 521829 h 1787526"/>
              <a:gd name="T84" fmla="*/ 1733550 w 2509838"/>
              <a:gd name="T85" fmla="*/ 464215 h 1787526"/>
              <a:gd name="T86" fmla="*/ 1501548 w 2509838"/>
              <a:gd name="T87" fmla="*/ 379141 h 1787526"/>
              <a:gd name="T88" fmla="*/ 188232 w 2509838"/>
              <a:gd name="T89" fmla="*/ 103187 h 1787526"/>
              <a:gd name="T90" fmla="*/ 158976 w 2509838"/>
              <a:gd name="T91" fmla="*/ 139700 h 1787526"/>
              <a:gd name="T92" fmla="*/ 160110 w 2509838"/>
              <a:gd name="T93" fmla="*/ 1353684 h 1787526"/>
              <a:gd name="T94" fmla="*/ 191407 w 2509838"/>
              <a:gd name="T95" fmla="*/ 1389063 h 1787526"/>
              <a:gd name="T96" fmla="*/ 2288041 w 2509838"/>
              <a:gd name="T97" fmla="*/ 1398588 h 1787526"/>
              <a:gd name="T98" fmla="*/ 2332945 w 2509838"/>
              <a:gd name="T99" fmla="*/ 1378857 h 1787526"/>
              <a:gd name="T100" fmla="*/ 2354036 w 2509838"/>
              <a:gd name="T101" fmla="*/ 1337129 h 1787526"/>
              <a:gd name="T102" fmla="*/ 2343830 w 2509838"/>
              <a:gd name="T103" fmla="*/ 124505 h 1787526"/>
              <a:gd name="T104" fmla="*/ 2305957 w 2509838"/>
              <a:gd name="T105" fmla="*/ 95704 h 1787526"/>
              <a:gd name="T106" fmla="*/ 2436813 w 2509838"/>
              <a:gd name="T107" fmla="*/ 680 h 1787526"/>
              <a:gd name="T108" fmla="*/ 2486479 w 2509838"/>
              <a:gd name="T109" fmla="*/ 25400 h 1787526"/>
              <a:gd name="T110" fmla="*/ 2508250 w 2509838"/>
              <a:gd name="T111" fmla="*/ 74159 h 1787526"/>
              <a:gd name="T112" fmla="*/ 2493963 w 2509838"/>
              <a:gd name="T113" fmla="*/ 1455965 h 1787526"/>
              <a:gd name="T114" fmla="*/ 2449286 w 2509838"/>
              <a:gd name="T115" fmla="*/ 1487034 h 1787526"/>
              <a:gd name="T116" fmla="*/ 57150 w 2509838"/>
              <a:gd name="T117" fmla="*/ 1485674 h 1787526"/>
              <a:gd name="T118" fmla="*/ 13833 w 2509838"/>
              <a:gd name="T119" fmla="*/ 1452790 h 1787526"/>
              <a:gd name="T120" fmla="*/ 2041 w 2509838"/>
              <a:gd name="T121" fmla="*/ 70304 h 1787526"/>
              <a:gd name="T122" fmla="*/ 26307 w 2509838"/>
              <a:gd name="T123" fmla="*/ 22905 h 1787526"/>
              <a:gd name="T124" fmla="*/ 77333 w 2509838"/>
              <a:gd name="T125" fmla="*/ 227 h 1787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509838" h="1787526">
                <a:moveTo>
                  <a:pt x="80048" y="1566863"/>
                </a:moveTo>
                <a:lnTo>
                  <a:pt x="84357" y="1566863"/>
                </a:lnTo>
                <a:lnTo>
                  <a:pt x="1096637" y="1566863"/>
                </a:lnTo>
                <a:lnTo>
                  <a:pt x="1094823" y="1569568"/>
                </a:lnTo>
                <a:lnTo>
                  <a:pt x="1093235" y="1572498"/>
                </a:lnTo>
                <a:lnTo>
                  <a:pt x="1092102" y="1575879"/>
                </a:lnTo>
                <a:lnTo>
                  <a:pt x="1090968" y="1579035"/>
                </a:lnTo>
                <a:lnTo>
                  <a:pt x="1090287" y="1582415"/>
                </a:lnTo>
                <a:lnTo>
                  <a:pt x="1089607" y="1585571"/>
                </a:lnTo>
                <a:lnTo>
                  <a:pt x="1089380" y="1589177"/>
                </a:lnTo>
                <a:lnTo>
                  <a:pt x="1089154" y="1592558"/>
                </a:lnTo>
                <a:lnTo>
                  <a:pt x="1089380" y="1597968"/>
                </a:lnTo>
                <a:lnTo>
                  <a:pt x="1090287" y="1603152"/>
                </a:lnTo>
                <a:lnTo>
                  <a:pt x="1091648" y="1608111"/>
                </a:lnTo>
                <a:lnTo>
                  <a:pt x="1093689" y="1612844"/>
                </a:lnTo>
                <a:lnTo>
                  <a:pt x="1095957" y="1617352"/>
                </a:lnTo>
                <a:lnTo>
                  <a:pt x="1098678" y="1621634"/>
                </a:lnTo>
                <a:lnTo>
                  <a:pt x="1101853" y="1625692"/>
                </a:lnTo>
                <a:lnTo>
                  <a:pt x="1105481" y="1629523"/>
                </a:lnTo>
                <a:lnTo>
                  <a:pt x="1109563" y="1632679"/>
                </a:lnTo>
                <a:lnTo>
                  <a:pt x="1113871" y="1635834"/>
                </a:lnTo>
                <a:lnTo>
                  <a:pt x="1118633" y="1638314"/>
                </a:lnTo>
                <a:lnTo>
                  <a:pt x="1123395" y="1640568"/>
                </a:lnTo>
                <a:lnTo>
                  <a:pt x="1128611" y="1642371"/>
                </a:lnTo>
                <a:lnTo>
                  <a:pt x="1134053" y="1643498"/>
                </a:lnTo>
                <a:lnTo>
                  <a:pt x="1139496" y="1644174"/>
                </a:lnTo>
                <a:lnTo>
                  <a:pt x="1145391" y="1644625"/>
                </a:lnTo>
                <a:lnTo>
                  <a:pt x="1364673" y="1644625"/>
                </a:lnTo>
                <a:lnTo>
                  <a:pt x="1370343" y="1644174"/>
                </a:lnTo>
                <a:lnTo>
                  <a:pt x="1376012" y="1643498"/>
                </a:lnTo>
                <a:lnTo>
                  <a:pt x="1381227" y="1642371"/>
                </a:lnTo>
                <a:lnTo>
                  <a:pt x="1386443" y="1640568"/>
                </a:lnTo>
                <a:lnTo>
                  <a:pt x="1391432" y="1638314"/>
                </a:lnTo>
                <a:lnTo>
                  <a:pt x="1396194" y="1635834"/>
                </a:lnTo>
                <a:lnTo>
                  <a:pt x="1400502" y="1632679"/>
                </a:lnTo>
                <a:lnTo>
                  <a:pt x="1404357" y="1629523"/>
                </a:lnTo>
                <a:lnTo>
                  <a:pt x="1407986" y="1625692"/>
                </a:lnTo>
                <a:lnTo>
                  <a:pt x="1411160" y="1621634"/>
                </a:lnTo>
                <a:lnTo>
                  <a:pt x="1414108" y="1617352"/>
                </a:lnTo>
                <a:lnTo>
                  <a:pt x="1416376" y="1612844"/>
                </a:lnTo>
                <a:lnTo>
                  <a:pt x="1418417" y="1608111"/>
                </a:lnTo>
                <a:lnTo>
                  <a:pt x="1419551" y="1603152"/>
                </a:lnTo>
                <a:lnTo>
                  <a:pt x="1420684" y="1597968"/>
                </a:lnTo>
                <a:lnTo>
                  <a:pt x="1420911" y="1592558"/>
                </a:lnTo>
                <a:lnTo>
                  <a:pt x="1420684" y="1589177"/>
                </a:lnTo>
                <a:lnTo>
                  <a:pt x="1420231" y="1585571"/>
                </a:lnTo>
                <a:lnTo>
                  <a:pt x="1419551" y="1582415"/>
                </a:lnTo>
                <a:lnTo>
                  <a:pt x="1418870" y="1579035"/>
                </a:lnTo>
                <a:lnTo>
                  <a:pt x="1417737" y="1575879"/>
                </a:lnTo>
                <a:lnTo>
                  <a:pt x="1416603" y="1572498"/>
                </a:lnTo>
                <a:lnTo>
                  <a:pt x="1415015" y="1569568"/>
                </a:lnTo>
                <a:lnTo>
                  <a:pt x="1413201" y="1566863"/>
                </a:lnTo>
                <a:lnTo>
                  <a:pt x="2425481" y="1566863"/>
                </a:lnTo>
                <a:lnTo>
                  <a:pt x="2429790" y="1566863"/>
                </a:lnTo>
                <a:lnTo>
                  <a:pt x="2434099" y="1567089"/>
                </a:lnTo>
                <a:lnTo>
                  <a:pt x="2438407" y="1567539"/>
                </a:lnTo>
                <a:lnTo>
                  <a:pt x="2442489" y="1568216"/>
                </a:lnTo>
                <a:lnTo>
                  <a:pt x="2446571" y="1569117"/>
                </a:lnTo>
                <a:lnTo>
                  <a:pt x="2450426" y="1570244"/>
                </a:lnTo>
                <a:lnTo>
                  <a:pt x="2454507" y="1571596"/>
                </a:lnTo>
                <a:lnTo>
                  <a:pt x="2458362" y="1572723"/>
                </a:lnTo>
                <a:lnTo>
                  <a:pt x="2462217" y="1574301"/>
                </a:lnTo>
                <a:lnTo>
                  <a:pt x="2465619" y="1576104"/>
                </a:lnTo>
                <a:lnTo>
                  <a:pt x="2469247" y="1578133"/>
                </a:lnTo>
                <a:lnTo>
                  <a:pt x="2472422" y="1580162"/>
                </a:lnTo>
                <a:lnTo>
                  <a:pt x="2476050" y="1581965"/>
                </a:lnTo>
                <a:lnTo>
                  <a:pt x="2478998" y="1584669"/>
                </a:lnTo>
                <a:lnTo>
                  <a:pt x="2482173" y="1586923"/>
                </a:lnTo>
                <a:lnTo>
                  <a:pt x="2485121" y="1589628"/>
                </a:lnTo>
                <a:lnTo>
                  <a:pt x="2487842" y="1592108"/>
                </a:lnTo>
                <a:lnTo>
                  <a:pt x="2490336" y="1595038"/>
                </a:lnTo>
                <a:lnTo>
                  <a:pt x="2492831" y="1597968"/>
                </a:lnTo>
                <a:lnTo>
                  <a:pt x="2495552" y="1601123"/>
                </a:lnTo>
                <a:lnTo>
                  <a:pt x="2497366" y="1604054"/>
                </a:lnTo>
                <a:lnTo>
                  <a:pt x="2499407" y="1607434"/>
                </a:lnTo>
                <a:lnTo>
                  <a:pt x="2501448" y="1610815"/>
                </a:lnTo>
                <a:lnTo>
                  <a:pt x="2503035" y="1614196"/>
                </a:lnTo>
                <a:lnTo>
                  <a:pt x="2504623" y="1618028"/>
                </a:lnTo>
                <a:lnTo>
                  <a:pt x="2505983" y="1621409"/>
                </a:lnTo>
                <a:lnTo>
                  <a:pt x="2507117" y="1625241"/>
                </a:lnTo>
                <a:lnTo>
                  <a:pt x="2508024" y="1629073"/>
                </a:lnTo>
                <a:lnTo>
                  <a:pt x="2508704" y="1632679"/>
                </a:lnTo>
                <a:lnTo>
                  <a:pt x="2509385" y="1636736"/>
                </a:lnTo>
                <a:lnTo>
                  <a:pt x="2509611" y="1640568"/>
                </a:lnTo>
                <a:lnTo>
                  <a:pt x="2509838" y="1644625"/>
                </a:lnTo>
                <a:lnTo>
                  <a:pt x="2509838" y="1709764"/>
                </a:lnTo>
                <a:lnTo>
                  <a:pt x="2509611" y="1713822"/>
                </a:lnTo>
                <a:lnTo>
                  <a:pt x="2509385" y="1717428"/>
                </a:lnTo>
                <a:lnTo>
                  <a:pt x="2508704" y="1721485"/>
                </a:lnTo>
                <a:lnTo>
                  <a:pt x="2508024" y="1725317"/>
                </a:lnTo>
                <a:lnTo>
                  <a:pt x="2507117" y="1729148"/>
                </a:lnTo>
                <a:lnTo>
                  <a:pt x="2505983" y="1732755"/>
                </a:lnTo>
                <a:lnTo>
                  <a:pt x="2504623" y="1736361"/>
                </a:lnTo>
                <a:lnTo>
                  <a:pt x="2503035" y="1740193"/>
                </a:lnTo>
                <a:lnTo>
                  <a:pt x="2501448" y="1743348"/>
                </a:lnTo>
                <a:lnTo>
                  <a:pt x="2499407" y="1746955"/>
                </a:lnTo>
                <a:lnTo>
                  <a:pt x="2497366" y="1750110"/>
                </a:lnTo>
                <a:lnTo>
                  <a:pt x="2495552" y="1753040"/>
                </a:lnTo>
                <a:lnTo>
                  <a:pt x="2492831" y="1756421"/>
                </a:lnTo>
                <a:lnTo>
                  <a:pt x="2490336" y="1759126"/>
                </a:lnTo>
                <a:lnTo>
                  <a:pt x="2487842" y="1762282"/>
                </a:lnTo>
                <a:lnTo>
                  <a:pt x="2485121" y="1764761"/>
                </a:lnTo>
                <a:lnTo>
                  <a:pt x="2482173" y="1767466"/>
                </a:lnTo>
                <a:lnTo>
                  <a:pt x="2478998" y="1769720"/>
                </a:lnTo>
                <a:lnTo>
                  <a:pt x="2476050" y="1772199"/>
                </a:lnTo>
                <a:lnTo>
                  <a:pt x="2472422" y="1774228"/>
                </a:lnTo>
                <a:lnTo>
                  <a:pt x="2469247" y="1776256"/>
                </a:lnTo>
                <a:lnTo>
                  <a:pt x="2465619" y="1778285"/>
                </a:lnTo>
                <a:lnTo>
                  <a:pt x="2462217" y="1780088"/>
                </a:lnTo>
                <a:lnTo>
                  <a:pt x="2458362" y="1781440"/>
                </a:lnTo>
                <a:lnTo>
                  <a:pt x="2454507" y="1782793"/>
                </a:lnTo>
                <a:lnTo>
                  <a:pt x="2450426" y="1783920"/>
                </a:lnTo>
                <a:lnTo>
                  <a:pt x="2446571" y="1785272"/>
                </a:lnTo>
                <a:lnTo>
                  <a:pt x="2442489" y="1785948"/>
                </a:lnTo>
                <a:lnTo>
                  <a:pt x="2438407" y="1786850"/>
                </a:lnTo>
                <a:lnTo>
                  <a:pt x="2434099" y="1787301"/>
                </a:lnTo>
                <a:lnTo>
                  <a:pt x="2429790" y="1787526"/>
                </a:lnTo>
                <a:lnTo>
                  <a:pt x="2425481" y="1787526"/>
                </a:lnTo>
                <a:lnTo>
                  <a:pt x="84357" y="1787526"/>
                </a:lnTo>
                <a:lnTo>
                  <a:pt x="80048" y="1787526"/>
                </a:lnTo>
                <a:lnTo>
                  <a:pt x="75740" y="1787301"/>
                </a:lnTo>
                <a:lnTo>
                  <a:pt x="71431" y="1786850"/>
                </a:lnTo>
                <a:lnTo>
                  <a:pt x="67349" y="1785948"/>
                </a:lnTo>
                <a:lnTo>
                  <a:pt x="63494" y="1785272"/>
                </a:lnTo>
                <a:lnTo>
                  <a:pt x="59413" y="1783920"/>
                </a:lnTo>
                <a:lnTo>
                  <a:pt x="55558" y="1782793"/>
                </a:lnTo>
                <a:lnTo>
                  <a:pt x="51476" y="1781440"/>
                </a:lnTo>
                <a:lnTo>
                  <a:pt x="48074" y="1780088"/>
                </a:lnTo>
                <a:lnTo>
                  <a:pt x="44219" y="1778285"/>
                </a:lnTo>
                <a:lnTo>
                  <a:pt x="40591" y="1776256"/>
                </a:lnTo>
                <a:lnTo>
                  <a:pt x="37416" y="1774228"/>
                </a:lnTo>
                <a:lnTo>
                  <a:pt x="33788" y="1772199"/>
                </a:lnTo>
                <a:lnTo>
                  <a:pt x="30840" y="1769720"/>
                </a:lnTo>
                <a:lnTo>
                  <a:pt x="27892" y="1767466"/>
                </a:lnTo>
                <a:lnTo>
                  <a:pt x="24717" y="1764761"/>
                </a:lnTo>
                <a:lnTo>
                  <a:pt x="21996" y="1762282"/>
                </a:lnTo>
                <a:lnTo>
                  <a:pt x="19502" y="1759126"/>
                </a:lnTo>
                <a:lnTo>
                  <a:pt x="17007" y="1756421"/>
                </a:lnTo>
                <a:lnTo>
                  <a:pt x="14513" y="1753040"/>
                </a:lnTo>
                <a:lnTo>
                  <a:pt x="12472" y="1750110"/>
                </a:lnTo>
                <a:lnTo>
                  <a:pt x="10431" y="1746955"/>
                </a:lnTo>
                <a:lnTo>
                  <a:pt x="8390" y="1743348"/>
                </a:lnTo>
                <a:lnTo>
                  <a:pt x="6803" y="1740193"/>
                </a:lnTo>
                <a:lnTo>
                  <a:pt x="5442" y="1736361"/>
                </a:lnTo>
                <a:lnTo>
                  <a:pt x="3855" y="1732755"/>
                </a:lnTo>
                <a:lnTo>
                  <a:pt x="2948" y="1729148"/>
                </a:lnTo>
                <a:lnTo>
                  <a:pt x="1814" y="1725317"/>
                </a:lnTo>
                <a:lnTo>
                  <a:pt x="1134" y="1721485"/>
                </a:lnTo>
                <a:lnTo>
                  <a:pt x="680" y="1717428"/>
                </a:lnTo>
                <a:lnTo>
                  <a:pt x="227" y="1713822"/>
                </a:lnTo>
                <a:lnTo>
                  <a:pt x="0" y="1709764"/>
                </a:lnTo>
                <a:lnTo>
                  <a:pt x="0" y="1644625"/>
                </a:lnTo>
                <a:lnTo>
                  <a:pt x="227" y="1640568"/>
                </a:lnTo>
                <a:lnTo>
                  <a:pt x="680" y="1636736"/>
                </a:lnTo>
                <a:lnTo>
                  <a:pt x="1134" y="1632679"/>
                </a:lnTo>
                <a:lnTo>
                  <a:pt x="1814" y="1629073"/>
                </a:lnTo>
                <a:lnTo>
                  <a:pt x="2948" y="1625241"/>
                </a:lnTo>
                <a:lnTo>
                  <a:pt x="3855" y="1621409"/>
                </a:lnTo>
                <a:lnTo>
                  <a:pt x="5442" y="1618028"/>
                </a:lnTo>
                <a:lnTo>
                  <a:pt x="6803" y="1614196"/>
                </a:lnTo>
                <a:lnTo>
                  <a:pt x="8390" y="1610815"/>
                </a:lnTo>
                <a:lnTo>
                  <a:pt x="10431" y="1607434"/>
                </a:lnTo>
                <a:lnTo>
                  <a:pt x="12472" y="1604054"/>
                </a:lnTo>
                <a:lnTo>
                  <a:pt x="14513" y="1601123"/>
                </a:lnTo>
                <a:lnTo>
                  <a:pt x="17007" y="1597968"/>
                </a:lnTo>
                <a:lnTo>
                  <a:pt x="19502" y="1595038"/>
                </a:lnTo>
                <a:lnTo>
                  <a:pt x="21996" y="1592108"/>
                </a:lnTo>
                <a:lnTo>
                  <a:pt x="24717" y="1589628"/>
                </a:lnTo>
                <a:lnTo>
                  <a:pt x="27892" y="1586923"/>
                </a:lnTo>
                <a:lnTo>
                  <a:pt x="30840" y="1584669"/>
                </a:lnTo>
                <a:lnTo>
                  <a:pt x="33788" y="1581965"/>
                </a:lnTo>
                <a:lnTo>
                  <a:pt x="37416" y="1580162"/>
                </a:lnTo>
                <a:lnTo>
                  <a:pt x="40591" y="1578133"/>
                </a:lnTo>
                <a:lnTo>
                  <a:pt x="44219" y="1576104"/>
                </a:lnTo>
                <a:lnTo>
                  <a:pt x="48074" y="1574301"/>
                </a:lnTo>
                <a:lnTo>
                  <a:pt x="51476" y="1572723"/>
                </a:lnTo>
                <a:lnTo>
                  <a:pt x="55558" y="1571596"/>
                </a:lnTo>
                <a:lnTo>
                  <a:pt x="59413" y="1570244"/>
                </a:lnTo>
                <a:lnTo>
                  <a:pt x="63494" y="1569117"/>
                </a:lnTo>
                <a:lnTo>
                  <a:pt x="67349" y="1568216"/>
                </a:lnTo>
                <a:lnTo>
                  <a:pt x="71431" y="1567539"/>
                </a:lnTo>
                <a:lnTo>
                  <a:pt x="75740" y="1567089"/>
                </a:lnTo>
                <a:lnTo>
                  <a:pt x="80048" y="1566863"/>
                </a:lnTo>
                <a:close/>
                <a:moveTo>
                  <a:pt x="837043" y="738188"/>
                </a:moveTo>
                <a:lnTo>
                  <a:pt x="839735" y="738188"/>
                </a:lnTo>
                <a:lnTo>
                  <a:pt x="912639" y="738188"/>
                </a:lnTo>
                <a:lnTo>
                  <a:pt x="915107" y="738188"/>
                </a:lnTo>
                <a:lnTo>
                  <a:pt x="917575" y="738870"/>
                </a:lnTo>
                <a:lnTo>
                  <a:pt x="920042" y="739324"/>
                </a:lnTo>
                <a:lnTo>
                  <a:pt x="922285" y="740232"/>
                </a:lnTo>
                <a:lnTo>
                  <a:pt x="924529" y="741368"/>
                </a:lnTo>
                <a:lnTo>
                  <a:pt x="926772" y="742504"/>
                </a:lnTo>
                <a:lnTo>
                  <a:pt x="928791" y="743867"/>
                </a:lnTo>
                <a:lnTo>
                  <a:pt x="930585" y="745684"/>
                </a:lnTo>
                <a:lnTo>
                  <a:pt x="932155" y="747047"/>
                </a:lnTo>
                <a:lnTo>
                  <a:pt x="933501" y="749091"/>
                </a:lnTo>
                <a:lnTo>
                  <a:pt x="934847" y="751135"/>
                </a:lnTo>
                <a:lnTo>
                  <a:pt x="936193" y="753407"/>
                </a:lnTo>
                <a:lnTo>
                  <a:pt x="936866" y="755678"/>
                </a:lnTo>
                <a:lnTo>
                  <a:pt x="937315" y="757950"/>
                </a:lnTo>
                <a:lnTo>
                  <a:pt x="937763" y="760448"/>
                </a:lnTo>
                <a:lnTo>
                  <a:pt x="938212" y="762947"/>
                </a:lnTo>
                <a:lnTo>
                  <a:pt x="938212" y="1145229"/>
                </a:lnTo>
                <a:lnTo>
                  <a:pt x="937763" y="1147728"/>
                </a:lnTo>
                <a:lnTo>
                  <a:pt x="937315" y="1150227"/>
                </a:lnTo>
                <a:lnTo>
                  <a:pt x="936866" y="1152498"/>
                </a:lnTo>
                <a:lnTo>
                  <a:pt x="936193" y="1154770"/>
                </a:lnTo>
                <a:lnTo>
                  <a:pt x="934847" y="1157041"/>
                </a:lnTo>
                <a:lnTo>
                  <a:pt x="933501" y="1159085"/>
                </a:lnTo>
                <a:lnTo>
                  <a:pt x="932155" y="1160902"/>
                </a:lnTo>
                <a:lnTo>
                  <a:pt x="930585" y="1162720"/>
                </a:lnTo>
                <a:lnTo>
                  <a:pt x="928791" y="1164537"/>
                </a:lnTo>
                <a:lnTo>
                  <a:pt x="926772" y="1165672"/>
                </a:lnTo>
                <a:lnTo>
                  <a:pt x="924529" y="1167035"/>
                </a:lnTo>
                <a:lnTo>
                  <a:pt x="922285" y="1167944"/>
                </a:lnTo>
                <a:lnTo>
                  <a:pt x="920042" y="1168852"/>
                </a:lnTo>
                <a:lnTo>
                  <a:pt x="917575" y="1169534"/>
                </a:lnTo>
                <a:lnTo>
                  <a:pt x="915107" y="1169761"/>
                </a:lnTo>
                <a:lnTo>
                  <a:pt x="912639" y="1169988"/>
                </a:lnTo>
                <a:lnTo>
                  <a:pt x="839735" y="1169988"/>
                </a:lnTo>
                <a:lnTo>
                  <a:pt x="837043" y="1169761"/>
                </a:lnTo>
                <a:lnTo>
                  <a:pt x="834576" y="1169534"/>
                </a:lnTo>
                <a:lnTo>
                  <a:pt x="832108" y="1168852"/>
                </a:lnTo>
                <a:lnTo>
                  <a:pt x="829865" y="1167944"/>
                </a:lnTo>
                <a:lnTo>
                  <a:pt x="827622" y="1167035"/>
                </a:lnTo>
                <a:lnTo>
                  <a:pt x="825603" y="1165672"/>
                </a:lnTo>
                <a:lnTo>
                  <a:pt x="823584" y="1164537"/>
                </a:lnTo>
                <a:lnTo>
                  <a:pt x="821790" y="1162720"/>
                </a:lnTo>
                <a:lnTo>
                  <a:pt x="819995" y="1160902"/>
                </a:lnTo>
                <a:lnTo>
                  <a:pt x="818649" y="1159085"/>
                </a:lnTo>
                <a:lnTo>
                  <a:pt x="817303" y="1157041"/>
                </a:lnTo>
                <a:lnTo>
                  <a:pt x="816406" y="1154770"/>
                </a:lnTo>
                <a:lnTo>
                  <a:pt x="815284" y="1152498"/>
                </a:lnTo>
                <a:lnTo>
                  <a:pt x="814836" y="1150227"/>
                </a:lnTo>
                <a:lnTo>
                  <a:pt x="814387" y="1147728"/>
                </a:lnTo>
                <a:lnTo>
                  <a:pt x="814387" y="1145229"/>
                </a:lnTo>
                <a:lnTo>
                  <a:pt x="814387" y="762947"/>
                </a:lnTo>
                <a:lnTo>
                  <a:pt x="814387" y="760448"/>
                </a:lnTo>
                <a:lnTo>
                  <a:pt x="814836" y="757950"/>
                </a:lnTo>
                <a:lnTo>
                  <a:pt x="815284" y="755678"/>
                </a:lnTo>
                <a:lnTo>
                  <a:pt x="816406" y="753407"/>
                </a:lnTo>
                <a:lnTo>
                  <a:pt x="817303" y="751135"/>
                </a:lnTo>
                <a:lnTo>
                  <a:pt x="818649" y="749091"/>
                </a:lnTo>
                <a:lnTo>
                  <a:pt x="819995" y="747047"/>
                </a:lnTo>
                <a:lnTo>
                  <a:pt x="821790" y="745684"/>
                </a:lnTo>
                <a:lnTo>
                  <a:pt x="823584" y="743867"/>
                </a:lnTo>
                <a:lnTo>
                  <a:pt x="825603" y="742504"/>
                </a:lnTo>
                <a:lnTo>
                  <a:pt x="827622" y="741368"/>
                </a:lnTo>
                <a:lnTo>
                  <a:pt x="829865" y="740232"/>
                </a:lnTo>
                <a:lnTo>
                  <a:pt x="832108" y="739324"/>
                </a:lnTo>
                <a:lnTo>
                  <a:pt x="834576" y="738870"/>
                </a:lnTo>
                <a:lnTo>
                  <a:pt x="837043" y="738188"/>
                </a:lnTo>
                <a:close/>
                <a:moveTo>
                  <a:pt x="1318322" y="671513"/>
                </a:moveTo>
                <a:lnTo>
                  <a:pt x="1320794" y="671513"/>
                </a:lnTo>
                <a:lnTo>
                  <a:pt x="1394056" y="671513"/>
                </a:lnTo>
                <a:lnTo>
                  <a:pt x="1396528" y="671513"/>
                </a:lnTo>
                <a:lnTo>
                  <a:pt x="1399000" y="671966"/>
                </a:lnTo>
                <a:lnTo>
                  <a:pt x="1401472" y="672873"/>
                </a:lnTo>
                <a:lnTo>
                  <a:pt x="1403719" y="673553"/>
                </a:lnTo>
                <a:lnTo>
                  <a:pt x="1405966" y="674913"/>
                </a:lnTo>
                <a:lnTo>
                  <a:pt x="1408213" y="676273"/>
                </a:lnTo>
                <a:lnTo>
                  <a:pt x="1410011" y="677860"/>
                </a:lnTo>
                <a:lnTo>
                  <a:pt x="1412034" y="679900"/>
                </a:lnTo>
                <a:lnTo>
                  <a:pt x="1413607" y="681941"/>
                </a:lnTo>
                <a:lnTo>
                  <a:pt x="1414955" y="683981"/>
                </a:lnTo>
                <a:lnTo>
                  <a:pt x="1416304" y="686474"/>
                </a:lnTo>
                <a:lnTo>
                  <a:pt x="1417203" y="688968"/>
                </a:lnTo>
                <a:lnTo>
                  <a:pt x="1418326" y="691461"/>
                </a:lnTo>
                <a:lnTo>
                  <a:pt x="1418776" y="694181"/>
                </a:lnTo>
                <a:lnTo>
                  <a:pt x="1419225" y="696902"/>
                </a:lnTo>
                <a:lnTo>
                  <a:pt x="1419225" y="699848"/>
                </a:lnTo>
                <a:lnTo>
                  <a:pt x="1419225" y="1141426"/>
                </a:lnTo>
                <a:lnTo>
                  <a:pt x="1419225" y="1144373"/>
                </a:lnTo>
                <a:lnTo>
                  <a:pt x="1418776" y="1147320"/>
                </a:lnTo>
                <a:lnTo>
                  <a:pt x="1418326" y="1149813"/>
                </a:lnTo>
                <a:lnTo>
                  <a:pt x="1417203" y="1152534"/>
                </a:lnTo>
                <a:lnTo>
                  <a:pt x="1416304" y="1155254"/>
                </a:lnTo>
                <a:lnTo>
                  <a:pt x="1414955" y="1157521"/>
                </a:lnTo>
                <a:lnTo>
                  <a:pt x="1413607" y="1159787"/>
                </a:lnTo>
                <a:lnTo>
                  <a:pt x="1412034" y="1161601"/>
                </a:lnTo>
                <a:lnTo>
                  <a:pt x="1410011" y="1163414"/>
                </a:lnTo>
                <a:lnTo>
                  <a:pt x="1408213" y="1165228"/>
                </a:lnTo>
                <a:lnTo>
                  <a:pt x="1405966" y="1166588"/>
                </a:lnTo>
                <a:lnTo>
                  <a:pt x="1403719" y="1167721"/>
                </a:lnTo>
                <a:lnTo>
                  <a:pt x="1401472" y="1168855"/>
                </a:lnTo>
                <a:lnTo>
                  <a:pt x="1399000" y="1169535"/>
                </a:lnTo>
                <a:lnTo>
                  <a:pt x="1396528" y="1169761"/>
                </a:lnTo>
                <a:lnTo>
                  <a:pt x="1394056" y="1169988"/>
                </a:lnTo>
                <a:lnTo>
                  <a:pt x="1320794" y="1169988"/>
                </a:lnTo>
                <a:lnTo>
                  <a:pt x="1318322" y="1169761"/>
                </a:lnTo>
                <a:lnTo>
                  <a:pt x="1315850" y="1169535"/>
                </a:lnTo>
                <a:lnTo>
                  <a:pt x="1313154" y="1168855"/>
                </a:lnTo>
                <a:lnTo>
                  <a:pt x="1310906" y="1167721"/>
                </a:lnTo>
                <a:lnTo>
                  <a:pt x="1308659" y="1166588"/>
                </a:lnTo>
                <a:lnTo>
                  <a:pt x="1306861" y="1165228"/>
                </a:lnTo>
                <a:lnTo>
                  <a:pt x="1304839" y="1163414"/>
                </a:lnTo>
                <a:lnTo>
                  <a:pt x="1303041" y="1161601"/>
                </a:lnTo>
                <a:lnTo>
                  <a:pt x="1301243" y="1159787"/>
                </a:lnTo>
                <a:lnTo>
                  <a:pt x="1299670" y="1157521"/>
                </a:lnTo>
                <a:lnTo>
                  <a:pt x="1298546" y="1155254"/>
                </a:lnTo>
                <a:lnTo>
                  <a:pt x="1297423" y="1152534"/>
                </a:lnTo>
                <a:lnTo>
                  <a:pt x="1296524" y="1149813"/>
                </a:lnTo>
                <a:lnTo>
                  <a:pt x="1296074" y="1147320"/>
                </a:lnTo>
                <a:lnTo>
                  <a:pt x="1295400" y="1144373"/>
                </a:lnTo>
                <a:lnTo>
                  <a:pt x="1295400" y="1141426"/>
                </a:lnTo>
                <a:lnTo>
                  <a:pt x="1295400" y="699848"/>
                </a:lnTo>
                <a:lnTo>
                  <a:pt x="1295400" y="696902"/>
                </a:lnTo>
                <a:lnTo>
                  <a:pt x="1296074" y="694181"/>
                </a:lnTo>
                <a:lnTo>
                  <a:pt x="1296524" y="691461"/>
                </a:lnTo>
                <a:lnTo>
                  <a:pt x="1297423" y="688968"/>
                </a:lnTo>
                <a:lnTo>
                  <a:pt x="1298546" y="686474"/>
                </a:lnTo>
                <a:lnTo>
                  <a:pt x="1299670" y="683981"/>
                </a:lnTo>
                <a:lnTo>
                  <a:pt x="1301243" y="681941"/>
                </a:lnTo>
                <a:lnTo>
                  <a:pt x="1303041" y="679900"/>
                </a:lnTo>
                <a:lnTo>
                  <a:pt x="1304839" y="677860"/>
                </a:lnTo>
                <a:lnTo>
                  <a:pt x="1306861" y="676273"/>
                </a:lnTo>
                <a:lnTo>
                  <a:pt x="1308659" y="674913"/>
                </a:lnTo>
                <a:lnTo>
                  <a:pt x="1310906" y="673553"/>
                </a:lnTo>
                <a:lnTo>
                  <a:pt x="1313154" y="672873"/>
                </a:lnTo>
                <a:lnTo>
                  <a:pt x="1315850" y="671966"/>
                </a:lnTo>
                <a:lnTo>
                  <a:pt x="1318322" y="671513"/>
                </a:lnTo>
                <a:close/>
                <a:moveTo>
                  <a:pt x="988416" y="671513"/>
                </a:moveTo>
                <a:lnTo>
                  <a:pt x="990920" y="671513"/>
                </a:lnTo>
                <a:lnTo>
                  <a:pt x="1065121" y="671513"/>
                </a:lnTo>
                <a:lnTo>
                  <a:pt x="1067624" y="671513"/>
                </a:lnTo>
                <a:lnTo>
                  <a:pt x="1070128" y="671966"/>
                </a:lnTo>
                <a:lnTo>
                  <a:pt x="1072632" y="672873"/>
                </a:lnTo>
                <a:lnTo>
                  <a:pt x="1074908" y="673553"/>
                </a:lnTo>
                <a:lnTo>
                  <a:pt x="1077184" y="674913"/>
                </a:lnTo>
                <a:lnTo>
                  <a:pt x="1079460" y="676273"/>
                </a:lnTo>
                <a:lnTo>
                  <a:pt x="1081281" y="677860"/>
                </a:lnTo>
                <a:lnTo>
                  <a:pt x="1083330" y="679900"/>
                </a:lnTo>
                <a:lnTo>
                  <a:pt x="1084923" y="681941"/>
                </a:lnTo>
                <a:lnTo>
                  <a:pt x="1086288" y="683981"/>
                </a:lnTo>
                <a:lnTo>
                  <a:pt x="1087654" y="686474"/>
                </a:lnTo>
                <a:lnTo>
                  <a:pt x="1088565" y="688968"/>
                </a:lnTo>
                <a:lnTo>
                  <a:pt x="1089703" y="691461"/>
                </a:lnTo>
                <a:lnTo>
                  <a:pt x="1090158" y="694181"/>
                </a:lnTo>
                <a:lnTo>
                  <a:pt x="1090613" y="696902"/>
                </a:lnTo>
                <a:lnTo>
                  <a:pt x="1090613" y="699848"/>
                </a:lnTo>
                <a:lnTo>
                  <a:pt x="1090613" y="1141426"/>
                </a:lnTo>
                <a:lnTo>
                  <a:pt x="1090613" y="1144373"/>
                </a:lnTo>
                <a:lnTo>
                  <a:pt x="1090158" y="1147320"/>
                </a:lnTo>
                <a:lnTo>
                  <a:pt x="1089703" y="1149813"/>
                </a:lnTo>
                <a:lnTo>
                  <a:pt x="1088565" y="1152534"/>
                </a:lnTo>
                <a:lnTo>
                  <a:pt x="1087654" y="1155254"/>
                </a:lnTo>
                <a:lnTo>
                  <a:pt x="1086288" y="1157521"/>
                </a:lnTo>
                <a:lnTo>
                  <a:pt x="1084923" y="1159787"/>
                </a:lnTo>
                <a:lnTo>
                  <a:pt x="1083330" y="1161601"/>
                </a:lnTo>
                <a:lnTo>
                  <a:pt x="1081281" y="1163414"/>
                </a:lnTo>
                <a:lnTo>
                  <a:pt x="1079460" y="1165228"/>
                </a:lnTo>
                <a:lnTo>
                  <a:pt x="1077184" y="1166588"/>
                </a:lnTo>
                <a:lnTo>
                  <a:pt x="1074908" y="1167721"/>
                </a:lnTo>
                <a:lnTo>
                  <a:pt x="1072632" y="1168855"/>
                </a:lnTo>
                <a:lnTo>
                  <a:pt x="1070128" y="1169535"/>
                </a:lnTo>
                <a:lnTo>
                  <a:pt x="1067624" y="1169761"/>
                </a:lnTo>
                <a:lnTo>
                  <a:pt x="1065121" y="1169988"/>
                </a:lnTo>
                <a:lnTo>
                  <a:pt x="990920" y="1169988"/>
                </a:lnTo>
                <a:lnTo>
                  <a:pt x="988416" y="1169761"/>
                </a:lnTo>
                <a:lnTo>
                  <a:pt x="985685" y="1169535"/>
                </a:lnTo>
                <a:lnTo>
                  <a:pt x="983181" y="1168855"/>
                </a:lnTo>
                <a:lnTo>
                  <a:pt x="980905" y="1167721"/>
                </a:lnTo>
                <a:lnTo>
                  <a:pt x="978629" y="1166588"/>
                </a:lnTo>
                <a:lnTo>
                  <a:pt x="976581" y="1165228"/>
                </a:lnTo>
                <a:lnTo>
                  <a:pt x="974532" y="1163414"/>
                </a:lnTo>
                <a:lnTo>
                  <a:pt x="972939" y="1161601"/>
                </a:lnTo>
                <a:lnTo>
                  <a:pt x="971118" y="1159787"/>
                </a:lnTo>
                <a:lnTo>
                  <a:pt x="969525" y="1157521"/>
                </a:lnTo>
                <a:lnTo>
                  <a:pt x="968387" y="1155254"/>
                </a:lnTo>
                <a:lnTo>
                  <a:pt x="967249" y="1152534"/>
                </a:lnTo>
                <a:lnTo>
                  <a:pt x="966338" y="1149813"/>
                </a:lnTo>
                <a:lnTo>
                  <a:pt x="965883" y="1147320"/>
                </a:lnTo>
                <a:lnTo>
                  <a:pt x="965200" y="1144373"/>
                </a:lnTo>
                <a:lnTo>
                  <a:pt x="965200" y="1141426"/>
                </a:lnTo>
                <a:lnTo>
                  <a:pt x="965200" y="699848"/>
                </a:lnTo>
                <a:lnTo>
                  <a:pt x="965200" y="696902"/>
                </a:lnTo>
                <a:lnTo>
                  <a:pt x="965883" y="694181"/>
                </a:lnTo>
                <a:lnTo>
                  <a:pt x="966338" y="691461"/>
                </a:lnTo>
                <a:lnTo>
                  <a:pt x="967249" y="688968"/>
                </a:lnTo>
                <a:lnTo>
                  <a:pt x="968387" y="686474"/>
                </a:lnTo>
                <a:lnTo>
                  <a:pt x="969525" y="683981"/>
                </a:lnTo>
                <a:lnTo>
                  <a:pt x="971118" y="681941"/>
                </a:lnTo>
                <a:lnTo>
                  <a:pt x="972939" y="679900"/>
                </a:lnTo>
                <a:lnTo>
                  <a:pt x="974532" y="677860"/>
                </a:lnTo>
                <a:lnTo>
                  <a:pt x="976581" y="676273"/>
                </a:lnTo>
                <a:lnTo>
                  <a:pt x="978629" y="674913"/>
                </a:lnTo>
                <a:lnTo>
                  <a:pt x="980905" y="673553"/>
                </a:lnTo>
                <a:lnTo>
                  <a:pt x="983181" y="672873"/>
                </a:lnTo>
                <a:lnTo>
                  <a:pt x="985685" y="671966"/>
                </a:lnTo>
                <a:lnTo>
                  <a:pt x="988416" y="671513"/>
                </a:lnTo>
                <a:close/>
                <a:moveTo>
                  <a:pt x="1471932" y="590550"/>
                </a:moveTo>
                <a:lnTo>
                  <a:pt x="1546133" y="590550"/>
                </a:lnTo>
                <a:lnTo>
                  <a:pt x="1548636" y="590777"/>
                </a:lnTo>
                <a:lnTo>
                  <a:pt x="1551140" y="591231"/>
                </a:lnTo>
                <a:lnTo>
                  <a:pt x="1553644" y="592139"/>
                </a:lnTo>
                <a:lnTo>
                  <a:pt x="1555920" y="593274"/>
                </a:lnTo>
                <a:lnTo>
                  <a:pt x="1558196" y="594635"/>
                </a:lnTo>
                <a:lnTo>
                  <a:pt x="1560472" y="596451"/>
                </a:lnTo>
                <a:lnTo>
                  <a:pt x="1562293" y="598267"/>
                </a:lnTo>
                <a:lnTo>
                  <a:pt x="1564342" y="600537"/>
                </a:lnTo>
                <a:lnTo>
                  <a:pt x="1565707" y="602806"/>
                </a:lnTo>
                <a:lnTo>
                  <a:pt x="1567300" y="605303"/>
                </a:lnTo>
                <a:lnTo>
                  <a:pt x="1568666" y="608026"/>
                </a:lnTo>
                <a:lnTo>
                  <a:pt x="1569577" y="610750"/>
                </a:lnTo>
                <a:lnTo>
                  <a:pt x="1570487" y="613927"/>
                </a:lnTo>
                <a:lnTo>
                  <a:pt x="1571170" y="617105"/>
                </a:lnTo>
                <a:lnTo>
                  <a:pt x="1571625" y="620282"/>
                </a:lnTo>
                <a:lnTo>
                  <a:pt x="1571625" y="623687"/>
                </a:lnTo>
                <a:lnTo>
                  <a:pt x="1571625" y="1136851"/>
                </a:lnTo>
                <a:lnTo>
                  <a:pt x="1571625" y="1140256"/>
                </a:lnTo>
                <a:lnTo>
                  <a:pt x="1571170" y="1143433"/>
                </a:lnTo>
                <a:lnTo>
                  <a:pt x="1570487" y="1146838"/>
                </a:lnTo>
                <a:lnTo>
                  <a:pt x="1569577" y="1149788"/>
                </a:lnTo>
                <a:lnTo>
                  <a:pt x="1568666" y="1152512"/>
                </a:lnTo>
                <a:lnTo>
                  <a:pt x="1567300" y="1155462"/>
                </a:lnTo>
                <a:lnTo>
                  <a:pt x="1565707" y="1157959"/>
                </a:lnTo>
                <a:lnTo>
                  <a:pt x="1564342" y="1160229"/>
                </a:lnTo>
                <a:lnTo>
                  <a:pt x="1562293" y="1162498"/>
                </a:lnTo>
                <a:lnTo>
                  <a:pt x="1560472" y="1164314"/>
                </a:lnTo>
                <a:lnTo>
                  <a:pt x="1558196" y="1165903"/>
                </a:lnTo>
                <a:lnTo>
                  <a:pt x="1555920" y="1167492"/>
                </a:lnTo>
                <a:lnTo>
                  <a:pt x="1553644" y="1168399"/>
                </a:lnTo>
                <a:lnTo>
                  <a:pt x="1551140" y="1169307"/>
                </a:lnTo>
                <a:lnTo>
                  <a:pt x="1548636" y="1169761"/>
                </a:lnTo>
                <a:lnTo>
                  <a:pt x="1546133" y="1169988"/>
                </a:lnTo>
                <a:lnTo>
                  <a:pt x="1471932" y="1169988"/>
                </a:lnTo>
                <a:lnTo>
                  <a:pt x="1469201" y="1169761"/>
                </a:lnTo>
                <a:lnTo>
                  <a:pt x="1466697" y="1169307"/>
                </a:lnTo>
                <a:lnTo>
                  <a:pt x="1464193" y="1168399"/>
                </a:lnTo>
                <a:lnTo>
                  <a:pt x="1461917" y="1167492"/>
                </a:lnTo>
                <a:lnTo>
                  <a:pt x="1459641" y="1165903"/>
                </a:lnTo>
                <a:lnTo>
                  <a:pt x="1457593" y="1164314"/>
                </a:lnTo>
                <a:lnTo>
                  <a:pt x="1455544" y="1162498"/>
                </a:lnTo>
                <a:lnTo>
                  <a:pt x="1453496" y="1160229"/>
                </a:lnTo>
                <a:lnTo>
                  <a:pt x="1452130" y="1157959"/>
                </a:lnTo>
                <a:lnTo>
                  <a:pt x="1450537" y="1155462"/>
                </a:lnTo>
                <a:lnTo>
                  <a:pt x="1449399" y="1152512"/>
                </a:lnTo>
                <a:lnTo>
                  <a:pt x="1448261" y="1149788"/>
                </a:lnTo>
                <a:lnTo>
                  <a:pt x="1447350" y="1146838"/>
                </a:lnTo>
                <a:lnTo>
                  <a:pt x="1446667" y="1143433"/>
                </a:lnTo>
                <a:lnTo>
                  <a:pt x="1446212" y="1140256"/>
                </a:lnTo>
                <a:lnTo>
                  <a:pt x="1446212" y="1136851"/>
                </a:lnTo>
                <a:lnTo>
                  <a:pt x="1446212" y="623687"/>
                </a:lnTo>
                <a:lnTo>
                  <a:pt x="1446212" y="620282"/>
                </a:lnTo>
                <a:lnTo>
                  <a:pt x="1446667" y="617105"/>
                </a:lnTo>
                <a:lnTo>
                  <a:pt x="1447350" y="613927"/>
                </a:lnTo>
                <a:lnTo>
                  <a:pt x="1448261" y="610750"/>
                </a:lnTo>
                <a:lnTo>
                  <a:pt x="1449399" y="608026"/>
                </a:lnTo>
                <a:lnTo>
                  <a:pt x="1450537" y="605303"/>
                </a:lnTo>
                <a:lnTo>
                  <a:pt x="1452130" y="602806"/>
                </a:lnTo>
                <a:lnTo>
                  <a:pt x="1453496" y="600537"/>
                </a:lnTo>
                <a:lnTo>
                  <a:pt x="1455544" y="598267"/>
                </a:lnTo>
                <a:lnTo>
                  <a:pt x="1457593" y="596451"/>
                </a:lnTo>
                <a:lnTo>
                  <a:pt x="1459641" y="594635"/>
                </a:lnTo>
                <a:lnTo>
                  <a:pt x="1461917" y="593274"/>
                </a:lnTo>
                <a:lnTo>
                  <a:pt x="1464193" y="592139"/>
                </a:lnTo>
                <a:lnTo>
                  <a:pt x="1466697" y="591231"/>
                </a:lnTo>
                <a:lnTo>
                  <a:pt x="1469201" y="590777"/>
                </a:lnTo>
                <a:lnTo>
                  <a:pt x="1471932" y="590550"/>
                </a:lnTo>
                <a:close/>
                <a:moveTo>
                  <a:pt x="1152617" y="590550"/>
                </a:moveTo>
                <a:lnTo>
                  <a:pt x="1226818" y="590550"/>
                </a:lnTo>
                <a:lnTo>
                  <a:pt x="1229322" y="590777"/>
                </a:lnTo>
                <a:lnTo>
                  <a:pt x="1232053" y="591231"/>
                </a:lnTo>
                <a:lnTo>
                  <a:pt x="1234557" y="592139"/>
                </a:lnTo>
                <a:lnTo>
                  <a:pt x="1236833" y="593274"/>
                </a:lnTo>
                <a:lnTo>
                  <a:pt x="1239109" y="594635"/>
                </a:lnTo>
                <a:lnTo>
                  <a:pt x="1241158" y="596451"/>
                </a:lnTo>
                <a:lnTo>
                  <a:pt x="1242978" y="598267"/>
                </a:lnTo>
                <a:lnTo>
                  <a:pt x="1244799" y="600537"/>
                </a:lnTo>
                <a:lnTo>
                  <a:pt x="1246620" y="602806"/>
                </a:lnTo>
                <a:lnTo>
                  <a:pt x="1248213" y="605303"/>
                </a:lnTo>
                <a:lnTo>
                  <a:pt x="1249352" y="608026"/>
                </a:lnTo>
                <a:lnTo>
                  <a:pt x="1250490" y="610750"/>
                </a:lnTo>
                <a:lnTo>
                  <a:pt x="1251400" y="613927"/>
                </a:lnTo>
                <a:lnTo>
                  <a:pt x="1251855" y="617105"/>
                </a:lnTo>
                <a:lnTo>
                  <a:pt x="1252538" y="620282"/>
                </a:lnTo>
                <a:lnTo>
                  <a:pt x="1252538" y="623687"/>
                </a:lnTo>
                <a:lnTo>
                  <a:pt x="1252538" y="1136851"/>
                </a:lnTo>
                <a:lnTo>
                  <a:pt x="1252538" y="1140256"/>
                </a:lnTo>
                <a:lnTo>
                  <a:pt x="1251855" y="1143433"/>
                </a:lnTo>
                <a:lnTo>
                  <a:pt x="1251400" y="1146838"/>
                </a:lnTo>
                <a:lnTo>
                  <a:pt x="1250490" y="1149788"/>
                </a:lnTo>
                <a:lnTo>
                  <a:pt x="1249352" y="1152512"/>
                </a:lnTo>
                <a:lnTo>
                  <a:pt x="1248213" y="1155462"/>
                </a:lnTo>
                <a:lnTo>
                  <a:pt x="1246620" y="1157959"/>
                </a:lnTo>
                <a:lnTo>
                  <a:pt x="1244799" y="1160229"/>
                </a:lnTo>
                <a:lnTo>
                  <a:pt x="1242978" y="1162498"/>
                </a:lnTo>
                <a:lnTo>
                  <a:pt x="1241158" y="1164314"/>
                </a:lnTo>
                <a:lnTo>
                  <a:pt x="1239109" y="1165903"/>
                </a:lnTo>
                <a:lnTo>
                  <a:pt x="1236833" y="1167492"/>
                </a:lnTo>
                <a:lnTo>
                  <a:pt x="1234557" y="1168399"/>
                </a:lnTo>
                <a:lnTo>
                  <a:pt x="1232053" y="1169307"/>
                </a:lnTo>
                <a:lnTo>
                  <a:pt x="1229322" y="1169761"/>
                </a:lnTo>
                <a:lnTo>
                  <a:pt x="1226818" y="1169988"/>
                </a:lnTo>
                <a:lnTo>
                  <a:pt x="1152617" y="1169988"/>
                </a:lnTo>
                <a:lnTo>
                  <a:pt x="1150114" y="1169761"/>
                </a:lnTo>
                <a:lnTo>
                  <a:pt x="1147610" y="1169307"/>
                </a:lnTo>
                <a:lnTo>
                  <a:pt x="1145106" y="1168399"/>
                </a:lnTo>
                <a:lnTo>
                  <a:pt x="1142830" y="1167492"/>
                </a:lnTo>
                <a:lnTo>
                  <a:pt x="1140554" y="1165903"/>
                </a:lnTo>
                <a:lnTo>
                  <a:pt x="1138278" y="1164314"/>
                </a:lnTo>
                <a:lnTo>
                  <a:pt x="1136457" y="1162498"/>
                </a:lnTo>
                <a:lnTo>
                  <a:pt x="1134409" y="1160229"/>
                </a:lnTo>
                <a:lnTo>
                  <a:pt x="1132815" y="1157959"/>
                </a:lnTo>
                <a:lnTo>
                  <a:pt x="1131450" y="1155462"/>
                </a:lnTo>
                <a:lnTo>
                  <a:pt x="1130084" y="1152512"/>
                </a:lnTo>
                <a:lnTo>
                  <a:pt x="1129174" y="1149788"/>
                </a:lnTo>
                <a:lnTo>
                  <a:pt x="1128036" y="1146838"/>
                </a:lnTo>
                <a:lnTo>
                  <a:pt x="1127580" y="1143433"/>
                </a:lnTo>
                <a:lnTo>
                  <a:pt x="1127125" y="1140256"/>
                </a:lnTo>
                <a:lnTo>
                  <a:pt x="1127125" y="1136851"/>
                </a:lnTo>
                <a:lnTo>
                  <a:pt x="1127125" y="623687"/>
                </a:lnTo>
                <a:lnTo>
                  <a:pt x="1127125" y="620282"/>
                </a:lnTo>
                <a:lnTo>
                  <a:pt x="1127580" y="617105"/>
                </a:lnTo>
                <a:lnTo>
                  <a:pt x="1128036" y="613927"/>
                </a:lnTo>
                <a:lnTo>
                  <a:pt x="1129174" y="610750"/>
                </a:lnTo>
                <a:lnTo>
                  <a:pt x="1130084" y="608026"/>
                </a:lnTo>
                <a:lnTo>
                  <a:pt x="1131450" y="605303"/>
                </a:lnTo>
                <a:lnTo>
                  <a:pt x="1132815" y="602806"/>
                </a:lnTo>
                <a:lnTo>
                  <a:pt x="1134409" y="600537"/>
                </a:lnTo>
                <a:lnTo>
                  <a:pt x="1136457" y="598267"/>
                </a:lnTo>
                <a:lnTo>
                  <a:pt x="1138278" y="596451"/>
                </a:lnTo>
                <a:lnTo>
                  <a:pt x="1140554" y="594635"/>
                </a:lnTo>
                <a:lnTo>
                  <a:pt x="1142830" y="593274"/>
                </a:lnTo>
                <a:lnTo>
                  <a:pt x="1145106" y="592139"/>
                </a:lnTo>
                <a:lnTo>
                  <a:pt x="1147610" y="591231"/>
                </a:lnTo>
                <a:lnTo>
                  <a:pt x="1150114" y="590777"/>
                </a:lnTo>
                <a:lnTo>
                  <a:pt x="1152617" y="590550"/>
                </a:lnTo>
                <a:close/>
                <a:moveTo>
                  <a:pt x="1633857" y="508000"/>
                </a:moveTo>
                <a:lnTo>
                  <a:pt x="1707830" y="508000"/>
                </a:lnTo>
                <a:lnTo>
                  <a:pt x="1710561" y="508227"/>
                </a:lnTo>
                <a:lnTo>
                  <a:pt x="1713065" y="508680"/>
                </a:lnTo>
                <a:lnTo>
                  <a:pt x="1715797" y="509814"/>
                </a:lnTo>
                <a:lnTo>
                  <a:pt x="1718073" y="510947"/>
                </a:lnTo>
                <a:lnTo>
                  <a:pt x="1720349" y="512534"/>
                </a:lnTo>
                <a:lnTo>
                  <a:pt x="1722170" y="514575"/>
                </a:lnTo>
                <a:lnTo>
                  <a:pt x="1724218" y="516842"/>
                </a:lnTo>
                <a:lnTo>
                  <a:pt x="1726039" y="519109"/>
                </a:lnTo>
                <a:lnTo>
                  <a:pt x="1727860" y="521829"/>
                </a:lnTo>
                <a:lnTo>
                  <a:pt x="1729453" y="524550"/>
                </a:lnTo>
                <a:lnTo>
                  <a:pt x="1730591" y="527950"/>
                </a:lnTo>
                <a:lnTo>
                  <a:pt x="1731729" y="531124"/>
                </a:lnTo>
                <a:lnTo>
                  <a:pt x="1732640" y="534752"/>
                </a:lnTo>
                <a:lnTo>
                  <a:pt x="1733095" y="538152"/>
                </a:lnTo>
                <a:lnTo>
                  <a:pt x="1733550" y="542006"/>
                </a:lnTo>
                <a:lnTo>
                  <a:pt x="1733550" y="545860"/>
                </a:lnTo>
                <a:lnTo>
                  <a:pt x="1733550" y="1132128"/>
                </a:lnTo>
                <a:lnTo>
                  <a:pt x="1733550" y="1135982"/>
                </a:lnTo>
                <a:lnTo>
                  <a:pt x="1733095" y="1139836"/>
                </a:lnTo>
                <a:lnTo>
                  <a:pt x="1732640" y="1143463"/>
                </a:lnTo>
                <a:lnTo>
                  <a:pt x="1731729" y="1146864"/>
                </a:lnTo>
                <a:lnTo>
                  <a:pt x="1730591" y="1150038"/>
                </a:lnTo>
                <a:lnTo>
                  <a:pt x="1729453" y="1153438"/>
                </a:lnTo>
                <a:lnTo>
                  <a:pt x="1727860" y="1156159"/>
                </a:lnTo>
                <a:lnTo>
                  <a:pt x="1726039" y="1158879"/>
                </a:lnTo>
                <a:lnTo>
                  <a:pt x="1724218" y="1161373"/>
                </a:lnTo>
                <a:lnTo>
                  <a:pt x="1722170" y="1163414"/>
                </a:lnTo>
                <a:lnTo>
                  <a:pt x="1720349" y="1165454"/>
                </a:lnTo>
                <a:lnTo>
                  <a:pt x="1718073" y="1167041"/>
                </a:lnTo>
                <a:lnTo>
                  <a:pt x="1715797" y="1168174"/>
                </a:lnTo>
                <a:lnTo>
                  <a:pt x="1713065" y="1169308"/>
                </a:lnTo>
                <a:lnTo>
                  <a:pt x="1710561" y="1169761"/>
                </a:lnTo>
                <a:lnTo>
                  <a:pt x="1707830" y="1169988"/>
                </a:lnTo>
                <a:lnTo>
                  <a:pt x="1633857" y="1169988"/>
                </a:lnTo>
                <a:lnTo>
                  <a:pt x="1631353" y="1169761"/>
                </a:lnTo>
                <a:lnTo>
                  <a:pt x="1628850" y="1169308"/>
                </a:lnTo>
                <a:lnTo>
                  <a:pt x="1626346" y="1168174"/>
                </a:lnTo>
                <a:lnTo>
                  <a:pt x="1624070" y="1167041"/>
                </a:lnTo>
                <a:lnTo>
                  <a:pt x="1621794" y="1165454"/>
                </a:lnTo>
                <a:lnTo>
                  <a:pt x="1619518" y="1163414"/>
                </a:lnTo>
                <a:lnTo>
                  <a:pt x="1617469" y="1161373"/>
                </a:lnTo>
                <a:lnTo>
                  <a:pt x="1615648" y="1158879"/>
                </a:lnTo>
                <a:lnTo>
                  <a:pt x="1614055" y="1156159"/>
                </a:lnTo>
                <a:lnTo>
                  <a:pt x="1612689" y="1153438"/>
                </a:lnTo>
                <a:lnTo>
                  <a:pt x="1611324" y="1150038"/>
                </a:lnTo>
                <a:lnTo>
                  <a:pt x="1610186" y="1146864"/>
                </a:lnTo>
                <a:lnTo>
                  <a:pt x="1609275" y="1143463"/>
                </a:lnTo>
                <a:lnTo>
                  <a:pt x="1608820" y="1139836"/>
                </a:lnTo>
                <a:lnTo>
                  <a:pt x="1608365" y="1135982"/>
                </a:lnTo>
                <a:lnTo>
                  <a:pt x="1608137" y="1132128"/>
                </a:lnTo>
                <a:lnTo>
                  <a:pt x="1608137" y="545860"/>
                </a:lnTo>
                <a:lnTo>
                  <a:pt x="1608365" y="542006"/>
                </a:lnTo>
                <a:lnTo>
                  <a:pt x="1608820" y="538152"/>
                </a:lnTo>
                <a:lnTo>
                  <a:pt x="1609275" y="534752"/>
                </a:lnTo>
                <a:lnTo>
                  <a:pt x="1610186" y="531124"/>
                </a:lnTo>
                <a:lnTo>
                  <a:pt x="1611324" y="527950"/>
                </a:lnTo>
                <a:lnTo>
                  <a:pt x="1612689" y="524550"/>
                </a:lnTo>
                <a:lnTo>
                  <a:pt x="1614055" y="521829"/>
                </a:lnTo>
                <a:lnTo>
                  <a:pt x="1615648" y="519109"/>
                </a:lnTo>
                <a:lnTo>
                  <a:pt x="1617469" y="516842"/>
                </a:lnTo>
                <a:lnTo>
                  <a:pt x="1619518" y="514575"/>
                </a:lnTo>
                <a:lnTo>
                  <a:pt x="1621794" y="512534"/>
                </a:lnTo>
                <a:lnTo>
                  <a:pt x="1624070" y="510947"/>
                </a:lnTo>
                <a:lnTo>
                  <a:pt x="1626346" y="509814"/>
                </a:lnTo>
                <a:lnTo>
                  <a:pt x="1628850" y="508680"/>
                </a:lnTo>
                <a:lnTo>
                  <a:pt x="1631353" y="508227"/>
                </a:lnTo>
                <a:lnTo>
                  <a:pt x="1633857" y="508000"/>
                </a:lnTo>
                <a:close/>
                <a:moveTo>
                  <a:pt x="1501548" y="319088"/>
                </a:moveTo>
                <a:lnTo>
                  <a:pt x="1733323" y="319088"/>
                </a:lnTo>
                <a:lnTo>
                  <a:pt x="1733323" y="319316"/>
                </a:lnTo>
                <a:lnTo>
                  <a:pt x="1733550" y="319316"/>
                </a:lnTo>
                <a:lnTo>
                  <a:pt x="1733550" y="464215"/>
                </a:lnTo>
                <a:lnTo>
                  <a:pt x="1637620" y="464215"/>
                </a:lnTo>
                <a:lnTo>
                  <a:pt x="1637620" y="418038"/>
                </a:lnTo>
                <a:lnTo>
                  <a:pt x="1318759" y="617303"/>
                </a:lnTo>
                <a:lnTo>
                  <a:pt x="1250723" y="574766"/>
                </a:lnTo>
                <a:lnTo>
                  <a:pt x="1253444" y="573174"/>
                </a:lnTo>
                <a:lnTo>
                  <a:pt x="1146628" y="506525"/>
                </a:lnTo>
                <a:lnTo>
                  <a:pt x="844096" y="695326"/>
                </a:lnTo>
                <a:lnTo>
                  <a:pt x="776287" y="653016"/>
                </a:lnTo>
                <a:lnTo>
                  <a:pt x="1147082" y="421450"/>
                </a:lnTo>
                <a:lnTo>
                  <a:pt x="1215118" y="463533"/>
                </a:lnTo>
                <a:lnTo>
                  <a:pt x="1214437" y="464215"/>
                </a:lnTo>
                <a:lnTo>
                  <a:pt x="1321253" y="530637"/>
                </a:lnTo>
                <a:lnTo>
                  <a:pt x="1564368" y="379141"/>
                </a:lnTo>
                <a:lnTo>
                  <a:pt x="1501548" y="379141"/>
                </a:lnTo>
                <a:lnTo>
                  <a:pt x="1501548" y="319088"/>
                </a:lnTo>
                <a:close/>
                <a:moveTo>
                  <a:pt x="229507" y="91395"/>
                </a:moveTo>
                <a:lnTo>
                  <a:pt x="225651" y="91621"/>
                </a:lnTo>
                <a:lnTo>
                  <a:pt x="221796" y="91848"/>
                </a:lnTo>
                <a:lnTo>
                  <a:pt x="218394" y="92075"/>
                </a:lnTo>
                <a:lnTo>
                  <a:pt x="214539" y="92755"/>
                </a:lnTo>
                <a:lnTo>
                  <a:pt x="210910" y="93662"/>
                </a:lnTo>
                <a:lnTo>
                  <a:pt x="207509" y="94570"/>
                </a:lnTo>
                <a:lnTo>
                  <a:pt x="204107" y="95704"/>
                </a:lnTo>
                <a:lnTo>
                  <a:pt x="200705" y="96837"/>
                </a:lnTo>
                <a:lnTo>
                  <a:pt x="197303" y="98198"/>
                </a:lnTo>
                <a:lnTo>
                  <a:pt x="194355" y="99559"/>
                </a:lnTo>
                <a:lnTo>
                  <a:pt x="191407" y="101373"/>
                </a:lnTo>
                <a:lnTo>
                  <a:pt x="188232" y="103187"/>
                </a:lnTo>
                <a:lnTo>
                  <a:pt x="185284" y="105002"/>
                </a:lnTo>
                <a:lnTo>
                  <a:pt x="182562" y="107270"/>
                </a:lnTo>
                <a:lnTo>
                  <a:pt x="179614" y="109311"/>
                </a:lnTo>
                <a:lnTo>
                  <a:pt x="177119" y="111579"/>
                </a:lnTo>
                <a:lnTo>
                  <a:pt x="174851" y="114073"/>
                </a:lnTo>
                <a:lnTo>
                  <a:pt x="172357" y="116568"/>
                </a:lnTo>
                <a:lnTo>
                  <a:pt x="170316" y="119062"/>
                </a:lnTo>
                <a:lnTo>
                  <a:pt x="168275" y="121784"/>
                </a:lnTo>
                <a:lnTo>
                  <a:pt x="166460" y="124505"/>
                </a:lnTo>
                <a:lnTo>
                  <a:pt x="164646" y="127454"/>
                </a:lnTo>
                <a:lnTo>
                  <a:pt x="162832" y="130402"/>
                </a:lnTo>
                <a:lnTo>
                  <a:pt x="161471" y="133350"/>
                </a:lnTo>
                <a:lnTo>
                  <a:pt x="160110" y="136525"/>
                </a:lnTo>
                <a:lnTo>
                  <a:pt x="158976" y="139700"/>
                </a:lnTo>
                <a:lnTo>
                  <a:pt x="158069" y="143102"/>
                </a:lnTo>
                <a:lnTo>
                  <a:pt x="156935" y="146277"/>
                </a:lnTo>
                <a:lnTo>
                  <a:pt x="156482" y="149679"/>
                </a:lnTo>
                <a:lnTo>
                  <a:pt x="156028" y="153080"/>
                </a:lnTo>
                <a:lnTo>
                  <a:pt x="155801" y="156709"/>
                </a:lnTo>
                <a:lnTo>
                  <a:pt x="155801" y="160111"/>
                </a:lnTo>
                <a:lnTo>
                  <a:pt x="155801" y="1330098"/>
                </a:lnTo>
                <a:lnTo>
                  <a:pt x="155801" y="1333500"/>
                </a:lnTo>
                <a:lnTo>
                  <a:pt x="156028" y="1337129"/>
                </a:lnTo>
                <a:lnTo>
                  <a:pt x="156482" y="1340531"/>
                </a:lnTo>
                <a:lnTo>
                  <a:pt x="156935" y="1343932"/>
                </a:lnTo>
                <a:lnTo>
                  <a:pt x="158069" y="1347561"/>
                </a:lnTo>
                <a:lnTo>
                  <a:pt x="158976" y="1350509"/>
                </a:lnTo>
                <a:lnTo>
                  <a:pt x="160110" y="1353684"/>
                </a:lnTo>
                <a:lnTo>
                  <a:pt x="161471" y="1357086"/>
                </a:lnTo>
                <a:lnTo>
                  <a:pt x="162832" y="1360034"/>
                </a:lnTo>
                <a:lnTo>
                  <a:pt x="164646" y="1362756"/>
                </a:lnTo>
                <a:lnTo>
                  <a:pt x="166460" y="1365931"/>
                </a:lnTo>
                <a:lnTo>
                  <a:pt x="168275" y="1368652"/>
                </a:lnTo>
                <a:lnTo>
                  <a:pt x="170316" y="1371373"/>
                </a:lnTo>
                <a:lnTo>
                  <a:pt x="172357" y="1373868"/>
                </a:lnTo>
                <a:lnTo>
                  <a:pt x="174851" y="1376590"/>
                </a:lnTo>
                <a:lnTo>
                  <a:pt x="177119" y="1378857"/>
                </a:lnTo>
                <a:lnTo>
                  <a:pt x="179614" y="1381125"/>
                </a:lnTo>
                <a:lnTo>
                  <a:pt x="182562" y="1383393"/>
                </a:lnTo>
                <a:lnTo>
                  <a:pt x="185284" y="1385207"/>
                </a:lnTo>
                <a:lnTo>
                  <a:pt x="188232" y="1387248"/>
                </a:lnTo>
                <a:lnTo>
                  <a:pt x="191407" y="1389063"/>
                </a:lnTo>
                <a:lnTo>
                  <a:pt x="194355" y="1390650"/>
                </a:lnTo>
                <a:lnTo>
                  <a:pt x="197303" y="1392238"/>
                </a:lnTo>
                <a:lnTo>
                  <a:pt x="200705" y="1393598"/>
                </a:lnTo>
                <a:lnTo>
                  <a:pt x="204107" y="1394959"/>
                </a:lnTo>
                <a:lnTo>
                  <a:pt x="207509" y="1395866"/>
                </a:lnTo>
                <a:lnTo>
                  <a:pt x="210910" y="1397000"/>
                </a:lnTo>
                <a:lnTo>
                  <a:pt x="214539" y="1397681"/>
                </a:lnTo>
                <a:lnTo>
                  <a:pt x="218394" y="1398134"/>
                </a:lnTo>
                <a:lnTo>
                  <a:pt x="221796" y="1398588"/>
                </a:lnTo>
                <a:lnTo>
                  <a:pt x="225651" y="1399041"/>
                </a:lnTo>
                <a:lnTo>
                  <a:pt x="229507" y="1399041"/>
                </a:lnTo>
                <a:lnTo>
                  <a:pt x="2280330" y="1399041"/>
                </a:lnTo>
                <a:lnTo>
                  <a:pt x="2284186" y="1399041"/>
                </a:lnTo>
                <a:lnTo>
                  <a:pt x="2288041" y="1398588"/>
                </a:lnTo>
                <a:lnTo>
                  <a:pt x="2291670" y="1398134"/>
                </a:lnTo>
                <a:lnTo>
                  <a:pt x="2295298" y="1397681"/>
                </a:lnTo>
                <a:lnTo>
                  <a:pt x="2299154" y="1397000"/>
                </a:lnTo>
                <a:lnTo>
                  <a:pt x="2302555" y="1395866"/>
                </a:lnTo>
                <a:lnTo>
                  <a:pt x="2305957" y="1394959"/>
                </a:lnTo>
                <a:lnTo>
                  <a:pt x="2309359" y="1393598"/>
                </a:lnTo>
                <a:lnTo>
                  <a:pt x="2312534" y="1392238"/>
                </a:lnTo>
                <a:lnTo>
                  <a:pt x="2315709" y="1390650"/>
                </a:lnTo>
                <a:lnTo>
                  <a:pt x="2318884" y="1389063"/>
                </a:lnTo>
                <a:lnTo>
                  <a:pt x="2321832" y="1387248"/>
                </a:lnTo>
                <a:lnTo>
                  <a:pt x="2324780" y="1385207"/>
                </a:lnTo>
                <a:lnTo>
                  <a:pt x="2327502" y="1383393"/>
                </a:lnTo>
                <a:lnTo>
                  <a:pt x="2330223" y="1381125"/>
                </a:lnTo>
                <a:lnTo>
                  <a:pt x="2332945" y="1378857"/>
                </a:lnTo>
                <a:lnTo>
                  <a:pt x="2335213" y="1376590"/>
                </a:lnTo>
                <a:lnTo>
                  <a:pt x="2337707" y="1373868"/>
                </a:lnTo>
                <a:lnTo>
                  <a:pt x="2339748" y="1371373"/>
                </a:lnTo>
                <a:lnTo>
                  <a:pt x="2341789" y="1368652"/>
                </a:lnTo>
                <a:lnTo>
                  <a:pt x="2343830" y="1365931"/>
                </a:lnTo>
                <a:lnTo>
                  <a:pt x="2345418" y="1362756"/>
                </a:lnTo>
                <a:lnTo>
                  <a:pt x="2347232" y="1360034"/>
                </a:lnTo>
                <a:lnTo>
                  <a:pt x="2348593" y="1357086"/>
                </a:lnTo>
                <a:lnTo>
                  <a:pt x="2350180" y="1353684"/>
                </a:lnTo>
                <a:lnTo>
                  <a:pt x="2351088" y="1350509"/>
                </a:lnTo>
                <a:lnTo>
                  <a:pt x="2351995" y="1347561"/>
                </a:lnTo>
                <a:lnTo>
                  <a:pt x="2352902" y="1343932"/>
                </a:lnTo>
                <a:lnTo>
                  <a:pt x="2353582" y="1340531"/>
                </a:lnTo>
                <a:lnTo>
                  <a:pt x="2354036" y="1337129"/>
                </a:lnTo>
                <a:lnTo>
                  <a:pt x="2354263" y="1333500"/>
                </a:lnTo>
                <a:lnTo>
                  <a:pt x="2354263" y="1330098"/>
                </a:lnTo>
                <a:lnTo>
                  <a:pt x="2354263" y="160111"/>
                </a:lnTo>
                <a:lnTo>
                  <a:pt x="2354263" y="156709"/>
                </a:lnTo>
                <a:lnTo>
                  <a:pt x="2354036" y="153080"/>
                </a:lnTo>
                <a:lnTo>
                  <a:pt x="2353582" y="149679"/>
                </a:lnTo>
                <a:lnTo>
                  <a:pt x="2352902" y="146277"/>
                </a:lnTo>
                <a:lnTo>
                  <a:pt x="2351995" y="143102"/>
                </a:lnTo>
                <a:lnTo>
                  <a:pt x="2351088" y="139700"/>
                </a:lnTo>
                <a:lnTo>
                  <a:pt x="2350180" y="136525"/>
                </a:lnTo>
                <a:lnTo>
                  <a:pt x="2348593" y="133350"/>
                </a:lnTo>
                <a:lnTo>
                  <a:pt x="2347232" y="130402"/>
                </a:lnTo>
                <a:lnTo>
                  <a:pt x="2345418" y="127454"/>
                </a:lnTo>
                <a:lnTo>
                  <a:pt x="2343830" y="124505"/>
                </a:lnTo>
                <a:lnTo>
                  <a:pt x="2341789" y="121784"/>
                </a:lnTo>
                <a:lnTo>
                  <a:pt x="2339748" y="119062"/>
                </a:lnTo>
                <a:lnTo>
                  <a:pt x="2337707" y="116568"/>
                </a:lnTo>
                <a:lnTo>
                  <a:pt x="2335213" y="114073"/>
                </a:lnTo>
                <a:lnTo>
                  <a:pt x="2332945" y="111579"/>
                </a:lnTo>
                <a:lnTo>
                  <a:pt x="2330223" y="109311"/>
                </a:lnTo>
                <a:lnTo>
                  <a:pt x="2327502" y="107270"/>
                </a:lnTo>
                <a:lnTo>
                  <a:pt x="2324780" y="105002"/>
                </a:lnTo>
                <a:lnTo>
                  <a:pt x="2321832" y="103187"/>
                </a:lnTo>
                <a:lnTo>
                  <a:pt x="2318884" y="101373"/>
                </a:lnTo>
                <a:lnTo>
                  <a:pt x="2315709" y="99559"/>
                </a:lnTo>
                <a:lnTo>
                  <a:pt x="2312534" y="98198"/>
                </a:lnTo>
                <a:lnTo>
                  <a:pt x="2309359" y="96837"/>
                </a:lnTo>
                <a:lnTo>
                  <a:pt x="2305957" y="95704"/>
                </a:lnTo>
                <a:lnTo>
                  <a:pt x="2302555" y="94570"/>
                </a:lnTo>
                <a:lnTo>
                  <a:pt x="2299154" y="93662"/>
                </a:lnTo>
                <a:lnTo>
                  <a:pt x="2295298" y="92755"/>
                </a:lnTo>
                <a:lnTo>
                  <a:pt x="2291670" y="92075"/>
                </a:lnTo>
                <a:lnTo>
                  <a:pt x="2288041" y="91848"/>
                </a:lnTo>
                <a:lnTo>
                  <a:pt x="2284186" y="91621"/>
                </a:lnTo>
                <a:lnTo>
                  <a:pt x="2280330" y="91395"/>
                </a:lnTo>
                <a:lnTo>
                  <a:pt x="229507" y="91395"/>
                </a:lnTo>
                <a:close/>
                <a:moveTo>
                  <a:pt x="81642" y="0"/>
                </a:moveTo>
                <a:lnTo>
                  <a:pt x="86178" y="0"/>
                </a:lnTo>
                <a:lnTo>
                  <a:pt x="2424113" y="0"/>
                </a:lnTo>
                <a:lnTo>
                  <a:pt x="2428648" y="0"/>
                </a:lnTo>
                <a:lnTo>
                  <a:pt x="2432730" y="227"/>
                </a:lnTo>
                <a:lnTo>
                  <a:pt x="2436813" y="680"/>
                </a:lnTo>
                <a:lnTo>
                  <a:pt x="2441122" y="1361"/>
                </a:lnTo>
                <a:lnTo>
                  <a:pt x="2445204" y="2268"/>
                </a:lnTo>
                <a:lnTo>
                  <a:pt x="2449286" y="3402"/>
                </a:lnTo>
                <a:lnTo>
                  <a:pt x="2452914" y="4536"/>
                </a:lnTo>
                <a:lnTo>
                  <a:pt x="2456770" y="5896"/>
                </a:lnTo>
                <a:lnTo>
                  <a:pt x="2460625" y="7484"/>
                </a:lnTo>
                <a:lnTo>
                  <a:pt x="2464480" y="9298"/>
                </a:lnTo>
                <a:lnTo>
                  <a:pt x="2467882" y="11339"/>
                </a:lnTo>
                <a:lnTo>
                  <a:pt x="2471284" y="13380"/>
                </a:lnTo>
                <a:lnTo>
                  <a:pt x="2474459" y="15421"/>
                </a:lnTo>
                <a:lnTo>
                  <a:pt x="2477861" y="17916"/>
                </a:lnTo>
                <a:lnTo>
                  <a:pt x="2480809" y="20184"/>
                </a:lnTo>
                <a:lnTo>
                  <a:pt x="2483757" y="22905"/>
                </a:lnTo>
                <a:lnTo>
                  <a:pt x="2486479" y="25400"/>
                </a:lnTo>
                <a:lnTo>
                  <a:pt x="2489200" y="28348"/>
                </a:lnTo>
                <a:lnTo>
                  <a:pt x="2491695" y="31296"/>
                </a:lnTo>
                <a:lnTo>
                  <a:pt x="2493963" y="34471"/>
                </a:lnTo>
                <a:lnTo>
                  <a:pt x="2496230" y="37646"/>
                </a:lnTo>
                <a:lnTo>
                  <a:pt x="2498272" y="40821"/>
                </a:lnTo>
                <a:lnTo>
                  <a:pt x="2499859" y="44450"/>
                </a:lnTo>
                <a:lnTo>
                  <a:pt x="2501673" y="47625"/>
                </a:lnTo>
                <a:lnTo>
                  <a:pt x="2503261" y="51480"/>
                </a:lnTo>
                <a:lnTo>
                  <a:pt x="2504395" y="54882"/>
                </a:lnTo>
                <a:lnTo>
                  <a:pt x="2505755" y="58737"/>
                </a:lnTo>
                <a:lnTo>
                  <a:pt x="2506663" y="62593"/>
                </a:lnTo>
                <a:lnTo>
                  <a:pt x="2507343" y="66221"/>
                </a:lnTo>
                <a:lnTo>
                  <a:pt x="2508023" y="70304"/>
                </a:lnTo>
                <a:lnTo>
                  <a:pt x="2508250" y="74159"/>
                </a:lnTo>
                <a:lnTo>
                  <a:pt x="2508250" y="78241"/>
                </a:lnTo>
                <a:lnTo>
                  <a:pt x="2508250" y="1411968"/>
                </a:lnTo>
                <a:lnTo>
                  <a:pt x="2508250" y="1416050"/>
                </a:lnTo>
                <a:lnTo>
                  <a:pt x="2508023" y="1420132"/>
                </a:lnTo>
                <a:lnTo>
                  <a:pt x="2507343" y="1423988"/>
                </a:lnTo>
                <a:lnTo>
                  <a:pt x="2506663" y="1427616"/>
                </a:lnTo>
                <a:lnTo>
                  <a:pt x="2505755" y="1431472"/>
                </a:lnTo>
                <a:lnTo>
                  <a:pt x="2504395" y="1435327"/>
                </a:lnTo>
                <a:lnTo>
                  <a:pt x="2503261" y="1439182"/>
                </a:lnTo>
                <a:lnTo>
                  <a:pt x="2501673" y="1442584"/>
                </a:lnTo>
                <a:lnTo>
                  <a:pt x="2499859" y="1446213"/>
                </a:lnTo>
                <a:lnTo>
                  <a:pt x="2498272" y="1449388"/>
                </a:lnTo>
                <a:lnTo>
                  <a:pt x="2496230" y="1452790"/>
                </a:lnTo>
                <a:lnTo>
                  <a:pt x="2493963" y="1455965"/>
                </a:lnTo>
                <a:lnTo>
                  <a:pt x="2491695" y="1458913"/>
                </a:lnTo>
                <a:lnTo>
                  <a:pt x="2489200" y="1462088"/>
                </a:lnTo>
                <a:lnTo>
                  <a:pt x="2486479" y="1464809"/>
                </a:lnTo>
                <a:lnTo>
                  <a:pt x="2483757" y="1467531"/>
                </a:lnTo>
                <a:lnTo>
                  <a:pt x="2480809" y="1470025"/>
                </a:lnTo>
                <a:lnTo>
                  <a:pt x="2477861" y="1472747"/>
                </a:lnTo>
                <a:lnTo>
                  <a:pt x="2474459" y="1475015"/>
                </a:lnTo>
                <a:lnTo>
                  <a:pt x="2471284" y="1477282"/>
                </a:lnTo>
                <a:lnTo>
                  <a:pt x="2467882" y="1479097"/>
                </a:lnTo>
                <a:lnTo>
                  <a:pt x="2464480" y="1480911"/>
                </a:lnTo>
                <a:lnTo>
                  <a:pt x="2460625" y="1482725"/>
                </a:lnTo>
                <a:lnTo>
                  <a:pt x="2456770" y="1484313"/>
                </a:lnTo>
                <a:lnTo>
                  <a:pt x="2452914" y="1485674"/>
                </a:lnTo>
                <a:lnTo>
                  <a:pt x="2449286" y="1487034"/>
                </a:lnTo>
                <a:lnTo>
                  <a:pt x="2445204" y="1487941"/>
                </a:lnTo>
                <a:lnTo>
                  <a:pt x="2441122" y="1488849"/>
                </a:lnTo>
                <a:lnTo>
                  <a:pt x="2436813" y="1489529"/>
                </a:lnTo>
                <a:lnTo>
                  <a:pt x="2432730" y="1489982"/>
                </a:lnTo>
                <a:lnTo>
                  <a:pt x="2428648" y="1490209"/>
                </a:lnTo>
                <a:lnTo>
                  <a:pt x="2424113" y="1490663"/>
                </a:lnTo>
                <a:lnTo>
                  <a:pt x="86178" y="1490663"/>
                </a:lnTo>
                <a:lnTo>
                  <a:pt x="81642" y="1490209"/>
                </a:lnTo>
                <a:lnTo>
                  <a:pt x="77333" y="1489982"/>
                </a:lnTo>
                <a:lnTo>
                  <a:pt x="73251" y="1489529"/>
                </a:lnTo>
                <a:lnTo>
                  <a:pt x="68942" y="1488849"/>
                </a:lnTo>
                <a:lnTo>
                  <a:pt x="64860" y="1487941"/>
                </a:lnTo>
                <a:lnTo>
                  <a:pt x="60778" y="1487034"/>
                </a:lnTo>
                <a:lnTo>
                  <a:pt x="57150" y="1485674"/>
                </a:lnTo>
                <a:lnTo>
                  <a:pt x="53294" y="1484313"/>
                </a:lnTo>
                <a:lnTo>
                  <a:pt x="49439" y="1482725"/>
                </a:lnTo>
                <a:lnTo>
                  <a:pt x="45810" y="1480911"/>
                </a:lnTo>
                <a:lnTo>
                  <a:pt x="42182" y="1479097"/>
                </a:lnTo>
                <a:lnTo>
                  <a:pt x="39007" y="1477282"/>
                </a:lnTo>
                <a:lnTo>
                  <a:pt x="35605" y="1475015"/>
                </a:lnTo>
                <a:lnTo>
                  <a:pt x="32430" y="1472747"/>
                </a:lnTo>
                <a:lnTo>
                  <a:pt x="29255" y="1470025"/>
                </a:lnTo>
                <a:lnTo>
                  <a:pt x="26307" y="1467531"/>
                </a:lnTo>
                <a:lnTo>
                  <a:pt x="23585" y="1464809"/>
                </a:lnTo>
                <a:lnTo>
                  <a:pt x="21091" y="1462088"/>
                </a:lnTo>
                <a:lnTo>
                  <a:pt x="18596" y="1458913"/>
                </a:lnTo>
                <a:lnTo>
                  <a:pt x="16101" y="1455965"/>
                </a:lnTo>
                <a:lnTo>
                  <a:pt x="13833" y="1452790"/>
                </a:lnTo>
                <a:lnTo>
                  <a:pt x="12019" y="1449388"/>
                </a:lnTo>
                <a:lnTo>
                  <a:pt x="9978" y="1446213"/>
                </a:lnTo>
                <a:lnTo>
                  <a:pt x="8391" y="1442584"/>
                </a:lnTo>
                <a:lnTo>
                  <a:pt x="6803" y="1439182"/>
                </a:lnTo>
                <a:lnTo>
                  <a:pt x="5442" y="1435327"/>
                </a:lnTo>
                <a:lnTo>
                  <a:pt x="4308" y="1431472"/>
                </a:lnTo>
                <a:lnTo>
                  <a:pt x="3401" y="1427616"/>
                </a:lnTo>
                <a:lnTo>
                  <a:pt x="2494" y="1423988"/>
                </a:lnTo>
                <a:lnTo>
                  <a:pt x="2041" y="1420132"/>
                </a:lnTo>
                <a:lnTo>
                  <a:pt x="1814" y="1416050"/>
                </a:lnTo>
                <a:lnTo>
                  <a:pt x="1587" y="1411968"/>
                </a:lnTo>
                <a:lnTo>
                  <a:pt x="1587" y="78241"/>
                </a:lnTo>
                <a:lnTo>
                  <a:pt x="1814" y="74159"/>
                </a:lnTo>
                <a:lnTo>
                  <a:pt x="2041" y="70304"/>
                </a:lnTo>
                <a:lnTo>
                  <a:pt x="2494" y="66221"/>
                </a:lnTo>
                <a:lnTo>
                  <a:pt x="3401" y="62593"/>
                </a:lnTo>
                <a:lnTo>
                  <a:pt x="4308" y="58737"/>
                </a:lnTo>
                <a:lnTo>
                  <a:pt x="5442" y="54882"/>
                </a:lnTo>
                <a:lnTo>
                  <a:pt x="6803" y="51480"/>
                </a:lnTo>
                <a:lnTo>
                  <a:pt x="8391" y="47625"/>
                </a:lnTo>
                <a:lnTo>
                  <a:pt x="9978" y="44450"/>
                </a:lnTo>
                <a:lnTo>
                  <a:pt x="12019" y="40821"/>
                </a:lnTo>
                <a:lnTo>
                  <a:pt x="13833" y="37646"/>
                </a:lnTo>
                <a:lnTo>
                  <a:pt x="16101" y="34471"/>
                </a:lnTo>
                <a:lnTo>
                  <a:pt x="18596" y="31296"/>
                </a:lnTo>
                <a:lnTo>
                  <a:pt x="21091" y="28348"/>
                </a:lnTo>
                <a:lnTo>
                  <a:pt x="23585" y="25400"/>
                </a:lnTo>
                <a:lnTo>
                  <a:pt x="26307" y="22905"/>
                </a:lnTo>
                <a:lnTo>
                  <a:pt x="29255" y="20184"/>
                </a:lnTo>
                <a:lnTo>
                  <a:pt x="32430" y="17916"/>
                </a:lnTo>
                <a:lnTo>
                  <a:pt x="35605" y="15421"/>
                </a:lnTo>
                <a:lnTo>
                  <a:pt x="39007" y="13380"/>
                </a:lnTo>
                <a:lnTo>
                  <a:pt x="42182" y="11339"/>
                </a:lnTo>
                <a:lnTo>
                  <a:pt x="45810" y="9298"/>
                </a:lnTo>
                <a:lnTo>
                  <a:pt x="49439" y="7484"/>
                </a:lnTo>
                <a:lnTo>
                  <a:pt x="53294" y="5896"/>
                </a:lnTo>
                <a:lnTo>
                  <a:pt x="57150" y="4536"/>
                </a:lnTo>
                <a:lnTo>
                  <a:pt x="60778" y="3402"/>
                </a:lnTo>
                <a:lnTo>
                  <a:pt x="64860" y="2268"/>
                </a:lnTo>
                <a:lnTo>
                  <a:pt x="68942" y="1361"/>
                </a:lnTo>
                <a:lnTo>
                  <a:pt x="73251" y="680"/>
                </a:lnTo>
                <a:lnTo>
                  <a:pt x="77333" y="227"/>
                </a:lnTo>
                <a:lnTo>
                  <a:pt x="81642" y="0"/>
                </a:lnTo>
                <a:close/>
              </a:path>
            </a:pathLst>
          </a:custGeom>
          <a:solidFill>
            <a:srgbClr val="255D9A"/>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ndParaRPr>
          </a:p>
        </p:txBody>
      </p:sp>
      <p:sp>
        <p:nvSpPr>
          <p:cNvPr id="13" name="KSO_Shape"/>
          <p:cNvSpPr>
            <a:spLocks/>
          </p:cNvSpPr>
          <p:nvPr/>
        </p:nvSpPr>
        <p:spPr bwMode="auto">
          <a:xfrm>
            <a:off x="1213680" y="2042085"/>
            <a:ext cx="1905000" cy="1606550"/>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255D9A"/>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latin typeface="Calibri" panose="020F0502020204030204" pitchFamily="34" charset="0"/>
            </a:endParaRPr>
          </a:p>
        </p:txBody>
      </p:sp>
      <p:sp>
        <p:nvSpPr>
          <p:cNvPr id="14" name="Shape 1586"/>
          <p:cNvSpPr>
            <a:spLocks noChangeArrowheads="1"/>
          </p:cNvSpPr>
          <p:nvPr/>
        </p:nvSpPr>
        <p:spPr bwMode="auto">
          <a:xfrm>
            <a:off x="4292354" y="2042085"/>
            <a:ext cx="6810120"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
        <p:nvSpPr>
          <p:cNvPr id="15" name="Shape 1586"/>
          <p:cNvSpPr>
            <a:spLocks noChangeArrowheads="1"/>
          </p:cNvSpPr>
          <p:nvPr/>
        </p:nvSpPr>
        <p:spPr bwMode="auto">
          <a:xfrm>
            <a:off x="1213680" y="4449292"/>
            <a:ext cx="6810120"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tx1">
                    <a:lumMod val="85000"/>
                    <a:lumOff val="15000"/>
                  </a:schemeClr>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spTree>
    <p:extLst>
      <p:ext uri="{BB962C8B-B14F-4D97-AF65-F5344CB8AC3E}">
        <p14:creationId xmlns:p14="http://schemas.microsoft.com/office/powerpoint/2010/main" val="151900654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20599C"/>
        </a:solidFill>
        <a:effectLst/>
      </p:bgPr>
    </p:bg>
    <p:spTree>
      <p:nvGrpSpPr>
        <p:cNvPr id="1" name=""/>
        <p:cNvGrpSpPr/>
        <p:nvPr/>
      </p:nvGrpSpPr>
      <p:grpSpPr>
        <a:xfrm>
          <a:off x="0" y="0"/>
          <a:ext cx="0" cy="0"/>
          <a:chOff x="0" y="0"/>
          <a:chExt cx="0" cy="0"/>
        </a:xfrm>
      </p:grpSpPr>
      <p:sp>
        <p:nvSpPr>
          <p:cNvPr id="3" name="矩形 2"/>
          <p:cNvSpPr/>
          <p:nvPr/>
        </p:nvSpPr>
        <p:spPr bwMode="auto">
          <a:xfrm>
            <a:off x="1089948" y="2857500"/>
            <a:ext cx="4170546" cy="551115"/>
          </a:xfrm>
          <a:prstGeom prst="rect">
            <a:avLst/>
          </a:prstGeom>
        </p:spPr>
        <p:txBody>
          <a:bodyPr/>
          <a:lstStyle/>
          <a:p>
            <a:pPr eaLnBrk="1" fontAlgn="auto" hangingPunct="1">
              <a:lnSpc>
                <a:spcPct val="90000"/>
              </a:lnSpc>
              <a:spcAft>
                <a:spcPts val="0"/>
              </a:spcAft>
              <a:defRPr/>
            </a:pPr>
            <a:r>
              <a:rPr lang="en-US" altLang="zh-CN" sz="2400" b="1" dirty="0">
                <a:solidFill>
                  <a:schemeClr val="bg1"/>
                </a:solidFill>
                <a:latin typeface="微软雅黑" panose="020B0503020204020204" pitchFamily="34" charset="-122"/>
                <a:ea typeface="微软雅黑" panose="020B0503020204020204" pitchFamily="34" charset="-122"/>
                <a:cs typeface="+mj-cs"/>
              </a:rPr>
              <a:t>ENTER YOUR TITLE</a:t>
            </a:r>
            <a:endParaRPr lang="zh-CN" altLang="en-US" sz="2400" b="1" dirty="0">
              <a:solidFill>
                <a:schemeClr val="bg1"/>
              </a:solidFill>
              <a:latin typeface="微软雅黑" panose="020B0503020204020204" pitchFamily="34" charset="-122"/>
              <a:ea typeface="微软雅黑" panose="020B0503020204020204" pitchFamily="34" charset="-122"/>
              <a:cs typeface="+mj-cs"/>
            </a:endParaRPr>
          </a:p>
        </p:txBody>
      </p:sp>
      <p:sp>
        <p:nvSpPr>
          <p:cNvPr id="4" name="Shape 1586"/>
          <p:cNvSpPr>
            <a:spLocks noChangeArrowheads="1"/>
          </p:cNvSpPr>
          <p:nvPr/>
        </p:nvSpPr>
        <p:spPr bwMode="auto">
          <a:xfrm>
            <a:off x="1089948" y="3354515"/>
            <a:ext cx="4434552" cy="15799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16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graphicFrame>
        <p:nvGraphicFramePr>
          <p:cNvPr id="18" name="图表 17"/>
          <p:cNvGraphicFramePr/>
          <p:nvPr>
            <p:extLst>
              <p:ext uri="{D42A27DB-BD31-4B8C-83A1-F6EECF244321}">
                <p14:modId xmlns:p14="http://schemas.microsoft.com/office/powerpoint/2010/main" val="383831847"/>
              </p:ext>
            </p:extLst>
          </p:nvPr>
        </p:nvGraphicFramePr>
        <p:xfrm>
          <a:off x="5999747" y="2107754"/>
          <a:ext cx="5101390" cy="3400927"/>
        </p:xfrm>
        <a:graphic>
          <a:graphicData uri="http://schemas.openxmlformats.org/drawingml/2006/chart">
            <c:chart xmlns:c="http://schemas.openxmlformats.org/drawingml/2006/chart" xmlns:r="http://schemas.openxmlformats.org/officeDocument/2006/relationships" r:id="rId2"/>
          </a:graphicData>
        </a:graphic>
      </p:graphicFrame>
      <p:grpSp>
        <p:nvGrpSpPr>
          <p:cNvPr id="19" name="组合 59"/>
          <p:cNvGrpSpPr>
            <a:grpSpLocks/>
          </p:cNvGrpSpPr>
          <p:nvPr/>
        </p:nvGrpSpPr>
        <p:grpSpPr bwMode="auto">
          <a:xfrm>
            <a:off x="1089948" y="525230"/>
            <a:ext cx="919161" cy="806450"/>
            <a:chOff x="8553745" y="4321564"/>
            <a:chExt cx="1329507" cy="1163876"/>
          </a:xfrm>
        </p:grpSpPr>
        <p:sp>
          <p:nvSpPr>
            <p:cNvPr id="20" name="文本框 2"/>
            <p:cNvSpPr>
              <a:spLocks noChangeArrowheads="1"/>
            </p:cNvSpPr>
            <p:nvPr/>
          </p:nvSpPr>
          <p:spPr bwMode="auto">
            <a:xfrm>
              <a:off x="8574409" y="4369676"/>
              <a:ext cx="1308843" cy="1024120"/>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pPr eaLnBrk="1" fontAlgn="auto" hangingPunct="1">
                <a:spcBef>
                  <a:spcPts val="0"/>
                </a:spcBef>
                <a:spcAft>
                  <a:spcPts val="0"/>
                </a:spcAft>
                <a:defRPr/>
              </a:pPr>
              <a:r>
                <a:rPr lang="en-US" altLang="zh-CN" sz="2000" dirty="0">
                  <a:solidFill>
                    <a:schemeClr val="bg1"/>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bg1"/>
                  </a:solidFill>
                  <a:latin typeface="+mn-lt"/>
                  <a:ea typeface="方正兰亭超细黑简体" pitchFamily="2" charset="-122"/>
                  <a:sym typeface="方正兰亭超细黑简体" pitchFamily="2" charset="-122"/>
                </a:rPr>
                <a:t>LOGO</a:t>
              </a:r>
              <a:endParaRPr lang="zh-CN" altLang="en-US" sz="2000" dirty="0">
                <a:solidFill>
                  <a:schemeClr val="bg1"/>
                </a:solidFill>
                <a:latin typeface="+mn-lt"/>
                <a:ea typeface="方正兰亭超细黑简体" pitchFamily="2" charset="-122"/>
                <a:sym typeface="方正兰亭超细黑简体" pitchFamily="2" charset="-122"/>
              </a:endParaRPr>
            </a:p>
          </p:txBody>
        </p:sp>
        <p:sp>
          <p:nvSpPr>
            <p:cNvPr id="21" name="矩形 20"/>
            <p:cNvSpPr/>
            <p:nvPr/>
          </p:nvSpPr>
          <p:spPr>
            <a:xfrm>
              <a:off x="8553745" y="4321564"/>
              <a:ext cx="1299658" cy="116387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113922433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直角三角形 5"/>
          <p:cNvSpPr/>
          <p:nvPr/>
        </p:nvSpPr>
        <p:spPr>
          <a:xfrm flipH="1">
            <a:off x="0" y="0"/>
            <a:ext cx="12192000" cy="6858001"/>
          </a:xfrm>
          <a:prstGeom prst="rtTriangle">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3492" y="1665067"/>
            <a:ext cx="6143625" cy="4524375"/>
          </a:xfrm>
          <a:prstGeom prst="rect">
            <a:avLst/>
          </a:prstGeom>
        </p:spPr>
      </p:pic>
      <p:sp>
        <p:nvSpPr>
          <p:cNvPr id="7" name="Shape 1586"/>
          <p:cNvSpPr>
            <a:spLocks noChangeArrowheads="1"/>
          </p:cNvSpPr>
          <p:nvPr/>
        </p:nvSpPr>
        <p:spPr bwMode="auto">
          <a:xfrm>
            <a:off x="6617117" y="3429000"/>
            <a:ext cx="5012067" cy="1949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solidFill>
                  <a:schemeClr val="bg1"/>
                </a:solidFill>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grpSp>
        <p:nvGrpSpPr>
          <p:cNvPr id="8" name="组合 59"/>
          <p:cNvGrpSpPr>
            <a:grpSpLocks/>
          </p:cNvGrpSpPr>
          <p:nvPr/>
        </p:nvGrpSpPr>
        <p:grpSpPr bwMode="auto">
          <a:xfrm>
            <a:off x="473492" y="413267"/>
            <a:ext cx="919162" cy="806450"/>
            <a:chOff x="8553744" y="4321564"/>
            <a:chExt cx="1329508" cy="1163876"/>
          </a:xfrm>
        </p:grpSpPr>
        <p:sp>
          <p:nvSpPr>
            <p:cNvPr id="9" name="文本框 2"/>
            <p:cNvSpPr>
              <a:spLocks noChangeArrowheads="1"/>
            </p:cNvSpPr>
            <p:nvPr/>
          </p:nvSpPr>
          <p:spPr bwMode="auto">
            <a:xfrm>
              <a:off x="8574409" y="4369676"/>
              <a:ext cx="1308843" cy="102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LOGO</a:t>
              </a:r>
              <a:endParaRPr lang="zh-CN" altLang="en-US" sz="2000" dirty="0">
                <a:solidFill>
                  <a:schemeClr val="tx1">
                    <a:lumMod val="50000"/>
                    <a:lumOff val="50000"/>
                  </a:schemeClr>
                </a:solidFill>
                <a:latin typeface="+mn-lt"/>
                <a:ea typeface="方正兰亭超细黑简体" pitchFamily="2" charset="-122"/>
                <a:sym typeface="方正兰亭超细黑简体" pitchFamily="2" charset="-122"/>
              </a:endParaRPr>
            </a:p>
          </p:txBody>
        </p:sp>
        <p:sp>
          <p:nvSpPr>
            <p:cNvPr id="10" name="矩形 9"/>
            <p:cNvSpPr/>
            <p:nvPr/>
          </p:nvSpPr>
          <p:spPr>
            <a:xfrm>
              <a:off x="8553744" y="4321564"/>
              <a:ext cx="1299658" cy="1163876"/>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356396599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2213811"/>
            <a:ext cx="12192000" cy="1837976"/>
          </a:xfrm>
          <a:prstGeom prst="rect">
            <a:avLst/>
          </a:prstGeom>
          <a:solidFill>
            <a:srgbClr val="20599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8611" y="1012272"/>
            <a:ext cx="7154778" cy="4210124"/>
          </a:xfrm>
          <a:prstGeom prst="rect">
            <a:avLst/>
          </a:prstGeom>
        </p:spPr>
      </p:pic>
      <p:sp>
        <p:nvSpPr>
          <p:cNvPr id="6" name="Shape 1586"/>
          <p:cNvSpPr>
            <a:spLocks noChangeArrowheads="1"/>
          </p:cNvSpPr>
          <p:nvPr/>
        </p:nvSpPr>
        <p:spPr bwMode="auto">
          <a:xfrm>
            <a:off x="2002889" y="5338375"/>
            <a:ext cx="8584901" cy="121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txBody>
          <a:bodyPr wrap="square" lIns="50800" tIns="50800" rIns="50800" bIns="50800" anchor="ctr">
            <a:spAutoFit/>
          </a:bodyPr>
          <a:lstStyle>
            <a:lvl1pPr defTabSz="457200">
              <a:defRPr>
                <a:solidFill>
                  <a:schemeClr val="tx1"/>
                </a:solidFill>
                <a:latin typeface="Calibri"/>
                <a:ea typeface="宋体" panose="02010600030101010101" pitchFamily="2" charset="-122"/>
              </a:defRPr>
            </a:lvl1pPr>
            <a:lvl2pPr marL="742950" indent="-285750" defTabSz="457200">
              <a:defRPr>
                <a:solidFill>
                  <a:schemeClr val="tx1"/>
                </a:solidFill>
                <a:latin typeface="Calibri"/>
                <a:ea typeface="宋体" panose="02010600030101010101" pitchFamily="2" charset="-122"/>
              </a:defRPr>
            </a:lvl2pPr>
            <a:lvl3pPr marL="1143000" indent="-228600" defTabSz="457200">
              <a:defRPr>
                <a:solidFill>
                  <a:schemeClr val="tx1"/>
                </a:solidFill>
                <a:latin typeface="Calibri"/>
                <a:ea typeface="宋体" panose="02010600030101010101" pitchFamily="2" charset="-122"/>
              </a:defRPr>
            </a:lvl3pPr>
            <a:lvl4pPr marL="1600200" indent="-228600" defTabSz="457200">
              <a:defRPr>
                <a:solidFill>
                  <a:schemeClr val="tx1"/>
                </a:solidFill>
                <a:latin typeface="Calibri"/>
                <a:ea typeface="宋体" panose="02010600030101010101" pitchFamily="2" charset="-122"/>
              </a:defRPr>
            </a:lvl4pPr>
            <a:lvl5pPr marL="2057400" indent="-228600" defTabSz="457200">
              <a:defRPr>
                <a:solidFill>
                  <a:schemeClr val="tx1"/>
                </a:solidFill>
                <a:latin typeface="Calibri"/>
                <a:ea typeface="宋体" panose="02010600030101010101" pitchFamily="2" charset="-122"/>
              </a:defRPr>
            </a:lvl5pPr>
            <a:lvl6pPr marL="2514600" indent="-228600" defTabSz="457200" fontAlgn="base">
              <a:spcBef>
                <a:spcPct val="0"/>
              </a:spcBef>
              <a:spcAft>
                <a:spcPct val="0"/>
              </a:spcAft>
              <a:defRPr>
                <a:solidFill>
                  <a:schemeClr val="tx1"/>
                </a:solidFill>
                <a:latin typeface="Calibri"/>
                <a:ea typeface="宋体" panose="02010600030101010101" pitchFamily="2" charset="-122"/>
              </a:defRPr>
            </a:lvl6pPr>
            <a:lvl7pPr marL="2971800" indent="-228600" defTabSz="457200" fontAlgn="base">
              <a:spcBef>
                <a:spcPct val="0"/>
              </a:spcBef>
              <a:spcAft>
                <a:spcPct val="0"/>
              </a:spcAft>
              <a:defRPr>
                <a:solidFill>
                  <a:schemeClr val="tx1"/>
                </a:solidFill>
                <a:latin typeface="Calibri"/>
                <a:ea typeface="宋体" panose="02010600030101010101" pitchFamily="2" charset="-122"/>
              </a:defRPr>
            </a:lvl7pPr>
            <a:lvl8pPr marL="3429000" indent="-228600" defTabSz="457200" fontAlgn="base">
              <a:spcBef>
                <a:spcPct val="0"/>
              </a:spcBef>
              <a:spcAft>
                <a:spcPct val="0"/>
              </a:spcAft>
              <a:defRPr>
                <a:solidFill>
                  <a:schemeClr val="tx1"/>
                </a:solidFill>
                <a:latin typeface="Calibri"/>
                <a:ea typeface="宋体" panose="02010600030101010101" pitchFamily="2" charset="-122"/>
              </a:defRPr>
            </a:lvl8pPr>
            <a:lvl9pPr marL="3886200" indent="-228600" defTabSz="457200" fontAlgn="base">
              <a:spcBef>
                <a:spcPct val="0"/>
              </a:spcBef>
              <a:spcAft>
                <a:spcPct val="0"/>
              </a:spcAft>
              <a:defRPr>
                <a:solidFill>
                  <a:schemeClr val="tx1"/>
                </a:solidFill>
                <a:latin typeface="Calibri"/>
                <a:ea typeface="宋体" panose="02010600030101010101" pitchFamily="2" charset="-122"/>
              </a:defRPr>
            </a:lvl9pPr>
          </a:lstStyle>
          <a:p>
            <a:pPr algn="just" eaLnBrk="1" hangingPunct="1">
              <a:lnSpc>
                <a:spcPct val="120000"/>
              </a:lnSpc>
            </a:pPr>
            <a:r>
              <a:rPr lang="zh-CN" altLang="zh-CN" sz="2000" dirty="0">
                <a:latin typeface="微软雅黑" panose="020B0503020204020204" pitchFamily="34" charset="-122"/>
                <a:ea typeface="微软雅黑" panose="020B0503020204020204" pitchFamily="34" charset="-122"/>
                <a:cs typeface="Arial" panose="020B0604020202020204" pitchFamily="34" charset="0"/>
                <a:sym typeface="Arial" panose="020B0604020202020204" pitchFamily="34" charset="0"/>
              </a:rPr>
              <a:t>Lorem Ipsum is simply dummy text of the printing and typesetting industry. Lorem Ipsum has been the industry's standard dummy text ever since the 1500s, when an unknown printer took.</a:t>
            </a:r>
          </a:p>
        </p:txBody>
      </p:sp>
      <p:grpSp>
        <p:nvGrpSpPr>
          <p:cNvPr id="7" name="组合 59"/>
          <p:cNvGrpSpPr>
            <a:grpSpLocks/>
          </p:cNvGrpSpPr>
          <p:nvPr/>
        </p:nvGrpSpPr>
        <p:grpSpPr bwMode="auto">
          <a:xfrm>
            <a:off x="473492" y="413267"/>
            <a:ext cx="919162" cy="806450"/>
            <a:chOff x="8553744" y="4321564"/>
            <a:chExt cx="1329508" cy="1163876"/>
          </a:xfrm>
        </p:grpSpPr>
        <p:sp>
          <p:nvSpPr>
            <p:cNvPr id="8" name="文本框 2"/>
            <p:cNvSpPr>
              <a:spLocks noChangeArrowheads="1"/>
            </p:cNvSpPr>
            <p:nvPr/>
          </p:nvSpPr>
          <p:spPr bwMode="auto">
            <a:xfrm>
              <a:off x="8574409" y="4369676"/>
              <a:ext cx="1308843" cy="102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YOUR</a:t>
              </a:r>
            </a:p>
            <a:p>
              <a:pPr eaLnBrk="1" fontAlgn="auto" hangingPunct="1">
                <a:spcBef>
                  <a:spcPts val="0"/>
                </a:spcBef>
                <a:spcAft>
                  <a:spcPts val="0"/>
                </a:spcAft>
                <a:defRPr/>
              </a:pPr>
              <a:r>
                <a:rPr lang="en-US" altLang="zh-CN" sz="2000" dirty="0">
                  <a:solidFill>
                    <a:schemeClr val="tx1">
                      <a:lumMod val="50000"/>
                      <a:lumOff val="50000"/>
                    </a:schemeClr>
                  </a:solidFill>
                  <a:latin typeface="+mn-lt"/>
                  <a:ea typeface="方正兰亭超细黑简体" pitchFamily="2" charset="-122"/>
                  <a:sym typeface="方正兰亭超细黑简体" pitchFamily="2" charset="-122"/>
                </a:rPr>
                <a:t>LOGO</a:t>
              </a:r>
              <a:endParaRPr lang="zh-CN" altLang="en-US" sz="2000" dirty="0">
                <a:solidFill>
                  <a:schemeClr val="tx1">
                    <a:lumMod val="50000"/>
                    <a:lumOff val="50000"/>
                  </a:schemeClr>
                </a:solidFill>
                <a:latin typeface="+mn-lt"/>
                <a:ea typeface="方正兰亭超细黑简体" pitchFamily="2" charset="-122"/>
                <a:sym typeface="方正兰亭超细黑简体" pitchFamily="2" charset="-122"/>
              </a:endParaRPr>
            </a:p>
          </p:txBody>
        </p:sp>
        <p:sp>
          <p:nvSpPr>
            <p:cNvPr id="9" name="矩形 8"/>
            <p:cNvSpPr/>
            <p:nvPr/>
          </p:nvSpPr>
          <p:spPr>
            <a:xfrm>
              <a:off x="8553744" y="4321564"/>
              <a:ext cx="1299658" cy="1163876"/>
            </a:xfrm>
            <a:prstGeom prst="rect">
              <a:avLst/>
            </a:prstGeom>
            <a:noFill/>
            <a:ln w="2857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100">
                <a:solidFill>
                  <a:schemeClr val="tx1">
                    <a:lumMod val="50000"/>
                    <a:lumOff val="50000"/>
                  </a:schemeClr>
                </a:solidFill>
              </a:endParaRPr>
            </a:p>
          </p:txBody>
        </p:sp>
      </p:grpSp>
    </p:spTree>
    <p:extLst>
      <p:ext uri="{BB962C8B-B14F-4D97-AF65-F5344CB8AC3E}">
        <p14:creationId xmlns:p14="http://schemas.microsoft.com/office/powerpoint/2010/main" val="2331554129"/>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c61dec0c880ad6aa7a7ca2c977da28a1b22bd3"/>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TotalTime>
  <Words>505</Words>
  <Application>Microsoft Office PowerPoint</Application>
  <PresentationFormat>自定义</PresentationFormat>
  <Paragraphs>51</Paragraphs>
  <Slides>13</Slides>
  <Notes>1</Notes>
  <HiddenSlides>0</HiddenSlides>
  <MMClips>0</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qianwen</dc:creator>
  <cp:lastModifiedBy>Administrator</cp:lastModifiedBy>
  <cp:revision>29</cp:revision>
  <dcterms:created xsi:type="dcterms:W3CDTF">2016-01-13T14:06:51Z</dcterms:created>
  <dcterms:modified xsi:type="dcterms:W3CDTF">2016-08-10T05:46:31Z</dcterms:modified>
</cp:coreProperties>
</file>