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19" r:id="rId2"/>
    <p:sldId id="272" r:id="rId3"/>
    <p:sldId id="257" r:id="rId4"/>
    <p:sldId id="260" r:id="rId5"/>
    <p:sldId id="283" r:id="rId6"/>
    <p:sldId id="273" r:id="rId7"/>
    <p:sldId id="287" r:id="rId8"/>
    <p:sldId id="274" r:id="rId9"/>
    <p:sldId id="264" r:id="rId10"/>
    <p:sldId id="261" r:id="rId11"/>
    <p:sldId id="265" r:id="rId12"/>
    <p:sldId id="266" r:id="rId13"/>
    <p:sldId id="276" r:id="rId14"/>
    <p:sldId id="269" r:id="rId15"/>
    <p:sldId id="267" r:id="rId16"/>
    <p:sldId id="262" r:id="rId17"/>
    <p:sldId id="277" r:id="rId18"/>
    <p:sldId id="279" r:id="rId19"/>
    <p:sldId id="278" r:id="rId20"/>
    <p:sldId id="259" r:id="rId21"/>
    <p:sldId id="280" r:id="rId22"/>
    <p:sldId id="263" r:id="rId23"/>
    <p:sldId id="282" r:id="rId24"/>
    <p:sldId id="284" r:id="rId25"/>
    <p:sldId id="288" r:id="rId26"/>
    <p:sldId id="285" r:id="rId27"/>
    <p:sldId id="289" r:id="rId28"/>
    <p:sldId id="320" r:id="rId29"/>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1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472" autoAdjust="0"/>
  </p:normalViewPr>
  <p:slideViewPr>
    <p:cSldViewPr snapToGrid="0">
      <p:cViewPr varScale="1">
        <p:scale>
          <a:sx n="51" d="100"/>
          <a:sy n="51" d="100"/>
        </p:scale>
        <p:origin x="36" y="936"/>
      </p:cViewPr>
      <p:guideLst>
        <p:guide orient="horz" pos="2218"/>
        <p:guide pos="288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oleObject" Target="file:///F:\&#22823;&#35745;&#21010;&#27169;&#26495;\PPT&#22270;&#34920;&#20043;&#36947;\PPT&#22270;&#34920;&#20043;&#36947;.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F:\&#22823;&#35745;&#21010;&#27169;&#26495;\PPT&#22270;&#34920;&#20043;&#36947;\PPT&#22270;&#34920;&#20043;&#36947;.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F:\&#22823;&#35745;&#21010;&#27169;&#26495;\PPT&#22270;&#34920;&#20043;&#36947;\PPT&#22270;&#34920;&#20043;&#36947;.xlsx"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Sheet1!$W$69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extLst>
              <c:ext xmlns:c16="http://schemas.microsoft.com/office/drawing/2014/chart" uri="{C3380CC4-5D6E-409C-BE32-E72D297353CC}">
                <c16:uniqueId val="{00000000-A266-4327-ACE3-6E1F1F4DEEEC}"/>
              </c:ext>
            </c:extLst>
          </c:dPt>
          <c:dPt>
            <c:idx val="1"/>
            <c:bubble3D val="0"/>
            <c:extLst>
              <c:ext xmlns:c16="http://schemas.microsoft.com/office/drawing/2014/chart" uri="{C3380CC4-5D6E-409C-BE32-E72D297353CC}">
                <c16:uniqueId val="{00000001-A266-4327-ACE3-6E1F1F4DEEEC}"/>
              </c:ext>
            </c:extLst>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extLst>
              <c:ext xmlns:c16="http://schemas.microsoft.com/office/drawing/2014/chart" uri="{C3380CC4-5D6E-409C-BE32-E72D297353CC}">
                <c16:uniqueId val="{00000003-A266-4327-ACE3-6E1F1F4DEEEC}"/>
              </c:ext>
            </c:extLst>
          </c:dPt>
          <c:cat>
            <c:strRef>
              <c:f>Sheet1!$V$70:$V$72</c:f>
              <c:strCache>
                <c:ptCount val="3"/>
                <c:pt idx="0">
                  <c:v>A</c:v>
                </c:pt>
                <c:pt idx="2">
                  <c:v>B</c:v>
                </c:pt>
              </c:strCache>
            </c:strRef>
          </c:cat>
          <c:val>
            <c:numRef>
              <c:f>Sheet1!$W$70:$W$72</c:f>
              <c:numCache>
                <c:formatCode>General</c:formatCode>
                <c:ptCount val="3"/>
                <c:pt idx="0">
                  <c:v>9</c:v>
                </c:pt>
                <c:pt idx="2">
                  <c:v>1</c:v>
                </c:pt>
              </c:numCache>
            </c:numRef>
          </c:val>
          <c:extLst>
            <c:ext xmlns:c16="http://schemas.microsoft.com/office/drawing/2014/chart" uri="{C3380CC4-5D6E-409C-BE32-E72D297353CC}">
              <c16:uniqueId val="{00000004-A266-4327-ACE3-6E1F1F4DEEE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Sheet1!$N$69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spPr>
              <a:solidFill>
                <a:schemeClr val="accent1"/>
              </a:solidFill>
              <a:ln w="25400">
                <a:solidFill>
                  <a:schemeClr val="bg1"/>
                </a:solidFill>
              </a:ln>
              <a:effectLst>
                <a:outerShdw blurRad="127000" dist="38100" dir="8100000" algn="tr" rotWithShape="0">
                  <a:prstClr val="black">
                    <a:alpha val="40000"/>
                  </a:prstClr>
                </a:outerShdw>
              </a:effectLst>
            </c:spPr>
            <c:extLst>
              <c:ext xmlns:c16="http://schemas.microsoft.com/office/drawing/2014/chart" uri="{C3380CC4-5D6E-409C-BE32-E72D297353CC}">
                <c16:uniqueId val="{00000001-F7D7-4A1F-8EE3-05F40AB9185D}"/>
              </c:ext>
            </c:extLst>
          </c:dPt>
          <c:dPt>
            <c:idx val="1"/>
            <c:bubble3D val="0"/>
            <c:extLst>
              <c:ext xmlns:c16="http://schemas.microsoft.com/office/drawing/2014/chart" uri="{C3380CC4-5D6E-409C-BE32-E72D297353CC}">
                <c16:uniqueId val="{00000002-F7D7-4A1F-8EE3-05F40AB9185D}"/>
              </c:ext>
            </c:extLst>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extLst>
              <c:ext xmlns:c16="http://schemas.microsoft.com/office/drawing/2014/chart" uri="{C3380CC4-5D6E-409C-BE32-E72D297353CC}">
                <c16:uniqueId val="{00000004-F7D7-4A1F-8EE3-05F40AB9185D}"/>
              </c:ext>
            </c:extLst>
          </c:dPt>
          <c:cat>
            <c:strRef>
              <c:f>Sheet1!$M$70:$M$72</c:f>
              <c:strCache>
                <c:ptCount val="3"/>
                <c:pt idx="0">
                  <c:v>A</c:v>
                </c:pt>
                <c:pt idx="2">
                  <c:v>B</c:v>
                </c:pt>
              </c:strCache>
            </c:strRef>
          </c:cat>
          <c:val>
            <c:numRef>
              <c:f>Sheet1!$N$70:$N$72</c:f>
              <c:numCache>
                <c:formatCode>General</c:formatCode>
                <c:ptCount val="3"/>
                <c:pt idx="0">
                  <c:v>5</c:v>
                </c:pt>
                <c:pt idx="2">
                  <c:v>5</c:v>
                </c:pt>
              </c:numCache>
            </c:numRef>
          </c:val>
          <c:extLst>
            <c:ext xmlns:c16="http://schemas.microsoft.com/office/drawing/2014/chart" uri="{C3380CC4-5D6E-409C-BE32-E72D297353CC}">
              <c16:uniqueId val="{00000005-F7D7-4A1F-8EE3-05F40AB9185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Sheet1!$AG$69</c:f>
              <c:strCache>
                <c:ptCount val="1"/>
                <c:pt idx="0">
                  <c:v>SALE</c:v>
                </c:pt>
              </c:strCache>
            </c:strRef>
          </c:tx>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idx val="0"/>
            <c:bubble3D val="0"/>
            <c:extLst>
              <c:ext xmlns:c16="http://schemas.microsoft.com/office/drawing/2014/chart" uri="{C3380CC4-5D6E-409C-BE32-E72D297353CC}">
                <c16:uniqueId val="{00000000-240D-4A04-9956-C4D6679C0A8F}"/>
              </c:ext>
            </c:extLst>
          </c:dPt>
          <c:dPt>
            <c:idx val="1"/>
            <c:bubble3D val="0"/>
            <c:extLst>
              <c:ext xmlns:c16="http://schemas.microsoft.com/office/drawing/2014/chart" uri="{C3380CC4-5D6E-409C-BE32-E72D297353CC}">
                <c16:uniqueId val="{00000001-240D-4A04-9956-C4D6679C0A8F}"/>
              </c:ext>
            </c:extLst>
          </c:dPt>
          <c:dPt>
            <c:idx val="2"/>
            <c:bubble3D val="0"/>
            <c:spPr>
              <a:solidFill>
                <a:schemeClr val="accent3"/>
              </a:solidFill>
              <a:ln w="25400">
                <a:solidFill>
                  <a:schemeClr val="bg1"/>
                </a:solidFill>
              </a:ln>
              <a:effectLst>
                <a:outerShdw blurRad="127000" dist="38100" dir="8100000" algn="tr" rotWithShape="0">
                  <a:prstClr val="black">
                    <a:alpha val="40000"/>
                  </a:prstClr>
                </a:outerShdw>
              </a:effectLst>
            </c:spPr>
            <c:extLst>
              <c:ext xmlns:c16="http://schemas.microsoft.com/office/drawing/2014/chart" uri="{C3380CC4-5D6E-409C-BE32-E72D297353CC}">
                <c16:uniqueId val="{00000003-240D-4A04-9956-C4D6679C0A8F}"/>
              </c:ext>
            </c:extLst>
          </c:dPt>
          <c:cat>
            <c:strRef>
              <c:f>Sheet1!$AF$70:$AF$72</c:f>
              <c:strCache>
                <c:ptCount val="3"/>
                <c:pt idx="0">
                  <c:v>A</c:v>
                </c:pt>
                <c:pt idx="2">
                  <c:v>B</c:v>
                </c:pt>
              </c:strCache>
            </c:strRef>
          </c:cat>
          <c:val>
            <c:numRef>
              <c:f>Sheet1!$AG$70:$AG$72</c:f>
              <c:numCache>
                <c:formatCode>General</c:formatCode>
                <c:ptCount val="3"/>
                <c:pt idx="0">
                  <c:v>23</c:v>
                </c:pt>
                <c:pt idx="2">
                  <c:v>77</c:v>
                </c:pt>
              </c:numCache>
            </c:numRef>
          </c:val>
          <c:extLst>
            <c:ext xmlns:c16="http://schemas.microsoft.com/office/drawing/2014/chart" uri="{C3380CC4-5D6E-409C-BE32-E72D297353CC}">
              <c16:uniqueId val="{00000004-240D-4A04-9956-C4D6679C0A8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2">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buFont typeface="Arial" panose="020B0604020202020204" pitchFamily="34" charset="0"/>
              <a:buNone/>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buFont typeface="Arial" panose="020B0604020202020204" pitchFamily="34" charset="0"/>
              <a:buNone/>
              <a:defRPr sz="1200" noProof="1">
                <a:latin typeface="+mn-lt"/>
                <a:ea typeface="+mn-ea"/>
              </a:defRPr>
            </a:lvl1pPr>
          </a:lstStyle>
          <a:p>
            <a:pPr>
              <a:defRPr/>
            </a:pPr>
            <a:endParaRPr lang="zh-CN" altLang="en-US"/>
          </a:p>
        </p:txBody>
      </p:sp>
      <p:sp>
        <p:nvSpPr>
          <p:cNvPr id="13316"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buFont typeface="Arial" panose="020B0604020202020204" pitchFamily="34" charset="0"/>
              <a:buNone/>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buFont typeface="Arial" panose="020B0604020202020204" pitchFamily="34" charset="0"/>
              <a:buNone/>
              <a:defRPr sz="1200" noProof="1">
                <a:latin typeface="+mn-lt"/>
                <a:ea typeface="+mn-ea"/>
              </a:defRPr>
            </a:lvl1pPr>
          </a:lstStyle>
          <a:p>
            <a:pPr>
              <a:defRPr/>
            </a:pPr>
            <a:fld id="{174C626D-86BD-4A00-A6C1-412DADF9CD90}" type="slidenum">
              <a:rPr lang="zh-CN" altLang="en-US"/>
              <a:pPr>
                <a:defRPr/>
              </a:pPr>
              <a:t>‹#›</a:t>
            </a:fld>
            <a:endParaRPr lang="zh-CN" altLang="en-US"/>
          </a:p>
        </p:txBody>
      </p:sp>
    </p:spTree>
    <p:extLst>
      <p:ext uri="{BB962C8B-B14F-4D97-AF65-F5344CB8AC3E}">
        <p14:creationId xmlns:p14="http://schemas.microsoft.com/office/powerpoint/2010/main" val="3524222371"/>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ChangeArrowheads="1" noTextEdit="1"/>
          </p:cNvSpPr>
          <p:nvPr>
            <p:ph type="sldImg" idx="4294967295"/>
          </p:nvPr>
        </p:nvSpPr>
        <p:spPr>
          <a:ln>
            <a:miter lim="800000"/>
          </a:ln>
        </p:spPr>
      </p:sp>
      <p:sp>
        <p:nvSpPr>
          <p:cNvPr id="15363"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153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A65EADF8-41EB-4A52-89C0-64F1B46D2E06}" type="slidenum">
              <a:rPr altLang="en-US" smtClean="0"/>
              <a:pPr fontAlgn="base"/>
              <a:t>1</a:t>
            </a:fld>
            <a:endParaRPr lang="zh-CN" altLang="en-US"/>
          </a:p>
        </p:txBody>
      </p:sp>
    </p:spTree>
    <p:extLst>
      <p:ext uri="{BB962C8B-B14F-4D97-AF65-F5344CB8AC3E}">
        <p14:creationId xmlns:p14="http://schemas.microsoft.com/office/powerpoint/2010/main" val="3586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ChangeArrowheads="1" noTextEdit="1"/>
          </p:cNvSpPr>
          <p:nvPr>
            <p:ph type="sldImg" idx="4294967295"/>
          </p:nvPr>
        </p:nvSpPr>
        <p:spPr>
          <a:ln>
            <a:miter lim="800000"/>
          </a:ln>
        </p:spPr>
      </p:sp>
      <p:sp>
        <p:nvSpPr>
          <p:cNvPr id="33795"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337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99851354-33A9-431B-A552-769AD66FE300}" type="slidenum">
              <a:rPr altLang="en-US" smtClean="0"/>
              <a:pPr fontAlgn="base"/>
              <a:t>10</a:t>
            </a:fld>
            <a:endParaRPr lang="zh-CN" altLang="en-US"/>
          </a:p>
        </p:txBody>
      </p:sp>
    </p:spTree>
    <p:extLst>
      <p:ext uri="{BB962C8B-B14F-4D97-AF65-F5344CB8AC3E}">
        <p14:creationId xmlns:p14="http://schemas.microsoft.com/office/powerpoint/2010/main" val="2342451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ChangeArrowheads="1" noTextEdit="1"/>
          </p:cNvSpPr>
          <p:nvPr>
            <p:ph type="sldImg" idx="4294967295"/>
          </p:nvPr>
        </p:nvSpPr>
        <p:spPr>
          <a:ln>
            <a:miter lim="800000"/>
          </a:ln>
        </p:spPr>
      </p:sp>
      <p:sp>
        <p:nvSpPr>
          <p:cNvPr id="35843"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358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0122FC5A-C925-4B01-8665-113E46EA8FEA}" type="slidenum">
              <a:rPr altLang="en-US" smtClean="0"/>
              <a:pPr fontAlgn="base"/>
              <a:t>11</a:t>
            </a:fld>
            <a:endParaRPr lang="zh-CN" altLang="en-US"/>
          </a:p>
        </p:txBody>
      </p:sp>
    </p:spTree>
    <p:extLst>
      <p:ext uri="{BB962C8B-B14F-4D97-AF65-F5344CB8AC3E}">
        <p14:creationId xmlns:p14="http://schemas.microsoft.com/office/powerpoint/2010/main" val="3233492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a:ln>
            <a:miter lim="800000"/>
          </a:ln>
        </p:spPr>
      </p:sp>
      <p:sp>
        <p:nvSpPr>
          <p:cNvPr id="37891"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24B1C247-65D6-419C-933E-696C8D43BD31}" type="slidenum">
              <a:rPr altLang="en-US" smtClean="0"/>
              <a:pPr fontAlgn="base"/>
              <a:t>12</a:t>
            </a:fld>
            <a:endParaRPr lang="zh-CN" altLang="en-US"/>
          </a:p>
        </p:txBody>
      </p:sp>
    </p:spTree>
    <p:extLst>
      <p:ext uri="{BB962C8B-B14F-4D97-AF65-F5344CB8AC3E}">
        <p14:creationId xmlns:p14="http://schemas.microsoft.com/office/powerpoint/2010/main" val="138308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a:ln>
            <a:miter lim="800000"/>
          </a:ln>
        </p:spPr>
      </p:sp>
      <p:sp>
        <p:nvSpPr>
          <p:cNvPr id="39939"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B31DD33-5181-4042-97B9-E3FC1C0E16EA}" type="slidenum">
              <a:rPr altLang="en-US" smtClean="0">
                <a:solidFill>
                  <a:srgbClr val="000000"/>
                </a:solidFill>
              </a:rPr>
              <a:pPr fontAlgn="base"/>
              <a:t>13</a:t>
            </a:fld>
            <a:endParaRPr lang="zh-CN" altLang="en-US">
              <a:solidFill>
                <a:srgbClr val="000000"/>
              </a:solidFill>
            </a:endParaRPr>
          </a:p>
        </p:txBody>
      </p:sp>
    </p:spTree>
    <p:extLst>
      <p:ext uri="{BB962C8B-B14F-4D97-AF65-F5344CB8AC3E}">
        <p14:creationId xmlns:p14="http://schemas.microsoft.com/office/powerpoint/2010/main" val="765738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ChangeArrowheads="1" noTextEdit="1"/>
          </p:cNvSpPr>
          <p:nvPr>
            <p:ph type="sldImg" idx="4294967295"/>
          </p:nvPr>
        </p:nvSpPr>
        <p:spPr>
          <a:ln>
            <a:miter lim="800000"/>
          </a:ln>
        </p:spPr>
      </p:sp>
      <p:sp>
        <p:nvSpPr>
          <p:cNvPr id="41987"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198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96D51362-5C00-4BF2-81DD-6CA288FE51F2}" type="slidenum">
              <a:rPr altLang="en-US" smtClean="0"/>
              <a:pPr fontAlgn="base"/>
              <a:t>14</a:t>
            </a:fld>
            <a:endParaRPr lang="zh-CN" altLang="en-US"/>
          </a:p>
        </p:txBody>
      </p:sp>
    </p:spTree>
    <p:extLst>
      <p:ext uri="{BB962C8B-B14F-4D97-AF65-F5344CB8AC3E}">
        <p14:creationId xmlns:p14="http://schemas.microsoft.com/office/powerpoint/2010/main" val="14969965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ChangeArrowheads="1" noTextEdit="1"/>
          </p:cNvSpPr>
          <p:nvPr>
            <p:ph type="sldImg" idx="4294967295"/>
          </p:nvPr>
        </p:nvSpPr>
        <p:spPr>
          <a:ln>
            <a:miter lim="800000"/>
          </a:ln>
        </p:spPr>
      </p:sp>
      <p:sp>
        <p:nvSpPr>
          <p:cNvPr id="44035"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403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9C97B76A-3D66-4E1C-979A-6DBDEBA7FDCB}" type="slidenum">
              <a:rPr altLang="en-US" smtClean="0"/>
              <a:pPr fontAlgn="base"/>
              <a:t>15</a:t>
            </a:fld>
            <a:endParaRPr lang="zh-CN" altLang="en-US"/>
          </a:p>
        </p:txBody>
      </p:sp>
    </p:spTree>
    <p:extLst>
      <p:ext uri="{BB962C8B-B14F-4D97-AF65-F5344CB8AC3E}">
        <p14:creationId xmlns:p14="http://schemas.microsoft.com/office/powerpoint/2010/main" val="1437283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ChangeArrowheads="1" noTextEdit="1"/>
          </p:cNvSpPr>
          <p:nvPr>
            <p:ph type="sldImg" idx="4294967295"/>
          </p:nvPr>
        </p:nvSpPr>
        <p:spPr>
          <a:ln>
            <a:miter lim="800000"/>
          </a:ln>
        </p:spPr>
      </p:sp>
      <p:sp>
        <p:nvSpPr>
          <p:cNvPr id="46083"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460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80D2D433-E481-41E6-853E-D5475DED88E5}" type="slidenum">
              <a:rPr altLang="en-US" smtClean="0"/>
              <a:pPr fontAlgn="base"/>
              <a:t>16</a:t>
            </a:fld>
            <a:endParaRPr lang="zh-CN" altLang="en-US"/>
          </a:p>
        </p:txBody>
      </p:sp>
    </p:spTree>
    <p:extLst>
      <p:ext uri="{BB962C8B-B14F-4D97-AF65-F5344CB8AC3E}">
        <p14:creationId xmlns:p14="http://schemas.microsoft.com/office/powerpoint/2010/main" val="1970344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ChangeArrowheads="1" noTextEdit="1"/>
          </p:cNvSpPr>
          <p:nvPr>
            <p:ph type="sldImg" idx="4294967295"/>
          </p:nvPr>
        </p:nvSpPr>
        <p:spPr>
          <a:ln>
            <a:miter lim="800000"/>
          </a:ln>
        </p:spPr>
      </p:sp>
      <p:sp>
        <p:nvSpPr>
          <p:cNvPr id="48131"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813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E632E5A0-28C2-4B9C-A7D1-6C753E306D2D}" type="slidenum">
              <a:rPr altLang="en-US" smtClean="0">
                <a:solidFill>
                  <a:srgbClr val="000000"/>
                </a:solidFill>
              </a:rPr>
              <a:pPr fontAlgn="base"/>
              <a:t>17</a:t>
            </a:fld>
            <a:endParaRPr lang="zh-CN" altLang="en-US">
              <a:solidFill>
                <a:srgbClr val="000000"/>
              </a:solidFill>
            </a:endParaRPr>
          </a:p>
        </p:txBody>
      </p:sp>
    </p:spTree>
    <p:extLst>
      <p:ext uri="{BB962C8B-B14F-4D97-AF65-F5344CB8AC3E}">
        <p14:creationId xmlns:p14="http://schemas.microsoft.com/office/powerpoint/2010/main" val="2611816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ChangeArrowheads="1" noTextEdit="1"/>
          </p:cNvSpPr>
          <p:nvPr>
            <p:ph type="sldImg" idx="4294967295"/>
          </p:nvPr>
        </p:nvSpPr>
        <p:spPr>
          <a:ln>
            <a:miter lim="800000"/>
          </a:ln>
        </p:spPr>
      </p:sp>
      <p:sp>
        <p:nvSpPr>
          <p:cNvPr id="5017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501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1E4B7664-5CFE-47D9-8739-B94DC87C0124}" type="slidenum">
              <a:rPr altLang="en-US" smtClean="0">
                <a:solidFill>
                  <a:srgbClr val="000000"/>
                </a:solidFill>
              </a:rPr>
              <a:pPr fontAlgn="base"/>
              <a:t>18</a:t>
            </a:fld>
            <a:endParaRPr lang="zh-CN" altLang="en-US">
              <a:solidFill>
                <a:srgbClr val="000000"/>
              </a:solidFill>
            </a:endParaRPr>
          </a:p>
        </p:txBody>
      </p:sp>
    </p:spTree>
    <p:extLst>
      <p:ext uri="{BB962C8B-B14F-4D97-AF65-F5344CB8AC3E}">
        <p14:creationId xmlns:p14="http://schemas.microsoft.com/office/powerpoint/2010/main" val="819501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ChangeArrowheads="1" noTextEdit="1"/>
          </p:cNvSpPr>
          <p:nvPr>
            <p:ph type="sldImg" idx="4294967295"/>
          </p:nvPr>
        </p:nvSpPr>
        <p:spPr>
          <a:ln>
            <a:miter lim="800000"/>
          </a:ln>
        </p:spPr>
      </p:sp>
      <p:sp>
        <p:nvSpPr>
          <p:cNvPr id="52227"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522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ECB4256-C6AD-4CF7-8EAA-329C6C1E2624}" type="slidenum">
              <a:rPr altLang="en-US" smtClean="0">
                <a:solidFill>
                  <a:srgbClr val="000000"/>
                </a:solidFill>
              </a:rPr>
              <a:pPr fontAlgn="base"/>
              <a:t>19</a:t>
            </a:fld>
            <a:endParaRPr lang="zh-CN" altLang="en-US">
              <a:solidFill>
                <a:srgbClr val="000000"/>
              </a:solidFill>
            </a:endParaRPr>
          </a:p>
        </p:txBody>
      </p:sp>
    </p:spTree>
    <p:extLst>
      <p:ext uri="{BB962C8B-B14F-4D97-AF65-F5344CB8AC3E}">
        <p14:creationId xmlns:p14="http://schemas.microsoft.com/office/powerpoint/2010/main" val="2958699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ChangeArrowheads="1" noTextEdit="1"/>
          </p:cNvSpPr>
          <p:nvPr>
            <p:ph type="sldImg" idx="4294967295"/>
          </p:nvPr>
        </p:nvSpPr>
        <p:spPr>
          <a:ln>
            <a:miter lim="800000"/>
          </a:ln>
        </p:spPr>
      </p:sp>
      <p:sp>
        <p:nvSpPr>
          <p:cNvPr id="17411"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1741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6525D0CE-2D87-4297-80E2-6D82FC7812B6}" type="slidenum">
              <a:rPr altLang="en-US" smtClean="0"/>
              <a:pPr fontAlgn="base"/>
              <a:t>2</a:t>
            </a:fld>
            <a:endParaRPr lang="zh-CN" altLang="en-US"/>
          </a:p>
        </p:txBody>
      </p:sp>
    </p:spTree>
    <p:extLst>
      <p:ext uri="{BB962C8B-B14F-4D97-AF65-F5344CB8AC3E}">
        <p14:creationId xmlns:p14="http://schemas.microsoft.com/office/powerpoint/2010/main" val="425632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ChangeArrowheads="1" noTextEdit="1"/>
          </p:cNvSpPr>
          <p:nvPr>
            <p:ph type="sldImg" idx="4294967295"/>
          </p:nvPr>
        </p:nvSpPr>
        <p:spPr>
          <a:ln>
            <a:miter lim="800000"/>
          </a:ln>
        </p:spPr>
      </p:sp>
      <p:sp>
        <p:nvSpPr>
          <p:cNvPr id="54275" name="备注占位符 2"/>
          <p:cNvSpPr>
            <a:spLocks noGrp="1" noChangeArrowheads="1"/>
          </p:cNvSpPr>
          <p:nvPr>
            <p:ph type="body" idx="4294967295"/>
          </p:nvPr>
        </p:nvSpPr>
        <p:spPr/>
        <p:txBody>
          <a:bodyPr>
            <a:prstTxWarp prst="textNoShape">
              <a:avLst/>
            </a:prstTxWarp>
          </a:bodyPr>
          <a:lstStyle/>
          <a:p>
            <a:pPr eaLnBrk="1" hangingPunct="1"/>
            <a:endParaRPr lang="zh-CN" altLang="en-US" dirty="0"/>
          </a:p>
        </p:txBody>
      </p:sp>
      <p:sp>
        <p:nvSpPr>
          <p:cNvPr id="542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D54695E-3823-4A79-A86A-0743A4E25EAD}" type="slidenum">
              <a:rPr altLang="en-US" smtClean="0"/>
              <a:pPr fontAlgn="base"/>
              <a:t>20</a:t>
            </a:fld>
            <a:endParaRPr lang="zh-CN" altLang="en-US"/>
          </a:p>
        </p:txBody>
      </p:sp>
    </p:spTree>
    <p:extLst>
      <p:ext uri="{BB962C8B-B14F-4D97-AF65-F5344CB8AC3E}">
        <p14:creationId xmlns:p14="http://schemas.microsoft.com/office/powerpoint/2010/main" val="1722033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ChangeArrowheads="1" noTextEdit="1"/>
          </p:cNvSpPr>
          <p:nvPr>
            <p:ph type="sldImg" idx="4294967295"/>
          </p:nvPr>
        </p:nvSpPr>
        <p:spPr>
          <a:ln>
            <a:miter lim="800000"/>
          </a:ln>
        </p:spPr>
      </p:sp>
      <p:sp>
        <p:nvSpPr>
          <p:cNvPr id="56323"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563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F78C1CD7-1CD4-492E-B9B6-5A76AE20B90E}" type="slidenum">
              <a:rPr altLang="en-US" smtClean="0">
                <a:solidFill>
                  <a:srgbClr val="000000"/>
                </a:solidFill>
              </a:rPr>
              <a:pPr fontAlgn="base"/>
              <a:t>21</a:t>
            </a:fld>
            <a:endParaRPr lang="zh-CN" altLang="en-US">
              <a:solidFill>
                <a:srgbClr val="000000"/>
              </a:solidFill>
            </a:endParaRPr>
          </a:p>
        </p:txBody>
      </p:sp>
    </p:spTree>
    <p:extLst>
      <p:ext uri="{BB962C8B-B14F-4D97-AF65-F5344CB8AC3E}">
        <p14:creationId xmlns:p14="http://schemas.microsoft.com/office/powerpoint/2010/main" val="203662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ChangeArrowheads="1" noTextEdit="1"/>
          </p:cNvSpPr>
          <p:nvPr>
            <p:ph type="sldImg" idx="4294967295"/>
          </p:nvPr>
        </p:nvSpPr>
        <p:spPr>
          <a:ln>
            <a:miter lim="800000"/>
          </a:ln>
        </p:spPr>
      </p:sp>
      <p:sp>
        <p:nvSpPr>
          <p:cNvPr id="58371"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583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2668BAF7-B6FE-4954-8C13-2ADAD86EA9D5}" type="slidenum">
              <a:rPr altLang="en-US" smtClean="0"/>
              <a:pPr fontAlgn="base"/>
              <a:t>22</a:t>
            </a:fld>
            <a:endParaRPr lang="zh-CN" altLang="en-US"/>
          </a:p>
        </p:txBody>
      </p:sp>
    </p:spTree>
    <p:extLst>
      <p:ext uri="{BB962C8B-B14F-4D97-AF65-F5344CB8AC3E}">
        <p14:creationId xmlns:p14="http://schemas.microsoft.com/office/powerpoint/2010/main" val="849994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ChangeArrowheads="1" noTextEdit="1"/>
          </p:cNvSpPr>
          <p:nvPr>
            <p:ph type="sldImg" idx="4294967295"/>
          </p:nvPr>
        </p:nvSpPr>
        <p:spPr>
          <a:ln>
            <a:miter lim="800000"/>
          </a:ln>
        </p:spPr>
      </p:sp>
      <p:sp>
        <p:nvSpPr>
          <p:cNvPr id="6041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604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1B658346-B5B0-4C3E-9D82-FF7248E2A122}" type="slidenum">
              <a:rPr altLang="en-US" smtClean="0"/>
              <a:pPr fontAlgn="base"/>
              <a:t>23</a:t>
            </a:fld>
            <a:endParaRPr lang="zh-CN" altLang="en-US"/>
          </a:p>
        </p:txBody>
      </p:sp>
    </p:spTree>
    <p:extLst>
      <p:ext uri="{BB962C8B-B14F-4D97-AF65-F5344CB8AC3E}">
        <p14:creationId xmlns:p14="http://schemas.microsoft.com/office/powerpoint/2010/main" val="33014867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ChangeArrowheads="1" noTextEdit="1"/>
          </p:cNvSpPr>
          <p:nvPr>
            <p:ph type="sldImg" idx="4294967295"/>
          </p:nvPr>
        </p:nvSpPr>
        <p:spPr>
          <a:ln>
            <a:miter lim="800000"/>
          </a:ln>
        </p:spPr>
      </p:sp>
      <p:sp>
        <p:nvSpPr>
          <p:cNvPr id="62467"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6246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2004173-663B-43B4-A827-66DA1DA1C3E3}" type="slidenum">
              <a:rPr altLang="en-US" smtClean="0"/>
              <a:pPr fontAlgn="base"/>
              <a:t>24</a:t>
            </a:fld>
            <a:endParaRPr lang="zh-CN" altLang="en-US"/>
          </a:p>
        </p:txBody>
      </p:sp>
    </p:spTree>
    <p:extLst>
      <p:ext uri="{BB962C8B-B14F-4D97-AF65-F5344CB8AC3E}">
        <p14:creationId xmlns:p14="http://schemas.microsoft.com/office/powerpoint/2010/main" val="32458499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ChangeArrowheads="1" noTextEdit="1"/>
          </p:cNvSpPr>
          <p:nvPr>
            <p:ph type="sldImg" idx="4294967295"/>
          </p:nvPr>
        </p:nvSpPr>
        <p:spPr>
          <a:ln>
            <a:miter lim="800000"/>
          </a:ln>
        </p:spPr>
      </p:sp>
      <p:sp>
        <p:nvSpPr>
          <p:cNvPr id="64515"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6451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9A4859DD-88E5-4B8D-89B3-52475C6CE8E4}" type="slidenum">
              <a:rPr altLang="en-US" smtClean="0">
                <a:solidFill>
                  <a:srgbClr val="000000"/>
                </a:solidFill>
              </a:rPr>
              <a:pPr fontAlgn="base"/>
              <a:t>25</a:t>
            </a:fld>
            <a:endParaRPr lang="zh-CN" altLang="en-US">
              <a:solidFill>
                <a:srgbClr val="000000"/>
              </a:solidFill>
            </a:endParaRPr>
          </a:p>
        </p:txBody>
      </p:sp>
    </p:spTree>
    <p:extLst>
      <p:ext uri="{BB962C8B-B14F-4D97-AF65-F5344CB8AC3E}">
        <p14:creationId xmlns:p14="http://schemas.microsoft.com/office/powerpoint/2010/main" val="23607973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ChangeArrowheads="1" noTextEdit="1"/>
          </p:cNvSpPr>
          <p:nvPr>
            <p:ph type="sldImg" idx="4294967295"/>
          </p:nvPr>
        </p:nvSpPr>
        <p:spPr>
          <a:ln>
            <a:miter lim="800000"/>
          </a:ln>
        </p:spPr>
      </p:sp>
      <p:sp>
        <p:nvSpPr>
          <p:cNvPr id="66563"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665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8FF7A21-6736-4F30-89C7-9EB27A40D01A}" type="slidenum">
              <a:rPr altLang="en-US" smtClean="0">
                <a:solidFill>
                  <a:srgbClr val="000000"/>
                </a:solidFill>
              </a:rPr>
              <a:pPr fontAlgn="base"/>
              <a:t>26</a:t>
            </a:fld>
            <a:endParaRPr lang="zh-CN" altLang="en-US">
              <a:solidFill>
                <a:srgbClr val="000000"/>
              </a:solidFill>
            </a:endParaRPr>
          </a:p>
        </p:txBody>
      </p:sp>
    </p:spTree>
    <p:extLst>
      <p:ext uri="{BB962C8B-B14F-4D97-AF65-F5344CB8AC3E}">
        <p14:creationId xmlns:p14="http://schemas.microsoft.com/office/powerpoint/2010/main" val="31147234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ChangeArrowheads="1" noTextEdit="1"/>
          </p:cNvSpPr>
          <p:nvPr>
            <p:ph type="sldImg" idx="4294967295"/>
          </p:nvPr>
        </p:nvSpPr>
        <p:spPr>
          <a:ln>
            <a:miter lim="800000"/>
          </a:ln>
        </p:spPr>
      </p:sp>
      <p:sp>
        <p:nvSpPr>
          <p:cNvPr id="68611"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6861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0A9539EB-EAC9-4B2A-AE4A-A985BEEADC02}" type="slidenum">
              <a:rPr altLang="en-US" smtClean="0">
                <a:solidFill>
                  <a:srgbClr val="000000"/>
                </a:solidFill>
              </a:rPr>
              <a:pPr fontAlgn="base"/>
              <a:t>27</a:t>
            </a:fld>
            <a:endParaRPr lang="zh-CN" altLang="en-US">
              <a:solidFill>
                <a:srgbClr val="000000"/>
              </a:solidFill>
            </a:endParaRPr>
          </a:p>
        </p:txBody>
      </p:sp>
    </p:spTree>
    <p:extLst>
      <p:ext uri="{BB962C8B-B14F-4D97-AF65-F5344CB8AC3E}">
        <p14:creationId xmlns:p14="http://schemas.microsoft.com/office/powerpoint/2010/main" val="15129177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ChangeArrowheads="1" noTextEdit="1"/>
          </p:cNvSpPr>
          <p:nvPr>
            <p:ph type="sldImg" idx="4294967295"/>
          </p:nvPr>
        </p:nvSpPr>
        <p:spPr>
          <a:ln>
            <a:miter lim="800000"/>
          </a:ln>
        </p:spPr>
      </p:sp>
      <p:sp>
        <p:nvSpPr>
          <p:cNvPr id="70659"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7066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515C6BBE-4B79-4DD5-89A0-135774D4A07C}" type="slidenum">
              <a:rPr altLang="en-US" smtClean="0"/>
              <a:pPr fontAlgn="base"/>
              <a:t>28</a:t>
            </a:fld>
            <a:endParaRPr lang="zh-CN" altLang="en-US"/>
          </a:p>
        </p:txBody>
      </p:sp>
    </p:spTree>
    <p:extLst>
      <p:ext uri="{BB962C8B-B14F-4D97-AF65-F5344CB8AC3E}">
        <p14:creationId xmlns:p14="http://schemas.microsoft.com/office/powerpoint/2010/main" val="4105308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ChangeArrowheads="1" noTextEdit="1"/>
          </p:cNvSpPr>
          <p:nvPr>
            <p:ph type="sldImg" idx="4294967295"/>
          </p:nvPr>
        </p:nvSpPr>
        <p:spPr>
          <a:ln>
            <a:miter lim="800000"/>
          </a:ln>
        </p:spPr>
      </p:sp>
      <p:sp>
        <p:nvSpPr>
          <p:cNvPr id="19459"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1946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E7F15E75-B347-4896-A7FE-9B3ECB9440DB}" type="slidenum">
              <a:rPr altLang="en-US" smtClean="0"/>
              <a:pPr fontAlgn="base"/>
              <a:t>3</a:t>
            </a:fld>
            <a:endParaRPr lang="zh-CN" altLang="en-US"/>
          </a:p>
        </p:txBody>
      </p:sp>
    </p:spTree>
    <p:extLst>
      <p:ext uri="{BB962C8B-B14F-4D97-AF65-F5344CB8AC3E}">
        <p14:creationId xmlns:p14="http://schemas.microsoft.com/office/powerpoint/2010/main" val="2396083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ChangeArrowheads="1" noTextEdit="1"/>
          </p:cNvSpPr>
          <p:nvPr>
            <p:ph type="sldImg" idx="4294967295"/>
          </p:nvPr>
        </p:nvSpPr>
        <p:spPr>
          <a:ln>
            <a:miter lim="800000"/>
          </a:ln>
        </p:spPr>
      </p:sp>
      <p:sp>
        <p:nvSpPr>
          <p:cNvPr id="21507"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2150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0951D347-EFE6-423C-B2D7-60D5FCC7668F}" type="slidenum">
              <a:rPr altLang="en-US" smtClean="0"/>
              <a:pPr fontAlgn="base"/>
              <a:t>4</a:t>
            </a:fld>
            <a:endParaRPr lang="zh-CN" altLang="en-US"/>
          </a:p>
        </p:txBody>
      </p:sp>
    </p:spTree>
    <p:extLst>
      <p:ext uri="{BB962C8B-B14F-4D97-AF65-F5344CB8AC3E}">
        <p14:creationId xmlns:p14="http://schemas.microsoft.com/office/powerpoint/2010/main" val="1312810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ChangeArrowheads="1" noTextEdit="1"/>
          </p:cNvSpPr>
          <p:nvPr>
            <p:ph type="sldImg" idx="4294967295"/>
          </p:nvPr>
        </p:nvSpPr>
        <p:spPr>
          <a:ln>
            <a:miter lim="800000"/>
          </a:ln>
        </p:spPr>
      </p:sp>
      <p:sp>
        <p:nvSpPr>
          <p:cNvPr id="23555"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2355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B8CD0430-3D87-4828-9B7D-DC0936D5B999}" type="slidenum">
              <a:rPr altLang="en-US" smtClean="0">
                <a:solidFill>
                  <a:srgbClr val="000000"/>
                </a:solidFill>
              </a:rPr>
              <a:pPr fontAlgn="base"/>
              <a:t>5</a:t>
            </a:fld>
            <a:endParaRPr lang="zh-CN" altLang="en-US">
              <a:solidFill>
                <a:srgbClr val="000000"/>
              </a:solidFill>
            </a:endParaRPr>
          </a:p>
        </p:txBody>
      </p:sp>
    </p:spTree>
    <p:extLst>
      <p:ext uri="{BB962C8B-B14F-4D97-AF65-F5344CB8AC3E}">
        <p14:creationId xmlns:p14="http://schemas.microsoft.com/office/powerpoint/2010/main" val="3444537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ChangeArrowheads="1" noTextEdit="1"/>
          </p:cNvSpPr>
          <p:nvPr>
            <p:ph type="sldImg" idx="4294967295"/>
          </p:nvPr>
        </p:nvSpPr>
        <p:spPr>
          <a:ln>
            <a:miter lim="800000"/>
          </a:ln>
        </p:spPr>
      </p:sp>
      <p:sp>
        <p:nvSpPr>
          <p:cNvPr id="25603"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2560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D49C6B86-57B0-4F98-B85C-015D04B9C687}" type="slidenum">
              <a:rPr altLang="en-US" smtClean="0"/>
              <a:pPr fontAlgn="base"/>
              <a:t>6</a:t>
            </a:fld>
            <a:endParaRPr lang="zh-CN" altLang="en-US"/>
          </a:p>
        </p:txBody>
      </p:sp>
    </p:spTree>
    <p:extLst>
      <p:ext uri="{BB962C8B-B14F-4D97-AF65-F5344CB8AC3E}">
        <p14:creationId xmlns:p14="http://schemas.microsoft.com/office/powerpoint/2010/main" val="400234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ChangeArrowheads="1" noTextEdit="1"/>
          </p:cNvSpPr>
          <p:nvPr>
            <p:ph type="sldImg" idx="4294967295"/>
          </p:nvPr>
        </p:nvSpPr>
        <p:spPr>
          <a:ln>
            <a:miter lim="800000"/>
          </a:ln>
        </p:spPr>
      </p:sp>
      <p:sp>
        <p:nvSpPr>
          <p:cNvPr id="27651"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2765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71CFFB44-85EF-4A8D-BF73-48A26D022CA0}" type="slidenum">
              <a:rPr altLang="en-US" smtClean="0">
                <a:solidFill>
                  <a:srgbClr val="000000"/>
                </a:solidFill>
              </a:rPr>
              <a:pPr fontAlgn="base"/>
              <a:t>7</a:t>
            </a:fld>
            <a:endParaRPr lang="zh-CN" altLang="en-US">
              <a:solidFill>
                <a:srgbClr val="000000"/>
              </a:solidFill>
            </a:endParaRPr>
          </a:p>
        </p:txBody>
      </p:sp>
    </p:spTree>
    <p:extLst>
      <p:ext uri="{BB962C8B-B14F-4D97-AF65-F5344CB8AC3E}">
        <p14:creationId xmlns:p14="http://schemas.microsoft.com/office/powerpoint/2010/main" val="1525743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ChangeArrowheads="1" noTextEdit="1"/>
          </p:cNvSpPr>
          <p:nvPr>
            <p:ph type="sldImg" idx="4294967295"/>
          </p:nvPr>
        </p:nvSpPr>
        <p:spPr>
          <a:ln>
            <a:miter lim="800000"/>
          </a:ln>
        </p:spPr>
      </p:sp>
      <p:sp>
        <p:nvSpPr>
          <p:cNvPr id="29699"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297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3738BFD4-1F7C-4820-933B-B2E573B351F1}" type="slidenum">
              <a:rPr altLang="en-US" smtClean="0"/>
              <a:pPr fontAlgn="base"/>
              <a:t>8</a:t>
            </a:fld>
            <a:endParaRPr lang="zh-CN" altLang="en-US"/>
          </a:p>
        </p:txBody>
      </p:sp>
    </p:spTree>
    <p:extLst>
      <p:ext uri="{BB962C8B-B14F-4D97-AF65-F5344CB8AC3E}">
        <p14:creationId xmlns:p14="http://schemas.microsoft.com/office/powerpoint/2010/main" val="2011984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ChangeArrowheads="1" noTextEdit="1"/>
          </p:cNvSpPr>
          <p:nvPr>
            <p:ph type="sldImg" idx="4294967295"/>
          </p:nvPr>
        </p:nvSpPr>
        <p:spPr>
          <a:ln>
            <a:miter lim="800000"/>
          </a:ln>
        </p:spPr>
      </p:sp>
      <p:sp>
        <p:nvSpPr>
          <p:cNvPr id="31747"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317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fld id="{306F86A6-60FF-41FF-94BF-AF98C7A2E514}" type="slidenum">
              <a:rPr altLang="en-US" smtClean="0"/>
              <a:pPr fontAlgn="base"/>
              <a:t>9</a:t>
            </a:fld>
            <a:endParaRPr lang="zh-CN" altLang="en-US"/>
          </a:p>
        </p:txBody>
      </p:sp>
    </p:spTree>
    <p:extLst>
      <p:ext uri="{BB962C8B-B14F-4D97-AF65-F5344CB8AC3E}">
        <p14:creationId xmlns:p14="http://schemas.microsoft.com/office/powerpoint/2010/main" val="433003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C9677BB-EFFD-48FF-BA32-BF83DD8BAFEF}" type="slidenum">
              <a:rPr lang="zh-CN" altLang="en-US"/>
              <a:pPr>
                <a:defRPr/>
              </a:pPr>
              <a:t>‹#›</a:t>
            </a:fld>
            <a:endParaRPr lang="zh-CN" altLang="en-US"/>
          </a:p>
        </p:txBody>
      </p:sp>
    </p:spTree>
    <p:extLst>
      <p:ext uri="{BB962C8B-B14F-4D97-AF65-F5344CB8AC3E}">
        <p14:creationId xmlns:p14="http://schemas.microsoft.com/office/powerpoint/2010/main" val="2259614801"/>
      </p:ext>
    </p:extLst>
  </p:cSld>
  <p:clrMapOvr>
    <a:masterClrMapping/>
  </p:clrMapOvr>
  <p:transition spd="slow" advTm="0">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7629792-1FD3-4372-B0D6-BB9FA2BB5228}" type="slidenum">
              <a:rPr lang="zh-CN" altLang="en-US"/>
              <a:pPr>
                <a:defRPr/>
              </a:pPr>
              <a:t>‹#›</a:t>
            </a:fld>
            <a:endParaRPr lang="zh-CN" altLang="en-US"/>
          </a:p>
        </p:txBody>
      </p:sp>
    </p:spTree>
    <p:extLst>
      <p:ext uri="{BB962C8B-B14F-4D97-AF65-F5344CB8AC3E}">
        <p14:creationId xmlns:p14="http://schemas.microsoft.com/office/powerpoint/2010/main" val="2630033990"/>
      </p:ext>
    </p:extLst>
  </p:cSld>
  <p:clrMapOvr>
    <a:masterClrMapping/>
  </p:clrMapOvr>
  <p:transition spd="slow" advTm="0">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bg bwMode="auto">
      <p:bgPr>
        <a:gradFill rotWithShape="0">
          <a:gsLst>
            <a:gs pos="0">
              <a:srgbClr val="D7D9E1"/>
            </a:gs>
            <a:gs pos="25999">
              <a:srgbClr val="EBECF0"/>
            </a:gs>
            <a:gs pos="100000">
              <a:srgbClr val="FFFFFF"/>
            </a:gs>
          </a:gsLst>
          <a:lin ang="5400000" scaled="1"/>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mn-lt"/>
              </a:defRPr>
            </a:lvl1pPr>
          </a:lstStyle>
          <a:p>
            <a:pPr>
              <a:defRPr/>
            </a:pPr>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9B2EB6E4-2829-4E00-9C68-D59EAB2196FF}" type="slidenum">
              <a:rPr lang="zh-CN" altLang="en-US"/>
              <a:pPr>
                <a:defRPr/>
              </a:pPr>
              <a:t>‹#›</a:t>
            </a:fld>
            <a:endParaRPr lang="zh-CN" altLang="en-US"/>
          </a:p>
        </p:txBody>
      </p:sp>
    </p:spTree>
    <p:extLst>
      <p:ext uri="{BB962C8B-B14F-4D97-AF65-F5344CB8AC3E}">
        <p14:creationId xmlns:p14="http://schemas.microsoft.com/office/powerpoint/2010/main" val="3148979625"/>
      </p:ext>
    </p:extLst>
  </p:cSld>
  <p:clrMapOvr>
    <a:masterClrMapping/>
  </p:clrMapOvr>
  <p:transition spd="slow" advTm="0">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1331E5-41A7-4476-87D2-AF703E4BF47E}" type="slidenum">
              <a:rPr lang="zh-CN" altLang="en-US"/>
              <a:pPr>
                <a:defRPr/>
              </a:pPr>
              <a:t>‹#›</a:t>
            </a:fld>
            <a:endParaRPr lang="zh-CN" altLang="en-US"/>
          </a:p>
        </p:txBody>
      </p:sp>
    </p:spTree>
    <p:extLst>
      <p:ext uri="{BB962C8B-B14F-4D97-AF65-F5344CB8AC3E}">
        <p14:creationId xmlns:p14="http://schemas.microsoft.com/office/powerpoint/2010/main" val="3537313464"/>
      </p:ext>
    </p:extLst>
  </p:cSld>
  <p:clrMapOvr>
    <a:masterClrMapping/>
  </p:clrMapOvr>
  <p:transition spd="slow" advTm="0">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05F6688-B4D3-4098-A792-058E09E6B9D1}" type="slidenum">
              <a:rPr lang="zh-CN" altLang="en-US"/>
              <a:pPr>
                <a:defRPr/>
              </a:pPr>
              <a:t>‹#›</a:t>
            </a:fld>
            <a:endParaRPr lang="zh-CN" altLang="en-US"/>
          </a:p>
        </p:txBody>
      </p:sp>
    </p:spTree>
    <p:extLst>
      <p:ext uri="{BB962C8B-B14F-4D97-AF65-F5344CB8AC3E}">
        <p14:creationId xmlns:p14="http://schemas.microsoft.com/office/powerpoint/2010/main" val="70082725"/>
      </p:ext>
    </p:extLst>
  </p:cSld>
  <p:clrMapOvr>
    <a:masterClrMapping/>
  </p:clrMapOvr>
  <p:transition spd="slow" advTm="0">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1FD653F-41B1-4B1E-9471-CFE3D6635125}" type="slidenum">
              <a:rPr lang="zh-CN" altLang="en-US"/>
              <a:pPr>
                <a:defRPr/>
              </a:pPr>
              <a:t>‹#›</a:t>
            </a:fld>
            <a:endParaRPr lang="zh-CN" altLang="en-US"/>
          </a:p>
        </p:txBody>
      </p:sp>
    </p:spTree>
    <p:extLst>
      <p:ext uri="{BB962C8B-B14F-4D97-AF65-F5344CB8AC3E}">
        <p14:creationId xmlns:p14="http://schemas.microsoft.com/office/powerpoint/2010/main" val="482955550"/>
      </p:ext>
    </p:extLst>
  </p:cSld>
  <p:clrMapOvr>
    <a:masterClrMapping/>
  </p:clrMapOvr>
  <p:transition spd="slow" advTm="0">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A90B6E3-2284-4A61-9FB1-61945F8A18BA}" type="slidenum">
              <a:rPr lang="zh-CN" altLang="en-US"/>
              <a:pPr>
                <a:defRPr/>
              </a:pPr>
              <a:t>‹#›</a:t>
            </a:fld>
            <a:endParaRPr lang="zh-CN" altLang="en-US"/>
          </a:p>
        </p:txBody>
      </p:sp>
    </p:spTree>
    <p:extLst>
      <p:ext uri="{BB962C8B-B14F-4D97-AF65-F5344CB8AC3E}">
        <p14:creationId xmlns:p14="http://schemas.microsoft.com/office/powerpoint/2010/main" val="660405181"/>
      </p:ext>
    </p:extLst>
  </p:cSld>
  <p:clrMapOvr>
    <a:masterClrMapping/>
  </p:clrMapOvr>
  <p:transition spd="slow" advTm="0">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B5C87EF-FCC0-484A-B79F-E9387BE49425}" type="slidenum">
              <a:rPr lang="zh-CN" altLang="en-US"/>
              <a:pPr>
                <a:defRPr/>
              </a:pPr>
              <a:t>‹#›</a:t>
            </a:fld>
            <a:endParaRPr lang="zh-CN" altLang="en-US"/>
          </a:p>
        </p:txBody>
      </p:sp>
    </p:spTree>
    <p:extLst>
      <p:ext uri="{BB962C8B-B14F-4D97-AF65-F5344CB8AC3E}">
        <p14:creationId xmlns:p14="http://schemas.microsoft.com/office/powerpoint/2010/main" val="1256672234"/>
      </p:ext>
    </p:extLst>
  </p:cSld>
  <p:clrMapOvr>
    <a:masterClrMapping/>
  </p:clrMapOvr>
  <p:transition spd="slow" advTm="0">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AC72EE9-6990-4D96-9937-DE4266DAA67B}" type="slidenum">
              <a:rPr lang="zh-CN" altLang="en-US"/>
              <a:pPr>
                <a:defRPr/>
              </a:pPr>
              <a:t>‹#›</a:t>
            </a:fld>
            <a:endParaRPr lang="zh-CN" altLang="en-US"/>
          </a:p>
        </p:txBody>
      </p:sp>
    </p:spTree>
    <p:extLst>
      <p:ext uri="{BB962C8B-B14F-4D97-AF65-F5344CB8AC3E}">
        <p14:creationId xmlns:p14="http://schemas.microsoft.com/office/powerpoint/2010/main" val="1611261230"/>
      </p:ext>
    </p:extLst>
  </p:cSld>
  <p:clrMapOvr>
    <a:masterClrMapping/>
  </p:clrMapOvr>
  <p:transition spd="slow" advTm="0">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179E473-C0AC-40D4-B124-103A3BE45A07}" type="slidenum">
              <a:rPr lang="zh-CN" altLang="en-US"/>
              <a:pPr>
                <a:defRPr/>
              </a:pPr>
              <a:t>‹#›</a:t>
            </a:fld>
            <a:endParaRPr lang="zh-CN" altLang="en-US"/>
          </a:p>
        </p:txBody>
      </p:sp>
    </p:spTree>
    <p:extLst>
      <p:ext uri="{BB962C8B-B14F-4D97-AF65-F5344CB8AC3E}">
        <p14:creationId xmlns:p14="http://schemas.microsoft.com/office/powerpoint/2010/main" val="3705644815"/>
      </p:ext>
    </p:extLst>
  </p:cSld>
  <p:clrMapOvr>
    <a:masterClrMapping/>
  </p:clrMapOvr>
  <p:transition spd="slow" advTm="0">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atin typeface="+mn-lt"/>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9A24A45-207E-4E2F-829C-0C95F491C618}" type="slidenum">
              <a:rPr lang="zh-CN" altLang="en-US"/>
              <a:pPr>
                <a:defRPr/>
              </a:pPr>
              <a:t>‹#›</a:t>
            </a:fld>
            <a:endParaRPr lang="zh-CN" altLang="en-US"/>
          </a:p>
        </p:txBody>
      </p:sp>
    </p:spTree>
    <p:extLst>
      <p:ext uri="{BB962C8B-B14F-4D97-AF65-F5344CB8AC3E}">
        <p14:creationId xmlns:p14="http://schemas.microsoft.com/office/powerpoint/2010/main" val="2229465748"/>
      </p:ext>
    </p:extLst>
  </p:cSld>
  <p:clrMapOvr>
    <a:masterClrMapping/>
  </p:clrMapOvr>
  <p:transition spd="slow" advTm="0">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buFont typeface="Arial" panose="020B0604020202020204" pitchFamily="34" charset="0"/>
              <a:buNone/>
              <a:defRPr sz="1200" noProof="1">
                <a:solidFill>
                  <a:schemeClr val="tx1">
                    <a:tint val="75000"/>
                  </a:schemeClr>
                </a:solidFill>
                <a:latin typeface="Calibri" panose="020F0502020204030204" pitchFamily="34" charset="0"/>
                <a:ea typeface="+mn-ea"/>
              </a:defRPr>
            </a:lvl1pPr>
          </a:lstStyle>
          <a:p>
            <a:pPr>
              <a:defRPr/>
            </a:pPr>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buFont typeface="Arial" panose="020B0604020202020204" pitchFamily="34" charset="0"/>
              <a:buNone/>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buFont typeface="Arial" panose="020B0604020202020204" pitchFamily="34" charset="0"/>
              <a:buNone/>
              <a:defRPr sz="1200" noProof="1">
                <a:solidFill>
                  <a:schemeClr val="tx1">
                    <a:tint val="75000"/>
                  </a:schemeClr>
                </a:solidFill>
                <a:latin typeface="+mn-lt"/>
                <a:ea typeface="+mn-ea"/>
              </a:defRPr>
            </a:lvl1pPr>
          </a:lstStyle>
          <a:p>
            <a:pPr>
              <a:defRPr/>
            </a:pPr>
            <a:fld id="{49642F91-87E5-42AD-8731-1FE5D362CECB}" type="slidenum">
              <a:rPr lang="zh-CN" altLang="en-US"/>
              <a:pPr>
                <a:defRPr/>
              </a:pPr>
              <a:t>‹#›</a:t>
            </a:fld>
            <a:endParaRPr lang="zh-CN"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spd="slow" advTm="0">
    <p:split orient="ver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Palatino Linotype" panose="02040502050505030304" pitchFamily="18"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26.xml"/><Relationship Id="rId7" Type="http://schemas.openxmlformats.org/officeDocument/2006/relationships/oleObject" Target="../embeddings/oleObject2.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14.png"/><Relationship Id="rId5" Type="http://schemas.openxmlformats.org/officeDocument/2006/relationships/oleObject" Target="../embeddings/oleObject1.bin"/><Relationship Id="rId10" Type="http://schemas.openxmlformats.org/officeDocument/2006/relationships/image" Target="../media/image16.png"/><Relationship Id="rId4" Type="http://schemas.openxmlformats.org/officeDocument/2006/relationships/image" Target="../media/image7.jpeg"/><Relationship Id="rId9" Type="http://schemas.openxmlformats.org/officeDocument/2006/relationships/oleObject" Target="../embeddings/oleObject3.bin"/></Relationships>
</file>

<file path=ppt/slides/_rels/slide2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7.jpeg"/><Relationship Id="rId7"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jpe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6" name="TextBox 55"/>
          <p:cNvSpPr txBox="1">
            <a:spLocks noChangeArrowheads="1"/>
          </p:cNvSpPr>
          <p:nvPr/>
        </p:nvSpPr>
        <p:spPr bwMode="auto">
          <a:xfrm>
            <a:off x="3865563" y="3581400"/>
            <a:ext cx="777875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chemeClr val="tx2"/>
                </a:solidFill>
                <a:latin typeface="微软雅黑" panose="020B0503020204020204" pitchFamily="34" charset="-122"/>
                <a:ea typeface="微软雅黑" panose="020B0503020204020204" pitchFamily="34" charset="-122"/>
              </a:rPr>
              <a:t>时尚通用工作总结</a:t>
            </a:r>
            <a:r>
              <a:rPr lang="en-US" altLang="zh-CN" sz="4800" b="1">
                <a:solidFill>
                  <a:schemeClr val="tx2"/>
                </a:solidFill>
                <a:latin typeface="微软雅黑" panose="020B0503020204020204" pitchFamily="34" charset="-122"/>
                <a:ea typeface="微软雅黑" panose="020B0503020204020204" pitchFamily="34" charset="-122"/>
              </a:rPr>
              <a:t>PPT</a:t>
            </a:r>
            <a:r>
              <a:rPr lang="zh-CN" altLang="en-US" sz="4800" b="1">
                <a:solidFill>
                  <a:schemeClr val="tx2"/>
                </a:solidFill>
                <a:latin typeface="微软雅黑" panose="020B0503020204020204" pitchFamily="34" charset="-122"/>
                <a:ea typeface="微软雅黑" panose="020B0503020204020204" pitchFamily="34" charset="-122"/>
              </a:rPr>
              <a:t>模板</a:t>
            </a:r>
          </a:p>
        </p:txBody>
      </p:sp>
      <p:sp>
        <p:nvSpPr>
          <p:cNvPr id="59" name="TextBox 58"/>
          <p:cNvSpPr txBox="1">
            <a:spLocks noChangeArrowheads="1"/>
          </p:cNvSpPr>
          <p:nvPr/>
        </p:nvSpPr>
        <p:spPr bwMode="auto">
          <a:xfrm>
            <a:off x="14146213" y="8510588"/>
            <a:ext cx="1096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t>延时符</a:t>
            </a:r>
          </a:p>
        </p:txBody>
      </p:sp>
      <p:sp>
        <p:nvSpPr>
          <p:cNvPr id="2" name="矩形 1"/>
          <p:cNvSpPr/>
          <p:nvPr/>
        </p:nvSpPr>
        <p:spPr>
          <a:xfrm>
            <a:off x="5520379" y="2447925"/>
            <a:ext cx="2460931" cy="1200329"/>
          </a:xfrm>
          <a:prstGeom prst="rect">
            <a:avLst/>
          </a:prstGeom>
          <a:noFill/>
          <a:ln>
            <a:noFill/>
          </a:ln>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7200" b="1" noProof="1">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宋体" panose="02010600030101010101" pitchFamily="2" charset="-122"/>
              </a:rPr>
              <a:t>2017</a:t>
            </a: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
                                        </p:tgtEl>
                                        <p:attrNameLst>
                                          <p:attrName>ppt_x,ppt_y</p:attrName>
                                        </p:attrNameLst>
                                      </p:cBhvr>
                                      <p:rCtr x="0" y="0"/>
                                    </p:animMotion>
                                    <p:animEffect transition="in" filter="fade">
                                      <p:cBhvr>
                                        <p:cTn id="9" dur="1000"/>
                                        <p:tgtEl>
                                          <p:spTgt spid="2"/>
                                        </p:tgtEl>
                                      </p:cBhvr>
                                    </p:animEffect>
                                  </p:childTnLst>
                                </p:cTn>
                              </p:par>
                            </p:childTnLst>
                          </p:cTn>
                        </p:par>
                        <p:par>
                          <p:cTn id="10" fill="hold" nodeType="afterGroup">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1000" fill="hold"/>
                                        <p:tgtEl>
                                          <p:spTgt spid="56"/>
                                        </p:tgtEl>
                                        <p:attrNameLst>
                                          <p:attrName>ppt_w</p:attrName>
                                        </p:attrNameLst>
                                      </p:cBhvr>
                                      <p:tavLst>
                                        <p:tav tm="0">
                                          <p:val>
                                            <p:strVal val="#ppt_w+.3"/>
                                          </p:val>
                                        </p:tav>
                                        <p:tav tm="100000">
                                          <p:val>
                                            <p:strVal val="#ppt_w"/>
                                          </p:val>
                                        </p:tav>
                                      </p:tavLst>
                                    </p:anim>
                                    <p:anim calcmode="lin" valueType="num">
                                      <p:cBhvr>
                                        <p:cTn id="14" dur="1000" fill="hold"/>
                                        <p:tgtEl>
                                          <p:spTgt spid="56"/>
                                        </p:tgtEl>
                                        <p:attrNameLst>
                                          <p:attrName>ppt_h</p:attrName>
                                        </p:attrNameLst>
                                      </p:cBhvr>
                                      <p:tavLst>
                                        <p:tav tm="0">
                                          <p:val>
                                            <p:strVal val="#ppt_h"/>
                                          </p:val>
                                        </p:tav>
                                        <p:tav tm="100000">
                                          <p:val>
                                            <p:strVal val="#ppt_h"/>
                                          </p:val>
                                        </p:tav>
                                      </p:tavLst>
                                    </p:anim>
                                    <p:animEffect transition="in" filter="fade">
                                      <p:cBhvr>
                                        <p:cTn id="15" dur="1000"/>
                                        <p:tgtEl>
                                          <p:spTgt spid="56"/>
                                        </p:tgtEl>
                                      </p:cBhvr>
                                    </p:animEffect>
                                  </p:childTnLst>
                                </p:cTn>
                              </p:par>
                            </p:childTnLst>
                          </p:cTn>
                        </p:par>
                        <p:par>
                          <p:cTn id="16" fill="hold" nodeType="afterGroup">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89188"/>
            <a:ext cx="12192000" cy="1292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sp>
        <p:nvSpPr>
          <p:cNvPr id="40" name="文本框 17"/>
          <p:cNvSpPr txBox="1"/>
          <p:nvPr/>
        </p:nvSpPr>
        <p:spPr>
          <a:xfrm>
            <a:off x="4449763" y="2686050"/>
            <a:ext cx="4319587" cy="788988"/>
          </a:xfrm>
          <a:prstGeom prst="rect">
            <a:avLst/>
          </a:prstGeom>
          <a:noFill/>
        </p:spPr>
        <p:txBody>
          <a:bodyPr>
            <a:spAutoFit/>
          </a:bodyPr>
          <a:lstStyle/>
          <a:p>
            <a:pPr eaLnBrk="1" fontAlgn="auto" hangingPunct="1">
              <a:buFont typeface="Arial" panose="020B0604020202020204" pitchFamily="34" charset="0"/>
              <a:buNone/>
              <a:defRPr/>
            </a:pPr>
            <a:r>
              <a:rPr lang="zh-CN" altLang="en-US" sz="4265" b="1" noProof="1">
                <a:solidFill>
                  <a:schemeClr val="bg1"/>
                </a:solidFill>
                <a:latin typeface="微软雅黑" panose="020B0503020204020204" pitchFamily="34" charset="-122"/>
                <a:ea typeface="微软雅黑" panose="020B0503020204020204" pitchFamily="34" charset="-122"/>
              </a:rPr>
              <a:t>工作完成情况</a:t>
            </a:r>
            <a:endParaRPr lang="en-US" altLang="zh-CN" sz="4265" b="1" noProof="1">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a:spLocks noChangeArrowheads="1"/>
          </p:cNvSpPr>
          <p:nvPr/>
        </p:nvSpPr>
        <p:spPr bwMode="auto">
          <a:xfrm>
            <a:off x="4449763" y="3910013"/>
            <a:ext cx="5676900"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600">
                <a:solidFill>
                  <a:srgbClr val="404040"/>
                </a:solidFill>
                <a:latin typeface="微软雅黑" panose="020B0503020204020204" pitchFamily="34" charset="-122"/>
                <a:ea typeface="微软雅黑" panose="020B0503020204020204" pitchFamily="34" charset="-122"/>
              </a:rPr>
              <a:t>详细内容</a:t>
            </a:r>
            <a:r>
              <a:rPr lang="en-US" altLang="zh-CN" sz="1600">
                <a:solidFill>
                  <a:srgbClr val="404040"/>
                </a:solidFill>
                <a:latin typeface="微软雅黑" panose="020B0503020204020204" pitchFamily="34" charset="-122"/>
                <a:ea typeface="微软雅黑" panose="020B0503020204020204" pitchFamily="34" charset="-122"/>
              </a:rPr>
              <a:t>……</a:t>
            </a:r>
            <a:r>
              <a:rPr lang="zh-CN" altLang="en-US" sz="1600">
                <a:solidFill>
                  <a:srgbClr val="404040"/>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600">
              <a:solidFill>
                <a:srgbClr val="404040"/>
              </a:solidFill>
              <a:latin typeface="微软雅黑" panose="020B0503020204020204" pitchFamily="34" charset="-122"/>
              <a:ea typeface="微软雅黑" panose="020B0503020204020204" pitchFamily="34" charset="-122"/>
            </a:endParaRPr>
          </a:p>
        </p:txBody>
      </p:sp>
      <p:grpSp>
        <p:nvGrpSpPr>
          <p:cNvPr id="76" name="组合 75"/>
          <p:cNvGrpSpPr>
            <a:grpSpLocks/>
          </p:cNvGrpSpPr>
          <p:nvPr/>
        </p:nvGrpSpPr>
        <p:grpSpPr bwMode="auto">
          <a:xfrm>
            <a:off x="4656138" y="1531938"/>
            <a:ext cx="552450" cy="552450"/>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7" name="组合 76"/>
          <p:cNvGrpSpPr>
            <a:grpSpLocks/>
          </p:cNvGrpSpPr>
          <p:nvPr/>
        </p:nvGrpSpPr>
        <p:grpSpPr bwMode="auto">
          <a:xfrm>
            <a:off x="5400675" y="1531938"/>
            <a:ext cx="552450" cy="552450"/>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9"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0"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1"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2"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9" name="组合 78"/>
          <p:cNvGrpSpPr>
            <a:grpSpLocks/>
          </p:cNvGrpSpPr>
          <p:nvPr/>
        </p:nvGrpSpPr>
        <p:grpSpPr bwMode="auto">
          <a:xfrm>
            <a:off x="6838950" y="1531938"/>
            <a:ext cx="554038" cy="552450"/>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8" name="组合 77"/>
          <p:cNvGrpSpPr>
            <a:grpSpLocks/>
          </p:cNvGrpSpPr>
          <p:nvPr/>
        </p:nvGrpSpPr>
        <p:grpSpPr bwMode="auto">
          <a:xfrm>
            <a:off x="6099175" y="1531938"/>
            <a:ext cx="552450" cy="552450"/>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bg1"/>
                </a:solidFill>
                <a:latin typeface="Calibri" panose="020F0502020204030204"/>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grpSp>
      </p:grpSp>
      <p:grpSp>
        <p:nvGrpSpPr>
          <p:cNvPr id="83" name="组合 82"/>
          <p:cNvGrpSpPr>
            <a:grpSpLocks/>
          </p:cNvGrpSpPr>
          <p:nvPr/>
        </p:nvGrpSpPr>
        <p:grpSpPr bwMode="auto">
          <a:xfrm>
            <a:off x="1822450" y="1985963"/>
            <a:ext cx="2114550" cy="2114550"/>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5865" noProof="1">
                <a:latin typeface="微软雅黑" panose="020B0503020204020204" pitchFamily="34" charset="-122"/>
                <a:ea typeface="微软雅黑" panose="020B0503020204020204" pitchFamily="34" charset="-122"/>
              </a:endParaRPr>
            </a:p>
          </p:txBody>
        </p:sp>
        <p:sp>
          <p:nvSpPr>
            <p:cNvPr id="32781" name="Text Box 58"/>
            <p:cNvSpPr txBox="1">
              <a:spLocks noChangeArrowheads="1"/>
            </p:cNvSpPr>
            <p:nvPr/>
          </p:nvSpPr>
          <p:spPr bwMode="auto">
            <a:xfrm>
              <a:off x="1159958" y="3077737"/>
              <a:ext cx="782803" cy="70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800">
                  <a:solidFill>
                    <a:schemeClr val="bg1"/>
                  </a:solidFill>
                  <a:latin typeface="Impact" panose="020B0806030902050204" pitchFamily="34" charset="0"/>
                  <a:ea typeface="微软雅黑" panose="020B0503020204020204" pitchFamily="34" charset="-122"/>
                </a:rPr>
                <a:t>02</a:t>
              </a: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nodeType="afterGroup">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nodeType="afterGroup">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nodeType="afterGroup">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0"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3919538" y="1703388"/>
            <a:ext cx="3841750" cy="2305050"/>
            <a:chOff x="3900264" y="2204864"/>
            <a:chExt cx="4572000" cy="2743200"/>
          </a:xfrm>
        </p:grpSpPr>
        <p:graphicFrame>
          <p:nvGraphicFramePr>
            <p:cNvPr id="4" name="图表 3"/>
            <p:cNvGraphicFramePr/>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5" name="矩形 4"/>
            <p:cNvSpPr/>
            <p:nvPr/>
          </p:nvSpPr>
          <p:spPr>
            <a:xfrm>
              <a:off x="5504242" y="3230730"/>
              <a:ext cx="1441503" cy="833163"/>
            </a:xfrm>
            <a:prstGeom prst="rect">
              <a:avLst/>
            </a:prstGeom>
          </p:spPr>
          <p:txBody>
            <a:bodyPr wrap="none">
              <a:spAutoFit/>
            </a:bodyPr>
            <a:lstStyle/>
            <a:p>
              <a:pPr algn="ctr" eaLnBrk="1" fontAlgn="auto" hangingPunct="1">
                <a:buFont typeface="Arial" panose="020B0604020202020204" pitchFamily="34" charset="0"/>
                <a:buNone/>
                <a:defRPr/>
              </a:pPr>
              <a:r>
                <a:rPr lang="en-US" altLang="zh-CN" sz="3735" b="1" noProof="1">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373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a:grpSpLocks/>
          </p:cNvGrpSpPr>
          <p:nvPr/>
        </p:nvGrpSpPr>
        <p:grpSpPr bwMode="auto">
          <a:xfrm>
            <a:off x="1765300" y="1725613"/>
            <a:ext cx="2874963" cy="2305050"/>
            <a:chOff x="695400" y="2132856"/>
            <a:chExt cx="3420342" cy="2743200"/>
          </a:xfrm>
        </p:grpSpPr>
        <p:graphicFrame>
          <p:nvGraphicFramePr>
            <p:cNvPr id="7" name="图表 6"/>
            <p:cNvGraphicFramePr/>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9" name="矩形 8"/>
            <p:cNvSpPr/>
            <p:nvPr/>
          </p:nvSpPr>
          <p:spPr>
            <a:xfrm>
              <a:off x="1664277" y="3132272"/>
              <a:ext cx="1441038" cy="833163"/>
            </a:xfrm>
            <a:prstGeom prst="rect">
              <a:avLst/>
            </a:prstGeom>
          </p:spPr>
          <p:txBody>
            <a:bodyPr wrap="none">
              <a:spAutoFit/>
            </a:bodyPr>
            <a:lstStyle/>
            <a:p>
              <a:pPr algn="ctr" eaLnBrk="1" fontAlgn="auto" hangingPunct="1">
                <a:buFont typeface="Arial" panose="020B0604020202020204" pitchFamily="34" charset="0"/>
                <a:buNone/>
                <a:defRPr/>
              </a:pPr>
              <a:r>
                <a:rPr lang="en-US" altLang="zh-CN" sz="3735" b="1" noProof="1">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373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a:grpSpLocks/>
          </p:cNvGrpSpPr>
          <p:nvPr/>
        </p:nvGrpSpPr>
        <p:grpSpPr bwMode="auto">
          <a:xfrm>
            <a:off x="6691313" y="1700213"/>
            <a:ext cx="3841750" cy="2306637"/>
            <a:chOff x="7392144" y="2190750"/>
            <a:chExt cx="4572000" cy="2743200"/>
          </a:xfrm>
        </p:grpSpPr>
        <p:graphicFrame>
          <p:nvGraphicFramePr>
            <p:cNvPr id="11" name="图表 10"/>
            <p:cNvGraphicFramePr/>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6"/>
            </a:graphicData>
          </a:graphic>
        </p:graphicFrame>
        <p:sp>
          <p:nvSpPr>
            <p:cNvPr id="12" name="矩形 11"/>
            <p:cNvSpPr/>
            <p:nvPr/>
          </p:nvSpPr>
          <p:spPr>
            <a:xfrm>
              <a:off x="8969672" y="3219686"/>
              <a:ext cx="1441503" cy="834477"/>
            </a:xfrm>
            <a:prstGeom prst="rect">
              <a:avLst/>
            </a:prstGeom>
          </p:spPr>
          <p:txBody>
            <a:bodyPr wrap="none">
              <a:spAutoFit/>
            </a:bodyPr>
            <a:lstStyle/>
            <a:p>
              <a:pPr algn="ctr" eaLnBrk="1" fontAlgn="auto" hangingPunct="1">
                <a:buFont typeface="Arial" panose="020B0604020202020204" pitchFamily="34" charset="0"/>
                <a:buNone/>
                <a:defRPr/>
              </a:pPr>
              <a:r>
                <a:rPr lang="en-US" altLang="zh-CN" sz="3735" b="1" noProof="1">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373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a:grpSpLocks/>
          </p:cNvGrpSpPr>
          <p:nvPr/>
        </p:nvGrpSpPr>
        <p:grpSpPr bwMode="auto">
          <a:xfrm>
            <a:off x="1992313" y="4154488"/>
            <a:ext cx="2582862" cy="1220787"/>
            <a:chOff x="1494651" y="3223483"/>
            <a:chExt cx="1936711" cy="914814"/>
          </a:xfrm>
        </p:grpSpPr>
        <p:sp>
          <p:nvSpPr>
            <p:cNvPr id="34830" name="Rectangle 42"/>
            <p:cNvSpPr>
              <a:spLocks noChangeArrowheads="1"/>
            </p:cNvSpPr>
            <p:nvPr/>
          </p:nvSpPr>
          <p:spPr bwMode="auto">
            <a:xfrm>
              <a:off x="1494652"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t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框 15"/>
            <p:cNvSpPr txBox="1"/>
            <p:nvPr/>
          </p:nvSpPr>
          <p:spPr>
            <a:xfrm>
              <a:off x="1494651" y="3223483"/>
              <a:ext cx="1936711" cy="297404"/>
            </a:xfrm>
            <a:prstGeom prst="rect">
              <a:avLst/>
            </a:prstGeom>
            <a:noFill/>
          </p:spPr>
          <p:txBody>
            <a:bodyPr>
              <a:spAutoFit/>
            </a:bodyPr>
            <a:lstStyle/>
            <a:p>
              <a:pPr eaLnBrk="1" fontAlgn="auto" hangingPunct="1">
                <a:buFont typeface="Arial" panose="020B0604020202020204" pitchFamily="34" charset="0"/>
                <a:buNone/>
                <a:defRPr/>
              </a:pPr>
              <a:r>
                <a:rPr lang="zh-CN" altLang="en-US" sz="1865" b="1" noProof="1">
                  <a:solidFill>
                    <a:schemeClr val="accent1"/>
                  </a:solidFill>
                  <a:latin typeface="微软雅黑" panose="020B0503020204020204" pitchFamily="34" charset="-122"/>
                  <a:ea typeface="微软雅黑" panose="020B0503020204020204" pitchFamily="34" charset="-122"/>
                </a:rPr>
                <a:t>销售量全年提高</a:t>
              </a:r>
              <a:r>
                <a:rPr lang="en-US" altLang="zh-CN" sz="1865" b="1" noProof="1">
                  <a:solidFill>
                    <a:schemeClr val="accent1"/>
                  </a:solidFill>
                  <a:latin typeface="微软雅黑" panose="020B0503020204020204" pitchFamily="34" charset="-122"/>
                  <a:ea typeface="微软雅黑" panose="020B0503020204020204" pitchFamily="34" charset="-122"/>
                </a:rPr>
                <a:t>50%</a:t>
              </a:r>
              <a:endParaRPr lang="zh-CN" altLang="en-US" sz="1865" b="1" noProof="1">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a:grpSpLocks/>
          </p:cNvGrpSpPr>
          <p:nvPr/>
        </p:nvGrpSpPr>
        <p:grpSpPr bwMode="auto">
          <a:xfrm>
            <a:off x="4918075" y="4154488"/>
            <a:ext cx="2582863" cy="1220787"/>
            <a:chOff x="3688474" y="3223483"/>
            <a:chExt cx="1936711" cy="914814"/>
          </a:xfrm>
        </p:grpSpPr>
        <p:sp>
          <p:nvSpPr>
            <p:cNvPr id="34828" name="Rectangle 42"/>
            <p:cNvSpPr>
              <a:spLocks noChangeArrowheads="1"/>
            </p:cNvSpPr>
            <p:nvPr/>
          </p:nvSpPr>
          <p:spPr bwMode="auto">
            <a:xfrm>
              <a:off x="3688474"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t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17"/>
            <p:cNvSpPr txBox="1"/>
            <p:nvPr/>
          </p:nvSpPr>
          <p:spPr>
            <a:xfrm>
              <a:off x="3688474" y="3223483"/>
              <a:ext cx="1936711" cy="297404"/>
            </a:xfrm>
            <a:prstGeom prst="rect">
              <a:avLst/>
            </a:prstGeom>
            <a:noFill/>
          </p:spPr>
          <p:txBody>
            <a:bodyPr>
              <a:spAutoFit/>
            </a:bodyPr>
            <a:lstStyle/>
            <a:p>
              <a:pPr eaLnBrk="1" fontAlgn="auto" hangingPunct="1">
                <a:buFont typeface="Arial" panose="020B0604020202020204" pitchFamily="34" charset="0"/>
                <a:buNone/>
                <a:defRPr/>
              </a:pPr>
              <a:r>
                <a:rPr lang="zh-CN" altLang="en-US" sz="1865" b="1" noProof="1">
                  <a:solidFill>
                    <a:schemeClr val="accent2"/>
                  </a:solidFill>
                  <a:latin typeface="微软雅黑" panose="020B0503020204020204" pitchFamily="34" charset="-122"/>
                  <a:ea typeface="微软雅黑" panose="020B0503020204020204" pitchFamily="34" charset="-122"/>
                </a:rPr>
                <a:t>签约成功率达</a:t>
              </a:r>
              <a:r>
                <a:rPr lang="en-US" altLang="zh-CN" sz="1865" b="1" noProof="1">
                  <a:solidFill>
                    <a:schemeClr val="accent2"/>
                  </a:solidFill>
                  <a:latin typeface="微软雅黑" panose="020B0503020204020204" pitchFamily="34" charset="-122"/>
                  <a:ea typeface="微软雅黑" panose="020B0503020204020204" pitchFamily="34" charset="-122"/>
                </a:rPr>
                <a:t>90%</a:t>
              </a:r>
              <a:endParaRPr lang="zh-CN" altLang="en-US" sz="1865" b="1" noProof="1">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a:grpSpLocks/>
          </p:cNvGrpSpPr>
          <p:nvPr/>
        </p:nvGrpSpPr>
        <p:grpSpPr bwMode="auto">
          <a:xfrm>
            <a:off x="7843838" y="4154488"/>
            <a:ext cx="2668587" cy="1220787"/>
            <a:chOff x="5882297" y="3223483"/>
            <a:chExt cx="2002071" cy="914814"/>
          </a:xfrm>
        </p:grpSpPr>
        <p:sp>
          <p:nvSpPr>
            <p:cNvPr id="34826" name="Rectangle 42"/>
            <p:cNvSpPr>
              <a:spLocks noChangeArrowheads="1"/>
            </p:cNvSpPr>
            <p:nvPr/>
          </p:nvSpPr>
          <p:spPr bwMode="auto">
            <a:xfrm>
              <a:off x="5882297" y="3672556"/>
              <a:ext cx="1779491" cy="46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t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编辑数据比例点击数据，右键，编辑数据，输入数据即可</a:t>
              </a:r>
              <a:endParaRPr lang="en-US" altLang="zh-CN" sz="16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19"/>
            <p:cNvSpPr txBox="1"/>
            <p:nvPr/>
          </p:nvSpPr>
          <p:spPr>
            <a:xfrm>
              <a:off x="5882297" y="3223483"/>
              <a:ext cx="2002071" cy="297404"/>
            </a:xfrm>
            <a:prstGeom prst="rect">
              <a:avLst/>
            </a:prstGeom>
            <a:noFill/>
          </p:spPr>
          <p:txBody>
            <a:bodyPr>
              <a:spAutoFit/>
            </a:bodyPr>
            <a:lstStyle/>
            <a:p>
              <a:pPr eaLnBrk="1" fontAlgn="auto" hangingPunct="1">
                <a:buFont typeface="Arial" panose="020B0604020202020204" pitchFamily="34" charset="0"/>
                <a:buNone/>
                <a:defRPr/>
              </a:pPr>
              <a:r>
                <a:rPr lang="zh-CN" altLang="en-US" sz="1865" b="1" noProof="1">
                  <a:solidFill>
                    <a:schemeClr val="accent3"/>
                  </a:solidFill>
                  <a:latin typeface="微软雅黑" panose="020B0503020204020204" pitchFamily="34" charset="-122"/>
                  <a:ea typeface="微软雅黑" panose="020B0503020204020204" pitchFamily="34" charset="-122"/>
                </a:rPr>
                <a:t>公司利润提高</a:t>
              </a:r>
              <a:r>
                <a:rPr lang="en-US" altLang="zh-CN" sz="1865" b="1" noProof="1">
                  <a:solidFill>
                    <a:schemeClr val="accent3"/>
                  </a:solidFill>
                  <a:latin typeface="微软雅黑" panose="020B0503020204020204" pitchFamily="34" charset="-122"/>
                  <a:ea typeface="微软雅黑" panose="020B0503020204020204" pitchFamily="34" charset="-122"/>
                </a:rPr>
                <a:t>23%</a:t>
              </a:r>
              <a:endParaRPr lang="zh-CN" altLang="en-US" sz="1865" b="1" noProof="1">
                <a:solidFill>
                  <a:schemeClr val="accent3"/>
                </a:solidFill>
                <a:latin typeface="微软雅黑" panose="020B0503020204020204" pitchFamily="34" charset="-122"/>
                <a:ea typeface="微软雅黑" panose="020B0503020204020204" pitchFamily="34" charset="-122"/>
              </a:endParaRPr>
            </a:p>
          </p:txBody>
        </p:sp>
      </p:gr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50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3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400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Shape 5166"/>
          <p:cNvSpPr/>
          <p:nvPr/>
        </p:nvSpPr>
        <p:spPr>
          <a:xfrm>
            <a:off x="2592388" y="1876425"/>
            <a:ext cx="1624012" cy="1438275"/>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lIns="50800" tIns="50800" rIns="50800" bIns="50800" anchor="ctr"/>
          <a:lstStyle/>
          <a:p>
            <a:pPr algn="ctr" eaLnBrk="1" fontAlgn="auto" hangingPunct="1">
              <a:buFont typeface="Arial" panose="020B0604020202020204" pitchFamily="34" charset="0"/>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noProof="1">
              <a:solidFill>
                <a:schemeClr val="bg1"/>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4" name="Shape 5167"/>
          <p:cNvSpPr/>
          <p:nvPr/>
        </p:nvSpPr>
        <p:spPr>
          <a:xfrm>
            <a:off x="2100263" y="2728913"/>
            <a:ext cx="2614612" cy="1498600"/>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lIns="50800" tIns="50800" rIns="50800" bIns="50800" anchor="ctr"/>
          <a:lstStyle/>
          <a:p>
            <a:pPr algn="ctr" eaLnBrk="1" fontAlgn="auto" hangingPunct="1">
              <a:buFont typeface="Arial" panose="020B0604020202020204" pitchFamily="34" charset="0"/>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noProof="1">
              <a:solidFill>
                <a:schemeClr val="bg1"/>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5" name="Shape 5168"/>
          <p:cNvSpPr/>
          <p:nvPr/>
        </p:nvSpPr>
        <p:spPr>
          <a:xfrm>
            <a:off x="1608138" y="3654425"/>
            <a:ext cx="3605212" cy="1498600"/>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lIns="50800" tIns="50800" rIns="50800" bIns="50800" anchor="ctr"/>
          <a:lstStyle/>
          <a:p>
            <a:pPr algn="ctr" eaLnBrk="1" fontAlgn="auto" hangingPunct="1">
              <a:buFont typeface="Arial" panose="020B0604020202020204" pitchFamily="34" charset="0"/>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noProof="1">
              <a:solidFill>
                <a:schemeClr val="bg1"/>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6" name="Shape 5169"/>
          <p:cNvSpPr/>
          <p:nvPr/>
        </p:nvSpPr>
        <p:spPr>
          <a:xfrm>
            <a:off x="1103313" y="4579938"/>
            <a:ext cx="4597400" cy="1497012"/>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lIns="50800" tIns="50800" rIns="50800" bIns="50800" anchor="ctr"/>
          <a:lstStyle/>
          <a:p>
            <a:pPr algn="ctr" eaLnBrk="1" fontAlgn="auto" hangingPunct="1">
              <a:buFont typeface="Arial" panose="020B0604020202020204" pitchFamily="34" charset="0"/>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noProof="1">
              <a:solidFill>
                <a:schemeClr val="bg1"/>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grpSp>
        <p:nvGrpSpPr>
          <p:cNvPr id="7" name="组合 6"/>
          <p:cNvGrpSpPr/>
          <p:nvPr/>
        </p:nvGrpSpPr>
        <p:grpSpPr>
          <a:xfrm>
            <a:off x="3084979" y="1477975"/>
            <a:ext cx="1143841" cy="980622"/>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lIns="0" tIns="0" rIns="0" bIns="0"/>
            <a:lstStyle/>
            <a:p>
              <a:pPr algn="ctr" eaLnBrk="1" fontAlgn="auto" hangingPunct="1">
                <a:buFont typeface="Arial" panose="020B0604020202020204" pitchFamily="34" charset="0"/>
                <a:buNone/>
                <a:defRPr>
                  <a:solidFill>
                    <a:srgbClr val="4C4C4C"/>
                  </a:solidFill>
                </a:defRPr>
              </a:pPr>
              <a:endParaRPr lang="en-US" sz="1600" noProof="1">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p:spPr>
          <p:txBody>
            <a:bodyPr lIns="0" tIns="0" rIns="0" bIns="0"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eaLnBrk="1" fontAlgn="auto" hangingPunct="1">
                <a:buFont typeface="Arial" panose="020B0604020202020204" pitchFamily="34" charset="0"/>
                <a:buNone/>
                <a:defRPr/>
              </a:pPr>
              <a:r>
                <a:rPr lang="zh-CN" altLang="en-US" sz="1600" b="1" noProof="1">
                  <a:solidFill>
                    <a:schemeClr val="bg1"/>
                  </a:solidFill>
                  <a:latin typeface="微软雅黑" panose="020B0503020204020204" pitchFamily="34" charset="-122"/>
                  <a:ea typeface="微软雅黑" panose="020B0503020204020204" pitchFamily="34" charset="-122"/>
                </a:rPr>
                <a:t>输入文本</a:t>
              </a:r>
            </a:p>
          </p:txBody>
        </p:sp>
      </p:grpSp>
      <p:grpSp>
        <p:nvGrpSpPr>
          <p:cNvPr id="10" name="组合 9"/>
          <p:cNvGrpSpPr/>
          <p:nvPr/>
        </p:nvGrpSpPr>
        <p:grpSpPr>
          <a:xfrm>
            <a:off x="2592459" y="2729597"/>
            <a:ext cx="2119660" cy="576548"/>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lIns="50800" tIns="50800" rIns="50800" bIns="50800" anchor="ctr"/>
            <a:lstStyle/>
            <a:p>
              <a:pPr algn="ctr" eaLnBrk="1" fontAlgn="auto" hangingPunct="1">
                <a:buFont typeface="Arial" panose="020B0604020202020204" pitchFamily="34" charset="0"/>
                <a:buNone/>
                <a:defRPr>
                  <a:solidFill>
                    <a:srgbClr val="4C4C4C"/>
                  </a:solidFill>
                </a:defRPr>
              </a:pPr>
              <a:endParaRPr lang="en-US" sz="1600" noProof="1">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p:spPr>
          <p:txBody>
            <a:bodyPr lIns="0" tIns="0" rIns="0" bIns="0"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eaLnBrk="1" fontAlgn="auto" hangingPunct="1">
                <a:buFont typeface="Arial" panose="020B0604020202020204" pitchFamily="34" charset="0"/>
                <a:buNone/>
                <a:defRPr/>
              </a:pPr>
              <a:r>
                <a:rPr lang="zh-CN" altLang="en-US" sz="1600" b="1" noProof="1">
                  <a:solidFill>
                    <a:schemeClr val="bg1"/>
                  </a:solidFill>
                  <a:latin typeface="微软雅黑" panose="020B0503020204020204" pitchFamily="34" charset="-122"/>
                  <a:ea typeface="微软雅黑" panose="020B0503020204020204" pitchFamily="34" charset="-122"/>
                </a:rPr>
                <a:t>点击输入文本</a:t>
              </a:r>
            </a:p>
          </p:txBody>
        </p:sp>
      </p:grpSp>
      <p:grpSp>
        <p:nvGrpSpPr>
          <p:cNvPr id="13" name="组合 12"/>
          <p:cNvGrpSpPr/>
          <p:nvPr/>
        </p:nvGrpSpPr>
        <p:grpSpPr>
          <a:xfrm>
            <a:off x="2099939" y="3654531"/>
            <a:ext cx="3110828" cy="576549"/>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lIns="50800" tIns="50800" rIns="50800" bIns="50800" anchor="ctr"/>
            <a:lstStyle/>
            <a:p>
              <a:pPr algn="ctr" eaLnBrk="1" fontAlgn="auto" hangingPunct="1">
                <a:buFont typeface="Arial" panose="020B0604020202020204" pitchFamily="34" charset="0"/>
                <a:buNone/>
                <a:defRPr>
                  <a:solidFill>
                    <a:srgbClr val="4C4C4C"/>
                  </a:solidFill>
                </a:defRPr>
              </a:pPr>
              <a:endParaRPr lang="en-US" sz="1600" noProof="1">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p:spPr>
          <p:txBody>
            <a:bodyPr lIns="0" tIns="0" rIns="0" bIns="0"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eaLnBrk="1" fontAlgn="auto" hangingPunct="1">
                <a:buFont typeface="Arial" panose="020B0604020202020204" pitchFamily="34" charset="0"/>
                <a:buNone/>
                <a:defRPr/>
              </a:pPr>
              <a:r>
                <a:rPr lang="zh-CN" altLang="en-US" sz="1600" b="1" noProof="1">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607420" y="4579460"/>
            <a:ext cx="4101987" cy="576543"/>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lIns="50800" tIns="50800" rIns="50800" bIns="50800" anchor="ctr"/>
            <a:lstStyle/>
            <a:p>
              <a:pPr algn="ctr" eaLnBrk="1" fontAlgn="auto" hangingPunct="1">
                <a:buFont typeface="Arial" panose="020B0604020202020204" pitchFamily="34" charset="0"/>
                <a:buNone/>
                <a:defRPr>
                  <a:solidFill>
                    <a:srgbClr val="4C4C4C"/>
                  </a:solidFill>
                </a:defRPr>
              </a:pPr>
              <a:endParaRPr lang="en-US" sz="1600" noProof="1">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p:spPr>
          <p:txBody>
            <a:bodyPr lIns="0" tIns="0" rIns="0" bIns="0"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eaLnBrk="1" fontAlgn="auto" hangingPunct="1">
                <a:buFont typeface="Arial" panose="020B0604020202020204" pitchFamily="34" charset="0"/>
                <a:buNone/>
                <a:defRPr/>
              </a:pPr>
              <a:r>
                <a:rPr lang="zh-CN" altLang="en-US" sz="1600" b="1" noProof="1">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1103446" y="5491553"/>
            <a:ext cx="5093160" cy="576543"/>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lIns="50800" tIns="50800" rIns="50800" bIns="50800" anchor="ctr"/>
            <a:lstStyle/>
            <a:p>
              <a:pPr algn="ctr" eaLnBrk="1" fontAlgn="auto" hangingPunct="1">
                <a:buFont typeface="Arial" panose="020B0604020202020204" pitchFamily="34" charset="0"/>
                <a:buNone/>
                <a:defRPr>
                  <a:solidFill>
                    <a:srgbClr val="4C4C4C"/>
                  </a:solidFill>
                </a:defRPr>
              </a:pPr>
              <a:endParaRPr lang="en-US" sz="1600" noProof="1">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p:spPr>
          <p:txBody>
            <a:bodyPr lIns="0" tIns="0" rIns="0" bIns="0"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eaLnBrk="1" fontAlgn="auto" hangingPunct="1">
                <a:buFont typeface="Arial" panose="020B0604020202020204" pitchFamily="34" charset="0"/>
                <a:buNone/>
                <a:defRPr/>
              </a:pPr>
              <a:r>
                <a:rPr lang="zh-CN" altLang="en-US" sz="1600" b="1" noProof="1">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6788150" y="1495425"/>
            <a:ext cx="66675" cy="6858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4" rIns="109709" bIns="54854"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bg-BG" altLang="en-US" sz="2400">
              <a:solidFill>
                <a:srgbClr val="FFFFFF"/>
              </a:solidFill>
              <a:latin typeface="Calibri Light" panose="020F0302020204030204" pitchFamily="34" charset="0"/>
            </a:endParaRPr>
          </a:p>
        </p:txBody>
      </p:sp>
      <p:sp>
        <p:nvSpPr>
          <p:cNvPr id="24" name="Round Same Side Corner Rectangle 68"/>
          <p:cNvSpPr/>
          <p:nvPr/>
        </p:nvSpPr>
        <p:spPr>
          <a:xfrm rot="10800000" flipH="1">
            <a:off x="6786563" y="2536825"/>
            <a:ext cx="66675" cy="685800"/>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4" rIns="109709" bIns="54854"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bg-BG" altLang="en-US" sz="2400">
              <a:solidFill>
                <a:srgbClr val="FFFFFF"/>
              </a:solidFill>
              <a:latin typeface="Calibri Light" panose="020F0302020204030204" pitchFamily="34" charset="0"/>
            </a:endParaRPr>
          </a:p>
        </p:txBody>
      </p:sp>
      <p:sp>
        <p:nvSpPr>
          <p:cNvPr id="25" name="Round Same Side Corner Rectangle 69"/>
          <p:cNvSpPr/>
          <p:nvPr/>
        </p:nvSpPr>
        <p:spPr>
          <a:xfrm rot="10800000" flipH="1">
            <a:off x="6788150" y="3484563"/>
            <a:ext cx="66675" cy="685800"/>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4" rIns="109709" bIns="54854"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bg-BG" altLang="en-US" sz="2400">
              <a:solidFill>
                <a:srgbClr val="FFFFFF"/>
              </a:solidFill>
              <a:latin typeface="Calibri Light" panose="020F0302020204030204" pitchFamily="34" charset="0"/>
            </a:endParaRPr>
          </a:p>
        </p:txBody>
      </p:sp>
      <p:grpSp>
        <p:nvGrpSpPr>
          <p:cNvPr id="26" name="组合 25"/>
          <p:cNvGrpSpPr>
            <a:grpSpLocks/>
          </p:cNvGrpSpPr>
          <p:nvPr/>
        </p:nvGrpSpPr>
        <p:grpSpPr bwMode="auto">
          <a:xfrm>
            <a:off x="6970713" y="1479550"/>
            <a:ext cx="3829050" cy="1036638"/>
            <a:chOff x="5228512" y="1109269"/>
            <a:chExt cx="2871880" cy="778192"/>
          </a:xfrm>
        </p:grpSpPr>
        <p:sp>
          <p:nvSpPr>
            <p:cNvPr id="27" name="TextBox 26"/>
            <p:cNvSpPr txBox="1"/>
            <p:nvPr/>
          </p:nvSpPr>
          <p:spPr>
            <a:xfrm>
              <a:off x="5228512" y="1303519"/>
              <a:ext cx="2871880" cy="583942"/>
            </a:xfrm>
            <a:prstGeom prst="rect">
              <a:avLst/>
            </a:prstGeom>
            <a:noFill/>
          </p:spPr>
          <p:txBody>
            <a:bodyPr lIns="45720" tIns="22860" rIns="45720" bIns="22860">
              <a:spAutoFit/>
            </a:bodyPr>
            <a:lstStyle/>
            <a:p>
              <a:pPr algn="just" eaLnBrk="1" fontAlgn="auto" hangingPunct="1">
                <a:lnSpc>
                  <a:spcPct val="1200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896" name="Rectangle 71"/>
            <p:cNvSpPr>
              <a:spLocks noChangeArrowheads="1"/>
            </p:cNvSpPr>
            <p:nvPr/>
          </p:nvSpPr>
          <p:spPr bwMode="auto">
            <a:xfrm>
              <a:off x="5228513" y="1109269"/>
              <a:ext cx="1287780" cy="23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tIns="22860" rIns="45720" bIns="2286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a:grpSpLocks/>
          </p:cNvGrpSpPr>
          <p:nvPr/>
        </p:nvGrpSpPr>
        <p:grpSpPr bwMode="auto">
          <a:xfrm>
            <a:off x="6970713" y="2492375"/>
            <a:ext cx="3829050" cy="1038225"/>
            <a:chOff x="5228512" y="1869180"/>
            <a:chExt cx="2871880" cy="778191"/>
          </a:xfrm>
        </p:grpSpPr>
        <p:sp>
          <p:nvSpPr>
            <p:cNvPr id="30" name="TextBox 29"/>
            <p:cNvSpPr txBox="1"/>
            <p:nvPr/>
          </p:nvSpPr>
          <p:spPr>
            <a:xfrm>
              <a:off x="5228512" y="2063133"/>
              <a:ext cx="2871880" cy="584238"/>
            </a:xfrm>
            <a:prstGeom prst="rect">
              <a:avLst/>
            </a:prstGeom>
            <a:noFill/>
          </p:spPr>
          <p:txBody>
            <a:bodyPr lIns="45720" tIns="22860" rIns="45720" bIns="22860">
              <a:spAutoFit/>
            </a:bodyPr>
            <a:lstStyle/>
            <a:p>
              <a:pPr algn="just" eaLnBrk="1" fontAlgn="auto" hangingPunct="1">
                <a:lnSpc>
                  <a:spcPct val="1200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894" name="Rectangle 73"/>
            <p:cNvSpPr>
              <a:spLocks noChangeArrowheads="1"/>
            </p:cNvSpPr>
            <p:nvPr/>
          </p:nvSpPr>
          <p:spPr bwMode="auto">
            <a:xfrm>
              <a:off x="5228513" y="1869180"/>
              <a:ext cx="1287780" cy="23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tIns="22860" rIns="45720" bIns="2286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a:grpSpLocks/>
          </p:cNvGrpSpPr>
          <p:nvPr/>
        </p:nvGrpSpPr>
        <p:grpSpPr bwMode="auto">
          <a:xfrm>
            <a:off x="6970713" y="3505200"/>
            <a:ext cx="3829050" cy="1038225"/>
            <a:chOff x="5228512" y="2629091"/>
            <a:chExt cx="2871880" cy="778192"/>
          </a:xfrm>
        </p:grpSpPr>
        <p:sp>
          <p:nvSpPr>
            <p:cNvPr id="33" name="TextBox 32"/>
            <p:cNvSpPr txBox="1"/>
            <p:nvPr/>
          </p:nvSpPr>
          <p:spPr>
            <a:xfrm>
              <a:off x="5228512" y="2823044"/>
              <a:ext cx="2871880" cy="584239"/>
            </a:xfrm>
            <a:prstGeom prst="rect">
              <a:avLst/>
            </a:prstGeom>
            <a:noFill/>
          </p:spPr>
          <p:txBody>
            <a:bodyPr lIns="45720" tIns="22860" rIns="45720" bIns="22860">
              <a:spAutoFit/>
            </a:bodyPr>
            <a:lstStyle/>
            <a:p>
              <a:pPr algn="just" eaLnBrk="1" fontAlgn="auto" hangingPunct="1">
                <a:lnSpc>
                  <a:spcPct val="1200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892" name="Rectangle 75"/>
            <p:cNvSpPr>
              <a:spLocks noChangeArrowheads="1"/>
            </p:cNvSpPr>
            <p:nvPr/>
          </p:nvSpPr>
          <p:spPr bwMode="auto">
            <a:xfrm>
              <a:off x="5228513" y="2629091"/>
              <a:ext cx="1287780" cy="23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tIns="22860" rIns="45720" bIns="2286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6786563" y="4445000"/>
            <a:ext cx="66675" cy="685800"/>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4" rIns="109709" bIns="54854"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bg-BG" altLang="en-US" sz="2400">
              <a:solidFill>
                <a:srgbClr val="FFFFFF"/>
              </a:solidFill>
              <a:latin typeface="Calibri Light" panose="020F0302020204030204" pitchFamily="34" charset="0"/>
            </a:endParaRPr>
          </a:p>
        </p:txBody>
      </p:sp>
      <p:sp>
        <p:nvSpPr>
          <p:cNvPr id="36" name="Round Same Side Corner Rectangle 77"/>
          <p:cNvSpPr/>
          <p:nvPr/>
        </p:nvSpPr>
        <p:spPr>
          <a:xfrm rot="10800000" flipH="1">
            <a:off x="6788150" y="5392738"/>
            <a:ext cx="66675" cy="684212"/>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4" rIns="109709" bIns="54854" anchor="ct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bg-BG" altLang="en-US" sz="2400">
              <a:solidFill>
                <a:srgbClr val="FFFFFF"/>
              </a:solidFill>
              <a:latin typeface="Calibri Light" panose="020F0302020204030204" pitchFamily="34" charset="0"/>
            </a:endParaRPr>
          </a:p>
        </p:txBody>
      </p:sp>
      <p:grpSp>
        <p:nvGrpSpPr>
          <p:cNvPr id="37" name="组合 36"/>
          <p:cNvGrpSpPr>
            <a:grpSpLocks/>
          </p:cNvGrpSpPr>
          <p:nvPr/>
        </p:nvGrpSpPr>
        <p:grpSpPr bwMode="auto">
          <a:xfrm>
            <a:off x="6970713" y="4398963"/>
            <a:ext cx="3829050" cy="1038225"/>
            <a:chOff x="5228512" y="3299800"/>
            <a:chExt cx="2871880" cy="778192"/>
          </a:xfrm>
        </p:grpSpPr>
        <p:sp>
          <p:nvSpPr>
            <p:cNvPr id="38" name="TextBox 37"/>
            <p:cNvSpPr txBox="1"/>
            <p:nvPr/>
          </p:nvSpPr>
          <p:spPr>
            <a:xfrm>
              <a:off x="5228512" y="3493753"/>
              <a:ext cx="2871880" cy="584239"/>
            </a:xfrm>
            <a:prstGeom prst="rect">
              <a:avLst/>
            </a:prstGeom>
            <a:noFill/>
          </p:spPr>
          <p:txBody>
            <a:bodyPr lIns="45720" tIns="22860" rIns="45720" bIns="22860">
              <a:spAutoFit/>
            </a:bodyPr>
            <a:lstStyle/>
            <a:p>
              <a:pPr algn="just" eaLnBrk="1" fontAlgn="auto" hangingPunct="1">
                <a:lnSpc>
                  <a:spcPct val="1200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890" name="Rectangle 79"/>
            <p:cNvSpPr>
              <a:spLocks noChangeArrowheads="1"/>
            </p:cNvSpPr>
            <p:nvPr/>
          </p:nvSpPr>
          <p:spPr bwMode="auto">
            <a:xfrm>
              <a:off x="5228513" y="3299800"/>
              <a:ext cx="1287780" cy="23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tIns="22860" rIns="45720" bIns="2286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a:grpSpLocks/>
          </p:cNvGrpSpPr>
          <p:nvPr/>
        </p:nvGrpSpPr>
        <p:grpSpPr bwMode="auto">
          <a:xfrm>
            <a:off x="6970713" y="5413375"/>
            <a:ext cx="3829050" cy="1036638"/>
            <a:chOff x="5228512" y="4059711"/>
            <a:chExt cx="2871880" cy="778192"/>
          </a:xfrm>
        </p:grpSpPr>
        <p:sp>
          <p:nvSpPr>
            <p:cNvPr id="41" name="TextBox 40"/>
            <p:cNvSpPr txBox="1"/>
            <p:nvPr/>
          </p:nvSpPr>
          <p:spPr>
            <a:xfrm>
              <a:off x="5228512" y="4253961"/>
              <a:ext cx="2871880" cy="583942"/>
            </a:xfrm>
            <a:prstGeom prst="rect">
              <a:avLst/>
            </a:prstGeom>
            <a:noFill/>
          </p:spPr>
          <p:txBody>
            <a:bodyPr lIns="45720" tIns="22860" rIns="45720" bIns="22860">
              <a:spAutoFit/>
            </a:bodyPr>
            <a:lstStyle/>
            <a:p>
              <a:pPr algn="just" eaLnBrk="1" fontAlgn="auto" hangingPunct="1">
                <a:lnSpc>
                  <a:spcPct val="1200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888" name="Rectangle 81"/>
            <p:cNvSpPr>
              <a:spLocks noChangeArrowheads="1"/>
            </p:cNvSpPr>
            <p:nvPr/>
          </p:nvSpPr>
          <p:spPr bwMode="auto">
            <a:xfrm>
              <a:off x="5228513" y="4059711"/>
              <a:ext cx="1287780" cy="23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tIns="22860" rIns="45720" bIns="2286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gr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nodeType="afterGroup">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nodeType="afterGroup">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nodeType="afterGroup">
                            <p:stCondLst>
                              <p:cond delay="3500"/>
                            </p:stCondLst>
                            <p:childTnLst>
                              <p:par>
                                <p:cTn id="33" presetID="2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nodeType="afterGroup">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nodeType="afterGroup">
                            <p:stCondLst>
                              <p:cond delay="4500"/>
                            </p:stCondLst>
                            <p:childTnLst>
                              <p:par>
                                <p:cTn id="41" presetID="22" presetClass="entr" presetSubtype="1"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nodeType="afterGroup">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nodeType="afterGroup">
                            <p:stCondLst>
                              <p:cond delay="5500"/>
                            </p:stCondLst>
                            <p:childTnLst>
                              <p:par>
                                <p:cTn id="49" presetID="22" presetClass="entr" presetSubtype="1"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nodeType="afterGroup">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nodeType="afterGroup">
                            <p:stCondLst>
                              <p:cond delay="6500"/>
                            </p:stCondLst>
                            <p:childTnLst>
                              <p:par>
                                <p:cTn id="57" presetID="22" presetClass="entr" presetSubtype="1"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nodeType="afterGroup">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nodeType="afterGroup">
                            <p:stCondLst>
                              <p:cond delay="7500"/>
                            </p:stCondLst>
                            <p:childTnLst>
                              <p:par>
                                <p:cTn id="65" presetID="22" presetClass="entr" presetSubtype="1"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nodeType="afterGroup">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nodeType="afterGroup">
                            <p:stCondLst>
                              <p:cond delay="8500"/>
                            </p:stCondLst>
                            <p:childTnLst>
                              <p:par>
                                <p:cTn id="73" presetID="22" presetClass="entr" presetSubtype="1"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nodeType="afterGroup">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rot="5400000">
            <a:off x="3428206" y="3871120"/>
            <a:ext cx="2790825" cy="1547812"/>
          </a:xfrm>
          <a:prstGeom prst="roundRect">
            <a:avLst>
              <a:gd name="adj" fmla="val 50000"/>
            </a:avLst>
          </a:prstGeom>
          <a:solidFill>
            <a:schemeClr val="accent2"/>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nvGrpSpPr>
          <p:cNvPr id="5" name="组合 4"/>
          <p:cNvGrpSpPr/>
          <p:nvPr/>
        </p:nvGrpSpPr>
        <p:grpSpPr>
          <a:xfrm>
            <a:off x="4245856" y="4766696"/>
            <a:ext cx="1182195" cy="1182195"/>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8" name="组合 7"/>
          <p:cNvGrpSpPr>
            <a:grpSpLocks/>
          </p:cNvGrpSpPr>
          <p:nvPr/>
        </p:nvGrpSpPr>
        <p:grpSpPr bwMode="auto">
          <a:xfrm>
            <a:off x="2078038" y="2486025"/>
            <a:ext cx="1547812" cy="3554413"/>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sp>
          <p:nvSpPr>
            <p:cNvPr id="10" name="圆角矩形 9"/>
            <p:cNvSpPr/>
            <p:nvPr/>
          </p:nvSpPr>
          <p:spPr>
            <a:xfrm rot="5400000">
              <a:off x="3109919" y="1976471"/>
              <a:ext cx="3250813" cy="1351642"/>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11" name="椭圆 10"/>
          <p:cNvSpPr/>
          <p:nvPr/>
        </p:nvSpPr>
        <p:spPr>
          <a:xfrm>
            <a:off x="2262188" y="4757738"/>
            <a:ext cx="1200150" cy="12001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sp>
        <p:nvSpPr>
          <p:cNvPr id="12" name="圆角矩形 11"/>
          <p:cNvSpPr/>
          <p:nvPr/>
        </p:nvSpPr>
        <p:spPr>
          <a:xfrm rot="5400000">
            <a:off x="7048500" y="3549650"/>
            <a:ext cx="3433763" cy="1547813"/>
          </a:xfrm>
          <a:prstGeom prst="roundRect">
            <a:avLst>
              <a:gd name="adj" fmla="val 50000"/>
            </a:avLst>
          </a:prstGeom>
          <a:solidFill>
            <a:schemeClr val="accent4"/>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nvGrpSpPr>
          <p:cNvPr id="13" name="组合 12"/>
          <p:cNvGrpSpPr/>
          <p:nvPr/>
        </p:nvGrpSpPr>
        <p:grpSpPr>
          <a:xfrm>
            <a:off x="8194594" y="4766696"/>
            <a:ext cx="1182194" cy="1182195"/>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16" name="组合 15"/>
          <p:cNvGrpSpPr>
            <a:grpSpLocks/>
          </p:cNvGrpSpPr>
          <p:nvPr/>
        </p:nvGrpSpPr>
        <p:grpSpPr bwMode="auto">
          <a:xfrm>
            <a:off x="6019800" y="2486025"/>
            <a:ext cx="1549400" cy="3554413"/>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sp>
          <p:nvSpPr>
            <p:cNvPr id="18" name="圆角矩形 17"/>
            <p:cNvSpPr/>
            <p:nvPr/>
          </p:nvSpPr>
          <p:spPr>
            <a:xfrm rot="5400000">
              <a:off x="3109920" y="1976424"/>
              <a:ext cx="3250813" cy="1351735"/>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19" name="椭圆 18"/>
          <p:cNvSpPr/>
          <p:nvPr/>
        </p:nvSpPr>
        <p:spPr>
          <a:xfrm>
            <a:off x="6211888" y="4757738"/>
            <a:ext cx="1200150" cy="1200150"/>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sp>
        <p:nvSpPr>
          <p:cNvPr id="20" name="TextBox 123"/>
          <p:cNvSpPr txBox="1">
            <a:spLocks noChangeArrowheads="1"/>
          </p:cNvSpPr>
          <p:nvPr/>
        </p:nvSpPr>
        <p:spPr bwMode="auto">
          <a:xfrm>
            <a:off x="6272213" y="3032125"/>
            <a:ext cx="792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latin typeface="宋体" panose="02010600030101010101" pitchFamily="2" charset="-122"/>
              </a:rPr>
              <a:t>25%</a:t>
            </a:r>
            <a:endParaRPr lang="zh-CN" altLang="en-US" sz="2400">
              <a:latin typeface="宋体" panose="02010600030101010101" pitchFamily="2" charset="-122"/>
            </a:endParaRPr>
          </a:p>
        </p:txBody>
      </p:sp>
      <p:sp>
        <p:nvSpPr>
          <p:cNvPr id="21" name="TextBox 124"/>
          <p:cNvSpPr txBox="1">
            <a:spLocks noChangeArrowheads="1"/>
          </p:cNvSpPr>
          <p:nvPr/>
        </p:nvSpPr>
        <p:spPr bwMode="auto">
          <a:xfrm>
            <a:off x="2282825" y="3032125"/>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latin typeface="宋体" panose="02010600030101010101" pitchFamily="2" charset="-122"/>
              </a:rPr>
              <a:t>25%</a:t>
            </a:r>
            <a:endParaRPr lang="zh-CN" altLang="en-US" sz="2400">
              <a:latin typeface="宋体" panose="02010600030101010101" pitchFamily="2" charset="-122"/>
            </a:endParaRPr>
          </a:p>
        </p:txBody>
      </p:sp>
      <p:sp>
        <p:nvSpPr>
          <p:cNvPr id="22" name="TextBox 127"/>
          <p:cNvSpPr txBox="1">
            <a:spLocks noChangeArrowheads="1"/>
          </p:cNvSpPr>
          <p:nvPr/>
        </p:nvSpPr>
        <p:spPr bwMode="auto">
          <a:xfrm>
            <a:off x="4246563" y="3711575"/>
            <a:ext cx="792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latin typeface="宋体" panose="02010600030101010101" pitchFamily="2" charset="-122"/>
              </a:rPr>
              <a:t>15%</a:t>
            </a:r>
            <a:endParaRPr lang="zh-CN" altLang="en-US" sz="2400">
              <a:solidFill>
                <a:schemeClr val="bg1"/>
              </a:solidFill>
              <a:latin typeface="宋体" panose="02010600030101010101" pitchFamily="2" charset="-122"/>
            </a:endParaRPr>
          </a:p>
        </p:txBody>
      </p:sp>
      <p:sp>
        <p:nvSpPr>
          <p:cNvPr id="23" name="TextBox 128"/>
          <p:cNvSpPr txBox="1">
            <a:spLocks noChangeArrowheads="1"/>
          </p:cNvSpPr>
          <p:nvPr/>
        </p:nvSpPr>
        <p:spPr bwMode="auto">
          <a:xfrm>
            <a:off x="8220075" y="3032125"/>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chemeClr val="bg1"/>
                </a:solidFill>
                <a:latin typeface="宋体" panose="02010600030101010101" pitchFamily="2" charset="-122"/>
              </a:rPr>
              <a:t>25%</a:t>
            </a:r>
            <a:endParaRPr lang="zh-CN" altLang="en-US" sz="2400">
              <a:solidFill>
                <a:schemeClr val="bg1"/>
              </a:solidFill>
              <a:latin typeface="宋体" panose="02010600030101010101" pitchFamily="2" charset="-122"/>
            </a:endParaRPr>
          </a:p>
        </p:txBody>
      </p:sp>
      <p:sp>
        <p:nvSpPr>
          <p:cNvPr id="24" name="TextBox 131"/>
          <p:cNvSpPr txBox="1">
            <a:spLocks noChangeArrowheads="1"/>
          </p:cNvSpPr>
          <p:nvPr/>
        </p:nvSpPr>
        <p:spPr bwMode="auto">
          <a:xfrm>
            <a:off x="2255838" y="1104900"/>
            <a:ext cx="1401762"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080808"/>
                </a:solidFill>
                <a:latin typeface="宋体" panose="02010600030101010101" pitchFamily="2" charset="-122"/>
              </a:rPr>
              <a:t>添加文字标题</a:t>
            </a:r>
          </a:p>
        </p:txBody>
      </p:sp>
      <p:sp>
        <p:nvSpPr>
          <p:cNvPr id="25" name="TextBox 132"/>
          <p:cNvSpPr txBox="1">
            <a:spLocks noChangeArrowheads="1"/>
          </p:cNvSpPr>
          <p:nvPr/>
        </p:nvSpPr>
        <p:spPr bwMode="auto">
          <a:xfrm>
            <a:off x="2255838" y="1316038"/>
            <a:ext cx="343376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080808"/>
                </a:solidFill>
                <a:latin typeface="宋体" panose="02010600030101010101" pitchFamily="2" charset="-122"/>
              </a:rPr>
              <a:t>添加文字内容，内容详尽简要清晰。</a:t>
            </a:r>
            <a:endParaRPr lang="en-US" altLang="zh-CN" sz="1600">
              <a:solidFill>
                <a:srgbClr val="080808"/>
              </a:solidFill>
              <a:latin typeface="宋体" panose="02010600030101010101" pitchFamily="2" charset="-122"/>
            </a:endParaRPr>
          </a:p>
          <a:p>
            <a:pPr eaLnBrk="1" hangingPunct="1"/>
            <a:r>
              <a:rPr lang="zh-CN" altLang="en-US" sz="1600">
                <a:solidFill>
                  <a:srgbClr val="080808"/>
                </a:solidFill>
                <a:latin typeface="宋体" panose="02010600030101010101" pitchFamily="2" charset="-122"/>
              </a:rPr>
              <a:t>添加文字内容，内容详尽简要清晰。</a:t>
            </a:r>
            <a:endParaRPr lang="en-US" altLang="zh-CN" sz="1600">
              <a:solidFill>
                <a:srgbClr val="080808"/>
              </a:solidFill>
              <a:latin typeface="宋体" panose="02010600030101010101" pitchFamily="2" charset="-122"/>
            </a:endParaRPr>
          </a:p>
        </p:txBody>
      </p:sp>
      <p:cxnSp>
        <p:nvCxnSpPr>
          <p:cNvPr id="26" name="直接连接符 25"/>
          <p:cNvCxnSpPr/>
          <p:nvPr/>
        </p:nvCxnSpPr>
        <p:spPr>
          <a:xfrm flipV="1">
            <a:off x="2084388" y="1117600"/>
            <a:ext cx="0" cy="7683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nodeType="afterGroup">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300" fill="hold"/>
                                        <p:tgtEl>
                                          <p:spTgt spid="11"/>
                                        </p:tgtEl>
                                        <p:attrNameLst>
                                          <p:attrName>ppt_x</p:attrName>
                                        </p:attrNameLst>
                                      </p:cBhvr>
                                      <p:tavLst>
                                        <p:tav tm="0">
                                          <p:val>
                                            <p:strVal val="#ppt_x"/>
                                          </p:val>
                                        </p:tav>
                                        <p:tav tm="100000">
                                          <p:val>
                                            <p:strVal val="#ppt_x"/>
                                          </p:val>
                                        </p:tav>
                                      </p:tavLst>
                                    </p:anim>
                                    <p:anim calcmode="lin" valueType="num">
                                      <p:cBhvr>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p:cTn id="24" dur="300" fill="hold"/>
                                        <p:tgtEl>
                                          <p:spTgt spid="5"/>
                                        </p:tgtEl>
                                        <p:attrNameLst>
                                          <p:attrName>ppt_x</p:attrName>
                                        </p:attrNameLst>
                                      </p:cBhvr>
                                      <p:tavLst>
                                        <p:tav tm="0">
                                          <p:val>
                                            <p:strVal val="#ppt_x"/>
                                          </p:val>
                                        </p:tav>
                                        <p:tav tm="100000">
                                          <p:val>
                                            <p:strVal val="#ppt_x"/>
                                          </p:val>
                                        </p:tav>
                                      </p:tavLst>
                                    </p:anim>
                                    <p:anim calcmode="lin" valueType="num">
                                      <p:cBhvr>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cBhvr>
                                        <p:cTn id="28" dur="300" fill="hold"/>
                                        <p:tgtEl>
                                          <p:spTgt spid="19"/>
                                        </p:tgtEl>
                                        <p:attrNameLst>
                                          <p:attrName>ppt_x</p:attrName>
                                        </p:attrNameLst>
                                      </p:cBhvr>
                                      <p:tavLst>
                                        <p:tav tm="0">
                                          <p:val>
                                            <p:strVal val="#ppt_x"/>
                                          </p:val>
                                        </p:tav>
                                        <p:tav tm="100000">
                                          <p:val>
                                            <p:strVal val="#ppt_x"/>
                                          </p:val>
                                        </p:tav>
                                      </p:tavLst>
                                    </p:anim>
                                    <p:anim calcmode="lin" valueType="num">
                                      <p:cBhvr>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300" fill="hold"/>
                                        <p:tgtEl>
                                          <p:spTgt spid="13"/>
                                        </p:tgtEl>
                                        <p:attrNameLst>
                                          <p:attrName>ppt_x</p:attrName>
                                        </p:attrNameLst>
                                      </p:cBhvr>
                                      <p:tavLst>
                                        <p:tav tm="0">
                                          <p:val>
                                            <p:strVal val="#ppt_x"/>
                                          </p:val>
                                        </p:tav>
                                        <p:tav tm="100000">
                                          <p:val>
                                            <p:strVal val="#ppt_x"/>
                                          </p:val>
                                        </p:tav>
                                      </p:tavLst>
                                    </p:anim>
                                    <p:anim calcmode="lin" valueType="num">
                                      <p:cBhvr>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12" grpId="0" bldLvl="0" animBg="1"/>
      <p:bldP spid="19" grpId="0" bldLvl="0" animBg="1"/>
      <p:bldP spid="20"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cxnSp>
        <p:nvCxnSpPr>
          <p:cNvPr id="47" name="直接连接符 46"/>
          <p:cNvCxnSpPr/>
          <p:nvPr/>
        </p:nvCxnSpPr>
        <p:spPr>
          <a:xfrm flipH="1">
            <a:off x="7899400" y="4506913"/>
            <a:ext cx="55403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346825" y="5664200"/>
            <a:ext cx="116998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3581400" y="4497388"/>
            <a:ext cx="55403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3608388" y="2879725"/>
            <a:ext cx="5540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a:grpSpLocks/>
          </p:cNvGrpSpPr>
          <p:nvPr/>
        </p:nvGrpSpPr>
        <p:grpSpPr bwMode="auto">
          <a:xfrm>
            <a:off x="4791075" y="1624013"/>
            <a:ext cx="942975" cy="238125"/>
            <a:chOff x="4470269" y="1661160"/>
            <a:chExt cx="1290451" cy="262890"/>
          </a:xfrm>
        </p:grpSpPr>
        <p:cxnSp>
          <p:nvCxnSpPr>
            <p:cNvPr id="52" name="直接连接符 51"/>
            <p:cNvCxnSpPr/>
            <p:nvPr/>
          </p:nvCxnSpPr>
          <p:spPr>
            <a:xfrm flipH="1" flipV="1">
              <a:off x="5410952" y="1661160"/>
              <a:ext cx="349768"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2912"/>
              <a:ext cx="94285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820277" y="2603056"/>
            <a:ext cx="1090253" cy="953221"/>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38865"/>
            </a:xfrm>
            <a:prstGeom prst="rect">
              <a:avLst/>
            </a:prstGeom>
            <a:noFill/>
            <a:ln w="38100">
              <a:noFill/>
            </a:ln>
          </p:spPr>
          <p:txBody>
            <a:bodyPr>
              <a:spAutoFit/>
            </a:bodyPr>
            <a:lstStyle/>
            <a:p>
              <a:pPr algn="ctr" eaLnBrk="1" fontAlgn="auto" hangingPunct="1">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5492720" y="1850323"/>
            <a:ext cx="1090253" cy="953222"/>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46042"/>
            </a:xfrm>
            <a:prstGeom prst="rect">
              <a:avLst/>
            </a:prstGeom>
            <a:noFill/>
            <a:ln w="38100">
              <a:noFill/>
            </a:ln>
          </p:spPr>
          <p:txBody>
            <a:bodyPr>
              <a:spAutoFit/>
            </a:bodyPr>
            <a:lstStyle/>
            <a:p>
              <a:pPr algn="ctr" eaLnBrk="1" fontAlgn="auto" hangingPunct="1">
                <a:lnSpc>
                  <a:spcPct val="120000"/>
                </a:lnSpc>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6809371" y="4030983"/>
            <a:ext cx="1090253" cy="953223"/>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46042"/>
            </a:xfrm>
            <a:prstGeom prst="rect">
              <a:avLst/>
            </a:prstGeom>
            <a:noFill/>
            <a:ln w="38100">
              <a:noFill/>
            </a:ln>
          </p:spPr>
          <p:txBody>
            <a:bodyPr>
              <a:spAutoFit/>
            </a:bodyPr>
            <a:lstStyle/>
            <a:p>
              <a:pPr algn="ctr" eaLnBrk="1" fontAlgn="auto" hangingPunct="1">
                <a:lnSpc>
                  <a:spcPct val="120000"/>
                </a:lnSpc>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4134975" y="4019332"/>
            <a:ext cx="1090253" cy="953222"/>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46042"/>
            </a:xfrm>
            <a:prstGeom prst="rect">
              <a:avLst/>
            </a:prstGeom>
            <a:noFill/>
            <a:ln w="38100">
              <a:noFill/>
            </a:ln>
          </p:spPr>
          <p:txBody>
            <a:bodyPr>
              <a:spAutoFit/>
            </a:bodyPr>
            <a:lstStyle/>
            <a:p>
              <a:pPr algn="ctr" eaLnBrk="1" fontAlgn="auto" hangingPunct="1">
                <a:lnSpc>
                  <a:spcPct val="120000"/>
                </a:lnSpc>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4162711" y="2564904"/>
            <a:ext cx="1090253" cy="953221"/>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38865"/>
            </a:xfrm>
            <a:prstGeom prst="rect">
              <a:avLst/>
            </a:prstGeom>
            <a:noFill/>
            <a:ln w="38100">
              <a:noFill/>
            </a:ln>
          </p:spPr>
          <p:txBody>
            <a:bodyPr>
              <a:spAutoFit/>
            </a:bodyPr>
            <a:lstStyle/>
            <a:p>
              <a:pPr algn="ctr" eaLnBrk="1" fontAlgn="auto" hangingPunct="1">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3470275" y="1412875"/>
            <a:ext cx="1284288" cy="322263"/>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774825" y="1743075"/>
            <a:ext cx="297973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sp>
        <p:nvSpPr>
          <p:cNvPr id="74" name="矩形 73"/>
          <p:cNvSpPr/>
          <p:nvPr/>
        </p:nvSpPr>
        <p:spPr>
          <a:xfrm>
            <a:off x="2252663" y="2668588"/>
            <a:ext cx="1284287" cy="322262"/>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矩形 47"/>
          <p:cNvSpPr>
            <a:spLocks noChangeArrowheads="1"/>
          </p:cNvSpPr>
          <p:nvPr/>
        </p:nvSpPr>
        <p:spPr bwMode="auto">
          <a:xfrm>
            <a:off x="1255713" y="3000375"/>
            <a:ext cx="2278062"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sp>
        <p:nvSpPr>
          <p:cNvPr id="76" name="矩形 75"/>
          <p:cNvSpPr/>
          <p:nvPr/>
        </p:nvSpPr>
        <p:spPr>
          <a:xfrm>
            <a:off x="2224088" y="4167188"/>
            <a:ext cx="1285875" cy="322262"/>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矩形 47"/>
          <p:cNvSpPr>
            <a:spLocks noChangeArrowheads="1"/>
          </p:cNvSpPr>
          <p:nvPr/>
        </p:nvSpPr>
        <p:spPr bwMode="auto">
          <a:xfrm>
            <a:off x="1228725" y="4497388"/>
            <a:ext cx="22764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sp>
        <p:nvSpPr>
          <p:cNvPr id="78" name="矩形 77"/>
          <p:cNvSpPr/>
          <p:nvPr/>
        </p:nvSpPr>
        <p:spPr>
          <a:xfrm>
            <a:off x="8491538" y="2171700"/>
            <a:ext cx="1285875" cy="320675"/>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矩形 47"/>
          <p:cNvSpPr>
            <a:spLocks noChangeArrowheads="1"/>
          </p:cNvSpPr>
          <p:nvPr/>
        </p:nvSpPr>
        <p:spPr bwMode="auto">
          <a:xfrm>
            <a:off x="8507413" y="2516188"/>
            <a:ext cx="24288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sp>
        <p:nvSpPr>
          <p:cNvPr id="80" name="矩形 79"/>
          <p:cNvSpPr/>
          <p:nvPr/>
        </p:nvSpPr>
        <p:spPr>
          <a:xfrm>
            <a:off x="8521700" y="3895725"/>
            <a:ext cx="1284288" cy="322263"/>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47"/>
          <p:cNvSpPr>
            <a:spLocks noChangeArrowheads="1"/>
          </p:cNvSpPr>
          <p:nvPr/>
        </p:nvSpPr>
        <p:spPr bwMode="auto">
          <a:xfrm>
            <a:off x="8526463" y="4240213"/>
            <a:ext cx="24288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sp>
        <p:nvSpPr>
          <p:cNvPr id="82" name="矩形 81"/>
          <p:cNvSpPr/>
          <p:nvPr/>
        </p:nvSpPr>
        <p:spPr>
          <a:xfrm>
            <a:off x="7581900" y="5195888"/>
            <a:ext cx="1284288" cy="322262"/>
          </a:xfrm>
          <a:prstGeom prst="rect">
            <a:avLst/>
          </a:prstGeom>
        </p:spPr>
        <p:txBody>
          <a:bodyPr wrap="none" lIns="82816" tIns="41408" rIns="82816" bIns="41408">
            <a:spAutoFit/>
          </a:bodyPr>
          <a:lstStyle/>
          <a:p>
            <a:pPr algn="r" eaLnBrk="1" fontAlgn="auto" hangingPunct="1">
              <a:buFont typeface="Arial" panose="020B0604020202020204" pitchFamily="34" charset="0"/>
              <a:buNone/>
              <a:defRPr/>
            </a:pPr>
            <a:r>
              <a:rPr lang="zh-CN" altLang="en-US" sz="1465" b="1" noProof="1">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矩形 47"/>
          <p:cNvSpPr>
            <a:spLocks noChangeArrowheads="1"/>
          </p:cNvSpPr>
          <p:nvPr/>
        </p:nvSpPr>
        <p:spPr bwMode="auto">
          <a:xfrm>
            <a:off x="7596188" y="5541963"/>
            <a:ext cx="2932112"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a:t>
            </a:r>
          </a:p>
        </p:txBody>
      </p:sp>
      <p:grpSp>
        <p:nvGrpSpPr>
          <p:cNvPr id="84" name="组合 83"/>
          <p:cNvGrpSpPr>
            <a:grpSpLocks/>
          </p:cNvGrpSpPr>
          <p:nvPr/>
        </p:nvGrpSpPr>
        <p:grpSpPr bwMode="auto">
          <a:xfrm flipH="1">
            <a:off x="7664450" y="2378075"/>
            <a:ext cx="800100" cy="238125"/>
            <a:chOff x="4255294" y="1661160"/>
            <a:chExt cx="1505426" cy="262890"/>
          </a:xfrm>
        </p:grpSpPr>
        <p:cxnSp>
          <p:nvCxnSpPr>
            <p:cNvPr id="85" name="直接连接符 84"/>
            <p:cNvCxnSpPr/>
            <p:nvPr/>
          </p:nvCxnSpPr>
          <p:spPr>
            <a:xfrm flipH="1" flipV="1">
              <a:off x="5411245" y="1661160"/>
              <a:ext cx="349475"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2913"/>
              <a:ext cx="115595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5183437" y="3052843"/>
            <a:ext cx="1708834" cy="1443644"/>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265" noProof="1">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23619"/>
            </a:xfrm>
            <a:prstGeom prst="rect">
              <a:avLst/>
            </a:prstGeom>
            <a:noFill/>
            <a:ln w="38100">
              <a:noFill/>
            </a:ln>
          </p:spPr>
          <p:txBody>
            <a:bodyPr>
              <a:spAutoFit/>
            </a:bodyPr>
            <a:lstStyle/>
            <a:p>
              <a:pPr algn="ctr" eaLnBrk="1" fontAlgn="auto" hangingPunct="1">
                <a:buFont typeface="Arial" panose="020B0604020202020204" pitchFamily="34" charset="0"/>
                <a:buNone/>
                <a:defRPr/>
              </a:pPr>
              <a:r>
                <a:rPr lang="zh-CN" altLang="en-US" sz="2935" b="1" noProof="1">
                  <a:solidFill>
                    <a:schemeClr val="bg1"/>
                  </a:solidFill>
                  <a:latin typeface="微软雅黑" panose="020B0503020204020204" pitchFamily="34" charset="-122"/>
                  <a:ea typeface="微软雅黑" panose="020B0503020204020204" pitchFamily="34" charset="-122"/>
                </a:rPr>
                <a:t>添加标题</a:t>
              </a:r>
            </a:p>
          </p:txBody>
        </p:sp>
      </p:grpSp>
      <p:grpSp>
        <p:nvGrpSpPr>
          <p:cNvPr id="69" name="组合 68"/>
          <p:cNvGrpSpPr/>
          <p:nvPr/>
        </p:nvGrpSpPr>
        <p:grpSpPr>
          <a:xfrm>
            <a:off x="5492720" y="4718366"/>
            <a:ext cx="1090253" cy="953221"/>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135"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38865"/>
            </a:xfrm>
            <a:prstGeom prst="rect">
              <a:avLst/>
            </a:prstGeom>
            <a:noFill/>
            <a:ln w="38100">
              <a:noFill/>
            </a:ln>
          </p:spPr>
          <p:txBody>
            <a:bodyPr>
              <a:spAutoFit/>
            </a:bodyPr>
            <a:lstStyle/>
            <a:p>
              <a:pPr algn="ctr" eaLnBrk="1" fontAlgn="auto" hangingPunct="1">
                <a:buFont typeface="Arial" panose="020B0604020202020204" pitchFamily="34" charset="0"/>
                <a:buNone/>
                <a:defRPr/>
              </a:pPr>
              <a:r>
                <a:rPr lang="en-US" altLang="zh-CN" sz="3200" noProof="1">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3200"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3"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p:cTn id="13" dur="250" fill="hold"/>
                                        <p:tgtEl>
                                          <p:spTgt spid="57"/>
                                        </p:tgtEl>
                                        <p:attrNameLst>
                                          <p:attrName>ppt_x</p:attrName>
                                        </p:attrNameLst>
                                      </p:cBhvr>
                                      <p:tavLst>
                                        <p:tav tm="0">
                                          <p:val>
                                            <p:strVal val="#ppt_x"/>
                                          </p:val>
                                        </p:tav>
                                        <p:tav tm="100000">
                                          <p:val>
                                            <p:strVal val="#ppt_x"/>
                                          </p:val>
                                        </p:tav>
                                      </p:tavLst>
                                    </p:anim>
                                    <p:anim calcmode="lin" valueType="num">
                                      <p:cBhvr>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nodeType="afterGroup">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nodeType="afterGroup">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p:cTn id="29" dur="250" fill="hold"/>
                                        <p:tgtEl>
                                          <p:spTgt spid="54"/>
                                        </p:tgtEl>
                                        <p:attrNameLst>
                                          <p:attrName>ppt_x</p:attrName>
                                        </p:attrNameLst>
                                      </p:cBhvr>
                                      <p:tavLst>
                                        <p:tav tm="0">
                                          <p:val>
                                            <p:strVal val="1+#ppt_w/2"/>
                                          </p:val>
                                        </p:tav>
                                        <p:tav tm="100000">
                                          <p:val>
                                            <p:strVal val="#ppt_x"/>
                                          </p:val>
                                        </p:tav>
                                      </p:tavLst>
                                    </p:anim>
                                    <p:anim calcmode="lin" valueType="num">
                                      <p:cBhvr>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nodeType="afterGroup">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nodeType="afterGroup">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p:cTn id="45" dur="250" fill="hold"/>
                                        <p:tgtEl>
                                          <p:spTgt spid="60"/>
                                        </p:tgtEl>
                                        <p:attrNameLst>
                                          <p:attrName>ppt_x</p:attrName>
                                        </p:attrNameLst>
                                      </p:cBhvr>
                                      <p:tavLst>
                                        <p:tav tm="0">
                                          <p:val>
                                            <p:strVal val="1+#ppt_w/2"/>
                                          </p:val>
                                        </p:tav>
                                        <p:tav tm="100000">
                                          <p:val>
                                            <p:strVal val="#ppt_x"/>
                                          </p:val>
                                        </p:tav>
                                      </p:tavLst>
                                    </p:anim>
                                    <p:anim calcmode="lin" valueType="num">
                                      <p:cBhvr>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nodeType="afterGroup">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nodeType="afterGroup">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p:cTn id="61" dur="250" fill="hold"/>
                                        <p:tgtEl>
                                          <p:spTgt spid="69"/>
                                        </p:tgtEl>
                                        <p:attrNameLst>
                                          <p:attrName>ppt_x</p:attrName>
                                        </p:attrNameLst>
                                      </p:cBhvr>
                                      <p:tavLst>
                                        <p:tav tm="0">
                                          <p:val>
                                            <p:strVal val="#ppt_x"/>
                                          </p:val>
                                        </p:tav>
                                        <p:tav tm="100000">
                                          <p:val>
                                            <p:strVal val="#ppt_x"/>
                                          </p:val>
                                        </p:tav>
                                      </p:tavLst>
                                    </p:anim>
                                    <p:anim calcmode="lin" valueType="num">
                                      <p:cBhvr>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nodeType="afterGroup">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nodeType="afterGroup">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p:cTn id="77" dur="250" fill="hold"/>
                                        <p:tgtEl>
                                          <p:spTgt spid="63"/>
                                        </p:tgtEl>
                                        <p:attrNameLst>
                                          <p:attrName>ppt_x</p:attrName>
                                        </p:attrNameLst>
                                      </p:cBhvr>
                                      <p:tavLst>
                                        <p:tav tm="0">
                                          <p:val>
                                            <p:strVal val="0-#ppt_w/2"/>
                                          </p:val>
                                        </p:tav>
                                        <p:tav tm="100000">
                                          <p:val>
                                            <p:strVal val="#ppt_x"/>
                                          </p:val>
                                        </p:tav>
                                      </p:tavLst>
                                    </p:anim>
                                    <p:anim calcmode="lin" valueType="num">
                                      <p:cBhvr>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nodeType="afterGroup">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nodeType="afterGroup">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p:cTn id="93" dur="250" fill="hold"/>
                                        <p:tgtEl>
                                          <p:spTgt spid="66"/>
                                        </p:tgtEl>
                                        <p:attrNameLst>
                                          <p:attrName>ppt_x</p:attrName>
                                        </p:attrNameLst>
                                      </p:cBhvr>
                                      <p:tavLst>
                                        <p:tav tm="0">
                                          <p:val>
                                            <p:strVal val="0-#ppt_w/2"/>
                                          </p:val>
                                        </p:tav>
                                        <p:tav tm="100000">
                                          <p:val>
                                            <p:strVal val="#ppt_x"/>
                                          </p:val>
                                        </p:tav>
                                      </p:tavLst>
                                    </p:anim>
                                    <p:anim calcmode="lin" valueType="num">
                                      <p:cBhvr>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nodeType="afterGroup">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nodeType="afterGroup">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776032" y="1935451"/>
            <a:ext cx="2557424" cy="907750"/>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535" b="1"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35"/>
            <p:cNvSpPr txBox="1"/>
            <p:nvPr/>
          </p:nvSpPr>
          <p:spPr>
            <a:xfrm>
              <a:off x="3971726" y="2375167"/>
              <a:ext cx="2230360" cy="666410"/>
            </a:xfrm>
            <a:prstGeom prst="rect">
              <a:avLst/>
            </a:prstGeom>
            <a:noFill/>
            <a:ln w="50800">
              <a:noFill/>
            </a:ln>
          </p:spPr>
          <p:txBody>
            <a:bodyPr anchor="ctr">
              <a:spAutoFit/>
            </a:bodyPr>
            <a:lstStyle/>
            <a:p>
              <a:pPr algn="ctr" eaLnBrk="1" fontAlgn="auto" hangingPunct="1">
                <a:buFont typeface="Arial" panose="020B0604020202020204" pitchFamily="34" charset="0"/>
                <a:buNone/>
                <a:defRPr/>
              </a:pPr>
              <a:r>
                <a:rPr lang="zh-CN" altLang="en-US" sz="2000" b="1" noProof="1">
                  <a:solidFill>
                    <a:schemeClr val="bg1"/>
                  </a:solidFill>
                  <a:latin typeface="Arial" panose="020B0604020202020204" pitchFamily="34" charset="0"/>
                  <a:ea typeface="微软雅黑" panose="020B0503020204020204" pitchFamily="34" charset="-122"/>
                  <a:cs typeface="Arial" panose="020B0604020202020204" pitchFamily="34" charset="0"/>
                </a:rPr>
                <a:t>第二季度</a:t>
              </a:r>
              <a:endParaRPr lang="zh-CN" altLang="en-US" sz="2000" b="1"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393781" y="1935451"/>
            <a:ext cx="2557424" cy="907750"/>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535" b="1"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43"/>
            <p:cNvSpPr txBox="1"/>
            <p:nvPr/>
          </p:nvSpPr>
          <p:spPr>
            <a:xfrm>
              <a:off x="1709209" y="2343770"/>
              <a:ext cx="2293960" cy="729203"/>
            </a:xfrm>
            <a:prstGeom prst="rect">
              <a:avLst/>
            </a:prstGeom>
            <a:noFill/>
            <a:ln w="50800">
              <a:noFill/>
            </a:ln>
          </p:spPr>
          <p:txBody>
            <a:bodyPr anchor="ctr">
              <a:spAutoFit/>
            </a:bodyPr>
            <a:lstStyle/>
            <a:p>
              <a:pPr algn="ctr" eaLnBrk="1" fontAlgn="auto" hangingPunct="1">
                <a:lnSpc>
                  <a:spcPct val="120000"/>
                </a:lnSpc>
                <a:buFont typeface="Arial" panose="020B0604020202020204" pitchFamily="34" charset="0"/>
                <a:buNone/>
                <a:defRPr/>
              </a:pPr>
              <a:r>
                <a:rPr lang="zh-CN" altLang="en-US" sz="2000" b="1" noProof="1">
                  <a:solidFill>
                    <a:schemeClr val="bg1"/>
                  </a:solidFill>
                  <a:latin typeface="Arial" panose="020B0604020202020204" pitchFamily="34" charset="0"/>
                  <a:ea typeface="微软雅黑" panose="020B0503020204020204" pitchFamily="34" charset="-122"/>
                  <a:cs typeface="Arial" panose="020B0604020202020204" pitchFamily="34" charset="0"/>
                </a:rPr>
                <a:t>第一季度</a:t>
              </a:r>
              <a:endParaRPr lang="zh-CN" altLang="en-US" sz="2000" b="1"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8627139" y="1935451"/>
            <a:ext cx="2557424" cy="907750"/>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535" b="1"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46"/>
            <p:cNvSpPr txBox="1"/>
            <p:nvPr/>
          </p:nvSpPr>
          <p:spPr>
            <a:xfrm>
              <a:off x="8439016" y="2343770"/>
              <a:ext cx="2230360" cy="729203"/>
            </a:xfrm>
            <a:prstGeom prst="rect">
              <a:avLst/>
            </a:prstGeom>
            <a:noFill/>
            <a:ln w="50800">
              <a:noFill/>
            </a:ln>
          </p:spPr>
          <p:txBody>
            <a:bodyPr anchor="ctr">
              <a:spAutoFit/>
            </a:bodyPr>
            <a:lstStyle/>
            <a:p>
              <a:pPr algn="ctr" eaLnBrk="1" fontAlgn="auto" hangingPunct="1">
                <a:lnSpc>
                  <a:spcPct val="120000"/>
                </a:lnSpc>
                <a:buFont typeface="Arial" panose="020B0604020202020204" pitchFamily="34" charset="0"/>
                <a:buNone/>
                <a:defRPr/>
              </a:pPr>
              <a:r>
                <a:rPr lang="zh-CN" altLang="en-US" sz="2000" b="1" noProof="1">
                  <a:solidFill>
                    <a:schemeClr val="bg1"/>
                  </a:solidFill>
                  <a:latin typeface="Arial" panose="020B0604020202020204" pitchFamily="34" charset="0"/>
                  <a:ea typeface="微软雅黑" panose="020B0503020204020204" pitchFamily="34" charset="-122"/>
                  <a:cs typeface="Arial" panose="020B0604020202020204" pitchFamily="34" charset="0"/>
                </a:rPr>
                <a:t>第四季度</a:t>
              </a:r>
              <a:endParaRPr lang="zh-CN" altLang="en-US" sz="2000" b="1"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6201584" y="1935451"/>
            <a:ext cx="2557424" cy="907750"/>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535" b="1"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49"/>
            <p:cNvSpPr txBox="1"/>
            <p:nvPr/>
          </p:nvSpPr>
          <p:spPr>
            <a:xfrm>
              <a:off x="6227711" y="2343774"/>
              <a:ext cx="2205655" cy="729203"/>
            </a:xfrm>
            <a:prstGeom prst="rect">
              <a:avLst/>
            </a:prstGeom>
            <a:noFill/>
            <a:ln w="50800">
              <a:noFill/>
            </a:ln>
          </p:spPr>
          <p:txBody>
            <a:bodyPr anchor="ctr">
              <a:spAutoFit/>
            </a:bodyPr>
            <a:lstStyle/>
            <a:p>
              <a:pPr algn="ctr" eaLnBrk="1" fontAlgn="auto" hangingPunct="1">
                <a:lnSpc>
                  <a:spcPct val="120000"/>
                </a:lnSpc>
                <a:buFont typeface="Arial" panose="020B0604020202020204" pitchFamily="34" charset="0"/>
                <a:buNone/>
                <a:defRPr/>
              </a:pPr>
              <a:r>
                <a:rPr lang="zh-CN" altLang="en-US" sz="2000" b="1" noProof="1">
                  <a:solidFill>
                    <a:schemeClr val="bg1"/>
                  </a:solidFill>
                  <a:latin typeface="Arial" panose="020B0604020202020204" pitchFamily="34" charset="0"/>
                  <a:ea typeface="微软雅黑" panose="020B0503020204020204" pitchFamily="34" charset="-122"/>
                  <a:cs typeface="Arial" panose="020B0604020202020204" pitchFamily="34" charset="0"/>
                </a:rPr>
                <a:t>第三季度</a:t>
              </a:r>
              <a:endParaRPr lang="zh-CN" altLang="en-US" sz="2000" b="1" baseline="-3000" noProof="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矩形 47"/>
          <p:cNvSpPr>
            <a:spLocks noChangeArrowheads="1"/>
          </p:cNvSpPr>
          <p:nvPr/>
        </p:nvSpPr>
        <p:spPr bwMode="auto">
          <a:xfrm>
            <a:off x="1414463" y="5337175"/>
            <a:ext cx="93853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a:spLocks noChangeArrowheads="1"/>
          </p:cNvSpPr>
          <p:nvPr/>
        </p:nvSpPr>
        <p:spPr bwMode="auto">
          <a:xfrm>
            <a:off x="2025650" y="3275013"/>
            <a:ext cx="1401763"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6" rIns="91430" bIns="4571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rPr>
              <a:t>单击添加标题</a:t>
            </a:r>
            <a:endParaRPr lang="en-US" altLang="zh-CN" sz="1600" b="1">
              <a:solidFill>
                <a:srgbClr val="404040"/>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582738" y="3754438"/>
            <a:ext cx="2247900"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19" name="矩形 18"/>
          <p:cNvSpPr>
            <a:spLocks noChangeArrowheads="1"/>
          </p:cNvSpPr>
          <p:nvPr/>
        </p:nvSpPr>
        <p:spPr bwMode="auto">
          <a:xfrm>
            <a:off x="4359275" y="3275013"/>
            <a:ext cx="140017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6" rIns="91430" bIns="4571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rPr>
              <a:t>单击添加标题</a:t>
            </a:r>
            <a:endParaRPr lang="en-US" altLang="zh-CN" sz="1600" b="1">
              <a:solidFill>
                <a:srgbClr val="404040"/>
              </a:solidFill>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3959225" y="3754438"/>
            <a:ext cx="2208213"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1" name="矩形 20"/>
          <p:cNvSpPr>
            <a:spLocks noChangeArrowheads="1"/>
          </p:cNvSpPr>
          <p:nvPr/>
        </p:nvSpPr>
        <p:spPr bwMode="auto">
          <a:xfrm>
            <a:off x="6773863" y="3275013"/>
            <a:ext cx="140017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6" rIns="91430" bIns="4571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rPr>
              <a:t>单击添加标题</a:t>
            </a:r>
            <a:endParaRPr lang="en-US" altLang="zh-CN" sz="1600" b="1">
              <a:solidFill>
                <a:srgbClr val="404040"/>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6383338" y="3754438"/>
            <a:ext cx="2230437"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3" name="矩形 22"/>
          <p:cNvSpPr>
            <a:spLocks noChangeArrowheads="1"/>
          </p:cNvSpPr>
          <p:nvPr/>
        </p:nvSpPr>
        <p:spPr bwMode="auto">
          <a:xfrm>
            <a:off x="9147175" y="3275013"/>
            <a:ext cx="140017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6" rIns="91430" bIns="4571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rPr>
              <a:t>单击添加标题</a:t>
            </a:r>
            <a:endParaRPr lang="en-US" altLang="zh-CN" sz="1600" b="1">
              <a:solidFill>
                <a:srgbClr val="404040"/>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8783638" y="3754438"/>
            <a:ext cx="2208212"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20000"/>
              </a:lnSpc>
              <a:spcBef>
                <a:spcPct val="0"/>
              </a:spcBef>
              <a:buFont typeface="Arial" panose="020B0604020202020204" pitchFamily="34" charset="0"/>
              <a:buNone/>
              <a:defRPr/>
            </a:pPr>
            <a:r>
              <a:rPr lang="zh-CN" altLang="en-US" sz="1335" noProof="1">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cxnSp>
        <p:nvCxnSpPr>
          <p:cNvPr id="25" name="直接连接符 8"/>
          <p:cNvCxnSpPr/>
          <p:nvPr/>
        </p:nvCxnSpPr>
        <p:spPr>
          <a:xfrm>
            <a:off x="1427163" y="5214938"/>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0-#ppt_w/2"/>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nodeType="afterGroup">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nodeType="afterGroup">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nodeType="afterGroup">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nodeType="afterGroup">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89188"/>
            <a:ext cx="12192000" cy="1292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sp>
        <p:nvSpPr>
          <p:cNvPr id="40" name="文本框 17"/>
          <p:cNvSpPr txBox="1"/>
          <p:nvPr/>
        </p:nvSpPr>
        <p:spPr>
          <a:xfrm>
            <a:off x="4449763" y="2686050"/>
            <a:ext cx="4319587" cy="788988"/>
          </a:xfrm>
          <a:prstGeom prst="rect">
            <a:avLst/>
          </a:prstGeom>
          <a:noFill/>
        </p:spPr>
        <p:txBody>
          <a:bodyPr>
            <a:spAutoFit/>
          </a:bodyPr>
          <a:lstStyle/>
          <a:p>
            <a:pPr eaLnBrk="1" fontAlgn="auto" hangingPunct="1">
              <a:buFont typeface="Arial" panose="020B0604020202020204" pitchFamily="34" charset="0"/>
              <a:buNone/>
              <a:defRPr/>
            </a:pPr>
            <a:r>
              <a:rPr lang="zh-CN" altLang="en-US" sz="4265" b="1" noProof="1">
                <a:solidFill>
                  <a:schemeClr val="bg1"/>
                </a:solidFill>
                <a:latin typeface="微软雅黑" panose="020B0503020204020204" pitchFamily="34" charset="-122"/>
                <a:ea typeface="微软雅黑" panose="020B0503020204020204" pitchFamily="34" charset="-122"/>
              </a:rPr>
              <a:t>成功项目展示</a:t>
            </a:r>
            <a:endParaRPr lang="en-US" altLang="zh-CN" sz="4265" b="1" noProof="1">
              <a:solidFill>
                <a:schemeClr val="bg1"/>
              </a:solidFill>
              <a:latin typeface="微软雅黑" panose="020B0503020204020204" pitchFamily="34" charset="-122"/>
              <a:ea typeface="微软雅黑" panose="020B0503020204020204" pitchFamily="34" charset="-122"/>
            </a:endParaRPr>
          </a:p>
        </p:txBody>
      </p:sp>
      <p:grpSp>
        <p:nvGrpSpPr>
          <p:cNvPr id="76" name="组合 75"/>
          <p:cNvGrpSpPr>
            <a:grpSpLocks/>
          </p:cNvGrpSpPr>
          <p:nvPr/>
        </p:nvGrpSpPr>
        <p:grpSpPr bwMode="auto">
          <a:xfrm>
            <a:off x="4656138" y="1531938"/>
            <a:ext cx="552450" cy="552450"/>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7" name="组合 76"/>
          <p:cNvGrpSpPr>
            <a:grpSpLocks/>
          </p:cNvGrpSpPr>
          <p:nvPr/>
        </p:nvGrpSpPr>
        <p:grpSpPr bwMode="auto">
          <a:xfrm>
            <a:off x="5400675" y="1531938"/>
            <a:ext cx="552450" cy="552450"/>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9"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0"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1"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2"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9" name="组合 78"/>
          <p:cNvGrpSpPr>
            <a:grpSpLocks/>
          </p:cNvGrpSpPr>
          <p:nvPr/>
        </p:nvGrpSpPr>
        <p:grpSpPr bwMode="auto">
          <a:xfrm>
            <a:off x="6838950" y="1531938"/>
            <a:ext cx="554038" cy="552450"/>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8" name="组合 77"/>
          <p:cNvGrpSpPr>
            <a:grpSpLocks/>
          </p:cNvGrpSpPr>
          <p:nvPr/>
        </p:nvGrpSpPr>
        <p:grpSpPr bwMode="auto">
          <a:xfrm>
            <a:off x="6099175" y="1531938"/>
            <a:ext cx="552450" cy="552450"/>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bg1"/>
                </a:solidFill>
                <a:latin typeface="Calibri" panose="020F0502020204030204"/>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grpSp>
      </p:grpSp>
      <p:grpSp>
        <p:nvGrpSpPr>
          <p:cNvPr id="83" name="组合 82"/>
          <p:cNvGrpSpPr>
            <a:grpSpLocks/>
          </p:cNvGrpSpPr>
          <p:nvPr/>
        </p:nvGrpSpPr>
        <p:grpSpPr bwMode="auto">
          <a:xfrm>
            <a:off x="1822450" y="1985963"/>
            <a:ext cx="2114550" cy="2114550"/>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5865" noProof="1">
                <a:latin typeface="微软雅黑" panose="020B0503020204020204" pitchFamily="34" charset="-122"/>
                <a:ea typeface="微软雅黑" panose="020B0503020204020204" pitchFamily="34" charset="-122"/>
              </a:endParaRPr>
            </a:p>
          </p:txBody>
        </p:sp>
        <p:sp>
          <p:nvSpPr>
            <p:cNvPr id="45069" name="Text Box 58"/>
            <p:cNvSpPr txBox="1">
              <a:spLocks noChangeArrowheads="1"/>
            </p:cNvSpPr>
            <p:nvPr/>
          </p:nvSpPr>
          <p:spPr bwMode="auto">
            <a:xfrm>
              <a:off x="1159958" y="3077737"/>
              <a:ext cx="782803" cy="70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800">
                  <a:solidFill>
                    <a:schemeClr val="bg1"/>
                  </a:solidFill>
                  <a:latin typeface="Impact" panose="020B0806030902050204" pitchFamily="34" charset="0"/>
                  <a:ea typeface="微软雅黑" panose="020B0503020204020204" pitchFamily="34" charset="-122"/>
                </a:rPr>
                <a:t>03</a:t>
              </a:r>
            </a:p>
          </p:txBody>
        </p:sp>
      </p:grpSp>
      <p:pic>
        <p:nvPicPr>
          <p:cNvPr id="80" name="图片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2132" y="4220603"/>
            <a:ext cx="8719200" cy="1591057"/>
          </a:xfrm>
          <a:prstGeom prst="rect">
            <a:avLst/>
          </a:prstGeom>
        </p:spPr>
      </p:pic>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nodeType="afterGroup">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nodeType="afterGroup">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28" name="Group 66"/>
          <p:cNvGrpSpPr/>
          <p:nvPr/>
        </p:nvGrpSpPr>
        <p:grpSpPr bwMode="auto">
          <a:xfrm>
            <a:off x="1007435" y="1796818"/>
            <a:ext cx="5095541" cy="4287242"/>
            <a:chOff x="720" y="839"/>
            <a:chExt cx="3740" cy="3146"/>
          </a:xfrm>
          <a:solidFill>
            <a:srgbClr val="F8F8F8"/>
          </a:solidFill>
        </p:grpSpPr>
        <p:sp>
          <p:nvSpPr>
            <p:cNvPr id="29"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0"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1"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2"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3"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4"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5"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6"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7"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8"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9"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0"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1"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2"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3"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4"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5"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6"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7"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8"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49"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0"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1"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2"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3"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4"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5"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6"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7"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8"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59"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0"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1"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2"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3"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4"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5"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6"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7"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8"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69"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0"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1"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2"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3"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4"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5"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6"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7"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8"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79"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0"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1"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2"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3"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4"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5"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6"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89"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90"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91"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92"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pP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grpSp>
      <p:cxnSp>
        <p:nvCxnSpPr>
          <p:cNvPr id="93" name="直接连接符 92"/>
          <p:cNvCxnSpPr/>
          <p:nvPr/>
        </p:nvCxnSpPr>
        <p:spPr>
          <a:xfrm>
            <a:off x="5286375" y="3248025"/>
            <a:ext cx="336550" cy="3302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622925" y="3578225"/>
            <a:ext cx="1641475" cy="1111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391025" y="3883025"/>
            <a:ext cx="336550" cy="3317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4727575" y="4203700"/>
            <a:ext cx="2536825" cy="1111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140325" y="4837113"/>
            <a:ext cx="420688" cy="27305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5561013" y="4837113"/>
            <a:ext cx="170338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4321175" y="5472113"/>
            <a:ext cx="336550" cy="3302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4657725" y="5802313"/>
            <a:ext cx="260667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895975" y="3235325"/>
            <a:ext cx="1363663" cy="346075"/>
          </a:xfrm>
          <a:prstGeom prst="rect">
            <a:avLst/>
          </a:prstGeom>
        </p:spPr>
        <p:txBody>
          <a:bodyPr wrap="none" lIns="121962" tIns="60981" rIns="121962" bIns="60981">
            <a:spAutoFit/>
          </a:bodyPr>
          <a:lstStyle/>
          <a:p>
            <a:pPr eaLnBrk="1" fontAlgn="auto" hangingPunct="1">
              <a:buFont typeface="Arial" panose="020B0604020202020204" pitchFamily="34" charset="0"/>
              <a:buNone/>
              <a:defRPr/>
            </a:pPr>
            <a:r>
              <a:rPr lang="zh-CN" altLang="en-US" sz="1465" noProof="1">
                <a:solidFill>
                  <a:prstClr val="black"/>
                </a:solidFill>
                <a:latin typeface="+mj-ea"/>
                <a:ea typeface="+mj-ea"/>
              </a:rPr>
              <a:t>点击添加文本</a:t>
            </a:r>
          </a:p>
        </p:txBody>
      </p:sp>
      <p:sp>
        <p:nvSpPr>
          <p:cNvPr id="102" name="矩形 101"/>
          <p:cNvSpPr/>
          <p:nvPr/>
        </p:nvSpPr>
        <p:spPr>
          <a:xfrm>
            <a:off x="5895975" y="3856038"/>
            <a:ext cx="1363663" cy="346075"/>
          </a:xfrm>
          <a:prstGeom prst="rect">
            <a:avLst/>
          </a:prstGeom>
        </p:spPr>
        <p:txBody>
          <a:bodyPr wrap="none" lIns="121962" tIns="60981" rIns="121962" bIns="60981">
            <a:spAutoFit/>
          </a:bodyPr>
          <a:lstStyle/>
          <a:p>
            <a:pPr eaLnBrk="1" fontAlgn="auto" hangingPunct="1">
              <a:buFont typeface="Arial" panose="020B0604020202020204" pitchFamily="34" charset="0"/>
              <a:buNone/>
              <a:defRPr/>
            </a:pPr>
            <a:r>
              <a:rPr lang="zh-CN" altLang="en-US" sz="1465" noProof="1">
                <a:solidFill>
                  <a:prstClr val="black"/>
                </a:solidFill>
                <a:latin typeface="+mj-ea"/>
                <a:ea typeface="+mj-ea"/>
              </a:rPr>
              <a:t>点击添加文本</a:t>
            </a:r>
          </a:p>
        </p:txBody>
      </p:sp>
      <p:sp>
        <p:nvSpPr>
          <p:cNvPr id="103" name="矩形 102"/>
          <p:cNvSpPr/>
          <p:nvPr/>
        </p:nvSpPr>
        <p:spPr>
          <a:xfrm>
            <a:off x="5895975" y="4492625"/>
            <a:ext cx="1363663" cy="344488"/>
          </a:xfrm>
          <a:prstGeom prst="rect">
            <a:avLst/>
          </a:prstGeom>
        </p:spPr>
        <p:txBody>
          <a:bodyPr wrap="none" lIns="121962" tIns="60981" rIns="121962" bIns="60981">
            <a:spAutoFit/>
          </a:bodyPr>
          <a:lstStyle/>
          <a:p>
            <a:pPr eaLnBrk="1" fontAlgn="auto" hangingPunct="1">
              <a:buFont typeface="Arial" panose="020B0604020202020204" pitchFamily="34" charset="0"/>
              <a:buNone/>
              <a:defRPr/>
            </a:pPr>
            <a:r>
              <a:rPr lang="zh-CN" altLang="en-US" sz="1465" noProof="1">
                <a:solidFill>
                  <a:prstClr val="black"/>
                </a:solidFill>
                <a:latin typeface="+mj-ea"/>
                <a:ea typeface="+mj-ea"/>
              </a:rPr>
              <a:t>点击添加文本</a:t>
            </a:r>
          </a:p>
        </p:txBody>
      </p:sp>
      <p:sp>
        <p:nvSpPr>
          <p:cNvPr id="104" name="矩形 103"/>
          <p:cNvSpPr/>
          <p:nvPr/>
        </p:nvSpPr>
        <p:spPr>
          <a:xfrm>
            <a:off x="5895975" y="5451475"/>
            <a:ext cx="1363663" cy="344488"/>
          </a:xfrm>
          <a:prstGeom prst="rect">
            <a:avLst/>
          </a:prstGeom>
        </p:spPr>
        <p:txBody>
          <a:bodyPr wrap="none" lIns="121962" tIns="60981" rIns="121962" bIns="60981">
            <a:spAutoFit/>
          </a:bodyPr>
          <a:lstStyle/>
          <a:p>
            <a:pPr eaLnBrk="1" fontAlgn="auto" hangingPunct="1">
              <a:buFont typeface="Arial" panose="020B0604020202020204" pitchFamily="34" charset="0"/>
              <a:buNone/>
              <a:defRPr/>
            </a:pPr>
            <a:r>
              <a:rPr lang="zh-CN" altLang="en-US" sz="1465" noProof="1">
                <a:solidFill>
                  <a:prstClr val="black"/>
                </a:solidFill>
                <a:latin typeface="+mj-ea"/>
                <a:ea typeface="+mj-ea"/>
              </a:rPr>
              <a:t>点击添加文本</a:t>
            </a:r>
          </a:p>
        </p:txBody>
      </p:sp>
      <p:sp>
        <p:nvSpPr>
          <p:cNvPr id="105" name="TextBox 81"/>
          <p:cNvSpPr txBox="1"/>
          <p:nvPr/>
        </p:nvSpPr>
        <p:spPr>
          <a:xfrm>
            <a:off x="8116888" y="2660650"/>
            <a:ext cx="2971800" cy="2740025"/>
          </a:xfrm>
          <a:prstGeom prst="rect">
            <a:avLst/>
          </a:prstGeom>
          <a:noFill/>
        </p:spPr>
        <p:txBody>
          <a:bodyPr lIns="121962" tIns="60981" rIns="121962" bIns="60981">
            <a:spAutoFit/>
          </a:bodyPr>
          <a:lstStyle/>
          <a:p>
            <a:pPr eaLnBrk="1" fontAlgn="auto" hangingPunct="1">
              <a:lnSpc>
                <a:spcPct val="130000"/>
              </a:lnSpc>
              <a:buFont typeface="Arial" panose="020B0604020202020204" pitchFamily="34" charset="0"/>
              <a:buNone/>
              <a:defRPr/>
            </a:pPr>
            <a:r>
              <a:rPr lang="zh-CN" altLang="en-US" sz="1335" noProof="1">
                <a:solidFill>
                  <a:prstClr val="black">
                    <a:lumMod val="65000"/>
                    <a:lumOff val="35000"/>
                  </a:prstClr>
                </a:solidFill>
                <a:latin typeface="+mj-ea"/>
                <a:ea typeface="+mj-ea"/>
              </a:rPr>
              <a:t>      </a:t>
            </a:r>
            <a:r>
              <a:rPr lang="zh-CN" altLang="en-US" sz="1465" noProof="1">
                <a:solidFill>
                  <a:prstClr val="black"/>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1465" noProof="1">
              <a:solidFill>
                <a:prstClr val="black"/>
              </a:solidFill>
              <a:latin typeface="+mj-ea"/>
              <a:ea typeface="+mj-ea"/>
            </a:endParaRPr>
          </a:p>
          <a:p>
            <a:pPr eaLnBrk="1" fontAlgn="auto" hangingPunct="1">
              <a:lnSpc>
                <a:spcPct val="130000"/>
              </a:lnSpc>
              <a:buFont typeface="Arial" panose="020B0604020202020204" pitchFamily="34" charset="0"/>
              <a:buNone/>
              <a:defRPr/>
            </a:pPr>
            <a:r>
              <a:rPr lang="zh-CN" altLang="en-US" sz="1465" noProof="1">
                <a:solidFill>
                  <a:prstClr val="black"/>
                </a:solidFill>
                <a:latin typeface="+mj-ea"/>
                <a:ea typeface="+mj-ea"/>
              </a:rPr>
              <a:t>      您的内容打在这里，或者通过复制您的文本后，在此框中选择粘贴，并选择只保留文字。</a:t>
            </a:r>
          </a:p>
        </p:txBody>
      </p:sp>
      <p:sp>
        <p:nvSpPr>
          <p:cNvPr id="106" name="圆角矩形 105"/>
          <p:cNvSpPr/>
          <p:nvPr/>
        </p:nvSpPr>
        <p:spPr>
          <a:xfrm>
            <a:off x="7977188" y="2162175"/>
            <a:ext cx="3263900" cy="3965575"/>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nvGrpSpPr>
          <p:cNvPr id="107" name="组合 106"/>
          <p:cNvGrpSpPr>
            <a:grpSpLocks/>
          </p:cNvGrpSpPr>
          <p:nvPr/>
        </p:nvGrpSpPr>
        <p:grpSpPr bwMode="auto">
          <a:xfrm>
            <a:off x="8655050" y="1903413"/>
            <a:ext cx="1808163" cy="576262"/>
            <a:chOff x="814328" y="3219334"/>
            <a:chExt cx="1356392" cy="432536"/>
          </a:xfrm>
        </p:grpSpPr>
        <p:grpSp>
          <p:nvGrpSpPr>
            <p:cNvPr id="108" name="组合 10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10" name="圆角矩形 10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sp>
            <p:nvSpPr>
              <p:cNvPr id="111" name="圆角矩形 11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sp>
          <p:nvSpPr>
            <p:cNvPr id="109" name="TextBox 102"/>
            <p:cNvSpPr txBox="1"/>
            <p:nvPr/>
          </p:nvSpPr>
          <p:spPr>
            <a:xfrm>
              <a:off x="831000" y="3331341"/>
              <a:ext cx="1323048" cy="213289"/>
            </a:xfrm>
            <a:prstGeom prst="rect">
              <a:avLst/>
            </a:prstGeom>
            <a:noFill/>
          </p:spPr>
          <p:txBody>
            <a:bodyPr lIns="0" tIns="0" rIns="0" bIns="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eaLnBrk="1" fontAlgn="auto" hangingPunct="1">
                <a:buFont typeface="Arial" panose="020B0604020202020204" pitchFamily="34" charset="0"/>
                <a:buNone/>
                <a:defRPr/>
              </a:pPr>
              <a:r>
                <a:rPr lang="zh-CN" altLang="en-US" sz="1865" noProof="1">
                  <a:solidFill>
                    <a:srgbClr val="080808"/>
                  </a:solidFill>
                  <a:latin typeface="+mj-ea"/>
                  <a:ea typeface="+mj-ea"/>
                </a:rPr>
                <a:t>标题内容</a:t>
              </a:r>
            </a:p>
          </p:txBody>
        </p:sp>
      </p:gr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ppt_x</p:attrName>
                                        </p:attrNameLst>
                                      </p:cBhvr>
                                      <p:tavLst>
                                        <p:tav tm="0">
                                          <p:val>
                                            <p:strVal val="0-#ppt_w/2"/>
                                          </p:val>
                                        </p:tav>
                                        <p:tav tm="100000">
                                          <p:val>
                                            <p:strVal val="#ppt_x"/>
                                          </p:val>
                                        </p:tav>
                                      </p:tavLst>
                                    </p:anim>
                                    <p:anim calcmode="lin" valueType="num">
                                      <p:cBhvr>
                                        <p:cTn id="8" dur="1000" fill="hold"/>
                                        <p:tgtEl>
                                          <p:spTgt spid="2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10" presetClass="entr" presetSubtype="0" fill="hold" nodeType="after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500"/>
                                        <p:tgtEl>
                                          <p:spTgt spid="93"/>
                                        </p:tgtEl>
                                      </p:cBhvr>
                                    </p:animEffect>
                                  </p:childTnLst>
                                </p:cTn>
                              </p:par>
                              <p:par>
                                <p:cTn id="13" presetID="10" presetClass="entr" presetSubtype="0" fill="hold" nodeType="with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fade">
                                      <p:cBhvr>
                                        <p:cTn id="15" dur="500"/>
                                        <p:tgtEl>
                                          <p:spTgt spid="94"/>
                                        </p:tgtEl>
                                      </p:cBhvr>
                                    </p:animEffect>
                                  </p:childTnLst>
                                </p:cTn>
                              </p:par>
                              <p:par>
                                <p:cTn id="16" presetID="10" presetClass="entr" presetSubtype="0" fill="hold" nodeType="withEffect">
                                  <p:stCondLst>
                                    <p:cond delay="0"/>
                                  </p:stCondLst>
                                  <p:childTnLst>
                                    <p:set>
                                      <p:cBhvr>
                                        <p:cTn id="17" dur="1" fill="hold">
                                          <p:stCondLst>
                                            <p:cond delay="0"/>
                                          </p:stCondLst>
                                        </p:cTn>
                                        <p:tgtEl>
                                          <p:spTgt spid="95"/>
                                        </p:tgtEl>
                                        <p:attrNameLst>
                                          <p:attrName>style.visibility</p:attrName>
                                        </p:attrNameLst>
                                      </p:cBhvr>
                                      <p:to>
                                        <p:strVal val="visible"/>
                                      </p:to>
                                    </p:set>
                                    <p:animEffect transition="in" filter="fade">
                                      <p:cBhvr>
                                        <p:cTn id="18" dur="500"/>
                                        <p:tgtEl>
                                          <p:spTgt spid="95"/>
                                        </p:tgtEl>
                                      </p:cBhvr>
                                    </p:animEffect>
                                  </p:childTnLst>
                                </p:cTn>
                              </p:par>
                              <p:par>
                                <p:cTn id="19" presetID="10" presetClass="entr" presetSubtype="0" fill="hold" nodeType="with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500"/>
                                        <p:tgtEl>
                                          <p:spTgt spid="96"/>
                                        </p:tgtEl>
                                      </p:cBhvr>
                                    </p:animEffect>
                                  </p:childTnLst>
                                </p:cTn>
                              </p:par>
                              <p:par>
                                <p:cTn id="22" presetID="10" presetClass="entr" presetSubtype="0" fill="hold" nodeType="withEffect">
                                  <p:stCondLst>
                                    <p:cond delay="0"/>
                                  </p:stCondLst>
                                  <p:childTnLst>
                                    <p:set>
                                      <p:cBhvr>
                                        <p:cTn id="23" dur="1" fill="hold">
                                          <p:stCondLst>
                                            <p:cond delay="0"/>
                                          </p:stCondLst>
                                        </p:cTn>
                                        <p:tgtEl>
                                          <p:spTgt spid="97"/>
                                        </p:tgtEl>
                                        <p:attrNameLst>
                                          <p:attrName>style.visibility</p:attrName>
                                        </p:attrNameLst>
                                      </p:cBhvr>
                                      <p:to>
                                        <p:strVal val="visible"/>
                                      </p:to>
                                    </p:set>
                                    <p:animEffect transition="in" filter="fade">
                                      <p:cBhvr>
                                        <p:cTn id="24" dur="500"/>
                                        <p:tgtEl>
                                          <p:spTgt spid="97"/>
                                        </p:tgtEl>
                                      </p:cBhvr>
                                    </p:animEffect>
                                  </p:childTnLst>
                                </p:cTn>
                              </p:par>
                              <p:par>
                                <p:cTn id="25" presetID="10" presetClass="entr" presetSubtype="0" fill="hold" nodeType="with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fade">
                                      <p:cBhvr>
                                        <p:cTn id="27" dur="500"/>
                                        <p:tgtEl>
                                          <p:spTgt spid="98"/>
                                        </p:tgtEl>
                                      </p:cBhvr>
                                    </p:animEffect>
                                  </p:childTnLst>
                                </p:cTn>
                              </p:par>
                              <p:par>
                                <p:cTn id="28" presetID="10" presetClass="entr" presetSubtype="0" fill="hold" nodeType="withEffect">
                                  <p:stCondLst>
                                    <p:cond delay="0"/>
                                  </p:stCondLst>
                                  <p:childTnLst>
                                    <p:set>
                                      <p:cBhvr>
                                        <p:cTn id="29" dur="1" fill="hold">
                                          <p:stCondLst>
                                            <p:cond delay="0"/>
                                          </p:stCondLst>
                                        </p:cTn>
                                        <p:tgtEl>
                                          <p:spTgt spid="99"/>
                                        </p:tgtEl>
                                        <p:attrNameLst>
                                          <p:attrName>style.visibility</p:attrName>
                                        </p:attrNameLst>
                                      </p:cBhvr>
                                      <p:to>
                                        <p:strVal val="visible"/>
                                      </p:to>
                                    </p:set>
                                    <p:animEffect transition="in" filter="fade">
                                      <p:cBhvr>
                                        <p:cTn id="30" dur="500"/>
                                        <p:tgtEl>
                                          <p:spTgt spid="99"/>
                                        </p:tgtEl>
                                      </p:cBhvr>
                                    </p:animEffect>
                                  </p:childTnLst>
                                </p:cTn>
                              </p:par>
                              <p:par>
                                <p:cTn id="31" presetID="10" presetClass="entr" presetSubtype="0" fill="hold" nodeType="with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fade">
                                      <p:cBhvr>
                                        <p:cTn id="33" dur="500"/>
                                        <p:tgtEl>
                                          <p:spTgt spid="10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4"/>
                                        </p:tgtEl>
                                        <p:attrNameLst>
                                          <p:attrName>style.visibility</p:attrName>
                                        </p:attrNameLst>
                                      </p:cBhvr>
                                      <p:to>
                                        <p:strVal val="visible"/>
                                      </p:to>
                                    </p:set>
                                    <p:animEffect transition="in" filter="fade">
                                      <p:cBhvr>
                                        <p:cTn id="36" dur="500"/>
                                        <p:tgtEl>
                                          <p:spTgt spid="10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3"/>
                                        </p:tgtEl>
                                        <p:attrNameLst>
                                          <p:attrName>style.visibility</p:attrName>
                                        </p:attrNameLst>
                                      </p:cBhvr>
                                      <p:to>
                                        <p:strVal val="visible"/>
                                      </p:to>
                                    </p:set>
                                    <p:animEffect transition="in" filter="fade">
                                      <p:cBhvr>
                                        <p:cTn id="39" dur="500"/>
                                        <p:tgtEl>
                                          <p:spTgt spid="10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2"/>
                                        </p:tgtEl>
                                        <p:attrNameLst>
                                          <p:attrName>style.visibility</p:attrName>
                                        </p:attrNameLst>
                                      </p:cBhvr>
                                      <p:to>
                                        <p:strVal val="visible"/>
                                      </p:to>
                                    </p:set>
                                    <p:animEffect transition="in" filter="fade">
                                      <p:cBhvr>
                                        <p:cTn id="42" dur="500"/>
                                        <p:tgtEl>
                                          <p:spTgt spid="10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childTnLst>
                          </p:cTn>
                        </p:par>
                        <p:par>
                          <p:cTn id="46" fill="hold" nodeType="afterGroup">
                            <p:stCondLst>
                              <p:cond delay="1500"/>
                            </p:stCondLst>
                            <p:childTnLst>
                              <p:par>
                                <p:cTn id="47" presetID="53" presetClass="entr" presetSubtype="16" fill="hold" nodeType="afterEffect">
                                  <p:stCondLst>
                                    <p:cond delay="0"/>
                                  </p:stCondLst>
                                  <p:childTnLst>
                                    <p:set>
                                      <p:cBhvr>
                                        <p:cTn id="48" dur="1" fill="hold">
                                          <p:stCondLst>
                                            <p:cond delay="0"/>
                                          </p:stCondLst>
                                        </p:cTn>
                                        <p:tgtEl>
                                          <p:spTgt spid="107"/>
                                        </p:tgtEl>
                                        <p:attrNameLst>
                                          <p:attrName>style.visibility</p:attrName>
                                        </p:attrNameLst>
                                      </p:cBhvr>
                                      <p:to>
                                        <p:strVal val="visible"/>
                                      </p:to>
                                    </p:set>
                                    <p:anim calcmode="lin" valueType="num">
                                      <p:cBhvr>
                                        <p:cTn id="49" dur="500" fill="hold"/>
                                        <p:tgtEl>
                                          <p:spTgt spid="107"/>
                                        </p:tgtEl>
                                        <p:attrNameLst>
                                          <p:attrName>ppt_w</p:attrName>
                                        </p:attrNameLst>
                                      </p:cBhvr>
                                      <p:tavLst>
                                        <p:tav tm="0">
                                          <p:val>
                                            <p:fltVal val="0"/>
                                          </p:val>
                                        </p:tav>
                                        <p:tav tm="100000">
                                          <p:val>
                                            <p:strVal val="#ppt_w"/>
                                          </p:val>
                                        </p:tav>
                                      </p:tavLst>
                                    </p:anim>
                                    <p:anim calcmode="lin" valueType="num">
                                      <p:cBhvr>
                                        <p:cTn id="50" dur="500" fill="hold"/>
                                        <p:tgtEl>
                                          <p:spTgt spid="107"/>
                                        </p:tgtEl>
                                        <p:attrNameLst>
                                          <p:attrName>ppt_h</p:attrName>
                                        </p:attrNameLst>
                                      </p:cBhvr>
                                      <p:tavLst>
                                        <p:tav tm="0">
                                          <p:val>
                                            <p:fltVal val="0"/>
                                          </p:val>
                                        </p:tav>
                                        <p:tav tm="100000">
                                          <p:val>
                                            <p:strVal val="#ppt_h"/>
                                          </p:val>
                                        </p:tav>
                                      </p:tavLst>
                                    </p:anim>
                                    <p:animEffect transition="in" filter="fade">
                                      <p:cBhvr>
                                        <p:cTn id="51" dur="500"/>
                                        <p:tgtEl>
                                          <p:spTgt spid="107"/>
                                        </p:tgtEl>
                                      </p:cBhvr>
                                    </p:animEffect>
                                  </p:childTnLst>
                                </p:cTn>
                              </p:par>
                            </p:childTnLst>
                          </p:cTn>
                        </p:par>
                        <p:par>
                          <p:cTn id="52" fill="hold" nodeType="afterGroup">
                            <p:stCondLst>
                              <p:cond delay="20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105"/>
                                        </p:tgtEl>
                                        <p:attrNameLst>
                                          <p:attrName>style.visibility</p:attrName>
                                        </p:attrNameLst>
                                      </p:cBhvr>
                                      <p:to>
                                        <p:strVal val="visible"/>
                                      </p:to>
                                    </p:set>
                                    <p:animEffect transition="in" filter="wipe(left)">
                                      <p:cBhvr>
                                        <p:cTn id="55" dur="50"/>
                                        <p:tgtEl>
                                          <p:spTgt spid="105"/>
                                        </p:tgtEl>
                                      </p:cBhvr>
                                    </p:animEffect>
                                  </p:childTnLst>
                                </p:cTn>
                              </p:par>
                              <p:par>
                                <p:cTn id="56" presetID="36" presetClass="emph" presetSubtype="0" fill="hold" grpId="1" nodeType="withEffect">
                                  <p:stCondLst>
                                    <p:cond delay="0"/>
                                  </p:stCondLst>
                                  <p:iterate type="lt">
                                    <p:tmPct val="30000"/>
                                  </p:iterate>
                                  <p:childTnLst>
                                    <p:animScale>
                                      <p:cBhvr>
                                        <p:cTn id="57" dur="25" autoRev="1" fill="hold">
                                          <p:stCondLst>
                                            <p:cond delay="0"/>
                                          </p:stCondLst>
                                        </p:cTn>
                                        <p:tgtEl>
                                          <p:spTgt spid="105"/>
                                        </p:tgtEl>
                                      </p:cBhvr>
                                      <p:to x="80000" y="100000"/>
                                    </p:animScale>
                                    <p:anim by="(#ppt_w*0.10)" calcmode="lin" valueType="num">
                                      <p:cBhvr>
                                        <p:cTn id="58" dur="25" autoRev="1" fill="hold">
                                          <p:stCondLst>
                                            <p:cond delay="0"/>
                                          </p:stCondLst>
                                        </p:cTn>
                                        <p:tgtEl>
                                          <p:spTgt spid="105"/>
                                        </p:tgtEl>
                                        <p:attrNameLst>
                                          <p:attrName>ppt_x</p:attrName>
                                        </p:attrNameLst>
                                      </p:cBhvr>
                                    </p:anim>
                                    <p:anim by="(-#ppt_w*0.10)" calcmode="lin" valueType="num">
                                      <p:cBhvr>
                                        <p:cTn id="59" dur="25" autoRev="1" fill="hold">
                                          <p:stCondLst>
                                            <p:cond delay="0"/>
                                          </p:stCondLst>
                                        </p:cTn>
                                        <p:tgtEl>
                                          <p:spTgt spid="105"/>
                                        </p:tgtEl>
                                        <p:attrNameLst>
                                          <p:attrName>ppt_y</p:attrName>
                                        </p:attrNameLst>
                                      </p:cBhvr>
                                    </p:anim>
                                    <p:animRot by="-480000">
                                      <p:cBhvr>
                                        <p:cTn id="60" dur="25" autoRev="1" fill="hold">
                                          <p:stCondLst>
                                            <p:cond delay="0"/>
                                          </p:stCondLst>
                                        </p:cTn>
                                        <p:tgtEl>
                                          <p:spTgt spid="105"/>
                                        </p:tgtEl>
                                        <p:attrNameLst>
                                          <p:attrName>r</p:attrName>
                                        </p:attrNameLst>
                                      </p:cBhvr>
                                    </p:animRot>
                                  </p:childTnLst>
                                </p:cTn>
                              </p:par>
                              <p:par>
                                <p:cTn id="61" presetID="21" presetClass="entr" presetSubtype="1" fill="hold" grpId="0" nodeType="withEffect">
                                  <p:stCondLst>
                                    <p:cond delay="0"/>
                                  </p:stCondLst>
                                  <p:childTnLst>
                                    <p:set>
                                      <p:cBhvr>
                                        <p:cTn id="62" dur="1" fill="hold">
                                          <p:stCondLst>
                                            <p:cond delay="0"/>
                                          </p:stCondLst>
                                        </p:cTn>
                                        <p:tgtEl>
                                          <p:spTgt spid="106"/>
                                        </p:tgtEl>
                                        <p:attrNameLst>
                                          <p:attrName>style.visibility</p:attrName>
                                        </p:attrNameLst>
                                      </p:cBhvr>
                                      <p:to>
                                        <p:strVal val="visible"/>
                                      </p:to>
                                    </p:set>
                                    <p:animEffect transition="in" filter="wheel(1)">
                                      <p:cBhvr>
                                        <p:cTn id="63"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3" grpId="0"/>
      <p:bldP spid="104" grpId="0"/>
      <p:bldP spid="105" grpId="0"/>
      <p:bldP spid="105" grpId="1"/>
      <p:bldP spid="10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空心弧 3"/>
          <p:cNvSpPr/>
          <p:nvPr/>
        </p:nvSpPr>
        <p:spPr>
          <a:xfrm rot="5400000">
            <a:off x="514350" y="1876425"/>
            <a:ext cx="4191000" cy="3898900"/>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cxnSp>
        <p:nvCxnSpPr>
          <p:cNvPr id="5" name="直接连接符 4"/>
          <p:cNvCxnSpPr/>
          <p:nvPr/>
        </p:nvCxnSpPr>
        <p:spPr bwMode="auto">
          <a:xfrm>
            <a:off x="3422650" y="1989138"/>
            <a:ext cx="19224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489325" y="5710238"/>
            <a:ext cx="191928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4584700" y="3251200"/>
            <a:ext cx="177958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34" idx="2"/>
          </p:cNvCxnSpPr>
          <p:nvPr/>
        </p:nvCxnSpPr>
        <p:spPr bwMode="auto">
          <a:xfrm>
            <a:off x="4392613" y="4564063"/>
            <a:ext cx="1920875"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a:spLocks noChangeArrowheads="1"/>
          </p:cNvSpPr>
          <p:nvPr/>
        </p:nvSpPr>
        <p:spPr bwMode="auto">
          <a:xfrm>
            <a:off x="6615113" y="1516063"/>
            <a:ext cx="125888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accent1"/>
                </a:solidFill>
                <a:latin typeface="宋体" panose="02010600030101010101" pitchFamily="2" charset="-122"/>
              </a:rPr>
              <a:t>标题内容</a:t>
            </a:r>
          </a:p>
        </p:txBody>
      </p:sp>
      <p:sp>
        <p:nvSpPr>
          <p:cNvPr id="10" name="矩形 47"/>
          <p:cNvSpPr>
            <a:spLocks noChangeArrowheads="1"/>
          </p:cNvSpPr>
          <p:nvPr/>
        </p:nvSpPr>
        <p:spPr bwMode="auto">
          <a:xfrm>
            <a:off x="6575425" y="1825625"/>
            <a:ext cx="4057650" cy="733425"/>
          </a:xfrm>
          <a:prstGeom prst="rect">
            <a:avLst/>
          </a:prstGeom>
          <a:noFill/>
          <a:ln>
            <a:noFill/>
          </a:ln>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50000"/>
              </a:lnSpc>
              <a:buFont typeface="Arial" panose="020B0604020202020204" pitchFamily="34" charset="0"/>
              <a:buNone/>
              <a:defRPr/>
            </a:pPr>
            <a:r>
              <a:rPr lang="zh-CN" altLang="en-US" sz="1335" noProof="1">
                <a:solidFill>
                  <a:prstClr val="black"/>
                </a:solidFill>
                <a:latin typeface="+mj-ea"/>
                <a:ea typeface="+mj-ea"/>
              </a:rPr>
              <a:t>点击输入简要文字内容，文字内容需概括精炼，不用多余的文字修饰，言简意赅的说明该项内容。</a:t>
            </a:r>
            <a:endParaRPr lang="en-US" altLang="zh-CN" sz="1335" noProof="1">
              <a:solidFill>
                <a:prstClr val="black"/>
              </a:solidFill>
              <a:latin typeface="+mj-ea"/>
              <a:ea typeface="+mj-ea"/>
            </a:endParaRPr>
          </a:p>
        </p:txBody>
      </p:sp>
      <p:grpSp>
        <p:nvGrpSpPr>
          <p:cNvPr id="11" name="组合 10"/>
          <p:cNvGrpSpPr>
            <a:grpSpLocks/>
          </p:cNvGrpSpPr>
          <p:nvPr/>
        </p:nvGrpSpPr>
        <p:grpSpPr bwMode="auto">
          <a:xfrm>
            <a:off x="800100" y="2316163"/>
            <a:ext cx="3013075" cy="3013075"/>
            <a:chOff x="1103084" y="2155824"/>
            <a:chExt cx="3176815" cy="3176815"/>
          </a:xfrm>
        </p:grpSpPr>
        <p:sp>
          <p:nvSpPr>
            <p:cNvPr id="12" name="椭圆 11"/>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buFont typeface="Arial" panose="020B0604020202020204" pitchFamily="34" charset="0"/>
                <a:buNone/>
                <a:defRPr/>
              </a:pPr>
              <a:endParaRPr lang="zh-CN" altLang="en-US" sz="2400" noProof="1">
                <a:solidFill>
                  <a:prstClr val="white"/>
                </a:solidFill>
                <a:latin typeface="+mj-ea"/>
                <a:ea typeface="+mj-ea"/>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4"/>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buFont typeface="Arial" panose="020B0604020202020204" pitchFamily="34" charset="0"/>
                <a:buNone/>
                <a:defRPr/>
              </a:pPr>
              <a:endParaRPr lang="zh-CN" altLang="en-US" sz="2400" noProof="1">
                <a:solidFill>
                  <a:prstClr val="white"/>
                </a:solidFill>
                <a:latin typeface="+mj-ea"/>
                <a:ea typeface="+mj-ea"/>
                <a:cs typeface="Arial" panose="020B0604020202020204" pitchFamily="34" charset="0"/>
              </a:endParaRPr>
            </a:p>
          </p:txBody>
        </p:sp>
      </p:grpSp>
      <p:sp>
        <p:nvSpPr>
          <p:cNvPr id="14" name="椭圆 13"/>
          <p:cNvSpPr/>
          <p:nvPr/>
        </p:nvSpPr>
        <p:spPr>
          <a:xfrm>
            <a:off x="3119438" y="1700213"/>
            <a:ext cx="498475" cy="49847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400" noProof="1">
                <a:solidFill>
                  <a:prstClr val="white"/>
                </a:solidFill>
                <a:latin typeface="+mj-ea"/>
                <a:ea typeface="+mj-ea"/>
              </a:rPr>
              <a:t>1</a:t>
            </a:r>
            <a:endParaRPr lang="zh-CN" altLang="en-US" sz="2400" noProof="1">
              <a:solidFill>
                <a:prstClr val="white"/>
              </a:solidFill>
              <a:latin typeface="+mj-ea"/>
              <a:ea typeface="+mj-ea"/>
            </a:endParaRPr>
          </a:p>
        </p:txBody>
      </p:sp>
      <p:sp>
        <p:nvSpPr>
          <p:cNvPr id="15" name="椭圆 14"/>
          <p:cNvSpPr/>
          <p:nvPr/>
        </p:nvSpPr>
        <p:spPr>
          <a:xfrm>
            <a:off x="4175125" y="2981325"/>
            <a:ext cx="498475" cy="498475"/>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400" noProof="1">
                <a:solidFill>
                  <a:prstClr val="white"/>
                </a:solidFill>
                <a:latin typeface="+mj-ea"/>
                <a:ea typeface="+mj-ea"/>
              </a:rPr>
              <a:t>2</a:t>
            </a:r>
            <a:endParaRPr lang="zh-CN" altLang="en-US" sz="2400" noProof="1">
              <a:solidFill>
                <a:prstClr val="white"/>
              </a:solidFill>
              <a:latin typeface="+mj-ea"/>
              <a:ea typeface="+mj-ea"/>
            </a:endParaRPr>
          </a:p>
        </p:txBody>
      </p:sp>
      <p:sp>
        <p:nvSpPr>
          <p:cNvPr id="16" name="椭圆 15"/>
          <p:cNvSpPr/>
          <p:nvPr/>
        </p:nvSpPr>
        <p:spPr>
          <a:xfrm>
            <a:off x="4148138" y="4292600"/>
            <a:ext cx="496887" cy="496888"/>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400" noProof="1">
                <a:solidFill>
                  <a:prstClr val="white"/>
                </a:solidFill>
                <a:latin typeface="+mj-ea"/>
                <a:ea typeface="+mj-ea"/>
              </a:rPr>
              <a:t>3</a:t>
            </a:r>
            <a:endParaRPr lang="zh-CN" altLang="en-US" sz="2400" noProof="1">
              <a:solidFill>
                <a:prstClr val="white"/>
              </a:solidFill>
              <a:latin typeface="+mj-ea"/>
              <a:ea typeface="+mj-ea"/>
            </a:endParaRPr>
          </a:p>
        </p:txBody>
      </p:sp>
      <p:sp>
        <p:nvSpPr>
          <p:cNvPr id="17" name="椭圆 16"/>
          <p:cNvSpPr/>
          <p:nvPr/>
        </p:nvSpPr>
        <p:spPr>
          <a:xfrm>
            <a:off x="3119438" y="5426075"/>
            <a:ext cx="498475" cy="496888"/>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r>
              <a:rPr lang="en-US" altLang="zh-CN" sz="2400" noProof="1">
                <a:solidFill>
                  <a:prstClr val="white"/>
                </a:solidFill>
                <a:latin typeface="+mj-ea"/>
                <a:ea typeface="+mj-ea"/>
              </a:rPr>
              <a:t>4</a:t>
            </a:r>
            <a:endParaRPr lang="zh-CN" altLang="en-US" sz="2400" noProof="1">
              <a:solidFill>
                <a:prstClr val="white"/>
              </a:solidFill>
              <a:latin typeface="+mj-ea"/>
              <a:ea typeface="+mj-ea"/>
            </a:endParaRPr>
          </a:p>
        </p:txBody>
      </p:sp>
      <p:grpSp>
        <p:nvGrpSpPr>
          <p:cNvPr id="18" name="组合 17"/>
          <p:cNvGrpSpPr>
            <a:grpSpLocks/>
          </p:cNvGrpSpPr>
          <p:nvPr/>
        </p:nvGrpSpPr>
        <p:grpSpPr bwMode="auto">
          <a:xfrm>
            <a:off x="5319713" y="1419225"/>
            <a:ext cx="1144587" cy="1146175"/>
            <a:chOff x="3989630" y="984316"/>
            <a:chExt cx="858956" cy="858956"/>
          </a:xfrm>
        </p:grpSpPr>
        <p:grpSp>
          <p:nvGrpSpPr>
            <p:cNvPr id="19" name="组合 18"/>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24" name="椭圆 23"/>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grpSp>
          <p:nvGrpSpPr>
            <p:cNvPr id="49185" name="组合 54"/>
            <p:cNvGrpSpPr>
              <a:grpSpLocks noChangeAspect="1"/>
            </p:cNvGrpSpPr>
            <p:nvPr/>
          </p:nvGrpSpPr>
          <p:grpSpPr bwMode="auto">
            <a:xfrm>
              <a:off x="4230408" y="1145668"/>
              <a:ext cx="389996" cy="469766"/>
              <a:chOff x="3452849" y="2667439"/>
              <a:chExt cx="239345" cy="288607"/>
            </a:xfrm>
          </p:grpSpPr>
          <p:sp>
            <p:nvSpPr>
              <p:cNvPr id="21" name="Freeform 846"/>
              <p:cNvSpPr/>
              <p:nvPr/>
            </p:nvSpPr>
            <p:spPr bwMode="auto">
              <a:xfrm>
                <a:off x="3452771" y="2721800"/>
                <a:ext cx="239082" cy="233889"/>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1"/>
              </a:solidFill>
              <a:ln>
                <a:noFill/>
              </a:ln>
            </p:spPr>
            <p:txBody>
              <a:bodyPr lIns="162560" tIns="81280" rIns="162560" bIns="81280"/>
              <a:lstStyle/>
              <a:p>
                <a:pP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sp>
            <p:nvSpPr>
              <p:cNvPr id="22" name="Freeform 847"/>
              <p:cNvSpPr/>
              <p:nvPr/>
            </p:nvSpPr>
            <p:spPr bwMode="auto">
              <a:xfrm>
                <a:off x="3547088" y="2667713"/>
                <a:ext cx="44600" cy="138871"/>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1"/>
              </a:solidFill>
              <a:ln>
                <a:noFill/>
              </a:ln>
            </p:spPr>
            <p:txBody>
              <a:bodyPr lIns="162560" tIns="81280" rIns="162560" bIns="81280"/>
              <a:lstStyle/>
              <a:p>
                <a:pP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grpSp>
      </p:grpSp>
      <p:grpSp>
        <p:nvGrpSpPr>
          <p:cNvPr id="25" name="组合 24"/>
          <p:cNvGrpSpPr>
            <a:grpSpLocks/>
          </p:cNvGrpSpPr>
          <p:nvPr/>
        </p:nvGrpSpPr>
        <p:grpSpPr bwMode="auto">
          <a:xfrm>
            <a:off x="6246813" y="2597150"/>
            <a:ext cx="1144587" cy="1146175"/>
            <a:chOff x="4684712" y="1948340"/>
            <a:chExt cx="858956" cy="858956"/>
          </a:xfrm>
        </p:grpSpPr>
        <p:grpSp>
          <p:nvGrpSpPr>
            <p:cNvPr id="26" name="组合 25"/>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sp>
          <p:nvSpPr>
            <p:cNvPr id="27" name="Freeform 168"/>
            <p:cNvSpPr>
              <a:spLocks noChangeAspect="1" noEditPoints="1"/>
            </p:cNvSpPr>
            <p:nvPr/>
          </p:nvSpPr>
          <p:spPr bwMode="auto">
            <a:xfrm>
              <a:off x="4918215" y="2221969"/>
              <a:ext cx="425308" cy="365235"/>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p:spPr>
          <p:txBody>
            <a:bodyPr lIns="162560" tIns="81280" rIns="162560" bIns="81280"/>
            <a:lstStyle/>
            <a:p>
              <a:pP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grpSp>
      <p:grpSp>
        <p:nvGrpSpPr>
          <p:cNvPr id="30" name="组合 29"/>
          <p:cNvGrpSpPr>
            <a:grpSpLocks/>
          </p:cNvGrpSpPr>
          <p:nvPr/>
        </p:nvGrpSpPr>
        <p:grpSpPr bwMode="auto">
          <a:xfrm>
            <a:off x="6288088" y="3992563"/>
            <a:ext cx="1144587" cy="1144587"/>
            <a:chOff x="4716016" y="2993953"/>
            <a:chExt cx="858956" cy="858956"/>
          </a:xfrm>
        </p:grpSpPr>
        <p:grpSp>
          <p:nvGrpSpPr>
            <p:cNvPr id="31" name="组合 30"/>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sp>
          <p:nvSpPr>
            <p:cNvPr id="32" name="Freeform 203"/>
            <p:cNvSpPr>
              <a:spLocks noChangeAspect="1" noEditPoints="1"/>
            </p:cNvSpPr>
            <p:nvPr/>
          </p:nvSpPr>
          <p:spPr bwMode="auto">
            <a:xfrm>
              <a:off x="4973346" y="3241752"/>
              <a:ext cx="370506" cy="357402"/>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3"/>
            </a:solidFill>
            <a:ln>
              <a:noFill/>
            </a:ln>
          </p:spPr>
          <p:txBody>
            <a:bodyPr lIns="162560" tIns="81280" rIns="162560" bIns="81280"/>
            <a:lstStyle/>
            <a:p>
              <a:pP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grpSp>
      <p:grpSp>
        <p:nvGrpSpPr>
          <p:cNvPr id="35" name="组合 34"/>
          <p:cNvGrpSpPr>
            <a:grpSpLocks/>
          </p:cNvGrpSpPr>
          <p:nvPr/>
        </p:nvGrpSpPr>
        <p:grpSpPr bwMode="auto">
          <a:xfrm>
            <a:off x="5329238" y="5153025"/>
            <a:ext cx="1144587" cy="1144588"/>
            <a:chOff x="3996846" y="3864636"/>
            <a:chExt cx="858956" cy="858956"/>
          </a:xfrm>
        </p:grpSpPr>
        <p:grpSp>
          <p:nvGrpSpPr>
            <p:cNvPr id="36" name="组合 3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black"/>
                  </a:solidFill>
                  <a:latin typeface="+mj-ea"/>
                  <a:ea typeface="+mj-ea"/>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prstClr val="white"/>
                  </a:solidFill>
                  <a:latin typeface="+mj-ea"/>
                  <a:ea typeface="+mj-ea"/>
                </a:endParaRPr>
              </a:p>
            </p:txBody>
          </p:sp>
        </p:grpSp>
        <p:sp>
          <p:nvSpPr>
            <p:cNvPr id="37" name="Freeform 110"/>
            <p:cNvSpPr>
              <a:spLocks noChangeAspect="1" noEditPoints="1"/>
            </p:cNvSpPr>
            <p:nvPr/>
          </p:nvSpPr>
          <p:spPr bwMode="auto">
            <a:xfrm>
              <a:off x="4212478" y="4064781"/>
              <a:ext cx="424117" cy="376463"/>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4"/>
            </a:solidFill>
            <a:ln>
              <a:noFill/>
            </a:ln>
          </p:spPr>
          <p:txBody>
            <a:bodyPr lIns="162560" tIns="81280" rIns="162560" bIns="81280"/>
            <a:lstStyle/>
            <a:p>
              <a:pPr defTabSz="913765" eaLnBrk="1" fontAlgn="auto" hangingPunct="1">
                <a:spcBef>
                  <a:spcPts val="0"/>
                </a:spcBef>
                <a:spcAft>
                  <a:spcPts val="0"/>
                </a:spcAft>
                <a:buFont typeface="Arial" panose="020B0604020202020204" pitchFamily="34" charset="0"/>
                <a:buNone/>
                <a:defRPr/>
              </a:pPr>
              <a:endParaRPr lang="zh-CN" altLang="en-US" sz="3320" noProof="1">
                <a:solidFill>
                  <a:prstClr val="black"/>
                </a:solidFill>
                <a:latin typeface="+mj-ea"/>
                <a:ea typeface="+mj-ea"/>
                <a:cs typeface="Arial" panose="020B0604020202020204" pitchFamily="34" charset="0"/>
              </a:endParaRPr>
            </a:p>
          </p:txBody>
        </p:sp>
      </p:grpSp>
      <p:sp>
        <p:nvSpPr>
          <p:cNvPr id="40" name="矩形 39"/>
          <p:cNvSpPr>
            <a:spLocks noChangeArrowheads="1"/>
          </p:cNvSpPr>
          <p:nvPr/>
        </p:nvSpPr>
        <p:spPr bwMode="auto">
          <a:xfrm>
            <a:off x="7478713" y="2662238"/>
            <a:ext cx="125888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chemeClr val="accent2"/>
                </a:solidFill>
                <a:latin typeface="宋体" panose="02010600030101010101" pitchFamily="2" charset="-122"/>
              </a:rPr>
              <a:t>标题内容</a:t>
            </a:r>
          </a:p>
        </p:txBody>
      </p:sp>
      <p:sp>
        <p:nvSpPr>
          <p:cNvPr id="41" name="矩形 47"/>
          <p:cNvSpPr>
            <a:spLocks noChangeArrowheads="1"/>
          </p:cNvSpPr>
          <p:nvPr/>
        </p:nvSpPr>
        <p:spPr bwMode="auto">
          <a:xfrm>
            <a:off x="7440613" y="2973388"/>
            <a:ext cx="4057650" cy="731837"/>
          </a:xfrm>
          <a:prstGeom prst="rect">
            <a:avLst/>
          </a:prstGeom>
          <a:noFill/>
          <a:ln>
            <a:noFill/>
          </a:ln>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50000"/>
              </a:lnSpc>
              <a:buFont typeface="Arial" panose="020B0604020202020204" pitchFamily="34" charset="0"/>
              <a:buNone/>
              <a:defRPr/>
            </a:pPr>
            <a:r>
              <a:rPr lang="zh-CN" altLang="en-US" sz="1335" noProof="1">
                <a:solidFill>
                  <a:prstClr val="black"/>
                </a:solidFill>
                <a:latin typeface="+mj-ea"/>
                <a:ea typeface="+mj-ea"/>
              </a:rPr>
              <a:t>点击输入简要文字内容，文字内容需概括精炼，不用多余的文字修饰，言简意赅的说明该项内容。</a:t>
            </a:r>
            <a:endParaRPr lang="en-US" altLang="zh-CN" sz="1335" noProof="1">
              <a:solidFill>
                <a:prstClr val="black"/>
              </a:solidFill>
              <a:latin typeface="+mj-ea"/>
              <a:ea typeface="+mj-ea"/>
            </a:endParaRPr>
          </a:p>
        </p:txBody>
      </p:sp>
      <p:sp>
        <p:nvSpPr>
          <p:cNvPr id="42" name="矩形 41"/>
          <p:cNvSpPr/>
          <p:nvPr/>
        </p:nvSpPr>
        <p:spPr>
          <a:xfrm>
            <a:off x="7578725" y="4037013"/>
            <a:ext cx="1258888" cy="425450"/>
          </a:xfrm>
          <a:prstGeom prst="rect">
            <a:avLst/>
          </a:prstGeom>
        </p:spPr>
        <p:txBody>
          <a:bodyPr wrap="none" lIns="121908" tIns="60954" rIns="121908" bIns="60954">
            <a:spAutoFit/>
          </a:bodyPr>
          <a:lstStyle/>
          <a:p>
            <a:pPr eaLnBrk="1" fontAlgn="auto" hangingPunct="1">
              <a:buFont typeface="Arial" panose="020B0604020202020204" pitchFamily="34" charset="0"/>
              <a:buNone/>
              <a:defRPr/>
            </a:pPr>
            <a:r>
              <a:rPr lang="zh-CN" altLang="en-US" sz="2000" noProof="1">
                <a:solidFill>
                  <a:schemeClr val="accent3"/>
                </a:solidFill>
                <a:latin typeface="+mj-ea"/>
                <a:ea typeface="+mj-ea"/>
              </a:rPr>
              <a:t>标题内容</a:t>
            </a:r>
          </a:p>
        </p:txBody>
      </p:sp>
      <p:sp>
        <p:nvSpPr>
          <p:cNvPr id="43" name="矩形 47"/>
          <p:cNvSpPr>
            <a:spLocks noChangeArrowheads="1"/>
          </p:cNvSpPr>
          <p:nvPr/>
        </p:nvSpPr>
        <p:spPr bwMode="auto">
          <a:xfrm>
            <a:off x="7539038" y="4348163"/>
            <a:ext cx="4057650" cy="731837"/>
          </a:xfrm>
          <a:prstGeom prst="rect">
            <a:avLst/>
          </a:prstGeom>
          <a:noFill/>
          <a:ln>
            <a:noFill/>
          </a:ln>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50000"/>
              </a:lnSpc>
              <a:buFont typeface="Arial" panose="020B0604020202020204" pitchFamily="34" charset="0"/>
              <a:buNone/>
              <a:defRPr/>
            </a:pPr>
            <a:r>
              <a:rPr lang="zh-CN" altLang="en-US" sz="1335" noProof="1">
                <a:solidFill>
                  <a:prstClr val="black"/>
                </a:solidFill>
                <a:latin typeface="+mj-ea"/>
                <a:ea typeface="+mj-ea"/>
              </a:rPr>
              <a:t>点击输入简要文字内容，文字内容需概括精炼，不用多余的文字修饰，言简意赅的说明该项内容。</a:t>
            </a:r>
            <a:endParaRPr lang="en-US" altLang="zh-CN" sz="1335" noProof="1">
              <a:solidFill>
                <a:prstClr val="black"/>
              </a:solidFill>
              <a:latin typeface="+mj-ea"/>
              <a:ea typeface="+mj-ea"/>
            </a:endParaRPr>
          </a:p>
        </p:txBody>
      </p:sp>
      <p:sp>
        <p:nvSpPr>
          <p:cNvPr id="44" name="矩形 43"/>
          <p:cNvSpPr/>
          <p:nvPr/>
        </p:nvSpPr>
        <p:spPr>
          <a:xfrm>
            <a:off x="6678613" y="5295900"/>
            <a:ext cx="1258887" cy="425450"/>
          </a:xfrm>
          <a:prstGeom prst="rect">
            <a:avLst/>
          </a:prstGeom>
        </p:spPr>
        <p:txBody>
          <a:bodyPr wrap="none" lIns="121908" tIns="60954" rIns="121908" bIns="60954">
            <a:spAutoFit/>
          </a:bodyPr>
          <a:lstStyle/>
          <a:p>
            <a:pPr eaLnBrk="1" fontAlgn="auto" hangingPunct="1">
              <a:buFont typeface="Arial" panose="020B0604020202020204" pitchFamily="34" charset="0"/>
              <a:buNone/>
              <a:defRPr/>
            </a:pPr>
            <a:r>
              <a:rPr lang="zh-CN" altLang="en-US" sz="2000" noProof="1">
                <a:solidFill>
                  <a:schemeClr val="accent4"/>
                </a:solidFill>
                <a:latin typeface="+mj-ea"/>
                <a:ea typeface="+mj-ea"/>
              </a:rPr>
              <a:t>标题内容</a:t>
            </a:r>
          </a:p>
        </p:txBody>
      </p:sp>
      <p:sp>
        <p:nvSpPr>
          <p:cNvPr id="45" name="矩形 47"/>
          <p:cNvSpPr>
            <a:spLocks noChangeArrowheads="1"/>
          </p:cNvSpPr>
          <p:nvPr/>
        </p:nvSpPr>
        <p:spPr bwMode="auto">
          <a:xfrm>
            <a:off x="6638925" y="5607050"/>
            <a:ext cx="4057650" cy="733425"/>
          </a:xfrm>
          <a:prstGeom prst="rect">
            <a:avLst/>
          </a:prstGeom>
          <a:noFill/>
          <a:ln>
            <a:noFill/>
          </a:ln>
        </p:spPr>
        <p:txBody>
          <a:bodyPr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fontAlgn="auto" hangingPunct="1">
              <a:lnSpc>
                <a:spcPct val="150000"/>
              </a:lnSpc>
              <a:buFont typeface="Arial" panose="020B0604020202020204" pitchFamily="34" charset="0"/>
              <a:buNone/>
              <a:defRPr/>
            </a:pPr>
            <a:r>
              <a:rPr lang="zh-CN" altLang="en-US" sz="1335" noProof="1">
                <a:solidFill>
                  <a:prstClr val="black"/>
                </a:solidFill>
                <a:latin typeface="+mj-ea"/>
                <a:ea typeface="+mj-ea"/>
              </a:rPr>
              <a:t>点击输入简要文字内容，文字内容需概括精炼，不用多余的文字修饰，言简意赅的说明该项内容。</a:t>
            </a:r>
            <a:endParaRPr lang="en-US" altLang="zh-CN" sz="1335" noProof="1">
              <a:solidFill>
                <a:prstClr val="black"/>
              </a:solidFill>
              <a:latin typeface="+mj-ea"/>
              <a:ea typeface="+mj-ea"/>
            </a:endParaRP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nodeType="afterGroup">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nodeType="afterGroup">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nodeType="afterGroup">
                            <p:stCondLst>
                              <p:cond delay="2000"/>
                            </p:stCondLst>
                            <p:childTnLst>
                              <p:par>
                                <p:cTn id="25" presetID="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ppt_x</p:attrName>
                                        </p:attrNameLst>
                                      </p:cBhvr>
                                      <p:tavLst>
                                        <p:tav tm="0">
                                          <p:val>
                                            <p:strVal val="1+#ppt_w/2"/>
                                          </p:val>
                                        </p:tav>
                                        <p:tav tm="100000">
                                          <p:val>
                                            <p:strVal val="#ppt_x"/>
                                          </p:val>
                                        </p:tav>
                                      </p:tavLst>
                                    </p:anim>
                                    <p:anim calcmode="lin" valueType="num">
                                      <p:cBhvr>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nodeType="afterGroup">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nodeType="afterGroup">
                            <p:stCondLst>
                              <p:cond delay="425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p:cTn id="48" dur="500" fill="hold"/>
                                        <p:tgtEl>
                                          <p:spTgt spid="25"/>
                                        </p:tgtEl>
                                        <p:attrNameLst>
                                          <p:attrName>ppt_x</p:attrName>
                                        </p:attrNameLst>
                                      </p:cBhvr>
                                      <p:tavLst>
                                        <p:tav tm="0">
                                          <p:val>
                                            <p:strVal val="1+#ppt_w/2"/>
                                          </p:val>
                                        </p:tav>
                                        <p:tav tm="100000">
                                          <p:val>
                                            <p:strVal val="#ppt_x"/>
                                          </p:val>
                                        </p:tav>
                                      </p:tavLst>
                                    </p:anim>
                                    <p:anim calcmode="lin" valueType="num">
                                      <p:cBhvr>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nodeType="afterGroup">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nodeType="afterGroup">
                            <p:stCondLst>
                              <p:cond delay="6500"/>
                            </p:stCondLst>
                            <p:childTnLst>
                              <p:par>
                                <p:cTn id="67" presetID="2" presetClass="entr" presetSubtype="2"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ppt_x</p:attrName>
                                        </p:attrNameLst>
                                      </p:cBhvr>
                                      <p:tavLst>
                                        <p:tav tm="0">
                                          <p:val>
                                            <p:strVal val="1+#ppt_w/2"/>
                                          </p:val>
                                        </p:tav>
                                        <p:tav tm="100000">
                                          <p:val>
                                            <p:strVal val="#ppt_x"/>
                                          </p:val>
                                        </p:tav>
                                      </p:tavLst>
                                    </p:anim>
                                    <p:anim calcmode="lin" valueType="num">
                                      <p:cBhvr>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nodeType="afterGroup">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nodeType="afterGroup">
                            <p:stCondLst>
                              <p:cond delay="8750"/>
                            </p:stCondLst>
                            <p:childTnLst>
                              <p:par>
                                <p:cTn id="88" presetID="2" presetClass="entr" presetSubtype="2"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p:cTn id="90" dur="500" fill="hold"/>
                                        <p:tgtEl>
                                          <p:spTgt spid="35"/>
                                        </p:tgtEl>
                                        <p:attrNameLst>
                                          <p:attrName>ppt_x</p:attrName>
                                        </p:attrNameLst>
                                      </p:cBhvr>
                                      <p:tavLst>
                                        <p:tav tm="0">
                                          <p:val>
                                            <p:strVal val="1+#ppt_w/2"/>
                                          </p:val>
                                        </p:tav>
                                        <p:tav tm="100000">
                                          <p:val>
                                            <p:strVal val="#ppt_x"/>
                                          </p:val>
                                        </p:tav>
                                      </p:tavLst>
                                    </p:anim>
                                    <p:anim calcmode="lin" valueType="num">
                                      <p:cBhvr>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nodeType="afterGroup">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bldLvl="0" animBg="1"/>
      <p:bldP spid="15" grpId="0" bldLvl="0" animBg="1"/>
      <p:bldP spid="16" grpId="0" bldLvl="0" animBg="1"/>
      <p:bldP spid="17" grpId="0" bldLvl="0" animBg="1"/>
      <p:bldP spid="40" grpId="0"/>
      <p:bldP spid="41" grpId="0"/>
      <p:bldP spid="42" grpId="0"/>
      <p:bldP spid="43" grpId="0"/>
      <p:bldP spid="44"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p:nvPr/>
        </p:nvSpPr>
        <p:spPr>
          <a:xfrm>
            <a:off x="0" y="2805113"/>
            <a:ext cx="8051800" cy="1635125"/>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en-US" altLang="en-US" sz="2400"/>
          </a:p>
        </p:txBody>
      </p:sp>
      <p:grpSp>
        <p:nvGrpSpPr>
          <p:cNvPr id="5" name="组合 4"/>
          <p:cNvGrpSpPr/>
          <p:nvPr/>
        </p:nvGrpSpPr>
        <p:grpSpPr>
          <a:xfrm>
            <a:off x="8072581" y="3364959"/>
            <a:ext cx="1133095" cy="847308"/>
            <a:chOff x="6054436" y="2405136"/>
            <a:chExt cx="849821" cy="635481"/>
          </a:xfrm>
          <a:effectLst>
            <a:outerShdw blurRad="50800" dist="38100" dir="5400000" algn="t" rotWithShape="0">
              <a:prstClr val="black">
                <a:alpha val="40000"/>
              </a:prstClr>
            </a:outerShdw>
          </a:effectLst>
        </p:grpSpPr>
        <p:sp>
          <p:nvSpPr>
            <p:cNvPr id="6"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fontAlgn="auto" hangingPunct="1">
                <a:buFont typeface="Arial" panose="020B0604020202020204" pitchFamily="34" charset="0"/>
                <a:buNone/>
                <a:defRPr/>
              </a:pPr>
              <a:endParaRPr lang="en-US" sz="2400" noProof="1">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anchor="ctr"/>
            <a:lstStyle/>
            <a:p>
              <a:pPr algn="ctr" eaLnBrk="1" fontAlgn="auto" hangingPunct="1">
                <a:buFont typeface="Arial" panose="020B0604020202020204" pitchFamily="34" charset="0"/>
                <a:buNone/>
                <a:defRPr/>
              </a:pPr>
              <a:endParaRPr lang="en-US" sz="2400" noProof="1">
                <a:latin typeface="+mj-ea"/>
                <a:ea typeface="+mj-ea"/>
              </a:endParaRPr>
            </a:p>
          </p:txBody>
        </p:sp>
      </p:grpSp>
      <p:grpSp>
        <p:nvGrpSpPr>
          <p:cNvPr id="16" name="组合 15"/>
          <p:cNvGrpSpPr/>
          <p:nvPr/>
        </p:nvGrpSpPr>
        <p:grpSpPr>
          <a:xfrm>
            <a:off x="3701944" y="2310659"/>
            <a:ext cx="1277515" cy="127751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mj-ea"/>
                <a:ea typeface="+mj-ea"/>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grpSp>
      <p:grpSp>
        <p:nvGrpSpPr>
          <p:cNvPr id="19" name="Group 30"/>
          <p:cNvGrpSpPr/>
          <p:nvPr/>
        </p:nvGrpSpPr>
        <p:grpSpPr>
          <a:xfrm>
            <a:off x="6401859" y="5112169"/>
            <a:ext cx="423138" cy="371106"/>
            <a:chOff x="3175" y="-1587"/>
            <a:chExt cx="490538" cy="430212"/>
          </a:xfrm>
          <a:solidFill>
            <a:schemeClr val="accent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id-ID" sz="2400" noProof="1">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id-ID" sz="2400" noProof="1">
                <a:latin typeface="+mj-ea"/>
                <a:ea typeface="+mj-ea"/>
              </a:endParaRPr>
            </a:p>
          </p:txBody>
        </p:sp>
      </p:grpSp>
      <p:sp>
        <p:nvSpPr>
          <p:cNvPr id="22" name="Freeform 50"/>
          <p:cNvSpPr>
            <a:spLocks noEditPoints="1" noChangeArrowheads="1"/>
          </p:cNvSpPr>
          <p:nvPr/>
        </p:nvSpPr>
        <p:spPr bwMode="auto">
          <a:xfrm>
            <a:off x="1408113" y="3859213"/>
            <a:ext cx="347662" cy="439737"/>
          </a:xfrm>
          <a:custGeom>
            <a:avLst/>
            <a:gdLst>
              <a:gd name="T0" fmla="*/ 248140 w 262"/>
              <a:gd name="T1" fmla="*/ 179892 h 330"/>
              <a:gd name="T2" fmla="*/ 58386 w 262"/>
              <a:gd name="T3" fmla="*/ 179892 h 330"/>
              <a:gd name="T4" fmla="*/ 58386 w 262"/>
              <a:gd name="T5" fmla="*/ 207876 h 330"/>
              <a:gd name="T6" fmla="*/ 248140 w 262"/>
              <a:gd name="T7" fmla="*/ 207876 h 330"/>
              <a:gd name="T8" fmla="*/ 248140 w 262"/>
              <a:gd name="T9" fmla="*/ 179892 h 330"/>
              <a:gd name="T10" fmla="*/ 248140 w 262"/>
              <a:gd name="T11" fmla="*/ 126591 h 330"/>
              <a:gd name="T12" fmla="*/ 58386 w 262"/>
              <a:gd name="T13" fmla="*/ 126591 h 330"/>
              <a:gd name="T14" fmla="*/ 58386 w 262"/>
              <a:gd name="T15" fmla="*/ 153242 h 330"/>
              <a:gd name="T16" fmla="*/ 248140 w 262"/>
              <a:gd name="T17" fmla="*/ 153242 h 330"/>
              <a:gd name="T18" fmla="*/ 248140 w 262"/>
              <a:gd name="T19" fmla="*/ 126591 h 330"/>
              <a:gd name="T20" fmla="*/ 248140 w 262"/>
              <a:gd name="T21" fmla="*/ 71957 h 330"/>
              <a:gd name="T22" fmla="*/ 58386 w 262"/>
              <a:gd name="T23" fmla="*/ 71957 h 330"/>
              <a:gd name="T24" fmla="*/ 58386 w 262"/>
              <a:gd name="T25" fmla="*/ 99940 h 330"/>
              <a:gd name="T26" fmla="*/ 248140 w 262"/>
              <a:gd name="T27" fmla="*/ 99940 h 330"/>
              <a:gd name="T28" fmla="*/ 248140 w 262"/>
              <a:gd name="T29" fmla="*/ 71957 h 330"/>
              <a:gd name="T30" fmla="*/ 58386 w 262"/>
              <a:gd name="T31" fmla="*/ 261177 h 330"/>
              <a:gd name="T32" fmla="*/ 153927 w 262"/>
              <a:gd name="T33" fmla="*/ 261177 h 330"/>
              <a:gd name="T34" fmla="*/ 153927 w 262"/>
              <a:gd name="T35" fmla="*/ 234526 h 330"/>
              <a:gd name="T36" fmla="*/ 58386 w 262"/>
              <a:gd name="T37" fmla="*/ 234526 h 330"/>
              <a:gd name="T38" fmla="*/ 58386 w 262"/>
              <a:gd name="T39" fmla="*/ 261177 h 330"/>
              <a:gd name="T40" fmla="*/ 309180 w 262"/>
              <a:gd name="T41" fmla="*/ 38644 h 330"/>
              <a:gd name="T42" fmla="*/ 309180 w 262"/>
              <a:gd name="T43" fmla="*/ 0 h 330"/>
              <a:gd name="T44" fmla="*/ 0 w 262"/>
              <a:gd name="T45" fmla="*/ 0 h 330"/>
              <a:gd name="T46" fmla="*/ 0 w 262"/>
              <a:gd name="T47" fmla="*/ 401093 h 330"/>
              <a:gd name="T48" fmla="*/ 38482 w 262"/>
              <a:gd name="T49" fmla="*/ 401093 h 330"/>
              <a:gd name="T50" fmla="*/ 38482 w 262"/>
              <a:gd name="T51" fmla="*/ 439737 h 330"/>
              <a:gd name="T52" fmla="*/ 347662 w 262"/>
              <a:gd name="T53" fmla="*/ 439737 h 330"/>
              <a:gd name="T54" fmla="*/ 347662 w 262"/>
              <a:gd name="T55" fmla="*/ 38644 h 330"/>
              <a:gd name="T56" fmla="*/ 309180 w 262"/>
              <a:gd name="T57" fmla="*/ 38644 h 330"/>
              <a:gd name="T58" fmla="*/ 19904 w 262"/>
              <a:gd name="T59" fmla="*/ 381105 h 330"/>
              <a:gd name="T60" fmla="*/ 19904 w 262"/>
              <a:gd name="T61" fmla="*/ 21321 h 330"/>
              <a:gd name="T62" fmla="*/ 286622 w 262"/>
              <a:gd name="T63" fmla="*/ 21321 h 330"/>
              <a:gd name="T64" fmla="*/ 286622 w 262"/>
              <a:gd name="T65" fmla="*/ 287828 h 330"/>
              <a:gd name="T66" fmla="*/ 196389 w 262"/>
              <a:gd name="T67" fmla="*/ 287828 h 330"/>
              <a:gd name="T68" fmla="*/ 196389 w 262"/>
              <a:gd name="T69" fmla="*/ 381105 h 330"/>
              <a:gd name="T70" fmla="*/ 19904 w 262"/>
              <a:gd name="T71" fmla="*/ 381105 h 330"/>
              <a:gd name="T72" fmla="*/ 325104 w 262"/>
              <a:gd name="T73" fmla="*/ 419749 h 330"/>
              <a:gd name="T74" fmla="*/ 58386 w 262"/>
              <a:gd name="T75" fmla="*/ 419749 h 330"/>
              <a:gd name="T76" fmla="*/ 58386 w 262"/>
              <a:gd name="T77" fmla="*/ 401093 h 330"/>
              <a:gd name="T78" fmla="*/ 205678 w 262"/>
              <a:gd name="T79" fmla="*/ 401093 h 330"/>
              <a:gd name="T80" fmla="*/ 309180 w 262"/>
              <a:gd name="T81" fmla="*/ 299821 h 330"/>
              <a:gd name="T82" fmla="*/ 309180 w 262"/>
              <a:gd name="T83" fmla="*/ 59964 h 330"/>
              <a:gd name="T84" fmla="*/ 325104 w 262"/>
              <a:gd name="T85" fmla="*/ 59964 h 330"/>
              <a:gd name="T86" fmla="*/ 325104 w 262"/>
              <a:gd name="T87" fmla="*/ 419749 h 33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48"/>
          <p:cNvSpPr>
            <a:spLocks noEditPoints="1" noChangeArrowheads="1"/>
          </p:cNvSpPr>
          <p:nvPr/>
        </p:nvSpPr>
        <p:spPr bwMode="auto">
          <a:xfrm>
            <a:off x="3978275" y="4298950"/>
            <a:ext cx="322263" cy="473075"/>
          </a:xfrm>
          <a:custGeom>
            <a:avLst/>
            <a:gdLst>
              <a:gd name="T0" fmla="*/ 161132 w 152"/>
              <a:gd name="T1" fmla="*/ 66359 h 221"/>
              <a:gd name="T2" fmla="*/ 169612 w 152"/>
              <a:gd name="T3" fmla="*/ 57796 h 221"/>
              <a:gd name="T4" fmla="*/ 161132 w 152"/>
              <a:gd name="T5" fmla="*/ 49234 h 221"/>
              <a:gd name="T6" fmla="*/ 48763 w 152"/>
              <a:gd name="T7" fmla="*/ 162686 h 221"/>
              <a:gd name="T8" fmla="*/ 57244 w 152"/>
              <a:gd name="T9" fmla="*/ 171249 h 221"/>
              <a:gd name="T10" fmla="*/ 65725 w 152"/>
              <a:gd name="T11" fmla="*/ 162686 h 221"/>
              <a:gd name="T12" fmla="*/ 161132 w 152"/>
              <a:gd name="T13" fmla="*/ 66359 h 221"/>
              <a:gd name="T14" fmla="*/ 93287 w 152"/>
              <a:gd name="T15" fmla="*/ 410997 h 221"/>
              <a:gd name="T16" fmla="*/ 95407 w 152"/>
              <a:gd name="T17" fmla="*/ 434544 h 221"/>
              <a:gd name="T18" fmla="*/ 118728 w 152"/>
              <a:gd name="T19" fmla="*/ 447388 h 221"/>
              <a:gd name="T20" fmla="*/ 120849 w 152"/>
              <a:gd name="T21" fmla="*/ 462372 h 221"/>
              <a:gd name="T22" fmla="*/ 161132 w 152"/>
              <a:gd name="T23" fmla="*/ 473075 h 221"/>
              <a:gd name="T24" fmla="*/ 201414 w 152"/>
              <a:gd name="T25" fmla="*/ 462372 h 221"/>
              <a:gd name="T26" fmla="*/ 203535 w 152"/>
              <a:gd name="T27" fmla="*/ 447388 h 221"/>
              <a:gd name="T28" fmla="*/ 224736 w 152"/>
              <a:gd name="T29" fmla="*/ 434544 h 221"/>
              <a:gd name="T30" fmla="*/ 228976 w 152"/>
              <a:gd name="T31" fmla="*/ 410997 h 221"/>
              <a:gd name="T32" fmla="*/ 161132 w 152"/>
              <a:gd name="T33" fmla="*/ 421700 h 221"/>
              <a:gd name="T34" fmla="*/ 93287 w 152"/>
              <a:gd name="T35" fmla="*/ 410997 h 221"/>
              <a:gd name="T36" fmla="*/ 86926 w 152"/>
              <a:gd name="T37" fmla="*/ 363904 h 221"/>
              <a:gd name="T38" fmla="*/ 89046 w 152"/>
              <a:gd name="T39" fmla="*/ 389591 h 221"/>
              <a:gd name="T40" fmla="*/ 161132 w 152"/>
              <a:gd name="T41" fmla="*/ 402435 h 221"/>
              <a:gd name="T42" fmla="*/ 231096 w 152"/>
              <a:gd name="T43" fmla="*/ 389591 h 221"/>
              <a:gd name="T44" fmla="*/ 235337 w 152"/>
              <a:gd name="T45" fmla="*/ 363904 h 221"/>
              <a:gd name="T46" fmla="*/ 161132 w 152"/>
              <a:gd name="T47" fmla="*/ 378888 h 221"/>
              <a:gd name="T48" fmla="*/ 86926 w 152"/>
              <a:gd name="T49" fmla="*/ 363904 h 221"/>
              <a:gd name="T50" fmla="*/ 161132 w 152"/>
              <a:gd name="T51" fmla="*/ 0 h 221"/>
              <a:gd name="T52" fmla="*/ 0 w 152"/>
              <a:gd name="T53" fmla="*/ 162686 h 221"/>
              <a:gd name="T54" fmla="*/ 76325 w 152"/>
              <a:gd name="T55" fmla="*/ 301826 h 221"/>
              <a:gd name="T56" fmla="*/ 82686 w 152"/>
              <a:gd name="T57" fmla="*/ 342498 h 221"/>
              <a:gd name="T58" fmla="*/ 161132 w 152"/>
              <a:gd name="T59" fmla="*/ 359623 h 221"/>
              <a:gd name="T60" fmla="*/ 239577 w 152"/>
              <a:gd name="T61" fmla="*/ 342498 h 221"/>
              <a:gd name="T62" fmla="*/ 243817 w 152"/>
              <a:gd name="T63" fmla="*/ 301826 h 221"/>
              <a:gd name="T64" fmla="*/ 322263 w 152"/>
              <a:gd name="T65" fmla="*/ 162686 h 221"/>
              <a:gd name="T66" fmla="*/ 161132 w 152"/>
              <a:gd name="T67" fmla="*/ 0 h 221"/>
              <a:gd name="T68" fmla="*/ 220496 w 152"/>
              <a:gd name="T69" fmla="*/ 282561 h 221"/>
              <a:gd name="T70" fmla="*/ 216255 w 152"/>
              <a:gd name="T71" fmla="*/ 321092 h 221"/>
              <a:gd name="T72" fmla="*/ 161132 w 152"/>
              <a:gd name="T73" fmla="*/ 329654 h 221"/>
              <a:gd name="T74" fmla="*/ 106008 w 152"/>
              <a:gd name="T75" fmla="*/ 321092 h 221"/>
              <a:gd name="T76" fmla="*/ 101767 w 152"/>
              <a:gd name="T77" fmla="*/ 282561 h 221"/>
              <a:gd name="T78" fmla="*/ 27562 w 152"/>
              <a:gd name="T79" fmla="*/ 162686 h 221"/>
              <a:gd name="T80" fmla="*/ 161132 w 152"/>
              <a:gd name="T81" fmla="*/ 29969 h 221"/>
              <a:gd name="T82" fmla="*/ 294701 w 152"/>
              <a:gd name="T83" fmla="*/ 162686 h 221"/>
              <a:gd name="T84" fmla="*/ 220496 w 152"/>
              <a:gd name="T85" fmla="*/ 282561 h 221"/>
              <a:gd name="T86" fmla="*/ 197174 w 152"/>
              <a:gd name="T87" fmla="*/ 222624 h 221"/>
              <a:gd name="T88" fmla="*/ 161132 w 152"/>
              <a:gd name="T89" fmla="*/ 158405 h 221"/>
              <a:gd name="T90" fmla="*/ 125089 w 152"/>
              <a:gd name="T91" fmla="*/ 222624 h 221"/>
              <a:gd name="T92" fmla="*/ 110248 w 152"/>
              <a:gd name="T93" fmla="*/ 190514 h 221"/>
              <a:gd name="T94" fmla="*/ 86926 w 152"/>
              <a:gd name="T95" fmla="*/ 201217 h 221"/>
              <a:gd name="T96" fmla="*/ 122969 w 152"/>
              <a:gd name="T97" fmla="*/ 280420 h 221"/>
              <a:gd name="T98" fmla="*/ 161132 w 152"/>
              <a:gd name="T99" fmla="*/ 209780 h 221"/>
              <a:gd name="T100" fmla="*/ 199294 w 152"/>
              <a:gd name="T101" fmla="*/ 280420 h 221"/>
              <a:gd name="T102" fmla="*/ 235337 w 152"/>
              <a:gd name="T103" fmla="*/ 201217 h 221"/>
              <a:gd name="T104" fmla="*/ 212015 w 152"/>
              <a:gd name="T105" fmla="*/ 190514 h 221"/>
              <a:gd name="T106" fmla="*/ 197174 w 152"/>
              <a:gd name="T107" fmla="*/ 222624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4" name="Group 18"/>
          <p:cNvGrpSpPr/>
          <p:nvPr/>
        </p:nvGrpSpPr>
        <p:grpSpPr>
          <a:xfrm>
            <a:off x="9905380" y="4242858"/>
            <a:ext cx="416356" cy="41635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id-ID" sz="2400" noProof="1">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id-ID" sz="2400" noProof="1">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id-ID" sz="2400" noProof="1">
                <a:latin typeface="+mj-ea"/>
                <a:ea typeface="+mj-ea"/>
                <a:cs typeface="Roboto condensed"/>
              </a:endParaRPr>
            </a:p>
          </p:txBody>
        </p:sp>
      </p:grpSp>
      <p:sp>
        <p:nvSpPr>
          <p:cNvPr id="28" name="TextBox 26"/>
          <p:cNvSpPr txBox="1"/>
          <p:nvPr/>
        </p:nvSpPr>
        <p:spPr>
          <a:xfrm>
            <a:off x="306388" y="4405313"/>
            <a:ext cx="2554287" cy="920750"/>
          </a:xfrm>
          <a:prstGeom prst="rect">
            <a:avLst/>
          </a:prstGeom>
          <a:noFill/>
        </p:spPr>
        <p:txBody>
          <a:bodyPr lIns="91464" tIns="45732" rIns="91464" bIns="45732">
            <a:spAutoFit/>
          </a:bodyPr>
          <a:lstStyle/>
          <a:p>
            <a:pPr eaLnBrk="1" fontAlgn="auto" hangingPunct="1">
              <a:lnSpc>
                <a:spcPct val="130000"/>
              </a:lnSpc>
              <a:spcBef>
                <a:spcPts val="0"/>
              </a:spcBef>
              <a:spcAft>
                <a:spcPts val="0"/>
              </a:spcAft>
              <a:defRPr/>
            </a:pPr>
            <a:r>
              <a:rPr lang="zh-CN" altLang="en-US" sz="1400" kern="0" dirty="0">
                <a:solidFill>
                  <a:schemeClr val="tx1">
                    <a:lumMod val="85000"/>
                    <a:lumOff val="15000"/>
                  </a:schemeClr>
                </a:solidFill>
                <a:latin typeface="+mj-ea"/>
                <a:ea typeface="+mj-ea"/>
              </a:rPr>
              <a:t>您的内容打在这里，或者通过复制您的文本后，在此框中选择粘贴</a:t>
            </a:r>
          </a:p>
        </p:txBody>
      </p:sp>
      <p:sp>
        <p:nvSpPr>
          <p:cNvPr id="29" name="TextBox 27"/>
          <p:cNvSpPr txBox="1"/>
          <p:nvPr/>
        </p:nvSpPr>
        <p:spPr>
          <a:xfrm>
            <a:off x="2827338" y="4878388"/>
            <a:ext cx="2554287" cy="920750"/>
          </a:xfrm>
          <a:prstGeom prst="rect">
            <a:avLst/>
          </a:prstGeom>
          <a:noFill/>
        </p:spPr>
        <p:txBody>
          <a:bodyPr lIns="91464" tIns="45732" rIns="91464" bIns="45732">
            <a:spAutoFit/>
          </a:bodyPr>
          <a:lstStyle/>
          <a:p>
            <a:pPr eaLnBrk="1" fontAlgn="auto" hangingPunct="1">
              <a:lnSpc>
                <a:spcPct val="130000"/>
              </a:lnSpc>
              <a:spcBef>
                <a:spcPts val="0"/>
              </a:spcBef>
              <a:spcAft>
                <a:spcPts val="0"/>
              </a:spcAft>
              <a:defRPr/>
            </a:pPr>
            <a:r>
              <a:rPr lang="zh-CN" altLang="en-US" sz="1400" kern="0" dirty="0">
                <a:solidFill>
                  <a:schemeClr val="tx1">
                    <a:lumMod val="85000"/>
                    <a:lumOff val="15000"/>
                  </a:schemeClr>
                </a:solidFill>
                <a:latin typeface="+mj-ea"/>
                <a:ea typeface="+mj-ea"/>
              </a:rPr>
              <a:t>您的内容打在这里，或者通过复制您的文本后，在此框中选择粘贴</a:t>
            </a:r>
          </a:p>
        </p:txBody>
      </p:sp>
      <p:sp>
        <p:nvSpPr>
          <p:cNvPr id="30" name="TextBox 28"/>
          <p:cNvSpPr txBox="1"/>
          <p:nvPr/>
        </p:nvSpPr>
        <p:spPr>
          <a:xfrm>
            <a:off x="5365750" y="5619750"/>
            <a:ext cx="2554288" cy="922338"/>
          </a:xfrm>
          <a:prstGeom prst="rect">
            <a:avLst/>
          </a:prstGeom>
          <a:noFill/>
        </p:spPr>
        <p:txBody>
          <a:bodyPr lIns="91464" tIns="45732" rIns="91464" bIns="45732">
            <a:spAutoFit/>
          </a:bodyPr>
          <a:lstStyle/>
          <a:p>
            <a:pPr eaLnBrk="1" fontAlgn="auto" hangingPunct="1">
              <a:lnSpc>
                <a:spcPct val="130000"/>
              </a:lnSpc>
              <a:spcBef>
                <a:spcPts val="0"/>
              </a:spcBef>
              <a:spcAft>
                <a:spcPts val="0"/>
              </a:spcAft>
              <a:defRPr/>
            </a:pPr>
            <a:r>
              <a:rPr lang="zh-CN" altLang="en-US" sz="1400" kern="0" dirty="0">
                <a:solidFill>
                  <a:schemeClr val="tx1">
                    <a:lumMod val="85000"/>
                    <a:lumOff val="15000"/>
                  </a:schemeClr>
                </a:solidFill>
                <a:latin typeface="+mj-ea"/>
                <a:ea typeface="+mj-ea"/>
              </a:rPr>
              <a:t>您的内容打在这里，或者通过复制您的文本后，在此框中选择粘贴</a:t>
            </a:r>
          </a:p>
        </p:txBody>
      </p:sp>
      <p:sp>
        <p:nvSpPr>
          <p:cNvPr id="31" name="TextBox 29"/>
          <p:cNvSpPr txBox="1"/>
          <p:nvPr/>
        </p:nvSpPr>
        <p:spPr>
          <a:xfrm>
            <a:off x="8918575" y="4852988"/>
            <a:ext cx="2554288" cy="922337"/>
          </a:xfrm>
          <a:prstGeom prst="rect">
            <a:avLst/>
          </a:prstGeom>
          <a:noFill/>
        </p:spPr>
        <p:txBody>
          <a:bodyPr lIns="91464" tIns="45732" rIns="91464" bIns="45732">
            <a:spAutoFit/>
          </a:bodyPr>
          <a:lstStyle/>
          <a:p>
            <a:pPr eaLnBrk="1" fontAlgn="auto" hangingPunct="1">
              <a:lnSpc>
                <a:spcPct val="130000"/>
              </a:lnSpc>
              <a:spcBef>
                <a:spcPts val="0"/>
              </a:spcBef>
              <a:spcAft>
                <a:spcPts val="0"/>
              </a:spcAft>
              <a:defRPr/>
            </a:pPr>
            <a:r>
              <a:rPr lang="zh-CN" altLang="en-US" sz="1400" kern="0" dirty="0">
                <a:solidFill>
                  <a:schemeClr val="tx1">
                    <a:lumMod val="85000"/>
                    <a:lumOff val="15000"/>
                  </a:schemeClr>
                </a:solidFill>
                <a:latin typeface="+mj-ea"/>
                <a:ea typeface="+mj-ea"/>
              </a:rPr>
              <a:t>您的内容打在这里，或者通过复制您的文本后，在此框中选择粘贴</a:t>
            </a:r>
          </a:p>
        </p:txBody>
      </p:sp>
      <p:grpSp>
        <p:nvGrpSpPr>
          <p:cNvPr id="32" name="组合 31"/>
          <p:cNvGrpSpPr/>
          <p:nvPr/>
        </p:nvGrpSpPr>
        <p:grpSpPr>
          <a:xfrm>
            <a:off x="6237143" y="3532896"/>
            <a:ext cx="1079115" cy="1079115"/>
            <a:chOff x="4677858" y="2649672"/>
            <a:chExt cx="809336" cy="809336"/>
          </a:xfrm>
          <a:solidFill>
            <a:schemeClr val="accent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35" name="组合 34"/>
          <p:cNvGrpSpPr/>
          <p:nvPr/>
        </p:nvGrpSpPr>
        <p:grpSpPr>
          <a:xfrm>
            <a:off x="852344" y="2350943"/>
            <a:ext cx="1079115" cy="1079115"/>
            <a:chOff x="4677858" y="2649672"/>
            <a:chExt cx="809336" cy="809336"/>
          </a:xfrm>
          <a:solidFill>
            <a:schemeClr val="accent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37" name="椭圆 36"/>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pic>
        <p:nvPicPr>
          <p:cNvPr id="38" name="Picture 2" descr="C:\Users\Administrator\Desktop\微立体创业计划\0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0788" y="1601788"/>
            <a:ext cx="2386012" cy="23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 descr="C:\Users\Administrator\Desktop\微立体创业计划\002.png"/>
          <p:cNvPicPr>
            <a:picLocks noChangeAspect="1" noChangeArrowheads="1"/>
          </p:cNvPicPr>
          <p:nvPr/>
        </p:nvPicPr>
        <p:blipFill>
          <a:blip r:embed="rId5"/>
          <a:srcRect/>
          <a:stretch>
            <a:fillRect/>
          </a:stretch>
        </p:blipFill>
        <p:spPr bwMode="auto">
          <a:xfrm>
            <a:off x="9002713" y="1277938"/>
            <a:ext cx="2705100" cy="270510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a:spLocks noChangeArrowheads="1"/>
          </p:cNvSpPr>
          <p:nvPr/>
        </p:nvSpPr>
        <p:spPr bwMode="auto">
          <a:xfrm>
            <a:off x="9648825" y="2317750"/>
            <a:ext cx="1452563"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2" tIns="45726" rIns="91452" bIns="4572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400">
                <a:solidFill>
                  <a:srgbClr val="595959"/>
                </a:solidFill>
                <a:latin typeface="宋体" panose="02010600030101010101" pitchFamily="2" charset="-122"/>
              </a:rPr>
              <a:t>完成概述</a:t>
            </a: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ppt_x,ppt_y</p:attrName>
                                        </p:attrNameLst>
                                      </p:cBhvr>
                                      <p:rCtr x="35500" y="11100"/>
                                    </p:animMotion>
                                  </p:childTnLst>
                                </p:cTn>
                              </p:par>
                              <p:par>
                                <p:cTn id="10" presetID="2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nodeType="afterGroup">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1200" fill="hold"/>
                                        <p:tgtEl>
                                          <p:spTgt spid="35"/>
                                        </p:tgtEl>
                                        <p:attrNameLst>
                                          <p:attrName>ppt_x</p:attrName>
                                        </p:attrNameLst>
                                      </p:cBhvr>
                                      <p:tavLst>
                                        <p:tav tm="0">
                                          <p:val>
                                            <p:strVal val="0-#ppt_w/2"/>
                                          </p:val>
                                        </p:tav>
                                        <p:tav tm="100000">
                                          <p:val>
                                            <p:strVal val="#ppt_x"/>
                                          </p:val>
                                        </p:tav>
                                      </p:tavLst>
                                    </p:anim>
                                    <p:anim calcmode="lin" valueType="num">
                                      <p:cBhvr>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1200" fill="hold"/>
                                        <p:tgtEl>
                                          <p:spTgt spid="16"/>
                                        </p:tgtEl>
                                        <p:attrNameLst>
                                          <p:attrName>ppt_x</p:attrName>
                                        </p:attrNameLst>
                                      </p:cBhvr>
                                      <p:tavLst>
                                        <p:tav tm="0">
                                          <p:val>
                                            <p:strVal val="1+#ppt_w/2"/>
                                          </p:val>
                                        </p:tav>
                                        <p:tav tm="100000">
                                          <p:val>
                                            <p:strVal val="#ppt_x"/>
                                          </p:val>
                                        </p:tav>
                                      </p:tavLst>
                                    </p:anim>
                                    <p:anim calcmode="lin" valueType="num">
                                      <p:cBhvr>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p:cTn id="38" dur="1200" fill="hold"/>
                                        <p:tgtEl>
                                          <p:spTgt spid="32"/>
                                        </p:tgtEl>
                                        <p:attrNameLst>
                                          <p:attrName>ppt_x</p:attrName>
                                        </p:attrNameLst>
                                      </p:cBhvr>
                                      <p:tavLst>
                                        <p:tav tm="0">
                                          <p:val>
                                            <p:strVal val="1+#ppt_w/2"/>
                                          </p:val>
                                        </p:tav>
                                        <p:tav tm="100000">
                                          <p:val>
                                            <p:strVal val="#ppt_x"/>
                                          </p:val>
                                        </p:tav>
                                      </p:tavLst>
                                    </p:anim>
                                    <p:anim calcmode="lin" valueType="num">
                                      <p:cBhvr>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8" grpId="0"/>
      <p:bldP spid="29" grpId="0"/>
      <p:bldP spid="30" grpId="0"/>
      <p:bldP spid="31"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6386" name="图片 1" descr="z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6888" y="-104775"/>
            <a:ext cx="10479088" cy="698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6203950" y="2805113"/>
            <a:ext cx="5005388" cy="2808287"/>
          </a:xfrm>
          <a:prstGeom prst="rect">
            <a:avLst/>
          </a:prstGeom>
          <a:noFill/>
        </p:spPr>
        <p:txBody>
          <a:bodyPr lIns="121848" tIns="60924" rIns="121848" bIns="60924">
            <a:spAutoFit/>
          </a:bodyPr>
          <a:lstStyle/>
          <a:p>
            <a:pPr eaLnBrk="1" fontAlgn="auto" hangingPunct="1">
              <a:lnSpc>
                <a:spcPct val="150000"/>
              </a:lnSpc>
              <a:buFont typeface="Arial" panose="020B0604020202020204" pitchFamily="34" charset="0"/>
              <a:buNone/>
              <a:defRPr/>
            </a:pPr>
            <a:r>
              <a:rPr lang="zh-CN" altLang="en-US" sz="1465" noProof="1">
                <a:latin typeface="微软雅黑" panose="020B0503020204020204" pitchFamily="34" charset="-122"/>
                <a:ea typeface="微软雅黑" panose="020B0503020204020204" pitchFamily="34" charset="-122"/>
                <a:sym typeface="微软雅黑" panose="020B0503020204020204" pitchFamily="34" charset="-122"/>
              </a:rPr>
              <a:t>        回顾这一年的工作，在取得成绩的同时，我们也找到了工作中的不足和问题，主要反映于</a:t>
            </a:r>
            <a:r>
              <a:rPr lang="en-US" altLang="zh-CN" sz="1465" noProof="1">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465" noProof="1">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465" noProof="1">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65" noProof="1">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的风格、定型还有待进一步探索，尤其是网上的公司产品库充分体现我们</a:t>
            </a:r>
            <a:r>
              <a:rPr lang="en-US" altLang="zh-CN" sz="1465" noProof="1">
                <a:latin typeface="微软雅黑" panose="020B0503020204020204" pitchFamily="34" charset="-122"/>
                <a:ea typeface="微软雅黑" panose="020B0503020204020204" pitchFamily="34" charset="-122"/>
                <a:sym typeface="微软雅黑" panose="020B0503020204020204" pitchFamily="34" charset="-122"/>
              </a:rPr>
              <a:t>xxxxx</a:t>
            </a:r>
            <a:r>
              <a:rPr lang="zh-CN" altLang="en-US" sz="1465" noProof="1">
                <a:latin typeface="微软雅黑" panose="020B0503020204020204" pitchFamily="34" charset="-122"/>
                <a:ea typeface="微软雅黑" panose="020B0503020204020204" pitchFamily="34" charset="-122"/>
                <a:sym typeface="微软雅黑" panose="020B0503020204020204" pitchFamily="34" charset="-122"/>
              </a:rPr>
              <a:t>和我们这个平台能为客户提供良好的商机和快捷方便的信息、导航的功能发挥。展望新的一年，我们将继续努力，力争各项工作更上一个新台阶。</a:t>
            </a:r>
            <a:r>
              <a:rPr lang="en-US" altLang="zh-CN" sz="1465" noProof="1">
                <a:solidFill>
                  <a:srgbClr val="7030A0"/>
                </a:solidFill>
                <a:latin typeface="微软雅黑" panose="020B0503020204020204" pitchFamily="34" charset="-122"/>
                <a:ea typeface="微软雅黑" panose="020B0503020204020204" pitchFamily="34" charset="-122"/>
              </a:rPr>
              <a:t>2016</a:t>
            </a:r>
            <a:r>
              <a:rPr lang="zh-CN" altLang="en-US" sz="1465" noProof="1">
                <a:solidFill>
                  <a:srgbClr val="7030A0"/>
                </a:solidFill>
                <a:latin typeface="微软雅黑" panose="020B0503020204020204" pitchFamily="34" charset="-122"/>
                <a:ea typeface="微软雅黑" panose="020B0503020204020204" pitchFamily="34" charset="-122"/>
              </a:rPr>
              <a:t>我们所向披靡，</a:t>
            </a:r>
            <a:r>
              <a:rPr lang="en-US" altLang="zh-CN" sz="1465" noProof="1">
                <a:solidFill>
                  <a:srgbClr val="7030A0"/>
                </a:solidFill>
                <a:latin typeface="微软雅黑" panose="020B0503020204020204" pitchFamily="34" charset="-122"/>
                <a:ea typeface="微软雅黑" panose="020B0503020204020204" pitchFamily="34" charset="-122"/>
              </a:rPr>
              <a:t>2017</a:t>
            </a:r>
            <a:r>
              <a:rPr lang="zh-CN" altLang="en-US" sz="1465" noProof="1">
                <a:solidFill>
                  <a:srgbClr val="7030A0"/>
                </a:solidFill>
                <a:latin typeface="微软雅黑" panose="020B0503020204020204" pitchFamily="34" charset="-122"/>
                <a:ea typeface="微软雅黑" panose="020B0503020204020204" pitchFamily="34" charset="-122"/>
              </a:rPr>
              <a:t>我们勇往直前！</a:t>
            </a:r>
            <a:endParaRPr lang="zh-CN" altLang="en-US" sz="1465" noProof="1">
              <a:solidFill>
                <a:srgbClr val="7030A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fontAlgn="auto" hangingPunct="1">
              <a:lnSpc>
                <a:spcPct val="150000"/>
              </a:lnSpc>
              <a:buFont typeface="Arial" panose="020B0604020202020204" pitchFamily="34" charset="0"/>
              <a:buNone/>
              <a:defRPr/>
            </a:pPr>
            <a:endParaRPr lang="zh-CN" altLang="en-US" sz="1465" noProof="1">
              <a:latin typeface="微软雅黑" panose="020B0503020204020204" pitchFamily="34" charset="-122"/>
              <a:ea typeface="微软雅黑" panose="020B0503020204020204" pitchFamily="34" charset="-122"/>
            </a:endParaRPr>
          </a:p>
        </p:txBody>
      </p:sp>
      <p:grpSp>
        <p:nvGrpSpPr>
          <p:cNvPr id="6" name="组合 5"/>
          <p:cNvGrpSpPr>
            <a:grpSpLocks/>
          </p:cNvGrpSpPr>
          <p:nvPr/>
        </p:nvGrpSpPr>
        <p:grpSpPr bwMode="auto">
          <a:xfrm>
            <a:off x="7835900" y="989013"/>
            <a:ext cx="1741488" cy="1692275"/>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sp>
          <p:nvSpPr>
            <p:cNvPr id="8" name="椭圆 7"/>
            <p:cNvSpPr/>
            <p:nvPr/>
          </p:nvSpPr>
          <p:spPr>
            <a:xfrm>
              <a:off x="4564955" y="2763738"/>
              <a:ext cx="1371528" cy="1369448"/>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11" name="组合 10"/>
          <p:cNvGrpSpPr>
            <a:grpSpLocks/>
          </p:cNvGrpSpPr>
          <p:nvPr/>
        </p:nvGrpSpPr>
        <p:grpSpPr bwMode="auto">
          <a:xfrm>
            <a:off x="8201025" y="1455738"/>
            <a:ext cx="1287463" cy="777875"/>
            <a:chOff x="6369066" y="979195"/>
            <a:chExt cx="965907" cy="583683"/>
          </a:xfrm>
        </p:grpSpPr>
        <p:sp>
          <p:nvSpPr>
            <p:cNvPr id="16394" name="TextBox 11"/>
            <p:cNvSpPr txBox="1">
              <a:spLocks noChangeArrowheads="1"/>
            </p:cNvSpPr>
            <p:nvPr/>
          </p:nvSpPr>
          <p:spPr bwMode="auto">
            <a:xfrm>
              <a:off x="6369066" y="979195"/>
              <a:ext cx="950693"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a:solidFill>
                    <a:schemeClr val="bg1"/>
                  </a:solidFill>
                  <a:latin typeface="微软雅黑" panose="020B0503020204020204" pitchFamily="34" charset="-122"/>
                  <a:ea typeface="微软雅黑" panose="020B0503020204020204" pitchFamily="34" charset="-122"/>
                </a:rPr>
                <a:t>前 言</a:t>
              </a:r>
            </a:p>
          </p:txBody>
        </p:sp>
        <p:sp>
          <p:nvSpPr>
            <p:cNvPr id="16395" name="TextBox 12"/>
            <p:cNvSpPr txBox="1">
              <a:spLocks noChangeArrowheads="1"/>
            </p:cNvSpPr>
            <p:nvPr/>
          </p:nvSpPr>
          <p:spPr bwMode="auto">
            <a:xfrm>
              <a:off x="6369066" y="1347613"/>
              <a:ext cx="965907"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a:solidFill>
                    <a:schemeClr val="bg1"/>
                  </a:solidFill>
                  <a:latin typeface="微软雅黑" panose="020B0503020204020204" pitchFamily="34" charset="-122"/>
                  <a:ea typeface="微软雅黑" panose="020B0503020204020204" pitchFamily="34" charset="-122"/>
                </a:rPr>
                <a:t>FOREWORD</a:t>
              </a:r>
              <a:endParaRPr lang="zh-CN" altLang="en-US" sz="120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7369894" y="2100213"/>
            <a:ext cx="465928" cy="465928"/>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grpSp>
      <p:grpSp>
        <p:nvGrpSpPr>
          <p:cNvPr id="17" name="组合 16"/>
          <p:cNvGrpSpPr/>
          <p:nvPr/>
        </p:nvGrpSpPr>
        <p:grpSpPr>
          <a:xfrm>
            <a:off x="9484930" y="1096744"/>
            <a:ext cx="208389" cy="208389"/>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grpSp>
      <p:grpSp>
        <p:nvGrpSpPr>
          <p:cNvPr id="20" name="组合 19"/>
          <p:cNvGrpSpPr/>
          <p:nvPr/>
        </p:nvGrpSpPr>
        <p:grpSpPr>
          <a:xfrm>
            <a:off x="9693320" y="1316141"/>
            <a:ext cx="277920" cy="27792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C00000"/>
                </a:solidFill>
                <a:ea typeface="微软雅黑" panose="020B0503020204020204" pitchFamily="34" charset="-122"/>
              </a:endParaRPr>
            </a:p>
          </p:txBody>
        </p:sp>
      </p:grpSp>
      <p:sp>
        <p:nvSpPr>
          <p:cNvPr id="36" name="TextBox 35"/>
          <p:cNvSpPr txBox="1">
            <a:spLocks noChangeArrowheads="1"/>
          </p:cNvSpPr>
          <p:nvPr/>
        </p:nvSpPr>
        <p:spPr bwMode="auto">
          <a:xfrm>
            <a:off x="2205038" y="7889875"/>
            <a:ext cx="107791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478" tIns="40740" rIns="81478" bIns="4074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t>延迟符</a:t>
            </a: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000" fill="hold"/>
                                        <p:tgtEl>
                                          <p:spTgt spid="14"/>
                                        </p:tgtEl>
                                        <p:attrNameLst>
                                          <p:attrName>ppt_x</p:attrName>
                                        </p:attrNameLst>
                                      </p:cBhvr>
                                      <p:tavLst>
                                        <p:tav tm="0">
                                          <p:val>
                                            <p:strVal val="1+#ppt_w/2"/>
                                          </p:val>
                                        </p:tav>
                                        <p:tav tm="100000">
                                          <p:val>
                                            <p:strVal val="#ppt_x"/>
                                          </p:val>
                                        </p:tav>
                                      </p:tavLst>
                                    </p:anim>
                                    <p:anim calcmode="lin" valueType="num">
                                      <p:cBhvr>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2000" fill="hold"/>
                                        <p:tgtEl>
                                          <p:spTgt spid="17"/>
                                        </p:tgtEl>
                                        <p:attrNameLst>
                                          <p:attrName>ppt_x</p:attrName>
                                        </p:attrNameLst>
                                      </p:cBhvr>
                                      <p:tavLst>
                                        <p:tav tm="0">
                                          <p:val>
                                            <p:strVal val="1+#ppt_w/2"/>
                                          </p:val>
                                        </p:tav>
                                        <p:tav tm="100000">
                                          <p:val>
                                            <p:strVal val="#ppt_x"/>
                                          </p:val>
                                        </p:tav>
                                      </p:tavLst>
                                    </p:anim>
                                    <p:anim calcmode="lin" valueType="num">
                                      <p:cBhvr>
                                        <p:cTn id="12" dur="2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3" accel="3500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000" fill="hold"/>
                                        <p:tgtEl>
                                          <p:spTgt spid="20"/>
                                        </p:tgtEl>
                                        <p:attrNameLst>
                                          <p:attrName>ppt_x</p:attrName>
                                        </p:attrNameLst>
                                      </p:cBhvr>
                                      <p:tavLst>
                                        <p:tav tm="0">
                                          <p:val>
                                            <p:strVal val="1+#ppt_w/2"/>
                                          </p:val>
                                        </p:tav>
                                        <p:tav tm="100000">
                                          <p:val>
                                            <p:strVal val="#ppt_x"/>
                                          </p:val>
                                        </p:tav>
                                      </p:tavLst>
                                    </p:anim>
                                    <p:anim calcmode="lin" valueType="num">
                                      <p:cBhvr>
                                        <p:cTn id="16" dur="20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accel="35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2000" fill="hold"/>
                                        <p:tgtEl>
                                          <p:spTgt spid="6"/>
                                        </p:tgtEl>
                                        <p:attrNameLst>
                                          <p:attrName>ppt_x</p:attrName>
                                        </p:attrNameLst>
                                      </p:cBhvr>
                                      <p:tavLst>
                                        <p:tav tm="0">
                                          <p:val>
                                            <p:strVal val="#ppt_x"/>
                                          </p:val>
                                        </p:tav>
                                        <p:tav tm="100000">
                                          <p:val>
                                            <p:strVal val="#ppt_x"/>
                                          </p:val>
                                        </p:tav>
                                      </p:tavLst>
                                    </p:anim>
                                    <p:anim calcmode="lin" valueType="num">
                                      <p:cBhvr>
                                        <p:cTn id="20" dur="2000" fill="hold"/>
                                        <p:tgtEl>
                                          <p:spTgt spid="6"/>
                                        </p:tgtEl>
                                        <p:attrNameLst>
                                          <p:attrName>ppt_y</p:attrName>
                                        </p:attrNameLst>
                                      </p:cBhvr>
                                      <p:tavLst>
                                        <p:tav tm="0">
                                          <p:val>
                                            <p:strVal val="0-#ppt_h/2"/>
                                          </p:val>
                                        </p:tav>
                                        <p:tav tm="100000">
                                          <p:val>
                                            <p:strVal val="#ppt_y"/>
                                          </p:val>
                                        </p:tav>
                                      </p:tavLst>
                                    </p:anim>
                                  </p:childTnLst>
                                </p:cTn>
                              </p:par>
                            </p:childTnLst>
                          </p:cTn>
                        </p:par>
                        <p:par>
                          <p:cTn id="21" fill="hold" nodeType="afterGroup">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22" presetClass="entr" presetSubtype="4" fill="hold" grpId="0" nodeType="with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Effect transition="in" filter="wipe(down)">
                                      <p:cBhvr>
                                        <p:cTn id="29" dur="500"/>
                                        <p:tgtEl>
                                          <p:spTgt spid="3"/>
                                        </p:tgtEl>
                                      </p:cBhvr>
                                    </p:animEffect>
                                  </p:childTnLst>
                                </p:cTn>
                              </p:par>
                            </p:childTnLst>
                          </p:cTn>
                        </p:par>
                        <p:par>
                          <p:cTn id="30" fill="hold" nodeType="afterGroup">
                            <p:stCondLst>
                              <p:cond delay="11250"/>
                            </p:stCondLst>
                            <p:childTnLst>
                              <p:par>
                                <p:cTn id="31" presetID="10"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9" name="Picture 3" descr="C:\Users\Administrator\Desktop\787637.png"/>
          <p:cNvPicPr>
            <a:picLocks noChangeAspect="1" noChangeArrowheads="1"/>
          </p:cNvPicPr>
          <p:nvPr/>
        </p:nvPicPr>
        <p:blipFill>
          <a:blip r:embed="rId4"/>
          <a:srcRect/>
          <a:stretch>
            <a:fillRect/>
          </a:stretch>
        </p:blipFill>
        <p:spPr bwMode="auto">
          <a:xfrm>
            <a:off x="3846513" y="1195388"/>
            <a:ext cx="3876675" cy="545623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a:grpSpLocks/>
          </p:cNvGrpSpPr>
          <p:nvPr/>
        </p:nvGrpSpPr>
        <p:grpSpPr bwMode="auto">
          <a:xfrm>
            <a:off x="5273675" y="5487988"/>
            <a:ext cx="1020763" cy="1019175"/>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32" name="椭圆 3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35" name="组合 34"/>
          <p:cNvGrpSpPr>
            <a:grpSpLocks/>
          </p:cNvGrpSpPr>
          <p:nvPr/>
        </p:nvGrpSpPr>
        <p:grpSpPr bwMode="auto">
          <a:xfrm>
            <a:off x="4264025" y="4398963"/>
            <a:ext cx="1020763" cy="1020762"/>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37" name="椭圆 3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40" name="组合 39"/>
          <p:cNvGrpSpPr>
            <a:grpSpLocks/>
          </p:cNvGrpSpPr>
          <p:nvPr/>
        </p:nvGrpSpPr>
        <p:grpSpPr bwMode="auto">
          <a:xfrm>
            <a:off x="6300788" y="3735388"/>
            <a:ext cx="1019175" cy="1019175"/>
            <a:chOff x="3832873" y="2297208"/>
            <a:chExt cx="1516550" cy="1516550"/>
          </a:xfrm>
        </p:grpSpPr>
        <p:grpSp>
          <p:nvGrpSpPr>
            <p:cNvPr id="41"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42" name="椭圆 4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45" name="组合 44"/>
          <p:cNvGrpSpPr>
            <a:grpSpLocks/>
          </p:cNvGrpSpPr>
          <p:nvPr/>
        </p:nvGrpSpPr>
        <p:grpSpPr bwMode="auto">
          <a:xfrm>
            <a:off x="4264025" y="3103563"/>
            <a:ext cx="1020763" cy="1020762"/>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47" name="椭圆 4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50" name="组合 49"/>
          <p:cNvGrpSpPr>
            <a:grpSpLocks/>
          </p:cNvGrpSpPr>
          <p:nvPr/>
        </p:nvGrpSpPr>
        <p:grpSpPr bwMode="auto">
          <a:xfrm>
            <a:off x="6300788" y="2424113"/>
            <a:ext cx="1019175" cy="1019175"/>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52" name="椭圆 5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55" name="组合 54"/>
          <p:cNvGrpSpPr>
            <a:grpSpLocks/>
          </p:cNvGrpSpPr>
          <p:nvPr/>
        </p:nvGrpSpPr>
        <p:grpSpPr bwMode="auto">
          <a:xfrm>
            <a:off x="5273675" y="1296988"/>
            <a:ext cx="1020763" cy="1019175"/>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Text" lastClr="000000"/>
                  </a:solidFill>
                  <a:latin typeface="Calibri" panose="020F0502020204030204"/>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Calibri" panose="020F0502020204030204"/>
                </a:endParaRPr>
              </a:p>
            </p:txBody>
          </p:sp>
        </p:grpSp>
        <p:sp>
          <p:nvSpPr>
            <p:cNvPr id="57" name="椭圆 5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grpSp>
        <p:nvGrpSpPr>
          <p:cNvPr id="60" name="Group 34"/>
          <p:cNvGrpSpPr/>
          <p:nvPr/>
        </p:nvGrpSpPr>
        <p:grpSpPr>
          <a:xfrm>
            <a:off x="5596132" y="1580123"/>
            <a:ext cx="399326" cy="324941"/>
            <a:chOff x="1550139" y="1314466"/>
            <a:chExt cx="509139" cy="414300"/>
          </a:xfrm>
          <a:solidFill>
            <a:schemeClr val="bg1"/>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62"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grpSp>
      <p:sp>
        <p:nvSpPr>
          <p:cNvPr id="64" name="矩形 3"/>
          <p:cNvSpPr>
            <a:spLocks noChangeArrowheads="1"/>
          </p:cNvSpPr>
          <p:nvPr/>
        </p:nvSpPr>
        <p:spPr bwMode="auto">
          <a:xfrm>
            <a:off x="6486525" y="1608138"/>
            <a:ext cx="944563"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阶段一</a:t>
            </a:r>
          </a:p>
        </p:txBody>
      </p:sp>
      <p:sp>
        <p:nvSpPr>
          <p:cNvPr id="65" name="文本框 13"/>
          <p:cNvSpPr txBox="1">
            <a:spLocks noChangeArrowheads="1"/>
          </p:cNvSpPr>
          <p:nvPr/>
        </p:nvSpPr>
        <p:spPr bwMode="auto">
          <a:xfrm>
            <a:off x="7621588" y="1411288"/>
            <a:ext cx="3251200"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sp>
        <p:nvSpPr>
          <p:cNvPr id="66" name="矩形 3"/>
          <p:cNvSpPr>
            <a:spLocks noChangeArrowheads="1"/>
          </p:cNvSpPr>
          <p:nvPr/>
        </p:nvSpPr>
        <p:spPr bwMode="auto">
          <a:xfrm>
            <a:off x="7629525" y="2414588"/>
            <a:ext cx="944563"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阶段二</a:t>
            </a:r>
          </a:p>
        </p:txBody>
      </p:sp>
      <p:sp>
        <p:nvSpPr>
          <p:cNvPr id="67" name="文本框 13"/>
          <p:cNvSpPr txBox="1">
            <a:spLocks noChangeArrowheads="1"/>
          </p:cNvSpPr>
          <p:nvPr/>
        </p:nvSpPr>
        <p:spPr bwMode="auto">
          <a:xfrm>
            <a:off x="7621588" y="2820988"/>
            <a:ext cx="3251200"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sp>
        <p:nvSpPr>
          <p:cNvPr id="68" name="Freeform 20"/>
          <p:cNvSpPr>
            <a:spLocks noEditPoints="1" noChangeArrowheads="1"/>
          </p:cNvSpPr>
          <p:nvPr/>
        </p:nvSpPr>
        <p:spPr bwMode="auto">
          <a:xfrm>
            <a:off x="6600825" y="2787650"/>
            <a:ext cx="398463" cy="269875"/>
          </a:xfrm>
          <a:custGeom>
            <a:avLst/>
            <a:gdLst>
              <a:gd name="T0" fmla="*/ 342627 w 157"/>
              <a:gd name="T1" fmla="*/ 116021 h 107"/>
              <a:gd name="T2" fmla="*/ 345165 w 157"/>
              <a:gd name="T3" fmla="*/ 93321 h 107"/>
              <a:gd name="T4" fmla="*/ 251260 w 157"/>
              <a:gd name="T5" fmla="*/ 0 h 107"/>
              <a:gd name="T6" fmla="*/ 185273 w 157"/>
              <a:gd name="T7" fmla="*/ 45400 h 107"/>
              <a:gd name="T8" fmla="*/ 114209 w 157"/>
              <a:gd name="T9" fmla="*/ 20178 h 107"/>
              <a:gd name="T10" fmla="*/ 48222 w 157"/>
              <a:gd name="T11" fmla="*/ 100888 h 107"/>
              <a:gd name="T12" fmla="*/ 50760 w 157"/>
              <a:gd name="T13" fmla="*/ 118543 h 107"/>
              <a:gd name="T14" fmla="*/ 0 w 157"/>
              <a:gd name="T15" fmla="*/ 191687 h 107"/>
              <a:gd name="T16" fmla="*/ 78677 w 157"/>
              <a:gd name="T17" fmla="*/ 269875 h 107"/>
              <a:gd name="T18" fmla="*/ 319786 w 157"/>
              <a:gd name="T19" fmla="*/ 269875 h 107"/>
              <a:gd name="T20" fmla="*/ 398463 w 157"/>
              <a:gd name="T21" fmla="*/ 191687 h 107"/>
              <a:gd name="T22" fmla="*/ 342627 w 157"/>
              <a:gd name="T23" fmla="*/ 116021 h 107"/>
              <a:gd name="T24" fmla="*/ 304558 w 157"/>
              <a:gd name="T25" fmla="*/ 252220 h 107"/>
              <a:gd name="T26" fmla="*/ 200500 w 157"/>
              <a:gd name="T27" fmla="*/ 252220 h 107"/>
              <a:gd name="T28" fmla="*/ 261412 w 157"/>
              <a:gd name="T29" fmla="*/ 189165 h 107"/>
              <a:gd name="T30" fmla="*/ 258874 w 157"/>
              <a:gd name="T31" fmla="*/ 181598 h 107"/>
              <a:gd name="T32" fmla="*/ 233494 w 157"/>
              <a:gd name="T33" fmla="*/ 181598 h 107"/>
              <a:gd name="T34" fmla="*/ 233494 w 157"/>
              <a:gd name="T35" fmla="*/ 171509 h 107"/>
              <a:gd name="T36" fmla="*/ 233494 w 157"/>
              <a:gd name="T37" fmla="*/ 93321 h 107"/>
              <a:gd name="T38" fmla="*/ 228418 w 157"/>
              <a:gd name="T39" fmla="*/ 90799 h 107"/>
              <a:gd name="T40" fmla="*/ 162431 w 157"/>
              <a:gd name="T41" fmla="*/ 90799 h 107"/>
              <a:gd name="T42" fmla="*/ 157355 w 157"/>
              <a:gd name="T43" fmla="*/ 95843 h 107"/>
              <a:gd name="T44" fmla="*/ 157355 w 157"/>
              <a:gd name="T45" fmla="*/ 171509 h 107"/>
              <a:gd name="T46" fmla="*/ 157355 w 157"/>
              <a:gd name="T47" fmla="*/ 184120 h 107"/>
              <a:gd name="T48" fmla="*/ 129437 w 157"/>
              <a:gd name="T49" fmla="*/ 184120 h 107"/>
              <a:gd name="T50" fmla="*/ 126899 w 157"/>
              <a:gd name="T51" fmla="*/ 191687 h 107"/>
              <a:gd name="T52" fmla="*/ 190349 w 157"/>
              <a:gd name="T53" fmla="*/ 252220 h 107"/>
              <a:gd name="T54" fmla="*/ 96443 w 157"/>
              <a:gd name="T55" fmla="*/ 252220 h 107"/>
              <a:gd name="T56" fmla="*/ 27918 w 157"/>
              <a:gd name="T57" fmla="*/ 186643 h 107"/>
              <a:gd name="T58" fmla="*/ 73601 w 157"/>
              <a:gd name="T59" fmla="*/ 126110 h 107"/>
              <a:gd name="T60" fmla="*/ 71063 w 157"/>
              <a:gd name="T61" fmla="*/ 110977 h 107"/>
              <a:gd name="T62" fmla="*/ 126899 w 157"/>
              <a:gd name="T63" fmla="*/ 42877 h 107"/>
              <a:gd name="T64" fmla="*/ 187811 w 157"/>
              <a:gd name="T65" fmla="*/ 73144 h 107"/>
              <a:gd name="T66" fmla="*/ 246184 w 157"/>
              <a:gd name="T67" fmla="*/ 27744 h 107"/>
              <a:gd name="T68" fmla="*/ 324862 w 157"/>
              <a:gd name="T69" fmla="*/ 105932 h 107"/>
              <a:gd name="T70" fmla="*/ 322324 w 157"/>
              <a:gd name="T71" fmla="*/ 126110 h 107"/>
              <a:gd name="T72" fmla="*/ 373083 w 157"/>
              <a:gd name="T73" fmla="*/ 186643 h 107"/>
              <a:gd name="T74" fmla="*/ 304558 w 157"/>
              <a:gd name="T75" fmla="*/ 252220 h 1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矩形 3"/>
          <p:cNvSpPr>
            <a:spLocks noChangeArrowheads="1"/>
          </p:cNvSpPr>
          <p:nvPr/>
        </p:nvSpPr>
        <p:spPr bwMode="auto">
          <a:xfrm>
            <a:off x="2933700" y="2922588"/>
            <a:ext cx="944563"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阶段三</a:t>
            </a:r>
          </a:p>
        </p:txBody>
      </p:sp>
      <p:sp>
        <p:nvSpPr>
          <p:cNvPr id="70" name="文本框 13"/>
          <p:cNvSpPr txBox="1">
            <a:spLocks noChangeArrowheads="1"/>
          </p:cNvSpPr>
          <p:nvPr/>
        </p:nvSpPr>
        <p:spPr bwMode="auto">
          <a:xfrm>
            <a:off x="915988" y="3314700"/>
            <a:ext cx="3111500"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71" name="Group 20"/>
          <p:cNvGrpSpPr/>
          <p:nvPr/>
        </p:nvGrpSpPr>
        <p:grpSpPr>
          <a:xfrm>
            <a:off x="4557956" y="3449720"/>
            <a:ext cx="412551" cy="285750"/>
            <a:chOff x="7416800" y="1122363"/>
            <a:chExt cx="366713" cy="254000"/>
          </a:xfrm>
          <a:solidFill>
            <a:schemeClr val="bg1"/>
          </a:solidFill>
        </p:grpSpPr>
        <p:sp>
          <p:nvSpPr>
            <p:cNvPr id="7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7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grpSp>
      <p:sp>
        <p:nvSpPr>
          <p:cNvPr id="74" name="矩形 3"/>
          <p:cNvSpPr>
            <a:spLocks noChangeArrowheads="1"/>
          </p:cNvSpPr>
          <p:nvPr/>
        </p:nvSpPr>
        <p:spPr bwMode="auto">
          <a:xfrm>
            <a:off x="7621588" y="3735388"/>
            <a:ext cx="944562"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阶段四</a:t>
            </a:r>
          </a:p>
        </p:txBody>
      </p:sp>
      <p:sp>
        <p:nvSpPr>
          <p:cNvPr id="75" name="文本框 13"/>
          <p:cNvSpPr txBox="1">
            <a:spLocks noChangeArrowheads="1"/>
          </p:cNvSpPr>
          <p:nvPr/>
        </p:nvSpPr>
        <p:spPr bwMode="auto">
          <a:xfrm>
            <a:off x="7621588" y="4124325"/>
            <a:ext cx="3251200"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76" name="组合 75"/>
          <p:cNvGrpSpPr/>
          <p:nvPr/>
        </p:nvGrpSpPr>
        <p:grpSpPr>
          <a:xfrm>
            <a:off x="6603001" y="3999687"/>
            <a:ext cx="422291" cy="403672"/>
            <a:chOff x="3294063" y="754063"/>
            <a:chExt cx="5600701" cy="5353051"/>
          </a:xfrm>
          <a:solidFill>
            <a:schemeClr val="bg1"/>
          </a:solidFill>
        </p:grpSpPr>
        <p:sp>
          <p:nvSpPr>
            <p:cNvPr id="77"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78"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7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0"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1"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2"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3"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4"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5"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6"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sp>
          <p:nvSpPr>
            <p:cNvPr id="87"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684530" eaLnBrk="1" fontAlgn="auto" hangingPunct="1">
                <a:spcBef>
                  <a:spcPts val="0"/>
                </a:spcBef>
                <a:spcAft>
                  <a:spcPts val="0"/>
                </a:spcAft>
                <a:buFont typeface="Arial" panose="020B0604020202020204" pitchFamily="34" charset="0"/>
                <a:buNone/>
                <a:defRPr/>
              </a:pPr>
              <a:endParaRPr lang="zh-CN" altLang="en-US" sz="1865" noProof="1">
                <a:solidFill>
                  <a:prstClr val="black"/>
                </a:solidFill>
                <a:latin typeface="Calibri" panose="020F0502020204030204"/>
              </a:endParaRPr>
            </a:p>
          </p:txBody>
        </p:sp>
      </p:grpSp>
      <p:sp>
        <p:nvSpPr>
          <p:cNvPr id="88" name="矩形 3"/>
          <p:cNvSpPr>
            <a:spLocks noChangeArrowheads="1"/>
          </p:cNvSpPr>
          <p:nvPr/>
        </p:nvSpPr>
        <p:spPr bwMode="auto">
          <a:xfrm>
            <a:off x="2933700" y="4471988"/>
            <a:ext cx="944563"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阶段五</a:t>
            </a:r>
          </a:p>
        </p:txBody>
      </p:sp>
      <p:sp>
        <p:nvSpPr>
          <p:cNvPr id="89" name="文本框 13"/>
          <p:cNvSpPr txBox="1">
            <a:spLocks noChangeArrowheads="1"/>
          </p:cNvSpPr>
          <p:nvPr/>
        </p:nvSpPr>
        <p:spPr bwMode="auto">
          <a:xfrm>
            <a:off x="915988" y="4826000"/>
            <a:ext cx="3111500"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90" name="Group 23"/>
          <p:cNvGrpSpPr/>
          <p:nvPr/>
        </p:nvGrpSpPr>
        <p:grpSpPr>
          <a:xfrm>
            <a:off x="4636861" y="4750859"/>
            <a:ext cx="342594" cy="298670"/>
            <a:chOff x="7540014" y="4306907"/>
            <a:chExt cx="389342" cy="339426"/>
          </a:xfrm>
          <a:solidFill>
            <a:schemeClr val="bg1"/>
          </a:solidFill>
        </p:grpSpPr>
        <p:sp>
          <p:nvSpPr>
            <p:cNvPr id="91"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2"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3"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4"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5"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6"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7"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9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10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10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grpSp>
      <p:sp>
        <p:nvSpPr>
          <p:cNvPr id="102" name="矩形 3"/>
          <p:cNvSpPr>
            <a:spLocks noChangeArrowheads="1"/>
          </p:cNvSpPr>
          <p:nvPr/>
        </p:nvSpPr>
        <p:spPr bwMode="auto">
          <a:xfrm>
            <a:off x="6486525" y="5762625"/>
            <a:ext cx="944563"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2" rIns="91442" bIns="45722">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阶段六</a:t>
            </a:r>
          </a:p>
        </p:txBody>
      </p:sp>
      <p:sp>
        <p:nvSpPr>
          <p:cNvPr id="103" name="文本框 13"/>
          <p:cNvSpPr txBox="1">
            <a:spLocks noChangeArrowheads="1"/>
          </p:cNvSpPr>
          <p:nvPr/>
        </p:nvSpPr>
        <p:spPr bwMode="auto">
          <a:xfrm>
            <a:off x="7621588" y="5565775"/>
            <a:ext cx="3251200"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5" tIns="43881" rIns="87765" bIns="43881">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2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104" name="Group 9"/>
          <p:cNvGrpSpPr/>
          <p:nvPr/>
        </p:nvGrpSpPr>
        <p:grpSpPr>
          <a:xfrm>
            <a:off x="5591915" y="5877895"/>
            <a:ext cx="384811" cy="285346"/>
            <a:chOff x="4572000" y="3414713"/>
            <a:chExt cx="374651" cy="277813"/>
          </a:xfrm>
          <a:solidFill>
            <a:schemeClr val="bg1"/>
          </a:solidFill>
        </p:grpSpPr>
        <p:sp>
          <p:nvSpPr>
            <p:cNvPr id="10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sp>
          <p:nvSpPr>
            <p:cNvPr id="10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en-US" sz="2400" noProof="1"/>
            </a:p>
          </p:txBody>
        </p:sp>
      </p:grpSp>
      <p:sp>
        <p:nvSpPr>
          <p:cNvPr id="107" name="TextBox 106"/>
          <p:cNvSpPr txBox="1">
            <a:spLocks noChangeArrowheads="1"/>
          </p:cNvSpPr>
          <p:nvPr/>
        </p:nvSpPr>
        <p:spPr bwMode="auto">
          <a:xfrm>
            <a:off x="2205038" y="7889875"/>
            <a:ext cx="107791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478" tIns="40740" rIns="81478" bIns="4074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t>延迟符</a:t>
            </a:r>
          </a:p>
        </p:txBody>
      </p:sp>
      <p:sp>
        <p:nvSpPr>
          <p:cNvPr id="3"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4"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nodeType="afterGroup">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1400" fill="hold"/>
                                        <p:tgtEl>
                                          <p:spTgt spid="30"/>
                                        </p:tgtEl>
                                        <p:attrNameLst>
                                          <p:attrName>ppt_x</p:attrName>
                                        </p:attrNameLst>
                                      </p:cBhvr>
                                      <p:tavLst>
                                        <p:tav tm="0">
                                          <p:val>
                                            <p:strVal val="0-#ppt_w/2"/>
                                          </p:val>
                                        </p:tav>
                                        <p:tav tm="100000">
                                          <p:val>
                                            <p:strVal val="#ppt_x"/>
                                          </p:val>
                                        </p:tav>
                                      </p:tavLst>
                                    </p:anim>
                                    <p:anim calcmode="lin" valueType="num">
                                      <p:cBhvr>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1400" fill="hold"/>
                                        <p:tgtEl>
                                          <p:spTgt spid="35"/>
                                        </p:tgtEl>
                                        <p:attrNameLst>
                                          <p:attrName>ppt_x</p:attrName>
                                        </p:attrNameLst>
                                      </p:cBhvr>
                                      <p:tavLst>
                                        <p:tav tm="0">
                                          <p:val>
                                            <p:strVal val="1+#ppt_w/2"/>
                                          </p:val>
                                        </p:tav>
                                        <p:tav tm="100000">
                                          <p:val>
                                            <p:strVal val="#ppt_x"/>
                                          </p:val>
                                        </p:tav>
                                      </p:tavLst>
                                    </p:anim>
                                    <p:anim calcmode="lin" valueType="num">
                                      <p:cBhvr>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1400" fill="hold"/>
                                        <p:tgtEl>
                                          <p:spTgt spid="45"/>
                                        </p:tgtEl>
                                        <p:attrNameLst>
                                          <p:attrName>ppt_x</p:attrName>
                                        </p:attrNameLst>
                                      </p:cBhvr>
                                      <p:tavLst>
                                        <p:tav tm="0">
                                          <p:val>
                                            <p:strVal val="1+#ppt_w/2"/>
                                          </p:val>
                                        </p:tav>
                                        <p:tav tm="100000">
                                          <p:val>
                                            <p:strVal val="#ppt_x"/>
                                          </p:val>
                                        </p:tav>
                                      </p:tavLst>
                                    </p:anim>
                                    <p:anim calcmode="lin" valueType="num">
                                      <p:cBhvr>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p:cTn id="23" dur="1400" fill="hold"/>
                                        <p:tgtEl>
                                          <p:spTgt spid="50"/>
                                        </p:tgtEl>
                                        <p:attrNameLst>
                                          <p:attrName>ppt_x</p:attrName>
                                        </p:attrNameLst>
                                      </p:cBhvr>
                                      <p:tavLst>
                                        <p:tav tm="0">
                                          <p:val>
                                            <p:strVal val="0-#ppt_w/2"/>
                                          </p:val>
                                        </p:tav>
                                        <p:tav tm="100000">
                                          <p:val>
                                            <p:strVal val="#ppt_x"/>
                                          </p:val>
                                        </p:tav>
                                      </p:tavLst>
                                    </p:anim>
                                    <p:anim calcmode="lin" valueType="num">
                                      <p:cBhvr>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1400" fill="hold"/>
                                        <p:tgtEl>
                                          <p:spTgt spid="55"/>
                                        </p:tgtEl>
                                        <p:attrNameLst>
                                          <p:attrName>ppt_x</p:attrName>
                                        </p:attrNameLst>
                                      </p:cBhvr>
                                      <p:tavLst>
                                        <p:tav tm="0">
                                          <p:val>
                                            <p:strVal val="1+#ppt_w/2"/>
                                          </p:val>
                                        </p:tav>
                                        <p:tav tm="100000">
                                          <p:val>
                                            <p:strVal val="#ppt_x"/>
                                          </p:val>
                                        </p:tav>
                                      </p:tavLst>
                                    </p:anim>
                                    <p:anim calcmode="lin" valueType="num">
                                      <p:cBhvr>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1400" fill="hold"/>
                                        <p:tgtEl>
                                          <p:spTgt spid="40"/>
                                        </p:tgtEl>
                                        <p:attrNameLst>
                                          <p:attrName>ppt_x</p:attrName>
                                        </p:attrNameLst>
                                      </p:cBhvr>
                                      <p:tavLst>
                                        <p:tav tm="0">
                                          <p:val>
                                            <p:strVal val="0-#ppt_w/2"/>
                                          </p:val>
                                        </p:tav>
                                        <p:tav tm="100000">
                                          <p:val>
                                            <p:strVal val="#ppt_x"/>
                                          </p:val>
                                        </p:tav>
                                      </p:tavLst>
                                    </p:anim>
                                    <p:anim calcmode="lin" valueType="num">
                                      <p:cBhvr>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nodeType="afterGroup">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nodeType="afterGroup">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nodeType="afterGroup">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nodeType="afterGroup">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nodeType="afterGroup">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nodeType="afterGroup">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nodeType="afterGroup">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nodeType="afterGroup">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nodeType="afterGroup">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nodeType="afterGroup">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nodeType="afterGroup">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nodeType="afterGroup">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a:grpSpLocks/>
          </p:cNvGrpSpPr>
          <p:nvPr/>
        </p:nvGrpSpPr>
        <p:grpSpPr bwMode="auto">
          <a:xfrm>
            <a:off x="4289425" y="2101850"/>
            <a:ext cx="1801813" cy="1595438"/>
            <a:chOff x="1572165" y="1993205"/>
            <a:chExt cx="1962102" cy="1738992"/>
          </a:xfrm>
        </p:grpSpPr>
        <p:sp>
          <p:nvSpPr>
            <p:cNvPr id="5"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sp>
          <p:nvSpPr>
            <p:cNvPr id="6"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grpSp>
      <p:grpSp>
        <p:nvGrpSpPr>
          <p:cNvPr id="7" name="组合 6"/>
          <p:cNvGrpSpPr>
            <a:grpSpLocks/>
          </p:cNvGrpSpPr>
          <p:nvPr/>
        </p:nvGrpSpPr>
        <p:grpSpPr bwMode="auto">
          <a:xfrm>
            <a:off x="4289425" y="3790950"/>
            <a:ext cx="1801813" cy="1597025"/>
            <a:chOff x="1572165" y="1993205"/>
            <a:chExt cx="1962102" cy="1738992"/>
          </a:xfrm>
        </p:grpSpPr>
        <p:sp>
          <p:nvSpPr>
            <p:cNvPr id="8"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sp>
          <p:nvSpPr>
            <p:cNvPr id="9"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grpSp>
      <p:grpSp>
        <p:nvGrpSpPr>
          <p:cNvPr id="10" name="组合 9"/>
          <p:cNvGrpSpPr>
            <a:grpSpLocks/>
          </p:cNvGrpSpPr>
          <p:nvPr/>
        </p:nvGrpSpPr>
        <p:grpSpPr bwMode="auto">
          <a:xfrm>
            <a:off x="5764213" y="2946400"/>
            <a:ext cx="1801812" cy="1597025"/>
            <a:chOff x="1572165" y="1993205"/>
            <a:chExt cx="1962102" cy="1738992"/>
          </a:xfrm>
        </p:grpSpPr>
        <p:sp>
          <p:nvSpPr>
            <p:cNvPr id="11"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sp>
          <p:nvSpPr>
            <p:cNvPr id="12"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sym typeface="Arial" panose="020B0604020202020204" pitchFamily="34" charset="0"/>
              </a:endParaRPr>
            </a:p>
          </p:txBody>
        </p:sp>
      </p:grpSp>
      <p:grpSp>
        <p:nvGrpSpPr>
          <p:cNvPr id="13" name="组合 12"/>
          <p:cNvGrpSpPr/>
          <p:nvPr/>
        </p:nvGrpSpPr>
        <p:grpSpPr>
          <a:xfrm>
            <a:off x="4914533" y="2662680"/>
            <a:ext cx="550818" cy="473832"/>
            <a:chOff x="3787022" y="1797643"/>
            <a:chExt cx="550817" cy="473832"/>
          </a:xfrm>
          <a:solidFill>
            <a:schemeClr val="accent1"/>
          </a:solidFill>
        </p:grpSpPr>
        <p:sp>
          <p:nvSpPr>
            <p:cNvPr id="14"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15"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16"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17"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18"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19"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0"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1"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2"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grpSp>
        <p:nvGrpSpPr>
          <p:cNvPr id="23" name="组合 22"/>
          <p:cNvGrpSpPr/>
          <p:nvPr/>
        </p:nvGrpSpPr>
        <p:grpSpPr>
          <a:xfrm>
            <a:off x="6453429" y="3570816"/>
            <a:ext cx="535639" cy="348055"/>
            <a:chOff x="7058307" y="1859447"/>
            <a:chExt cx="535637" cy="348055"/>
          </a:xfrm>
          <a:solidFill>
            <a:schemeClr val="accent2"/>
          </a:solidFill>
        </p:grpSpPr>
        <p:sp>
          <p:nvSpPr>
            <p:cNvPr id="24"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5"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6"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7"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8"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29"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0"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grpSp>
        <p:nvGrpSpPr>
          <p:cNvPr id="31" name="组合 30"/>
          <p:cNvGrpSpPr/>
          <p:nvPr/>
        </p:nvGrpSpPr>
        <p:grpSpPr>
          <a:xfrm>
            <a:off x="4953568" y="4398227"/>
            <a:ext cx="535637" cy="394676"/>
            <a:chOff x="5958843" y="1820413"/>
            <a:chExt cx="535637" cy="394680"/>
          </a:xfrm>
          <a:solidFill>
            <a:schemeClr val="accent3"/>
          </a:solidFill>
        </p:grpSpPr>
        <p:sp>
          <p:nvSpPr>
            <p:cNvPr id="32"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3"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grpSp>
        <p:nvGrpSpPr>
          <p:cNvPr id="34" name="组合 33"/>
          <p:cNvGrpSpPr>
            <a:grpSpLocks/>
          </p:cNvGrpSpPr>
          <p:nvPr/>
        </p:nvGrpSpPr>
        <p:grpSpPr bwMode="auto">
          <a:xfrm>
            <a:off x="1223963" y="1808163"/>
            <a:ext cx="2374900" cy="1128712"/>
            <a:chOff x="1224476" y="2024080"/>
            <a:chExt cx="2374072" cy="1128684"/>
          </a:xfrm>
        </p:grpSpPr>
        <p:grpSp>
          <p:nvGrpSpPr>
            <p:cNvPr id="55321" name="组合 34"/>
            <p:cNvGrpSpPr>
              <a:grpSpLocks/>
            </p:cNvGrpSpPr>
            <p:nvPr/>
          </p:nvGrpSpPr>
          <p:grpSpPr bwMode="auto">
            <a:xfrm>
              <a:off x="1224476" y="2395944"/>
              <a:ext cx="2349786" cy="756820"/>
              <a:chOff x="1690972" y="2476067"/>
              <a:chExt cx="2349786" cy="756820"/>
            </a:xfrm>
          </p:grpSpPr>
          <p:sp>
            <p:nvSpPr>
              <p:cNvPr id="55323" name="文本框 36"/>
              <p:cNvSpPr txBox="1">
                <a:spLocks noChangeArrowheads="1"/>
              </p:cNvSpPr>
              <p:nvPr/>
            </p:nvSpPr>
            <p:spPr bwMode="auto">
              <a:xfrm>
                <a:off x="1787319" y="2684247"/>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38" name="文本框 37"/>
              <p:cNvSpPr txBox="1"/>
              <p:nvPr/>
            </p:nvSpPr>
            <p:spPr bwMode="auto">
              <a:xfrm>
                <a:off x="1690972" y="2475669"/>
                <a:ext cx="2350267" cy="304792"/>
              </a:xfrm>
              <a:prstGeom prst="rect">
                <a:avLst/>
              </a:prstGeom>
              <a:noFill/>
            </p:spPr>
            <p:txBody>
              <a:bodyPr>
                <a:spAutoFit/>
              </a:bodyPr>
              <a:lstStyle/>
              <a:p>
                <a:pPr algn="r" eaLnBrk="1" fontAlgn="auto" hangingPunct="1">
                  <a:buFont typeface="Arial" panose="020B0604020202020204" pitchFamily="34" charset="0"/>
                  <a:buNone/>
                  <a:defRPr/>
                </a:pPr>
                <a:r>
                  <a:rPr lang="zh-CN" altLang="en-US" sz="1400" spc="75" noProof="1">
                    <a:solidFill>
                      <a:schemeClr val="tx1">
                        <a:lumMod val="65000"/>
                        <a:lumOff val="35000"/>
                      </a:schemeClr>
                    </a:solidFill>
                    <a:latin typeface="+mj-ea"/>
                    <a:ea typeface="+mj-ea"/>
                  </a:rPr>
                  <a:t>在此添加标题</a:t>
                </a:r>
              </a:p>
            </p:txBody>
          </p:sp>
        </p:grpSp>
        <p:sp>
          <p:nvSpPr>
            <p:cNvPr id="36" name="矩形 35"/>
            <p:cNvSpPr/>
            <p:nvPr/>
          </p:nvSpPr>
          <p:spPr>
            <a:xfrm>
              <a:off x="3057399" y="2024080"/>
              <a:ext cx="541149" cy="457189"/>
            </a:xfrm>
            <a:prstGeom prst="rect">
              <a:avLst/>
            </a:prstGeom>
          </p:spPr>
          <p:txBody>
            <a:bodyPr wrap="none">
              <a:spAutoFit/>
            </a:bodyPr>
            <a:lstStyle/>
            <a:p>
              <a:pPr algn="ctr" eaLnBrk="1" fontAlgn="auto" hangingPunct="1">
                <a:buFont typeface="Arial" panose="020B0604020202020204" pitchFamily="34" charset="0"/>
                <a:buNone/>
                <a:defRPr/>
              </a:pPr>
              <a:r>
                <a:rPr lang="en-US" altLang="zh-CN" sz="2400" spc="75" noProof="1">
                  <a:solidFill>
                    <a:schemeClr val="accent1"/>
                  </a:solidFill>
                  <a:latin typeface="+mj-ea"/>
                  <a:ea typeface="+mj-ea"/>
                </a:rPr>
                <a:t>01</a:t>
              </a:r>
              <a:endParaRPr lang="zh-CN" altLang="en-US" sz="2400" noProof="1">
                <a:solidFill>
                  <a:schemeClr val="accent1"/>
                </a:solidFill>
                <a:latin typeface="+mj-ea"/>
                <a:ea typeface="+mj-ea"/>
              </a:endParaRPr>
            </a:p>
          </p:txBody>
        </p:sp>
      </p:grpSp>
      <p:grpSp>
        <p:nvGrpSpPr>
          <p:cNvPr id="39" name="组合 38"/>
          <p:cNvGrpSpPr>
            <a:grpSpLocks/>
          </p:cNvGrpSpPr>
          <p:nvPr/>
        </p:nvGrpSpPr>
        <p:grpSpPr bwMode="auto">
          <a:xfrm>
            <a:off x="1223963" y="3154363"/>
            <a:ext cx="2374900" cy="1128712"/>
            <a:chOff x="1224476" y="2024080"/>
            <a:chExt cx="2374074" cy="1128684"/>
          </a:xfrm>
        </p:grpSpPr>
        <p:grpSp>
          <p:nvGrpSpPr>
            <p:cNvPr id="55317" name="组合 39"/>
            <p:cNvGrpSpPr>
              <a:grpSpLocks/>
            </p:cNvGrpSpPr>
            <p:nvPr/>
          </p:nvGrpSpPr>
          <p:grpSpPr bwMode="auto">
            <a:xfrm>
              <a:off x="1224476" y="2395944"/>
              <a:ext cx="2349786" cy="756820"/>
              <a:chOff x="1690972" y="2476067"/>
              <a:chExt cx="2349786" cy="756820"/>
            </a:xfrm>
          </p:grpSpPr>
          <p:sp>
            <p:nvSpPr>
              <p:cNvPr id="55319" name="文本框 41"/>
              <p:cNvSpPr txBox="1">
                <a:spLocks noChangeArrowheads="1"/>
              </p:cNvSpPr>
              <p:nvPr/>
            </p:nvSpPr>
            <p:spPr bwMode="auto">
              <a:xfrm>
                <a:off x="1787319" y="2684247"/>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43" name="文本框 42"/>
              <p:cNvSpPr txBox="1"/>
              <p:nvPr/>
            </p:nvSpPr>
            <p:spPr bwMode="auto">
              <a:xfrm>
                <a:off x="1690972" y="2475669"/>
                <a:ext cx="2350269" cy="304792"/>
              </a:xfrm>
              <a:prstGeom prst="rect">
                <a:avLst/>
              </a:prstGeom>
              <a:noFill/>
            </p:spPr>
            <p:txBody>
              <a:bodyPr>
                <a:spAutoFit/>
              </a:bodyPr>
              <a:lstStyle/>
              <a:p>
                <a:pPr algn="r" eaLnBrk="1" fontAlgn="auto" hangingPunct="1">
                  <a:buFont typeface="Arial" panose="020B0604020202020204" pitchFamily="34" charset="0"/>
                  <a:buNone/>
                  <a:defRPr/>
                </a:pPr>
                <a:r>
                  <a:rPr lang="zh-CN" altLang="en-US" sz="1400" spc="75" noProof="1">
                    <a:solidFill>
                      <a:schemeClr val="tx1">
                        <a:lumMod val="65000"/>
                        <a:lumOff val="35000"/>
                      </a:schemeClr>
                    </a:solidFill>
                    <a:latin typeface="+mj-ea"/>
                    <a:ea typeface="+mj-ea"/>
                  </a:rPr>
                  <a:t>在此添加标题</a:t>
                </a:r>
              </a:p>
            </p:txBody>
          </p:sp>
        </p:grpSp>
        <p:sp>
          <p:nvSpPr>
            <p:cNvPr id="41" name="矩形 40"/>
            <p:cNvSpPr/>
            <p:nvPr/>
          </p:nvSpPr>
          <p:spPr>
            <a:xfrm>
              <a:off x="3057400" y="2024080"/>
              <a:ext cx="541150" cy="457189"/>
            </a:xfrm>
            <a:prstGeom prst="rect">
              <a:avLst/>
            </a:prstGeom>
          </p:spPr>
          <p:txBody>
            <a:bodyPr wrap="none">
              <a:spAutoFit/>
            </a:bodyPr>
            <a:lstStyle/>
            <a:p>
              <a:pPr algn="ctr" eaLnBrk="1" fontAlgn="auto" hangingPunct="1">
                <a:buFont typeface="Arial" panose="020B0604020202020204" pitchFamily="34" charset="0"/>
                <a:buNone/>
                <a:defRPr/>
              </a:pPr>
              <a:r>
                <a:rPr lang="en-US" altLang="zh-CN" sz="2400" spc="75" noProof="1">
                  <a:solidFill>
                    <a:schemeClr val="accent2"/>
                  </a:solidFill>
                  <a:latin typeface="+mj-ea"/>
                  <a:ea typeface="+mj-ea"/>
                </a:rPr>
                <a:t>02</a:t>
              </a:r>
              <a:endParaRPr lang="zh-CN" altLang="en-US" sz="2400" noProof="1">
                <a:solidFill>
                  <a:schemeClr val="accent2"/>
                </a:solidFill>
                <a:latin typeface="+mj-ea"/>
                <a:ea typeface="+mj-ea"/>
              </a:endParaRPr>
            </a:p>
          </p:txBody>
        </p:sp>
      </p:grpSp>
      <p:grpSp>
        <p:nvGrpSpPr>
          <p:cNvPr id="44" name="组合 43"/>
          <p:cNvGrpSpPr>
            <a:grpSpLocks/>
          </p:cNvGrpSpPr>
          <p:nvPr/>
        </p:nvGrpSpPr>
        <p:grpSpPr bwMode="auto">
          <a:xfrm>
            <a:off x="1223963" y="4500563"/>
            <a:ext cx="2374900" cy="1128712"/>
            <a:chOff x="1224476" y="2024080"/>
            <a:chExt cx="2374072" cy="1128684"/>
          </a:xfrm>
        </p:grpSpPr>
        <p:grpSp>
          <p:nvGrpSpPr>
            <p:cNvPr id="55313" name="组合 44"/>
            <p:cNvGrpSpPr>
              <a:grpSpLocks/>
            </p:cNvGrpSpPr>
            <p:nvPr/>
          </p:nvGrpSpPr>
          <p:grpSpPr bwMode="auto">
            <a:xfrm>
              <a:off x="1224476" y="2395944"/>
              <a:ext cx="2349786" cy="756820"/>
              <a:chOff x="1690972" y="2476067"/>
              <a:chExt cx="2349786" cy="756820"/>
            </a:xfrm>
          </p:grpSpPr>
          <p:sp>
            <p:nvSpPr>
              <p:cNvPr id="55315" name="文本框 46"/>
              <p:cNvSpPr txBox="1">
                <a:spLocks noChangeArrowheads="1"/>
              </p:cNvSpPr>
              <p:nvPr/>
            </p:nvSpPr>
            <p:spPr bwMode="auto">
              <a:xfrm>
                <a:off x="1787319" y="2684247"/>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48" name="文本框 47"/>
              <p:cNvSpPr txBox="1"/>
              <p:nvPr/>
            </p:nvSpPr>
            <p:spPr bwMode="auto">
              <a:xfrm>
                <a:off x="1690972" y="2475669"/>
                <a:ext cx="2350267" cy="304792"/>
              </a:xfrm>
              <a:prstGeom prst="rect">
                <a:avLst/>
              </a:prstGeom>
              <a:noFill/>
            </p:spPr>
            <p:txBody>
              <a:bodyPr>
                <a:spAutoFit/>
              </a:bodyPr>
              <a:lstStyle/>
              <a:p>
                <a:pPr algn="r" eaLnBrk="1" fontAlgn="auto" hangingPunct="1">
                  <a:buFont typeface="Arial" panose="020B0604020202020204" pitchFamily="34" charset="0"/>
                  <a:buNone/>
                  <a:defRPr/>
                </a:pPr>
                <a:r>
                  <a:rPr lang="zh-CN" altLang="en-US" sz="1400" spc="75" noProof="1">
                    <a:solidFill>
                      <a:schemeClr val="tx1">
                        <a:lumMod val="65000"/>
                        <a:lumOff val="35000"/>
                      </a:schemeClr>
                    </a:solidFill>
                    <a:latin typeface="+mj-ea"/>
                    <a:ea typeface="+mj-ea"/>
                  </a:rPr>
                  <a:t>在此添加标题</a:t>
                </a:r>
              </a:p>
            </p:txBody>
          </p:sp>
        </p:grpSp>
        <p:sp>
          <p:nvSpPr>
            <p:cNvPr id="46" name="矩形 45"/>
            <p:cNvSpPr/>
            <p:nvPr/>
          </p:nvSpPr>
          <p:spPr>
            <a:xfrm>
              <a:off x="3057399" y="2024080"/>
              <a:ext cx="541149" cy="457189"/>
            </a:xfrm>
            <a:prstGeom prst="rect">
              <a:avLst/>
            </a:prstGeom>
          </p:spPr>
          <p:txBody>
            <a:bodyPr wrap="none">
              <a:spAutoFit/>
            </a:bodyPr>
            <a:lstStyle/>
            <a:p>
              <a:pPr algn="ctr" eaLnBrk="1" fontAlgn="auto" hangingPunct="1">
                <a:buFont typeface="Arial" panose="020B0604020202020204" pitchFamily="34" charset="0"/>
                <a:buNone/>
                <a:defRPr/>
              </a:pPr>
              <a:r>
                <a:rPr lang="en-US" altLang="zh-CN" sz="2400" spc="75" noProof="1">
                  <a:solidFill>
                    <a:schemeClr val="accent3"/>
                  </a:solidFill>
                  <a:latin typeface="+mj-ea"/>
                  <a:ea typeface="+mj-ea"/>
                </a:rPr>
                <a:t>03</a:t>
              </a:r>
              <a:endParaRPr lang="zh-CN" altLang="en-US" sz="2400" noProof="1">
                <a:solidFill>
                  <a:schemeClr val="accent3"/>
                </a:solidFill>
                <a:latin typeface="+mj-ea"/>
                <a:ea typeface="+mj-ea"/>
              </a:endParaRPr>
            </a:p>
          </p:txBody>
        </p:sp>
      </p:grpSp>
      <p:sp>
        <p:nvSpPr>
          <p:cNvPr id="49" name="文本框 48"/>
          <p:cNvSpPr txBox="1">
            <a:spLocks noChangeArrowheads="1"/>
          </p:cNvSpPr>
          <p:nvPr/>
        </p:nvSpPr>
        <p:spPr bwMode="auto">
          <a:xfrm>
            <a:off x="7918450" y="3478213"/>
            <a:ext cx="304006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50" name="文本框 49"/>
          <p:cNvSpPr txBox="1"/>
          <p:nvPr/>
        </p:nvSpPr>
        <p:spPr>
          <a:xfrm>
            <a:off x="7918450" y="3151188"/>
            <a:ext cx="2101850" cy="298450"/>
          </a:xfrm>
          <a:prstGeom prst="rect">
            <a:avLst/>
          </a:prstGeom>
          <a:noFill/>
        </p:spPr>
        <p:txBody>
          <a:bodyPr>
            <a:spAutoFit/>
          </a:bodyPr>
          <a:lstStyle/>
          <a:p>
            <a:pPr eaLnBrk="1" fontAlgn="auto" hangingPunct="1">
              <a:buFont typeface="Arial" panose="020B0604020202020204" pitchFamily="34" charset="0"/>
              <a:buNone/>
              <a:defRPr/>
            </a:pPr>
            <a:r>
              <a:rPr lang="en-US" altLang="zh-CN" sz="1355" noProof="1">
                <a:solidFill>
                  <a:schemeClr val="bg1">
                    <a:lumMod val="50000"/>
                  </a:schemeClr>
                </a:solidFill>
                <a:latin typeface="+mj-ea"/>
                <a:ea typeface="+mj-ea"/>
              </a:rPr>
              <a:t>Add the title here</a:t>
            </a:r>
          </a:p>
        </p:txBody>
      </p:sp>
      <p:sp>
        <p:nvSpPr>
          <p:cNvPr id="51" name="矩形 50"/>
          <p:cNvSpPr>
            <a:spLocks noChangeArrowheads="1"/>
          </p:cNvSpPr>
          <p:nvPr/>
        </p:nvSpPr>
        <p:spPr bwMode="auto">
          <a:xfrm>
            <a:off x="7915275" y="2422525"/>
            <a:ext cx="11779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800">
                <a:solidFill>
                  <a:srgbClr val="BFBFBF"/>
                </a:solidFill>
                <a:latin typeface="宋体" panose="02010600030101010101" pitchFamily="2" charset="-122"/>
              </a:rPr>
              <a:t>75</a:t>
            </a:r>
            <a:r>
              <a:rPr lang="en-US" altLang="zh-CN" sz="2800">
                <a:solidFill>
                  <a:srgbClr val="BFBFBF"/>
                </a:solidFill>
                <a:latin typeface="宋体" panose="02010600030101010101" pitchFamily="2" charset="-122"/>
              </a:rPr>
              <a:t>%</a:t>
            </a:r>
            <a:endParaRPr lang="zh-CN" altLang="en-US" sz="900">
              <a:solidFill>
                <a:srgbClr val="BFBFBF"/>
              </a:solidFill>
              <a:latin typeface="宋体" panose="02010600030101010101" pitchFamily="2" charset="-122"/>
            </a:endParaRPr>
          </a:p>
        </p:txBody>
      </p:sp>
      <p:sp>
        <p:nvSpPr>
          <p:cNvPr id="52" name="矩形 51"/>
          <p:cNvSpPr>
            <a:spLocks noChangeArrowheads="1"/>
          </p:cNvSpPr>
          <p:nvPr/>
        </p:nvSpPr>
        <p:spPr bwMode="auto">
          <a:xfrm>
            <a:off x="7915275" y="4338638"/>
            <a:ext cx="3043238"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1+#ppt_w/2"/>
                                          </p:val>
                                        </p:tav>
                                        <p:tav tm="100000">
                                          <p:val>
                                            <p:strVal val="#ppt_x"/>
                                          </p:val>
                                        </p:tav>
                                      </p:tavLst>
                                    </p:anim>
                                    <p:anim calcmode="lin" valueType="num">
                                      <p:cBhvr>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900"/>
                            </p:stCondLst>
                            <p:childTnLst>
                              <p:par>
                                <p:cTn id="18" presetID="45"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ppt_w</p:attrName>
                                        </p:attrNameLst>
                                      </p:cBhvr>
                                      <p:tavLst>
                                        <p:tav tm="0" fmla="#ppt_w*sin(2.5*pi*$)">
                                          <p:val>
                                            <p:fltVal val="0"/>
                                          </p:val>
                                        </p:tav>
                                        <p:tav tm="100000">
                                          <p:val>
                                            <p:fltVal val="1"/>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par>
                          <p:cTn id="23" fill="hold" nodeType="afterGroup">
                            <p:stCondLst>
                              <p:cond delay="1400"/>
                            </p:stCondLst>
                            <p:childTnLst>
                              <p:par>
                                <p:cTn id="24" presetID="22" presetClass="entr" presetSubtype="2"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right)">
                                      <p:cBhvr>
                                        <p:cTn id="26" dur="500"/>
                                        <p:tgtEl>
                                          <p:spTgt spid="34"/>
                                        </p:tgtEl>
                                      </p:cBhvr>
                                    </p:animEffect>
                                  </p:childTnLst>
                                </p:cTn>
                              </p:par>
                            </p:childTnLst>
                          </p:cTn>
                        </p:par>
                        <p:par>
                          <p:cTn id="27" fill="hold" nodeType="afterGroup">
                            <p:stCondLst>
                              <p:cond delay="1900"/>
                            </p:stCondLst>
                            <p:childTnLst>
                              <p:par>
                                <p:cTn id="28" presetID="45"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anim calcmode="lin" valueType="num">
                                      <p:cBhvr>
                                        <p:cTn id="31" dur="500" fill="hold"/>
                                        <p:tgtEl>
                                          <p:spTgt spid="23"/>
                                        </p:tgtEl>
                                        <p:attrNameLst>
                                          <p:attrName>ppt_w</p:attrName>
                                        </p:attrNameLst>
                                      </p:cBhvr>
                                      <p:tavLst>
                                        <p:tav tm="0" fmla="#ppt_w*sin(2.5*pi*$)">
                                          <p:val>
                                            <p:fltVal val="0"/>
                                          </p:val>
                                        </p:tav>
                                        <p:tav tm="100000">
                                          <p:val>
                                            <p:fltVal val="1"/>
                                          </p:val>
                                        </p:tav>
                                      </p:tavLst>
                                    </p:anim>
                                    <p:anim calcmode="lin" valueType="num">
                                      <p:cBhvr>
                                        <p:cTn id="32" dur="500" fill="hold"/>
                                        <p:tgtEl>
                                          <p:spTgt spid="23"/>
                                        </p:tgtEl>
                                        <p:attrNameLst>
                                          <p:attrName>ppt_h</p:attrName>
                                        </p:attrNameLst>
                                      </p:cBhvr>
                                      <p:tavLst>
                                        <p:tav tm="0">
                                          <p:val>
                                            <p:strVal val="#ppt_h"/>
                                          </p:val>
                                        </p:tav>
                                        <p:tav tm="100000">
                                          <p:val>
                                            <p:strVal val="#ppt_h"/>
                                          </p:val>
                                        </p:tav>
                                      </p:tavLst>
                                    </p:anim>
                                  </p:childTnLst>
                                </p:cTn>
                              </p:par>
                            </p:childTnLst>
                          </p:cTn>
                        </p:par>
                        <p:par>
                          <p:cTn id="33" fill="hold" nodeType="afterGroup">
                            <p:stCondLst>
                              <p:cond delay="2400"/>
                            </p:stCondLst>
                            <p:childTnLst>
                              <p:par>
                                <p:cTn id="34" presetID="22" presetClass="entr" presetSubtype="2"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right)">
                                      <p:cBhvr>
                                        <p:cTn id="36" dur="500"/>
                                        <p:tgtEl>
                                          <p:spTgt spid="39"/>
                                        </p:tgtEl>
                                      </p:cBhvr>
                                    </p:animEffect>
                                  </p:childTnLst>
                                </p:cTn>
                              </p:par>
                            </p:childTnLst>
                          </p:cTn>
                        </p:par>
                        <p:par>
                          <p:cTn id="37" fill="hold" nodeType="afterGroup">
                            <p:stCondLst>
                              <p:cond delay="2900"/>
                            </p:stCondLst>
                            <p:childTnLst>
                              <p:par>
                                <p:cTn id="38" presetID="45"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ppt_w</p:attrName>
                                        </p:attrNameLst>
                                      </p:cBhvr>
                                      <p:tavLst>
                                        <p:tav tm="0" fmla="#ppt_w*sin(2.5*pi*$)">
                                          <p:val>
                                            <p:fltVal val="0"/>
                                          </p:val>
                                        </p:tav>
                                        <p:tav tm="100000">
                                          <p:val>
                                            <p:fltVal val="1"/>
                                          </p:val>
                                        </p:tav>
                                      </p:tavLst>
                                    </p:anim>
                                    <p:anim calcmode="lin" valueType="num">
                                      <p:cBhvr>
                                        <p:cTn id="42" dur="500" fill="hold"/>
                                        <p:tgtEl>
                                          <p:spTgt spid="31"/>
                                        </p:tgtEl>
                                        <p:attrNameLst>
                                          <p:attrName>ppt_h</p:attrName>
                                        </p:attrNameLst>
                                      </p:cBhvr>
                                      <p:tavLst>
                                        <p:tav tm="0">
                                          <p:val>
                                            <p:strVal val="#ppt_h"/>
                                          </p:val>
                                        </p:tav>
                                        <p:tav tm="100000">
                                          <p:val>
                                            <p:strVal val="#ppt_h"/>
                                          </p:val>
                                        </p:tav>
                                      </p:tavLst>
                                    </p:anim>
                                  </p:childTnLst>
                                </p:cTn>
                              </p:par>
                            </p:childTnLst>
                          </p:cTn>
                        </p:par>
                        <p:par>
                          <p:cTn id="43" fill="hold" nodeType="afterGroup">
                            <p:stCondLst>
                              <p:cond delay="34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nodeType="afterGroup">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51"/>
                                        </p:tgtEl>
                                        <p:attrNameLst>
                                          <p:attrName>style.visibility</p:attrName>
                                        </p:attrNameLst>
                                      </p:cBhvr>
                                      <p:to>
                                        <p:strVal val="visible"/>
                                      </p:to>
                                    </p:set>
                                    <p:anim calcmode="lin" valueType="num">
                                      <p:cBhvr>
                                        <p:cTn id="50" dur="500" fill="hold"/>
                                        <p:tgtEl>
                                          <p:spTgt spid="51"/>
                                        </p:tgtEl>
                                        <p:attrNameLst>
                                          <p:attrName>ppt_w</p:attrName>
                                        </p:attrNameLst>
                                      </p:cBhvr>
                                      <p:tavLst>
                                        <p:tav tm="0">
                                          <p:val>
                                            <p:fltVal val="0"/>
                                          </p:val>
                                        </p:tav>
                                        <p:tav tm="100000">
                                          <p:val>
                                            <p:strVal val="#ppt_w"/>
                                          </p:val>
                                        </p:tav>
                                      </p:tavLst>
                                    </p:anim>
                                    <p:anim calcmode="lin" valueType="num">
                                      <p:cBhvr>
                                        <p:cTn id="51" dur="500" fill="hold"/>
                                        <p:tgtEl>
                                          <p:spTgt spid="51"/>
                                        </p:tgtEl>
                                        <p:attrNameLst>
                                          <p:attrName>ppt_h</p:attrName>
                                        </p:attrNameLst>
                                      </p:cBhvr>
                                      <p:tavLst>
                                        <p:tav tm="0">
                                          <p:val>
                                            <p:fltVal val="0"/>
                                          </p:val>
                                        </p:tav>
                                        <p:tav tm="100000">
                                          <p:val>
                                            <p:strVal val="#ppt_h"/>
                                          </p:val>
                                        </p:tav>
                                      </p:tavLst>
                                    </p:anim>
                                    <p:animEffect transition="in" filter="fade">
                                      <p:cBhvr>
                                        <p:cTn id="52" dur="500"/>
                                        <p:tgtEl>
                                          <p:spTgt spid="51"/>
                                        </p:tgtEl>
                                      </p:cBhvr>
                                    </p:animEffect>
                                  </p:childTnLst>
                                </p:cTn>
                              </p:par>
                            </p:childTnLst>
                          </p:cTn>
                        </p:par>
                        <p:par>
                          <p:cTn id="53" fill="hold" nodeType="afterGroup">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89188"/>
            <a:ext cx="12192000" cy="1292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sp>
        <p:nvSpPr>
          <p:cNvPr id="40" name="文本框 17"/>
          <p:cNvSpPr txBox="1"/>
          <p:nvPr/>
        </p:nvSpPr>
        <p:spPr>
          <a:xfrm>
            <a:off x="4449763" y="2686050"/>
            <a:ext cx="4319587" cy="788988"/>
          </a:xfrm>
          <a:prstGeom prst="rect">
            <a:avLst/>
          </a:prstGeom>
          <a:noFill/>
        </p:spPr>
        <p:txBody>
          <a:bodyPr>
            <a:spAutoFit/>
          </a:bodyPr>
          <a:lstStyle/>
          <a:p>
            <a:pPr eaLnBrk="1" fontAlgn="auto" hangingPunct="1">
              <a:buFont typeface="Arial" panose="020B0604020202020204" pitchFamily="34" charset="0"/>
              <a:buNone/>
              <a:defRPr/>
            </a:pPr>
            <a:r>
              <a:rPr lang="zh-CN" altLang="en-US" sz="4265" b="1" noProof="1">
                <a:solidFill>
                  <a:schemeClr val="bg1"/>
                </a:solidFill>
                <a:latin typeface="微软雅黑" panose="020B0503020204020204" pitchFamily="34" charset="-122"/>
                <a:ea typeface="微软雅黑" panose="020B0503020204020204" pitchFamily="34" charset="-122"/>
              </a:rPr>
              <a:t>工作不足之处</a:t>
            </a:r>
            <a:endParaRPr lang="en-US" altLang="zh-CN" sz="4265" b="1" noProof="1">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a:spLocks noChangeArrowheads="1"/>
          </p:cNvSpPr>
          <p:nvPr/>
        </p:nvSpPr>
        <p:spPr bwMode="auto">
          <a:xfrm>
            <a:off x="4449763" y="3910013"/>
            <a:ext cx="5676900"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600">
                <a:solidFill>
                  <a:srgbClr val="404040"/>
                </a:solidFill>
                <a:latin typeface="微软雅黑" panose="020B0503020204020204" pitchFamily="34" charset="-122"/>
                <a:ea typeface="微软雅黑" panose="020B0503020204020204" pitchFamily="34" charset="-122"/>
              </a:rPr>
              <a:t>详细内容</a:t>
            </a:r>
            <a:r>
              <a:rPr lang="en-US" altLang="zh-CN" sz="1600">
                <a:solidFill>
                  <a:srgbClr val="404040"/>
                </a:solidFill>
                <a:latin typeface="微软雅黑" panose="020B0503020204020204" pitchFamily="34" charset="-122"/>
                <a:ea typeface="微软雅黑" panose="020B0503020204020204" pitchFamily="34" charset="-122"/>
              </a:rPr>
              <a:t>……</a:t>
            </a:r>
            <a:r>
              <a:rPr lang="zh-CN" altLang="en-US" sz="1600">
                <a:solidFill>
                  <a:srgbClr val="404040"/>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600">
              <a:solidFill>
                <a:srgbClr val="404040"/>
              </a:solidFill>
              <a:latin typeface="微软雅黑" panose="020B0503020204020204" pitchFamily="34" charset="-122"/>
              <a:ea typeface="微软雅黑" panose="020B0503020204020204" pitchFamily="34" charset="-122"/>
            </a:endParaRPr>
          </a:p>
        </p:txBody>
      </p:sp>
      <p:grpSp>
        <p:nvGrpSpPr>
          <p:cNvPr id="76" name="组合 75"/>
          <p:cNvGrpSpPr>
            <a:grpSpLocks/>
          </p:cNvGrpSpPr>
          <p:nvPr/>
        </p:nvGrpSpPr>
        <p:grpSpPr bwMode="auto">
          <a:xfrm>
            <a:off x="4656138" y="1531938"/>
            <a:ext cx="552450" cy="552450"/>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7" name="组合 76"/>
          <p:cNvGrpSpPr>
            <a:grpSpLocks/>
          </p:cNvGrpSpPr>
          <p:nvPr/>
        </p:nvGrpSpPr>
        <p:grpSpPr bwMode="auto">
          <a:xfrm>
            <a:off x="5400675" y="1531938"/>
            <a:ext cx="552450" cy="552450"/>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9"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0"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1"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2"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9" name="组合 78"/>
          <p:cNvGrpSpPr>
            <a:grpSpLocks/>
          </p:cNvGrpSpPr>
          <p:nvPr/>
        </p:nvGrpSpPr>
        <p:grpSpPr bwMode="auto">
          <a:xfrm>
            <a:off x="6838950" y="1531938"/>
            <a:ext cx="554038" cy="552450"/>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8" name="组合 77"/>
          <p:cNvGrpSpPr>
            <a:grpSpLocks/>
          </p:cNvGrpSpPr>
          <p:nvPr/>
        </p:nvGrpSpPr>
        <p:grpSpPr bwMode="auto">
          <a:xfrm>
            <a:off x="6099175" y="1531938"/>
            <a:ext cx="552450" cy="552450"/>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bg1"/>
                </a:solidFill>
                <a:latin typeface="Calibri" panose="020F0502020204030204"/>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grpSp>
      </p:grpSp>
      <p:grpSp>
        <p:nvGrpSpPr>
          <p:cNvPr id="83" name="组合 82"/>
          <p:cNvGrpSpPr>
            <a:grpSpLocks/>
          </p:cNvGrpSpPr>
          <p:nvPr/>
        </p:nvGrpSpPr>
        <p:grpSpPr bwMode="auto">
          <a:xfrm>
            <a:off x="1822450" y="1985963"/>
            <a:ext cx="2114550" cy="2114550"/>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5865" noProof="1">
                <a:latin typeface="微软雅黑" panose="020B0503020204020204" pitchFamily="34" charset="-122"/>
                <a:ea typeface="微软雅黑" panose="020B0503020204020204" pitchFamily="34" charset="-122"/>
              </a:endParaRPr>
            </a:p>
          </p:txBody>
        </p:sp>
        <p:sp>
          <p:nvSpPr>
            <p:cNvPr id="57357" name="Text Box 58"/>
            <p:cNvSpPr txBox="1">
              <a:spLocks noChangeArrowheads="1"/>
            </p:cNvSpPr>
            <p:nvPr/>
          </p:nvSpPr>
          <p:spPr bwMode="auto">
            <a:xfrm>
              <a:off x="1159958" y="3077737"/>
              <a:ext cx="782803" cy="70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800">
                  <a:solidFill>
                    <a:schemeClr val="bg1"/>
                  </a:solidFill>
                  <a:latin typeface="Impact" panose="020B0806030902050204" pitchFamily="34" charset="0"/>
                  <a:ea typeface="微软雅黑" panose="020B0503020204020204" pitchFamily="34" charset="-122"/>
                </a:rPr>
                <a:t>04</a:t>
              </a: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nodeType="afterGroup">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nodeType="afterGroup">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nodeType="afterGroup">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25" name="组合 32"/>
          <p:cNvGrpSpPr/>
          <p:nvPr/>
        </p:nvGrpSpPr>
        <p:grpSpPr bwMode="auto">
          <a:xfrm>
            <a:off x="-144694" y="3341588"/>
            <a:ext cx="3956813" cy="675216"/>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grpSp>
      <p:sp>
        <p:nvSpPr>
          <p:cNvPr id="51" name="椭圆 35"/>
          <p:cNvSpPr>
            <a:spLocks noChangeArrowheads="1"/>
          </p:cNvSpPr>
          <p:nvPr/>
        </p:nvSpPr>
        <p:spPr bwMode="auto">
          <a:xfrm>
            <a:off x="1814513" y="1589088"/>
            <a:ext cx="1412875" cy="141446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eaLnBrk="1" fontAlgn="auto" hangingPunct="1">
              <a:buFont typeface="Arial" panose="020B0604020202020204" pitchFamily="34" charset="0"/>
              <a:buNone/>
              <a:defRPr/>
            </a:pPr>
            <a:endParaRPr lang="zh-CN" altLang="zh-CN" sz="2400" noProof="1">
              <a:solidFill>
                <a:schemeClr val="bg1"/>
              </a:solidFill>
              <a:latin typeface="宋体" panose="02010600030101010101" pitchFamily="2" charset="-122"/>
              <a:sym typeface="宋体" panose="02010600030101010101" pitchFamily="2" charset="-122"/>
            </a:endParaRPr>
          </a:p>
        </p:txBody>
      </p:sp>
      <p:grpSp>
        <p:nvGrpSpPr>
          <p:cNvPr id="52" name="组合 36"/>
          <p:cNvGrpSpPr/>
          <p:nvPr/>
        </p:nvGrpSpPr>
        <p:grpSpPr bwMode="auto">
          <a:xfrm flipV="1">
            <a:off x="3657600" y="3441067"/>
            <a:ext cx="2580217" cy="675217"/>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grpSp>
      <p:sp>
        <p:nvSpPr>
          <p:cNvPr id="55" name="椭圆 39"/>
          <p:cNvSpPr>
            <a:spLocks noChangeArrowheads="1"/>
          </p:cNvSpPr>
          <p:nvPr/>
        </p:nvSpPr>
        <p:spPr bwMode="auto">
          <a:xfrm>
            <a:off x="4325938" y="4346575"/>
            <a:ext cx="1414462" cy="141446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txBody>
          <a:bodyPr anchor="ctr"/>
          <a:lstStyle/>
          <a:p>
            <a:pPr algn="ctr" eaLnBrk="1" fontAlgn="auto" hangingPunct="1">
              <a:buFont typeface="Arial" panose="020B0604020202020204" pitchFamily="34" charset="0"/>
              <a:buNone/>
              <a:defRPr/>
            </a:pPr>
            <a:endParaRPr lang="zh-CN" altLang="zh-CN" sz="2400" noProof="1">
              <a:solidFill>
                <a:schemeClr val="bg1"/>
              </a:solidFill>
              <a:latin typeface="宋体" panose="02010600030101010101" pitchFamily="2" charset="-122"/>
              <a:sym typeface="宋体" panose="02010600030101010101" pitchFamily="2" charset="-122"/>
            </a:endParaRPr>
          </a:p>
        </p:txBody>
      </p:sp>
      <p:grpSp>
        <p:nvGrpSpPr>
          <p:cNvPr id="56" name="组合 40"/>
          <p:cNvGrpSpPr/>
          <p:nvPr/>
        </p:nvGrpSpPr>
        <p:grpSpPr bwMode="auto">
          <a:xfrm>
            <a:off x="6087533" y="3341588"/>
            <a:ext cx="2582333" cy="675216"/>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grpSp>
      <p:sp>
        <p:nvSpPr>
          <p:cNvPr id="59" name="椭圆 43"/>
          <p:cNvSpPr>
            <a:spLocks noChangeArrowheads="1"/>
          </p:cNvSpPr>
          <p:nvPr/>
        </p:nvSpPr>
        <p:spPr bwMode="auto">
          <a:xfrm>
            <a:off x="6672263" y="1589088"/>
            <a:ext cx="1412875" cy="141446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eaLnBrk="1" fontAlgn="auto" hangingPunct="1">
              <a:buFont typeface="Arial" panose="020B0604020202020204" pitchFamily="34" charset="0"/>
              <a:buNone/>
              <a:defRPr/>
            </a:pPr>
            <a:endParaRPr lang="zh-CN" altLang="zh-CN" sz="2400" noProof="1">
              <a:solidFill>
                <a:schemeClr val="bg1"/>
              </a:solidFill>
              <a:latin typeface="宋体" panose="02010600030101010101" pitchFamily="2" charset="-122"/>
              <a:sym typeface="宋体" panose="02010600030101010101" pitchFamily="2" charset="-122"/>
            </a:endParaRPr>
          </a:p>
        </p:txBody>
      </p:sp>
      <p:sp>
        <p:nvSpPr>
          <p:cNvPr id="60" name="椭圆 45"/>
          <p:cNvSpPr>
            <a:spLocks noChangeArrowheads="1"/>
          </p:cNvSpPr>
          <p:nvPr/>
        </p:nvSpPr>
        <p:spPr bwMode="auto">
          <a:xfrm>
            <a:off x="9097963" y="4346575"/>
            <a:ext cx="1412875" cy="141446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txBody>
          <a:bodyPr anchor="ctr"/>
          <a:lstStyle/>
          <a:p>
            <a:pPr algn="ctr" eaLnBrk="1" fontAlgn="auto" hangingPunct="1">
              <a:buFont typeface="Arial" panose="020B0604020202020204" pitchFamily="34" charset="0"/>
              <a:buNone/>
              <a:defRPr/>
            </a:pPr>
            <a:endParaRPr lang="zh-CN" altLang="zh-CN" sz="2400" noProof="1">
              <a:solidFill>
                <a:schemeClr val="bg1"/>
              </a:solidFill>
              <a:latin typeface="宋体" panose="02010600030101010101" pitchFamily="2" charset="-122"/>
              <a:sym typeface="宋体" panose="02010600030101010101" pitchFamily="2" charset="-122"/>
            </a:endParaRPr>
          </a:p>
        </p:txBody>
      </p:sp>
      <p:sp>
        <p:nvSpPr>
          <p:cNvPr id="61" name="TextBox 46"/>
          <p:cNvSpPr>
            <a:spLocks noChangeArrowheads="1"/>
          </p:cNvSpPr>
          <p:nvPr/>
        </p:nvSpPr>
        <p:spPr bwMode="auto">
          <a:xfrm>
            <a:off x="1589088" y="4808538"/>
            <a:ext cx="1863725" cy="92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fontAlgn="auto" hangingPunct="1">
              <a:lnSpc>
                <a:spcPts val="14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47"/>
          <p:cNvSpPr>
            <a:spLocks noChangeArrowheads="1"/>
          </p:cNvSpPr>
          <p:nvPr/>
        </p:nvSpPr>
        <p:spPr bwMode="auto">
          <a:xfrm>
            <a:off x="1725613" y="4419600"/>
            <a:ext cx="1593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63" name="TextBox 50"/>
          <p:cNvSpPr>
            <a:spLocks noChangeArrowheads="1"/>
          </p:cNvSpPr>
          <p:nvPr/>
        </p:nvSpPr>
        <p:spPr bwMode="auto">
          <a:xfrm>
            <a:off x="1725613" y="3606800"/>
            <a:ext cx="1593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64" name="TextBox 51"/>
          <p:cNvSpPr>
            <a:spLocks noChangeArrowheads="1"/>
          </p:cNvSpPr>
          <p:nvPr/>
        </p:nvSpPr>
        <p:spPr bwMode="auto">
          <a:xfrm>
            <a:off x="4151313" y="3606800"/>
            <a:ext cx="1593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65" name="TextBox 52"/>
          <p:cNvSpPr>
            <a:spLocks noChangeArrowheads="1"/>
          </p:cNvSpPr>
          <p:nvPr/>
        </p:nvSpPr>
        <p:spPr bwMode="auto">
          <a:xfrm>
            <a:off x="6688138" y="3606800"/>
            <a:ext cx="159226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grpSp>
        <p:nvGrpSpPr>
          <p:cNvPr id="66" name="组合 53"/>
          <p:cNvGrpSpPr/>
          <p:nvPr/>
        </p:nvGrpSpPr>
        <p:grpSpPr bwMode="auto">
          <a:xfrm flipV="1">
            <a:off x="8513231" y="3441065"/>
            <a:ext cx="3823460" cy="675219"/>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eaLnBrk="1" fontAlgn="auto" hangingPunct="1">
                <a:buFont typeface="Arial" panose="020B0604020202020204" pitchFamily="34" charset="0"/>
                <a:buNone/>
                <a:defRPr/>
              </a:pPr>
              <a:endParaRPr lang="zh-CN" altLang="zh-CN" sz="2400" noProof="1">
                <a:solidFill>
                  <a:srgbClr val="FFFFFF"/>
                </a:solidFill>
                <a:latin typeface="宋体" panose="02010600030101010101" pitchFamily="2" charset="-122"/>
                <a:sym typeface="宋体" panose="02010600030101010101" pitchFamily="2" charset="-122"/>
              </a:endParaRPr>
            </a:p>
          </p:txBody>
        </p:sp>
      </p:grpSp>
      <p:sp>
        <p:nvSpPr>
          <p:cNvPr id="69" name="TextBox 56"/>
          <p:cNvSpPr>
            <a:spLocks noChangeArrowheads="1"/>
          </p:cNvSpPr>
          <p:nvPr/>
        </p:nvSpPr>
        <p:spPr bwMode="auto">
          <a:xfrm>
            <a:off x="8920163" y="3606800"/>
            <a:ext cx="1593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70" name="TextBox 57"/>
          <p:cNvSpPr>
            <a:spLocks noChangeArrowheads="1"/>
          </p:cNvSpPr>
          <p:nvPr/>
        </p:nvSpPr>
        <p:spPr bwMode="auto">
          <a:xfrm>
            <a:off x="4102100" y="1843088"/>
            <a:ext cx="1862138" cy="92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fontAlgn="auto" hangingPunct="1">
              <a:lnSpc>
                <a:spcPts val="14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TextBox 58"/>
          <p:cNvSpPr>
            <a:spLocks noChangeArrowheads="1"/>
          </p:cNvSpPr>
          <p:nvPr/>
        </p:nvSpPr>
        <p:spPr bwMode="auto">
          <a:xfrm>
            <a:off x="4237038" y="1450975"/>
            <a:ext cx="159226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72" name="TextBox 59"/>
          <p:cNvSpPr>
            <a:spLocks noChangeArrowheads="1"/>
          </p:cNvSpPr>
          <p:nvPr/>
        </p:nvSpPr>
        <p:spPr bwMode="auto">
          <a:xfrm>
            <a:off x="6446838" y="4826000"/>
            <a:ext cx="18637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fontAlgn="auto" hangingPunct="1">
              <a:lnSpc>
                <a:spcPts val="14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TextBox 62"/>
          <p:cNvSpPr>
            <a:spLocks noChangeArrowheads="1"/>
          </p:cNvSpPr>
          <p:nvPr/>
        </p:nvSpPr>
        <p:spPr bwMode="auto">
          <a:xfrm>
            <a:off x="6580188" y="4433888"/>
            <a:ext cx="1593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74" name="TextBox 63"/>
          <p:cNvSpPr>
            <a:spLocks noChangeArrowheads="1"/>
          </p:cNvSpPr>
          <p:nvPr/>
        </p:nvSpPr>
        <p:spPr bwMode="auto">
          <a:xfrm>
            <a:off x="8786813" y="1843088"/>
            <a:ext cx="1862137" cy="92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fontAlgn="auto" hangingPunct="1">
              <a:lnSpc>
                <a:spcPts val="14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TextBox 66"/>
          <p:cNvSpPr>
            <a:spLocks noChangeArrowheads="1"/>
          </p:cNvSpPr>
          <p:nvPr/>
        </p:nvSpPr>
        <p:spPr bwMode="auto">
          <a:xfrm>
            <a:off x="8920163" y="1450975"/>
            <a:ext cx="15938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76" name="TextBox 67"/>
          <p:cNvSpPr>
            <a:spLocks noChangeArrowheads="1"/>
          </p:cNvSpPr>
          <p:nvPr/>
        </p:nvSpPr>
        <p:spPr bwMode="auto">
          <a:xfrm>
            <a:off x="2146300" y="1968500"/>
            <a:ext cx="7493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7" name="TextBox 68"/>
          <p:cNvSpPr>
            <a:spLocks noChangeArrowheads="1"/>
          </p:cNvSpPr>
          <p:nvPr/>
        </p:nvSpPr>
        <p:spPr bwMode="auto">
          <a:xfrm>
            <a:off x="7004050" y="1968500"/>
            <a:ext cx="747713"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8" name="TextBox 70"/>
          <p:cNvSpPr>
            <a:spLocks noChangeArrowheads="1"/>
          </p:cNvSpPr>
          <p:nvPr/>
        </p:nvSpPr>
        <p:spPr bwMode="auto">
          <a:xfrm>
            <a:off x="4659313" y="4725988"/>
            <a:ext cx="7493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9" name="TextBox 72"/>
          <p:cNvSpPr>
            <a:spLocks noChangeArrowheads="1"/>
          </p:cNvSpPr>
          <p:nvPr/>
        </p:nvSpPr>
        <p:spPr bwMode="auto">
          <a:xfrm>
            <a:off x="9429750" y="4725988"/>
            <a:ext cx="7493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nodeType="afterGroup">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nodeType="afterGroup">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nodeType="afterGroup">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nodeType="afterGroup">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nodeType="afterGroup">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P spid="55" grpId="0" bldLvl="0" animBg="1"/>
      <p:bldP spid="59" grpId="0" bldLvl="0" animBg="1"/>
      <p:bldP spid="60" grpId="0" bldLvl="0" animBg="1"/>
      <p:bldP spid="61" grpId="0" bldLvl="0"/>
      <p:bldP spid="62" grpId="0" bldLvl="0"/>
      <p:bldP spid="63" grpId="0" bldLvl="0"/>
      <p:bldP spid="64" grpId="0" bldLvl="0"/>
      <p:bldP spid="65" grpId="0" bldLvl="0"/>
      <p:bldP spid="69" grpId="0" bldLvl="0"/>
      <p:bldP spid="70" grpId="0" bldLvl="0"/>
      <p:bldP spid="71" grpId="0" bldLvl="0"/>
      <p:bldP spid="72" grpId="0" bldLvl="0"/>
      <p:bldP spid="73" grpId="0" bldLvl="0"/>
      <p:bldP spid="74" grpId="0" bldLvl="0"/>
      <p:bldP spid="75" grpId="0" bldLvl="0"/>
      <p:bldP spid="76" grpId="0" bldLvl="0"/>
      <p:bldP spid="77" grpId="0" bldLvl="0"/>
      <p:bldP spid="78" grpId="0" bldLvl="0"/>
      <p:bldP spid="79"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a:grpSpLocks/>
          </p:cNvGrpSpPr>
          <p:nvPr/>
        </p:nvGrpSpPr>
        <p:grpSpPr bwMode="auto">
          <a:xfrm>
            <a:off x="5116513" y="3338513"/>
            <a:ext cx="1958975" cy="1958975"/>
            <a:chOff x="2193191" y="1899415"/>
            <a:chExt cx="2421376" cy="2421376"/>
          </a:xfrm>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grpSp>
        <p:nvGrpSpPr>
          <p:cNvPr id="7" name="组合 6"/>
          <p:cNvGrpSpPr>
            <a:grpSpLocks/>
          </p:cNvGrpSpPr>
          <p:nvPr/>
        </p:nvGrpSpPr>
        <p:grpSpPr bwMode="auto">
          <a:xfrm>
            <a:off x="3763963" y="3976688"/>
            <a:ext cx="871537" cy="871537"/>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grpSp>
      <p:grpSp>
        <p:nvGrpSpPr>
          <p:cNvPr id="10" name="组合 9"/>
          <p:cNvGrpSpPr>
            <a:grpSpLocks/>
          </p:cNvGrpSpPr>
          <p:nvPr/>
        </p:nvGrpSpPr>
        <p:grpSpPr bwMode="auto">
          <a:xfrm>
            <a:off x="7588250" y="3976688"/>
            <a:ext cx="869950" cy="871537"/>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grpSp>
      <p:grpSp>
        <p:nvGrpSpPr>
          <p:cNvPr id="13" name="组合 12"/>
          <p:cNvGrpSpPr>
            <a:grpSpLocks/>
          </p:cNvGrpSpPr>
          <p:nvPr/>
        </p:nvGrpSpPr>
        <p:grpSpPr bwMode="auto">
          <a:xfrm>
            <a:off x="5661025" y="2082800"/>
            <a:ext cx="869950" cy="871538"/>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rgbClr val="FFFFFF"/>
                </a:solidFill>
                <a:latin typeface="+mj-ea"/>
                <a:ea typeface="+mj-ea"/>
              </a:endParaRPr>
            </a:p>
          </p:txBody>
        </p:sp>
      </p:grpSp>
      <p:sp>
        <p:nvSpPr>
          <p:cNvPr id="16" name="饼形 18"/>
          <p:cNvSpPr/>
          <p:nvPr/>
        </p:nvSpPr>
        <p:spPr>
          <a:xfrm>
            <a:off x="4203700" y="2532063"/>
            <a:ext cx="1403350" cy="1401762"/>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chemeClr val="tx1"/>
              </a:solidFill>
              <a:latin typeface="+mj-ea"/>
              <a:ea typeface="+mj-ea"/>
            </a:endParaRPr>
          </a:p>
        </p:txBody>
      </p:sp>
      <p:sp>
        <p:nvSpPr>
          <p:cNvPr id="17" name="饼形 18"/>
          <p:cNvSpPr/>
          <p:nvPr/>
        </p:nvSpPr>
        <p:spPr>
          <a:xfrm flipH="1">
            <a:off x="6578600" y="2532063"/>
            <a:ext cx="1404938" cy="1401762"/>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solidFill>
                <a:schemeClr val="tx1"/>
              </a:solidFill>
              <a:latin typeface="+mj-ea"/>
              <a:ea typeface="+mj-ea"/>
            </a:endParaRPr>
          </a:p>
        </p:txBody>
      </p:sp>
      <p:grpSp>
        <p:nvGrpSpPr>
          <p:cNvPr id="18" name="组合 17"/>
          <p:cNvGrpSpPr>
            <a:grpSpLocks/>
          </p:cNvGrpSpPr>
          <p:nvPr/>
        </p:nvGrpSpPr>
        <p:grpSpPr bwMode="auto">
          <a:xfrm>
            <a:off x="4921250" y="1220788"/>
            <a:ext cx="2349500" cy="771525"/>
            <a:chOff x="5324179" y="1877247"/>
            <a:chExt cx="2349784" cy="770884"/>
          </a:xfrm>
        </p:grpSpPr>
        <p:sp>
          <p:nvSpPr>
            <p:cNvPr id="61463" name="文本框 18"/>
            <p:cNvSpPr txBox="1">
              <a:spLocks noChangeArrowheads="1"/>
            </p:cNvSpPr>
            <p:nvPr/>
          </p:nvSpPr>
          <p:spPr bwMode="auto">
            <a:xfrm>
              <a:off x="5372352" y="2099491"/>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20" name="文本框 19"/>
            <p:cNvSpPr txBox="1"/>
            <p:nvPr/>
          </p:nvSpPr>
          <p:spPr bwMode="auto">
            <a:xfrm>
              <a:off x="5324179" y="1877247"/>
              <a:ext cx="2349784" cy="334684"/>
            </a:xfrm>
            <a:prstGeom prst="rect">
              <a:avLst/>
            </a:prstGeom>
            <a:noFill/>
          </p:spPr>
          <p:txBody>
            <a:bodyPr>
              <a:spAutoFit/>
            </a:bodyPr>
            <a:lstStyle/>
            <a:p>
              <a:pPr algn="ctr" eaLnBrk="1" fontAlgn="auto" hangingPunct="1">
                <a:buFont typeface="Arial" panose="020B0604020202020204" pitchFamily="34" charset="0"/>
                <a:buNone/>
                <a:defRPr/>
              </a:pPr>
              <a:r>
                <a:rPr lang="zh-CN" altLang="en-US" sz="1600" spc="75" noProof="1">
                  <a:solidFill>
                    <a:schemeClr val="tx1">
                      <a:lumMod val="65000"/>
                      <a:lumOff val="35000"/>
                    </a:schemeClr>
                  </a:solidFill>
                  <a:latin typeface="+mj-ea"/>
                  <a:ea typeface="+mj-ea"/>
                </a:rPr>
                <a:t>在此添加标题</a:t>
              </a:r>
            </a:p>
          </p:txBody>
        </p:sp>
      </p:grpSp>
      <p:grpSp>
        <p:nvGrpSpPr>
          <p:cNvPr id="21" name="组合 20"/>
          <p:cNvGrpSpPr>
            <a:grpSpLocks/>
          </p:cNvGrpSpPr>
          <p:nvPr/>
        </p:nvGrpSpPr>
        <p:grpSpPr bwMode="auto">
          <a:xfrm>
            <a:off x="8526463" y="4014788"/>
            <a:ext cx="2349500" cy="771525"/>
            <a:chOff x="2744012" y="4525702"/>
            <a:chExt cx="2349784" cy="770884"/>
          </a:xfrm>
        </p:grpSpPr>
        <p:sp>
          <p:nvSpPr>
            <p:cNvPr id="61461" name="文本框 21"/>
            <p:cNvSpPr txBox="1">
              <a:spLocks noChangeArrowheads="1"/>
            </p:cNvSpPr>
            <p:nvPr/>
          </p:nvSpPr>
          <p:spPr bwMode="auto">
            <a:xfrm>
              <a:off x="2744012" y="4747946"/>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23" name="文本框 22"/>
            <p:cNvSpPr txBox="1"/>
            <p:nvPr/>
          </p:nvSpPr>
          <p:spPr bwMode="auto">
            <a:xfrm>
              <a:off x="2744012" y="4525702"/>
              <a:ext cx="2349784" cy="334684"/>
            </a:xfrm>
            <a:prstGeom prst="rect">
              <a:avLst/>
            </a:prstGeom>
            <a:noFill/>
          </p:spPr>
          <p:txBody>
            <a:bodyPr>
              <a:spAutoFit/>
            </a:bodyPr>
            <a:lstStyle/>
            <a:p>
              <a:pPr eaLnBrk="1" fontAlgn="auto" hangingPunct="1">
                <a:buFont typeface="Arial" panose="020B0604020202020204" pitchFamily="34" charset="0"/>
                <a:buNone/>
                <a:defRPr/>
              </a:pPr>
              <a:r>
                <a:rPr lang="zh-CN" altLang="en-US" sz="1600" spc="75" noProof="1">
                  <a:solidFill>
                    <a:schemeClr val="tx1">
                      <a:lumMod val="65000"/>
                      <a:lumOff val="35000"/>
                    </a:schemeClr>
                  </a:solidFill>
                  <a:latin typeface="+mj-ea"/>
                  <a:ea typeface="+mj-ea"/>
                </a:rPr>
                <a:t>在此添加标题</a:t>
              </a:r>
            </a:p>
          </p:txBody>
        </p:sp>
      </p:grpSp>
      <p:grpSp>
        <p:nvGrpSpPr>
          <p:cNvPr id="24" name="组合 23"/>
          <p:cNvGrpSpPr>
            <a:grpSpLocks/>
          </p:cNvGrpSpPr>
          <p:nvPr/>
        </p:nvGrpSpPr>
        <p:grpSpPr bwMode="auto">
          <a:xfrm>
            <a:off x="1320800" y="4014788"/>
            <a:ext cx="2349500" cy="771525"/>
            <a:chOff x="1320253" y="4614246"/>
            <a:chExt cx="2349786" cy="770884"/>
          </a:xfrm>
        </p:grpSpPr>
        <p:sp>
          <p:nvSpPr>
            <p:cNvPr id="61459" name="文本框 24"/>
            <p:cNvSpPr txBox="1">
              <a:spLocks noChangeArrowheads="1"/>
            </p:cNvSpPr>
            <p:nvPr/>
          </p:nvSpPr>
          <p:spPr bwMode="auto">
            <a:xfrm>
              <a:off x="1416600" y="4836490"/>
              <a:ext cx="225343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此处添加详细文本描述，建议与标题相关并符合</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26" name="文本框 25"/>
            <p:cNvSpPr txBox="1"/>
            <p:nvPr/>
          </p:nvSpPr>
          <p:spPr bwMode="auto">
            <a:xfrm>
              <a:off x="1320253" y="4614246"/>
              <a:ext cx="2349786" cy="334684"/>
            </a:xfrm>
            <a:prstGeom prst="rect">
              <a:avLst/>
            </a:prstGeom>
            <a:noFill/>
          </p:spPr>
          <p:txBody>
            <a:bodyPr>
              <a:spAutoFit/>
            </a:bodyPr>
            <a:lstStyle/>
            <a:p>
              <a:pPr algn="r" eaLnBrk="1" fontAlgn="auto" hangingPunct="1">
                <a:buFont typeface="Arial" panose="020B0604020202020204" pitchFamily="34" charset="0"/>
                <a:buNone/>
                <a:defRPr/>
              </a:pPr>
              <a:r>
                <a:rPr lang="zh-CN" altLang="en-US" sz="1600" spc="75" noProof="1">
                  <a:solidFill>
                    <a:schemeClr val="tx1">
                      <a:lumMod val="65000"/>
                      <a:lumOff val="35000"/>
                    </a:schemeClr>
                  </a:solidFill>
                  <a:latin typeface="+mj-ea"/>
                  <a:ea typeface="+mj-ea"/>
                </a:rPr>
                <a:t>在此添加标题</a:t>
              </a:r>
            </a:p>
          </p:txBody>
        </p:sp>
      </p:grpSp>
      <p:sp>
        <p:nvSpPr>
          <p:cNvPr id="27" name="圆角矩形 26"/>
          <p:cNvSpPr/>
          <p:nvPr/>
        </p:nvSpPr>
        <p:spPr>
          <a:xfrm>
            <a:off x="5994663" y="3656181"/>
            <a:ext cx="202675" cy="353287"/>
          </a:xfrm>
          <a:prstGeom prst="roundRect">
            <a:avLst>
              <a:gd name="adj" fmla="val 50000"/>
            </a:avLst>
          </a:prstGeom>
          <a:solidFill>
            <a:schemeClr val="accent3"/>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355" noProof="1">
              <a:latin typeface="+mj-ea"/>
              <a:ea typeface="+mj-ea"/>
            </a:endParaRPr>
          </a:p>
        </p:txBody>
      </p:sp>
      <p:sp>
        <p:nvSpPr>
          <p:cNvPr id="28" name="Freeform 40"/>
          <p:cNvSpPr/>
          <p:nvPr/>
        </p:nvSpPr>
        <p:spPr bwMode="auto">
          <a:xfrm>
            <a:off x="5930900" y="2374900"/>
            <a:ext cx="330200" cy="298450"/>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chemeClr val="tx1">
              <a:lumMod val="50000"/>
              <a:lumOff val="50000"/>
            </a:schemeClr>
          </a:solidFill>
          <a:ln>
            <a:noFill/>
          </a:ln>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nvGrpSpPr>
          <p:cNvPr id="29" name="组合 28"/>
          <p:cNvGrpSpPr/>
          <p:nvPr/>
        </p:nvGrpSpPr>
        <p:grpSpPr>
          <a:xfrm>
            <a:off x="4052657" y="4261692"/>
            <a:ext cx="294015" cy="291789"/>
            <a:chOff x="7078908" y="5461438"/>
            <a:chExt cx="430461" cy="427208"/>
          </a:xfrm>
          <a:solidFill>
            <a:schemeClr val="tx1">
              <a:lumMod val="50000"/>
              <a:lumOff val="50000"/>
            </a:schemeClr>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grpSp>
        <p:nvGrpSpPr>
          <p:cNvPr id="32" name="组合 31"/>
          <p:cNvGrpSpPr/>
          <p:nvPr/>
        </p:nvGrpSpPr>
        <p:grpSpPr>
          <a:xfrm>
            <a:off x="7854180" y="4227158"/>
            <a:ext cx="337705" cy="322157"/>
            <a:chOff x="8145843" y="5425657"/>
            <a:chExt cx="494435" cy="471664"/>
          </a:xfrm>
          <a:solidFill>
            <a:schemeClr val="tx1">
              <a:lumMod val="50000"/>
              <a:lumOff val="50000"/>
            </a:schemeClr>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buFont typeface="Arial" panose="020B0604020202020204" pitchFamily="34" charset="0"/>
                <a:buNone/>
                <a:defRPr/>
              </a:pPr>
              <a:endParaRPr lang="zh-CN" altLang="en-US" sz="1355" noProof="1">
                <a:solidFill>
                  <a:srgbClr val="000000"/>
                </a:solidFill>
                <a:latin typeface="+mj-ea"/>
                <a:ea typeface="+mj-ea"/>
              </a:endParaRP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nodeType="withEffect">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ppt_x</p:attrName>
                                        </p:attrNameLst>
                                      </p:cBhvr>
                                      <p:tavLst>
                                        <p:tav tm="0">
                                          <p:val>
                                            <p:strVal val="#ppt_x"/>
                                          </p:val>
                                        </p:tav>
                                        <p:tav tm="100000">
                                          <p:val>
                                            <p:strVal val="#ppt_x"/>
                                          </p:val>
                                        </p:tav>
                                      </p:tavLst>
                                    </p:anim>
                                    <p:anim calcmode="lin" valueType="num">
                                      <p:cBhvr>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nodeType="afterGroup">
                            <p:stCondLst>
                              <p:cond delay="9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nodeType="afterGroup">
                            <p:stCondLst>
                              <p:cond delay="14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nodeType="afterGroup">
                            <p:stCondLst>
                              <p:cond delay="19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nodeType="afterGroup">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nodeType="afterGroup">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nodeType="afterGroup">
                            <p:stCondLst>
                              <p:cond delay="34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nodeType="afterGroup">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nodeType="afterGroup">
                            <p:stCondLst>
                              <p:cond delay="44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cxnSp>
        <p:nvCxnSpPr>
          <p:cNvPr id="39" name="直接连接符 72"/>
          <p:cNvCxnSpPr>
            <a:cxnSpLocks noChangeShapeType="1"/>
          </p:cNvCxnSpPr>
          <p:nvPr/>
        </p:nvCxnSpPr>
        <p:spPr bwMode="auto">
          <a:xfrm>
            <a:off x="9212263" y="2593975"/>
            <a:ext cx="746125" cy="247650"/>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40" name="直接连接符 20"/>
          <p:cNvCxnSpPr>
            <a:cxnSpLocks noChangeShapeType="1"/>
          </p:cNvCxnSpPr>
          <p:nvPr/>
        </p:nvCxnSpPr>
        <p:spPr bwMode="auto">
          <a:xfrm flipV="1">
            <a:off x="6553200" y="3044825"/>
            <a:ext cx="912813" cy="828675"/>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41" name="组合 40"/>
          <p:cNvGrpSpPr/>
          <p:nvPr/>
        </p:nvGrpSpPr>
        <p:grpSpPr>
          <a:xfrm>
            <a:off x="7152411" y="1156984"/>
            <a:ext cx="2208679" cy="2208679"/>
            <a:chOff x="5252030" y="2008764"/>
            <a:chExt cx="809336" cy="809336"/>
          </a:xfrm>
          <a:solidFill>
            <a:schemeClr val="accent1"/>
          </a:solidFill>
        </p:grpSpPr>
        <p:sp>
          <p:nvSpPr>
            <p:cNvPr id="42" name="椭圆 4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43" name="椭圆 4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44" name="组合 43"/>
          <p:cNvGrpSpPr/>
          <p:nvPr/>
        </p:nvGrpSpPr>
        <p:grpSpPr>
          <a:xfrm>
            <a:off x="4488519" y="5232096"/>
            <a:ext cx="687359" cy="687359"/>
            <a:chOff x="5252030" y="2008764"/>
            <a:chExt cx="809336" cy="809336"/>
          </a:xfrm>
          <a:solidFill>
            <a:schemeClr val="accent1"/>
          </a:solidFill>
        </p:grpSpPr>
        <p:sp>
          <p:nvSpPr>
            <p:cNvPr id="45" name="椭圆 4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46" name="椭圆 4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47" name="组合 46"/>
          <p:cNvGrpSpPr/>
          <p:nvPr/>
        </p:nvGrpSpPr>
        <p:grpSpPr>
          <a:xfrm>
            <a:off x="3003009" y="1957288"/>
            <a:ext cx="1659731" cy="1659731"/>
            <a:chOff x="5252030" y="2008764"/>
            <a:chExt cx="809336" cy="809336"/>
          </a:xfrm>
          <a:solidFill>
            <a:schemeClr val="accent1"/>
          </a:solidFill>
        </p:grpSpPr>
        <p:sp>
          <p:nvSpPr>
            <p:cNvPr id="48" name="椭圆 4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49" name="椭圆 4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cxnSp>
        <p:nvCxnSpPr>
          <p:cNvPr id="50" name="直接连接符 49"/>
          <p:cNvCxnSpPr>
            <a:cxnSpLocks noChangeShapeType="1"/>
          </p:cNvCxnSpPr>
          <p:nvPr/>
        </p:nvCxnSpPr>
        <p:spPr bwMode="auto">
          <a:xfrm flipV="1">
            <a:off x="2690813" y="3400425"/>
            <a:ext cx="550862" cy="430213"/>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51" name="直接连接符 17"/>
          <p:cNvCxnSpPr>
            <a:cxnSpLocks noChangeShapeType="1"/>
          </p:cNvCxnSpPr>
          <p:nvPr/>
        </p:nvCxnSpPr>
        <p:spPr bwMode="auto">
          <a:xfrm>
            <a:off x="4543425" y="3217863"/>
            <a:ext cx="908050" cy="655637"/>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52" name="直接连接符 23"/>
          <p:cNvCxnSpPr>
            <a:cxnSpLocks noChangeShapeType="1"/>
          </p:cNvCxnSpPr>
          <p:nvPr/>
        </p:nvCxnSpPr>
        <p:spPr bwMode="auto">
          <a:xfrm>
            <a:off x="1393825" y="3544888"/>
            <a:ext cx="484188" cy="323850"/>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cxnSp>
        <p:nvCxnSpPr>
          <p:cNvPr id="53" name="直接连接符 43"/>
          <p:cNvCxnSpPr>
            <a:cxnSpLocks noChangeShapeType="1"/>
          </p:cNvCxnSpPr>
          <p:nvPr/>
        </p:nvCxnSpPr>
        <p:spPr bwMode="auto">
          <a:xfrm flipV="1">
            <a:off x="5049838" y="4978400"/>
            <a:ext cx="401637" cy="369888"/>
          </a:xfrm>
          <a:prstGeom prst="line">
            <a:avLst/>
          </a:prstGeom>
          <a:noFill/>
          <a:ln w="28575">
            <a:solidFill>
              <a:srgbClr val="5F5F5F"/>
            </a:solidFill>
            <a:miter lim="800000"/>
            <a:headEnd/>
            <a:tailEnd/>
          </a:ln>
          <a:extLst>
            <a:ext uri="{909E8E84-426E-40DD-AFC4-6F175D3DCCD1}">
              <a14:hiddenFill xmlns:a14="http://schemas.microsoft.com/office/drawing/2010/main">
                <a:noFill/>
              </a14:hiddenFill>
            </a:ext>
          </a:extLst>
        </p:spPr>
      </p:cxnSp>
      <p:grpSp>
        <p:nvGrpSpPr>
          <p:cNvPr id="54" name="组合 53"/>
          <p:cNvGrpSpPr/>
          <p:nvPr/>
        </p:nvGrpSpPr>
        <p:grpSpPr>
          <a:xfrm>
            <a:off x="9769941" y="2549552"/>
            <a:ext cx="840307" cy="840307"/>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600" noProof="1">
                <a:solidFill>
                  <a:schemeClr val="tx1"/>
                </a:solidFill>
                <a:latin typeface="+mj-ea"/>
                <a:ea typeface="+mj-ea"/>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600" noProof="1">
                <a:solidFill>
                  <a:schemeClr val="tx1"/>
                </a:solidFill>
                <a:latin typeface="+mj-ea"/>
                <a:ea typeface="+mj-ea"/>
              </a:endParaRPr>
            </a:p>
          </p:txBody>
        </p:sp>
      </p:grpSp>
      <p:grpSp>
        <p:nvGrpSpPr>
          <p:cNvPr id="57" name="组合 56"/>
          <p:cNvGrpSpPr/>
          <p:nvPr/>
        </p:nvGrpSpPr>
        <p:grpSpPr>
          <a:xfrm>
            <a:off x="5185209" y="3591156"/>
            <a:ext cx="1635412" cy="1635412"/>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59" name="椭圆 58"/>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grpSp>
        <p:nvGrpSpPr>
          <p:cNvPr id="60" name="组合 59"/>
          <p:cNvGrpSpPr/>
          <p:nvPr/>
        </p:nvGrpSpPr>
        <p:grpSpPr>
          <a:xfrm>
            <a:off x="1691271" y="3681068"/>
            <a:ext cx="1156185" cy="1156185"/>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62" name="椭圆 6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63" name="文本框 37"/>
          <p:cNvSpPr>
            <a:spLocks noChangeArrowheads="1"/>
          </p:cNvSpPr>
          <p:nvPr/>
        </p:nvSpPr>
        <p:spPr bwMode="auto">
          <a:xfrm>
            <a:off x="7826375" y="1744663"/>
            <a:ext cx="928688"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spcBef>
                <a:spcPct val="0"/>
              </a:spcBef>
              <a:buFont typeface="Arial" panose="020B0604020202020204" pitchFamily="34" charset="0"/>
              <a:buNone/>
              <a:defRPr/>
            </a:pPr>
            <a:r>
              <a:rPr lang="zh-CN" altLang="en-US" sz="2935" noProof="1">
                <a:solidFill>
                  <a:schemeClr val="bg1">
                    <a:lumMod val="95000"/>
                  </a:schemeClr>
                </a:solidFill>
                <a:latin typeface="+mj-ea"/>
                <a:ea typeface="+mj-ea"/>
                <a:sym typeface="微软雅黑" panose="020B0503020204020204" pitchFamily="34" charset="-122"/>
              </a:rPr>
              <a:t>标题</a:t>
            </a:r>
            <a:endParaRPr lang="en-US" altLang="zh-CN" sz="2935" noProof="1">
              <a:solidFill>
                <a:schemeClr val="bg1">
                  <a:lumMod val="95000"/>
                </a:schemeClr>
              </a:solidFill>
              <a:latin typeface="+mj-ea"/>
              <a:ea typeface="+mj-ea"/>
              <a:sym typeface="微软雅黑" panose="020B0503020204020204" pitchFamily="34" charset="-122"/>
            </a:endParaRPr>
          </a:p>
          <a:p>
            <a:pPr algn="ctr" eaLnBrk="1" fontAlgn="auto" hangingPunct="1">
              <a:spcBef>
                <a:spcPct val="0"/>
              </a:spcBef>
              <a:buFont typeface="Arial" panose="020B0604020202020204" pitchFamily="34" charset="0"/>
              <a:buNone/>
              <a:defRPr/>
            </a:pPr>
            <a:r>
              <a:rPr lang="zh-CN" altLang="en-US" sz="2935" noProof="1">
                <a:solidFill>
                  <a:schemeClr val="bg1">
                    <a:lumMod val="95000"/>
                  </a:schemeClr>
                </a:solidFill>
                <a:latin typeface="+mj-ea"/>
                <a:ea typeface="+mj-ea"/>
                <a:sym typeface="微软雅黑" panose="020B0503020204020204" pitchFamily="34" charset="-122"/>
              </a:rPr>
              <a:t>内容</a:t>
            </a:r>
          </a:p>
        </p:txBody>
      </p:sp>
      <p:sp>
        <p:nvSpPr>
          <p:cNvPr id="64" name="文本框 37"/>
          <p:cNvSpPr>
            <a:spLocks noChangeArrowheads="1"/>
          </p:cNvSpPr>
          <p:nvPr/>
        </p:nvSpPr>
        <p:spPr bwMode="auto">
          <a:xfrm>
            <a:off x="5589588" y="4000500"/>
            <a:ext cx="827087"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spcBef>
                <a:spcPct val="0"/>
              </a:spcBef>
              <a:buFont typeface="Arial" panose="020B0604020202020204" pitchFamily="34" charset="0"/>
              <a:buNone/>
              <a:defRPr/>
            </a:pPr>
            <a:r>
              <a:rPr lang="zh-CN" altLang="en-US" sz="2535" noProof="1">
                <a:solidFill>
                  <a:srgbClr val="080808"/>
                </a:solidFill>
                <a:latin typeface="+mj-ea"/>
                <a:ea typeface="+mj-ea"/>
                <a:sym typeface="微软雅黑" panose="020B0503020204020204" pitchFamily="34" charset="-122"/>
              </a:rPr>
              <a:t>标题</a:t>
            </a:r>
            <a:endParaRPr lang="en-US" altLang="zh-CN" sz="2535" noProof="1">
              <a:solidFill>
                <a:srgbClr val="080808"/>
              </a:solidFill>
              <a:latin typeface="+mj-ea"/>
              <a:ea typeface="+mj-ea"/>
              <a:sym typeface="微软雅黑" panose="020B0503020204020204" pitchFamily="34" charset="-122"/>
            </a:endParaRPr>
          </a:p>
          <a:p>
            <a:pPr algn="ctr" eaLnBrk="1" fontAlgn="auto" hangingPunct="1">
              <a:spcBef>
                <a:spcPct val="0"/>
              </a:spcBef>
              <a:buFont typeface="Arial" panose="020B0604020202020204" pitchFamily="34" charset="0"/>
              <a:buNone/>
              <a:defRPr/>
            </a:pPr>
            <a:r>
              <a:rPr lang="zh-CN" altLang="en-US" sz="2535" noProof="1">
                <a:solidFill>
                  <a:srgbClr val="080808"/>
                </a:solidFill>
                <a:latin typeface="+mj-ea"/>
                <a:ea typeface="+mj-ea"/>
                <a:sym typeface="微软雅黑" panose="020B0503020204020204" pitchFamily="34" charset="-122"/>
              </a:rPr>
              <a:t>内容</a:t>
            </a:r>
          </a:p>
        </p:txBody>
      </p:sp>
      <p:sp>
        <p:nvSpPr>
          <p:cNvPr id="65" name="文本框 37"/>
          <p:cNvSpPr>
            <a:spLocks noChangeArrowheads="1"/>
          </p:cNvSpPr>
          <p:nvPr/>
        </p:nvSpPr>
        <p:spPr bwMode="auto">
          <a:xfrm>
            <a:off x="3414713" y="2389188"/>
            <a:ext cx="828675"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fontAlgn="auto" hangingPunct="1">
              <a:spcBef>
                <a:spcPct val="0"/>
              </a:spcBef>
              <a:buFont typeface="Arial" panose="020B0604020202020204" pitchFamily="34" charset="0"/>
              <a:buNone/>
              <a:defRPr/>
            </a:pPr>
            <a:r>
              <a:rPr lang="zh-CN" altLang="en-US" sz="2535" noProof="1">
                <a:solidFill>
                  <a:schemeClr val="bg1">
                    <a:lumMod val="95000"/>
                  </a:schemeClr>
                </a:solidFill>
                <a:latin typeface="+mj-ea"/>
                <a:ea typeface="+mj-ea"/>
                <a:sym typeface="微软雅黑" panose="020B0503020204020204" pitchFamily="34" charset="-122"/>
              </a:rPr>
              <a:t>标题</a:t>
            </a:r>
            <a:endParaRPr lang="en-US" altLang="zh-CN" sz="2535" noProof="1">
              <a:solidFill>
                <a:schemeClr val="bg1">
                  <a:lumMod val="95000"/>
                </a:schemeClr>
              </a:solidFill>
              <a:latin typeface="+mj-ea"/>
              <a:ea typeface="+mj-ea"/>
              <a:sym typeface="微软雅黑" panose="020B0503020204020204" pitchFamily="34" charset="-122"/>
            </a:endParaRPr>
          </a:p>
          <a:p>
            <a:pPr algn="ctr" eaLnBrk="1" fontAlgn="auto" hangingPunct="1">
              <a:spcBef>
                <a:spcPct val="0"/>
              </a:spcBef>
              <a:buFont typeface="Arial" panose="020B0604020202020204" pitchFamily="34" charset="0"/>
              <a:buNone/>
              <a:defRPr/>
            </a:pPr>
            <a:r>
              <a:rPr lang="zh-CN" altLang="en-US" sz="2535" noProof="1">
                <a:solidFill>
                  <a:schemeClr val="bg1">
                    <a:lumMod val="95000"/>
                  </a:schemeClr>
                </a:solidFill>
                <a:latin typeface="+mj-ea"/>
                <a:ea typeface="+mj-ea"/>
                <a:sym typeface="微软雅黑" panose="020B0503020204020204" pitchFamily="34" charset="-122"/>
              </a:rPr>
              <a:t>内容</a:t>
            </a:r>
          </a:p>
        </p:txBody>
      </p:sp>
      <p:sp>
        <p:nvSpPr>
          <p:cNvPr id="66" name="文本框 37"/>
          <p:cNvSpPr>
            <a:spLocks noChangeArrowheads="1"/>
          </p:cNvSpPr>
          <p:nvPr/>
        </p:nvSpPr>
        <p:spPr bwMode="auto">
          <a:xfrm>
            <a:off x="1974850" y="3983038"/>
            <a:ext cx="5889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080808"/>
                </a:solidFill>
                <a:latin typeface="宋体" panose="02010600030101010101" pitchFamily="2" charset="-122"/>
                <a:sym typeface="微软雅黑" panose="020B0503020204020204" pitchFamily="34" charset="-122"/>
              </a:rPr>
              <a:t>标题</a:t>
            </a:r>
            <a:endParaRPr lang="en-US" altLang="zh-CN" sz="1600">
              <a:solidFill>
                <a:srgbClr val="080808"/>
              </a:solidFill>
              <a:latin typeface="宋体" panose="02010600030101010101" pitchFamily="2" charset="-122"/>
              <a:sym typeface="微软雅黑" panose="020B0503020204020204" pitchFamily="34" charset="-122"/>
            </a:endParaRPr>
          </a:p>
          <a:p>
            <a:pPr algn="ctr" eaLnBrk="1" hangingPunct="1"/>
            <a:r>
              <a:rPr lang="zh-CN" altLang="en-US" sz="1600">
                <a:solidFill>
                  <a:srgbClr val="080808"/>
                </a:solidFill>
                <a:latin typeface="宋体" panose="02010600030101010101" pitchFamily="2" charset="-122"/>
                <a:sym typeface="微软雅黑" panose="020B0503020204020204" pitchFamily="34" charset="-122"/>
              </a:rPr>
              <a:t>内容</a:t>
            </a:r>
          </a:p>
        </p:txBody>
      </p:sp>
      <p:sp>
        <p:nvSpPr>
          <p:cNvPr id="67" name="矩形 76"/>
          <p:cNvSpPr>
            <a:spLocks noChangeArrowheads="1"/>
          </p:cNvSpPr>
          <p:nvPr/>
        </p:nvSpPr>
        <p:spPr bwMode="auto">
          <a:xfrm>
            <a:off x="1279525" y="4954588"/>
            <a:ext cx="182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350"/>
              </a:lnSpc>
            </a:pPr>
            <a:r>
              <a:rPr lang="zh-CN" altLang="en-US" sz="1200">
                <a:solidFill>
                  <a:srgbClr val="595959"/>
                </a:solidFill>
                <a:latin typeface="宋体" panose="02010600030101010101" pitchFamily="2" charset="-122"/>
                <a:sym typeface="微软雅黑" panose="020B0503020204020204" pitchFamily="34" charset="-122"/>
              </a:rPr>
              <a:t>点击添加描述总结</a:t>
            </a:r>
            <a:r>
              <a:rPr lang="en-US" altLang="zh-CN" sz="1200">
                <a:solidFill>
                  <a:srgbClr val="595959"/>
                </a:solidFill>
                <a:latin typeface="宋体" panose="02010600030101010101" pitchFamily="2" charset="-122"/>
                <a:sym typeface="微软雅黑" panose="020B0503020204020204" pitchFamily="34" charset="-122"/>
              </a:rPr>
              <a:t> </a:t>
            </a:r>
            <a:endParaRPr lang="zh-CN" altLang="en-US" sz="1200">
              <a:solidFill>
                <a:srgbClr val="595959"/>
              </a:solidFill>
              <a:latin typeface="宋体" panose="02010600030101010101" pitchFamily="2" charset="-122"/>
              <a:sym typeface="微软雅黑" panose="020B0503020204020204" pitchFamily="34" charset="-122"/>
            </a:endParaRPr>
          </a:p>
        </p:txBody>
      </p:sp>
      <p:sp>
        <p:nvSpPr>
          <p:cNvPr id="68" name="矩形 80"/>
          <p:cNvSpPr>
            <a:spLocks noChangeArrowheads="1"/>
          </p:cNvSpPr>
          <p:nvPr/>
        </p:nvSpPr>
        <p:spPr bwMode="auto">
          <a:xfrm>
            <a:off x="2860675" y="3756025"/>
            <a:ext cx="18208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350"/>
              </a:lnSpc>
            </a:pPr>
            <a:r>
              <a:rPr lang="zh-CN" altLang="en-US" sz="1200">
                <a:solidFill>
                  <a:srgbClr val="595959"/>
                </a:solidFill>
                <a:latin typeface="宋体" panose="02010600030101010101" pitchFamily="2" charset="-122"/>
                <a:sym typeface="微软雅黑" panose="020B0503020204020204" pitchFamily="34" charset="-122"/>
              </a:rPr>
              <a:t>点击添加描述总结</a:t>
            </a:r>
            <a:r>
              <a:rPr lang="en-US" altLang="zh-CN" sz="1200">
                <a:solidFill>
                  <a:srgbClr val="595959"/>
                </a:solidFill>
                <a:latin typeface="宋体" panose="02010600030101010101" pitchFamily="2" charset="-122"/>
                <a:sym typeface="微软雅黑" panose="020B0503020204020204" pitchFamily="34" charset="-122"/>
              </a:rPr>
              <a:t> </a:t>
            </a:r>
            <a:endParaRPr lang="zh-CN" altLang="en-US" sz="1200">
              <a:solidFill>
                <a:srgbClr val="595959"/>
              </a:solidFill>
              <a:latin typeface="宋体" panose="02010600030101010101" pitchFamily="2" charset="-122"/>
              <a:sym typeface="微软雅黑" panose="020B0503020204020204" pitchFamily="34" charset="-122"/>
            </a:endParaRPr>
          </a:p>
        </p:txBody>
      </p:sp>
      <p:sp>
        <p:nvSpPr>
          <p:cNvPr id="69" name="矩形 81"/>
          <p:cNvSpPr>
            <a:spLocks noChangeArrowheads="1"/>
          </p:cNvSpPr>
          <p:nvPr/>
        </p:nvSpPr>
        <p:spPr bwMode="auto">
          <a:xfrm>
            <a:off x="5132388" y="5280025"/>
            <a:ext cx="182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350"/>
              </a:lnSpc>
            </a:pPr>
            <a:r>
              <a:rPr lang="zh-CN" altLang="en-US" sz="1200">
                <a:solidFill>
                  <a:srgbClr val="595959"/>
                </a:solidFill>
                <a:latin typeface="宋体" panose="02010600030101010101" pitchFamily="2" charset="-122"/>
                <a:sym typeface="微软雅黑" panose="020B0503020204020204" pitchFamily="34" charset="-122"/>
              </a:rPr>
              <a:t>点击添加描述总结</a:t>
            </a:r>
            <a:r>
              <a:rPr lang="en-US" altLang="zh-CN" sz="1200">
                <a:solidFill>
                  <a:srgbClr val="595959"/>
                </a:solidFill>
                <a:latin typeface="宋体" panose="02010600030101010101" pitchFamily="2" charset="-122"/>
                <a:sym typeface="微软雅黑" panose="020B0503020204020204" pitchFamily="34" charset="-122"/>
              </a:rPr>
              <a:t> </a:t>
            </a:r>
            <a:endParaRPr lang="zh-CN" altLang="en-US" sz="1200">
              <a:solidFill>
                <a:srgbClr val="595959"/>
              </a:solidFill>
              <a:latin typeface="宋体" panose="02010600030101010101" pitchFamily="2" charset="-122"/>
              <a:sym typeface="微软雅黑" panose="020B0503020204020204" pitchFamily="34" charset="-122"/>
            </a:endParaRPr>
          </a:p>
        </p:txBody>
      </p:sp>
      <p:sp>
        <p:nvSpPr>
          <p:cNvPr id="70" name="矩形 82"/>
          <p:cNvSpPr>
            <a:spLocks noChangeArrowheads="1"/>
          </p:cNvSpPr>
          <p:nvPr/>
        </p:nvSpPr>
        <p:spPr bwMode="auto">
          <a:xfrm>
            <a:off x="7310438" y="3533775"/>
            <a:ext cx="1822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212" tIns="51606" rIns="103212" bIns="51606">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350"/>
              </a:lnSpc>
            </a:pPr>
            <a:r>
              <a:rPr lang="zh-CN" altLang="en-US" sz="1200">
                <a:solidFill>
                  <a:srgbClr val="595959"/>
                </a:solidFill>
                <a:latin typeface="宋体" panose="02010600030101010101" pitchFamily="2" charset="-122"/>
                <a:sym typeface="微软雅黑" panose="020B0503020204020204" pitchFamily="34" charset="-122"/>
              </a:rPr>
              <a:t>点击添加描述总结</a:t>
            </a:r>
          </a:p>
        </p:txBody>
      </p:sp>
      <p:sp>
        <p:nvSpPr>
          <p:cNvPr id="71" name="矩形 70"/>
          <p:cNvSpPr>
            <a:spLocks noChangeArrowheads="1"/>
          </p:cNvSpPr>
          <p:nvPr/>
        </p:nvSpPr>
        <p:spPr bwMode="auto">
          <a:xfrm>
            <a:off x="8335963" y="4471988"/>
            <a:ext cx="3097212"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584" tIns="55290" rIns="110584" bIns="55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fontAlgn="auto" hangingPunct="1">
              <a:spcBef>
                <a:spcPct val="0"/>
              </a:spcBef>
              <a:buFont typeface="Arial" panose="020B0604020202020204" pitchFamily="34" charset="0"/>
              <a:buNone/>
              <a:defRPr/>
            </a:pPr>
            <a:r>
              <a:rPr lang="zh-CN" altLang="en-US" sz="2135" b="1" noProof="1">
                <a:solidFill>
                  <a:schemeClr val="accent1"/>
                </a:solidFill>
                <a:latin typeface="+mj-ea"/>
                <a:ea typeface="+mj-ea"/>
                <a:sym typeface="微软雅黑" panose="020B0503020204020204" pitchFamily="34" charset="-122"/>
              </a:rPr>
              <a:t>添加主要标题内容</a:t>
            </a:r>
            <a:endParaRPr lang="zh-CN" altLang="en-US" sz="2135" noProof="1">
              <a:solidFill>
                <a:schemeClr val="accent1"/>
              </a:solidFill>
              <a:latin typeface="+mj-ea"/>
              <a:ea typeface="+mj-ea"/>
            </a:endParaRPr>
          </a:p>
        </p:txBody>
      </p:sp>
      <p:sp>
        <p:nvSpPr>
          <p:cNvPr id="72" name="文本框 13"/>
          <p:cNvSpPr txBox="1"/>
          <p:nvPr/>
        </p:nvSpPr>
        <p:spPr>
          <a:xfrm>
            <a:off x="7827963" y="4948238"/>
            <a:ext cx="3654425" cy="1065212"/>
          </a:xfrm>
          <a:prstGeom prst="rect">
            <a:avLst/>
          </a:prstGeom>
          <a:noFill/>
        </p:spPr>
        <p:txBody>
          <a:bodyPr lIns="87765" tIns="43881" rIns="87765" bIns="43881">
            <a:spAutoFit/>
          </a:bodyPr>
          <a:lstStyle/>
          <a:p>
            <a:pPr eaLnBrk="1" fontAlgn="auto" hangingPunct="1">
              <a:lnSpc>
                <a:spcPct val="120000"/>
              </a:lnSpc>
              <a:buFont typeface="Arial" panose="020B0604020202020204" pitchFamily="34" charset="0"/>
              <a:buNone/>
              <a:defRPr/>
            </a:pPr>
            <a:r>
              <a:rPr lang="zh-CN" altLang="en-US" sz="1335" noProof="1">
                <a:solidFill>
                  <a:schemeClr val="tx1">
                    <a:lumMod val="65000"/>
                    <a:lumOff val="35000"/>
                  </a:schemeClr>
                </a:solidFill>
                <a:latin typeface="+mj-ea"/>
                <a:ea typeface="+mj-ea"/>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73" name="组合 72"/>
          <p:cNvGrpSpPr/>
          <p:nvPr/>
        </p:nvGrpSpPr>
        <p:grpSpPr>
          <a:xfrm>
            <a:off x="887583" y="3103901"/>
            <a:ext cx="561277" cy="561277"/>
            <a:chOff x="5252030" y="2008764"/>
            <a:chExt cx="809336" cy="809336"/>
          </a:xfrm>
          <a:solidFill>
            <a:schemeClr val="accent1"/>
          </a:solidFill>
        </p:grpSpPr>
        <p:sp>
          <p:nvSpPr>
            <p:cNvPr id="74" name="椭圆 7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anchor="ctr"/>
            <a:lstStyle/>
            <a:p>
              <a:pPr algn="ctr" eaLnBrk="1" fontAlgn="auto" hangingPunct="1">
                <a:spcBef>
                  <a:spcPts val="0"/>
                </a:spcBef>
                <a:spcAft>
                  <a:spcPts val="0"/>
                </a:spcAft>
                <a:defRPr/>
              </a:pPr>
              <a:endParaRPr lang="zh-CN" altLang="en-US" sz="2400" kern="0">
                <a:solidFill>
                  <a:sysClr val="window" lastClr="FFFFFF"/>
                </a:solidFill>
                <a:latin typeface="+mj-ea"/>
                <a:ea typeface="+mj-ea"/>
              </a:endParaRPr>
            </a:p>
          </p:txBody>
        </p:sp>
        <p:sp>
          <p:nvSpPr>
            <p:cNvPr id="75" name="椭圆 7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ppt_x</p:attrName>
                                        </p:attrNameLst>
                                      </p:cBhvr>
                                      <p:tavLst>
                                        <p:tav tm="0">
                                          <p:val>
                                            <p:strVal val="0-#ppt_w/2"/>
                                          </p:val>
                                        </p:tav>
                                        <p:tav tm="100000">
                                          <p:val>
                                            <p:strVal val="#ppt_x"/>
                                          </p:val>
                                        </p:tav>
                                      </p:tavLst>
                                    </p:anim>
                                    <p:anim calcmode="lin" valueType="num">
                                      <p:cBhvr>
                                        <p:cTn id="8" dur="500" fill="hold"/>
                                        <p:tgtEl>
                                          <p:spTgt spid="73"/>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2" presetClass="entr" presetSubtype="8"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wipe(left)">
                                      <p:cBhvr>
                                        <p:cTn id="12" dur="500"/>
                                        <p:tgtEl>
                                          <p:spTgt spid="52"/>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ppt_x</p:attrName>
                                        </p:attrNameLst>
                                      </p:cBhvr>
                                      <p:tavLst>
                                        <p:tav tm="0">
                                          <p:val>
                                            <p:strVal val="1+#ppt_w/2"/>
                                          </p:val>
                                        </p:tav>
                                        <p:tav tm="100000">
                                          <p:val>
                                            <p:strVal val="#ppt_x"/>
                                          </p:val>
                                        </p:tav>
                                      </p:tavLst>
                                    </p:anim>
                                    <p:anim calcmode="lin" valueType="num">
                                      <p:cBhvr>
                                        <p:cTn id="16" dur="500" fill="hold"/>
                                        <p:tgtEl>
                                          <p:spTgt spid="60"/>
                                        </p:tgtEl>
                                        <p:attrNameLst>
                                          <p:attrName>ppt_y</p:attrName>
                                        </p:attrNameLst>
                                      </p:cBhvr>
                                      <p:tavLst>
                                        <p:tav tm="0">
                                          <p:val>
                                            <p:strVal val="0-#ppt_h/2"/>
                                          </p:val>
                                        </p:tav>
                                        <p:tav tm="100000">
                                          <p:val>
                                            <p:strVal val="#ppt_y"/>
                                          </p:val>
                                        </p:tav>
                                      </p:tavLst>
                                    </p:anim>
                                  </p:childTnLst>
                                </p:cTn>
                              </p:par>
                            </p:childTnLst>
                          </p:cTn>
                        </p:par>
                        <p:par>
                          <p:cTn id="17" fill="hold" nodeType="afterGroup">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p:cTn id="20" dur="500" fill="hold"/>
                                        <p:tgtEl>
                                          <p:spTgt spid="66"/>
                                        </p:tgtEl>
                                        <p:attrNameLst>
                                          <p:attrName>ppt_w</p:attrName>
                                        </p:attrNameLst>
                                      </p:cBhvr>
                                      <p:tavLst>
                                        <p:tav tm="0">
                                          <p:val>
                                            <p:fltVal val="0"/>
                                          </p:val>
                                        </p:tav>
                                        <p:tav tm="100000">
                                          <p:val>
                                            <p:strVal val="#ppt_w"/>
                                          </p:val>
                                        </p:tav>
                                      </p:tavLst>
                                    </p:anim>
                                    <p:anim calcmode="lin" valueType="num">
                                      <p:cBhvr>
                                        <p:cTn id="21" dur="500" fill="hold"/>
                                        <p:tgtEl>
                                          <p:spTgt spid="66"/>
                                        </p:tgtEl>
                                        <p:attrNameLst>
                                          <p:attrName>ppt_h</p:attrName>
                                        </p:attrNameLst>
                                      </p:cBhvr>
                                      <p:tavLst>
                                        <p:tav tm="0">
                                          <p:val>
                                            <p:fltVal val="0"/>
                                          </p:val>
                                        </p:tav>
                                        <p:tav tm="100000">
                                          <p:val>
                                            <p:strVal val="#ppt_h"/>
                                          </p:val>
                                        </p:tav>
                                      </p:tavLst>
                                    </p:anim>
                                    <p:animEffect transition="in" filter="fade">
                                      <p:cBhvr>
                                        <p:cTn id="22" dur="500"/>
                                        <p:tgtEl>
                                          <p:spTgt spid="66"/>
                                        </p:tgtEl>
                                      </p:cBhvr>
                                    </p:animEffect>
                                  </p:childTnLst>
                                </p:cTn>
                              </p:par>
                            </p:childTnLst>
                          </p:cTn>
                        </p:par>
                        <p:par>
                          <p:cTn id="23" fill="hold" nodeType="afterGroup">
                            <p:stCondLst>
                              <p:cond delay="1500"/>
                            </p:stCondLst>
                            <p:childTnLst>
                              <p:par>
                                <p:cTn id="24" presetID="22" presetClass="entr" presetSubtype="8"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ppt_x</p:attrName>
                                        </p:attrNameLst>
                                      </p:cBhvr>
                                      <p:tavLst>
                                        <p:tav tm="0">
                                          <p:val>
                                            <p:strVal val="0-#ppt_w/2"/>
                                          </p:val>
                                        </p:tav>
                                        <p:tav tm="100000">
                                          <p:val>
                                            <p:strVal val="#ppt_x"/>
                                          </p:val>
                                        </p:tav>
                                      </p:tavLst>
                                    </p:anim>
                                    <p:anim calcmode="lin" valueType="num">
                                      <p:cBhvr>
                                        <p:cTn id="30" dur="500" fill="hold"/>
                                        <p:tgtEl>
                                          <p:spTgt spid="47"/>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p:cTn id="34" dur="500" fill="hold"/>
                                        <p:tgtEl>
                                          <p:spTgt spid="65"/>
                                        </p:tgtEl>
                                        <p:attrNameLst>
                                          <p:attrName>ppt_w</p:attrName>
                                        </p:attrNameLst>
                                      </p:cBhvr>
                                      <p:tavLst>
                                        <p:tav tm="0">
                                          <p:val>
                                            <p:fltVal val="0"/>
                                          </p:val>
                                        </p:tav>
                                        <p:tav tm="100000">
                                          <p:val>
                                            <p:strVal val="#ppt_w"/>
                                          </p:val>
                                        </p:tav>
                                      </p:tavLst>
                                    </p:anim>
                                    <p:anim calcmode="lin" valueType="num">
                                      <p:cBhvr>
                                        <p:cTn id="35" dur="500" fill="hold"/>
                                        <p:tgtEl>
                                          <p:spTgt spid="65"/>
                                        </p:tgtEl>
                                        <p:attrNameLst>
                                          <p:attrName>ppt_h</p:attrName>
                                        </p:attrNameLst>
                                      </p:cBhvr>
                                      <p:tavLst>
                                        <p:tav tm="0">
                                          <p:val>
                                            <p:fltVal val="0"/>
                                          </p:val>
                                        </p:tav>
                                        <p:tav tm="100000">
                                          <p:val>
                                            <p:strVal val="#ppt_h"/>
                                          </p:val>
                                        </p:tav>
                                      </p:tavLst>
                                    </p:anim>
                                    <p:animEffect transition="in" filter="fade">
                                      <p:cBhvr>
                                        <p:cTn id="36" dur="500"/>
                                        <p:tgtEl>
                                          <p:spTgt spid="65"/>
                                        </p:tgtEl>
                                      </p:cBhvr>
                                    </p:animEffect>
                                  </p:childTnLst>
                                </p:cTn>
                              </p:par>
                            </p:childTnLst>
                          </p:cTn>
                        </p:par>
                        <p:par>
                          <p:cTn id="37" fill="hold" nodeType="afterGroup">
                            <p:stCondLst>
                              <p:cond delay="2500"/>
                            </p:stCondLst>
                            <p:childTnLst>
                              <p:par>
                                <p:cTn id="38" presetID="22" presetClass="entr" presetSubtype="8"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500"/>
                                        <p:tgtEl>
                                          <p:spTgt spid="51"/>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p:cTn id="43" dur="500" fill="hold"/>
                                        <p:tgtEl>
                                          <p:spTgt spid="57"/>
                                        </p:tgtEl>
                                        <p:attrNameLst>
                                          <p:attrName>ppt_x</p:attrName>
                                        </p:attrNameLst>
                                      </p:cBhvr>
                                      <p:tavLst>
                                        <p:tav tm="0">
                                          <p:val>
                                            <p:strVal val="1+#ppt_w/2"/>
                                          </p:val>
                                        </p:tav>
                                        <p:tav tm="100000">
                                          <p:val>
                                            <p:strVal val="#ppt_x"/>
                                          </p:val>
                                        </p:tav>
                                      </p:tavLst>
                                    </p:anim>
                                    <p:anim calcmode="lin" valueType="num">
                                      <p:cBhvr>
                                        <p:cTn id="44" dur="500" fill="hold"/>
                                        <p:tgtEl>
                                          <p:spTgt spid="57"/>
                                        </p:tgtEl>
                                        <p:attrNameLst>
                                          <p:attrName>ppt_y</p:attrName>
                                        </p:attrNameLst>
                                      </p:cBhvr>
                                      <p:tavLst>
                                        <p:tav tm="0">
                                          <p:val>
                                            <p:strVal val="0-#ppt_h/2"/>
                                          </p:val>
                                        </p:tav>
                                        <p:tav tm="100000">
                                          <p:val>
                                            <p:strVal val="#ppt_y"/>
                                          </p:val>
                                        </p:tav>
                                      </p:tavLst>
                                    </p:anim>
                                  </p:childTnLst>
                                </p:cTn>
                              </p:par>
                            </p:childTnLst>
                          </p:cTn>
                        </p:par>
                        <p:par>
                          <p:cTn id="45" fill="hold" nodeType="afterGroup">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p:cTn id="48" dur="500" fill="hold"/>
                                        <p:tgtEl>
                                          <p:spTgt spid="64"/>
                                        </p:tgtEl>
                                        <p:attrNameLst>
                                          <p:attrName>ppt_w</p:attrName>
                                        </p:attrNameLst>
                                      </p:cBhvr>
                                      <p:tavLst>
                                        <p:tav tm="0">
                                          <p:val>
                                            <p:fltVal val="0"/>
                                          </p:val>
                                        </p:tav>
                                        <p:tav tm="100000">
                                          <p:val>
                                            <p:strVal val="#ppt_w"/>
                                          </p:val>
                                        </p:tav>
                                      </p:tavLst>
                                    </p:anim>
                                    <p:anim calcmode="lin" valueType="num">
                                      <p:cBhvr>
                                        <p:cTn id="49" dur="500" fill="hold"/>
                                        <p:tgtEl>
                                          <p:spTgt spid="64"/>
                                        </p:tgtEl>
                                        <p:attrNameLst>
                                          <p:attrName>ppt_h</p:attrName>
                                        </p:attrNameLst>
                                      </p:cBhvr>
                                      <p:tavLst>
                                        <p:tav tm="0">
                                          <p:val>
                                            <p:fltVal val="0"/>
                                          </p:val>
                                        </p:tav>
                                        <p:tav tm="100000">
                                          <p:val>
                                            <p:strVal val="#ppt_h"/>
                                          </p:val>
                                        </p:tav>
                                      </p:tavLst>
                                    </p:anim>
                                    <p:animEffect transition="in" filter="fade">
                                      <p:cBhvr>
                                        <p:cTn id="50" dur="500"/>
                                        <p:tgtEl>
                                          <p:spTgt spid="64"/>
                                        </p:tgtEl>
                                      </p:cBhvr>
                                    </p:animEffect>
                                  </p:childTnLst>
                                </p:cTn>
                              </p:par>
                            </p:childTnLst>
                          </p:cTn>
                        </p:par>
                        <p:par>
                          <p:cTn id="51" fill="hold" nodeType="afterGroup">
                            <p:stCondLst>
                              <p:cond delay="3500"/>
                            </p:stCondLst>
                            <p:childTnLst>
                              <p:par>
                                <p:cTn id="52" presetID="22" presetClass="entr" presetSubtype="2"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right)">
                                      <p:cBhvr>
                                        <p:cTn id="54" dur="500"/>
                                        <p:tgtEl>
                                          <p:spTgt spid="53"/>
                                        </p:tgtEl>
                                      </p:cBhvr>
                                    </p:animEffect>
                                  </p:childTnLst>
                                </p:cTn>
                              </p:par>
                              <p:par>
                                <p:cTn id="55" presetID="22" presetClass="entr" presetSubtype="8"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p:cTn id="60" dur="500" fill="hold"/>
                                        <p:tgtEl>
                                          <p:spTgt spid="44"/>
                                        </p:tgtEl>
                                        <p:attrNameLst>
                                          <p:attrName>ppt_x</p:attrName>
                                        </p:attrNameLst>
                                      </p:cBhvr>
                                      <p:tavLst>
                                        <p:tav tm="0">
                                          <p:val>
                                            <p:strVal val="0-#ppt_w/2"/>
                                          </p:val>
                                        </p:tav>
                                        <p:tav tm="100000">
                                          <p:val>
                                            <p:strVal val="#ppt_x"/>
                                          </p:val>
                                        </p:tav>
                                      </p:tavLst>
                                    </p:anim>
                                    <p:anim calcmode="lin" valueType="num">
                                      <p:cBhvr>
                                        <p:cTn id="61" dur="500" fill="hold"/>
                                        <p:tgtEl>
                                          <p:spTgt spid="44"/>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p:cTn id="64" dur="500" fill="hold"/>
                                        <p:tgtEl>
                                          <p:spTgt spid="41"/>
                                        </p:tgtEl>
                                        <p:attrNameLst>
                                          <p:attrName>ppt_x</p:attrName>
                                        </p:attrNameLst>
                                      </p:cBhvr>
                                      <p:tavLst>
                                        <p:tav tm="0">
                                          <p:val>
                                            <p:strVal val="1+#ppt_w/2"/>
                                          </p:val>
                                        </p:tav>
                                        <p:tav tm="100000">
                                          <p:val>
                                            <p:strVal val="#ppt_x"/>
                                          </p:val>
                                        </p:tav>
                                      </p:tavLst>
                                    </p:anim>
                                    <p:anim calcmode="lin" valueType="num">
                                      <p:cBhvr>
                                        <p:cTn id="65" dur="500" fill="hold"/>
                                        <p:tgtEl>
                                          <p:spTgt spid="41"/>
                                        </p:tgtEl>
                                        <p:attrNameLst>
                                          <p:attrName>ppt_y</p:attrName>
                                        </p:attrNameLst>
                                      </p:cBhvr>
                                      <p:tavLst>
                                        <p:tav tm="0">
                                          <p:val>
                                            <p:strVal val="0-#ppt_h/2"/>
                                          </p:val>
                                        </p:tav>
                                        <p:tav tm="100000">
                                          <p:val>
                                            <p:strVal val="#ppt_y"/>
                                          </p:val>
                                        </p:tav>
                                      </p:tavLst>
                                    </p:anim>
                                  </p:childTnLst>
                                </p:cTn>
                              </p:par>
                            </p:childTnLst>
                          </p:cTn>
                        </p:par>
                        <p:par>
                          <p:cTn id="66" fill="hold" nodeType="afterGroup">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p:cTn id="69" dur="500" fill="hold"/>
                                        <p:tgtEl>
                                          <p:spTgt spid="63"/>
                                        </p:tgtEl>
                                        <p:attrNameLst>
                                          <p:attrName>ppt_w</p:attrName>
                                        </p:attrNameLst>
                                      </p:cBhvr>
                                      <p:tavLst>
                                        <p:tav tm="0">
                                          <p:val>
                                            <p:fltVal val="0"/>
                                          </p:val>
                                        </p:tav>
                                        <p:tav tm="100000">
                                          <p:val>
                                            <p:strVal val="#ppt_w"/>
                                          </p:val>
                                        </p:tav>
                                      </p:tavLst>
                                    </p:anim>
                                    <p:anim calcmode="lin" valueType="num">
                                      <p:cBhvr>
                                        <p:cTn id="70" dur="500" fill="hold"/>
                                        <p:tgtEl>
                                          <p:spTgt spid="63"/>
                                        </p:tgtEl>
                                        <p:attrNameLst>
                                          <p:attrName>ppt_h</p:attrName>
                                        </p:attrNameLst>
                                      </p:cBhvr>
                                      <p:tavLst>
                                        <p:tav tm="0">
                                          <p:val>
                                            <p:fltVal val="0"/>
                                          </p:val>
                                        </p:tav>
                                        <p:tav tm="100000">
                                          <p:val>
                                            <p:strVal val="#ppt_h"/>
                                          </p:val>
                                        </p:tav>
                                      </p:tavLst>
                                    </p:anim>
                                    <p:animEffect transition="in" filter="fade">
                                      <p:cBhvr>
                                        <p:cTn id="71" dur="500"/>
                                        <p:tgtEl>
                                          <p:spTgt spid="63"/>
                                        </p:tgtEl>
                                      </p:cBhvr>
                                    </p:animEffect>
                                  </p:childTnLst>
                                </p:cTn>
                              </p:par>
                            </p:childTnLst>
                          </p:cTn>
                        </p:par>
                        <p:par>
                          <p:cTn id="72" fill="hold" nodeType="afterGroup">
                            <p:stCondLst>
                              <p:cond delay="4500"/>
                            </p:stCondLst>
                            <p:childTnLst>
                              <p:par>
                                <p:cTn id="73" presetID="22" presetClass="entr" presetSubtype="8"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54"/>
                                        </p:tgtEl>
                                        <p:attrNameLst>
                                          <p:attrName>style.visibility</p:attrName>
                                        </p:attrNameLst>
                                      </p:cBhvr>
                                      <p:to>
                                        <p:strVal val="visible"/>
                                      </p:to>
                                    </p:set>
                                    <p:anim calcmode="lin" valueType="num">
                                      <p:cBhvr>
                                        <p:cTn id="78" dur="500" fill="hold"/>
                                        <p:tgtEl>
                                          <p:spTgt spid="54"/>
                                        </p:tgtEl>
                                        <p:attrNameLst>
                                          <p:attrName>ppt_x</p:attrName>
                                        </p:attrNameLst>
                                      </p:cBhvr>
                                      <p:tavLst>
                                        <p:tav tm="0">
                                          <p:val>
                                            <p:strVal val="1+#ppt_w/2"/>
                                          </p:val>
                                        </p:tav>
                                        <p:tav tm="100000">
                                          <p:val>
                                            <p:strVal val="#ppt_x"/>
                                          </p:val>
                                        </p:tav>
                                      </p:tavLst>
                                    </p:anim>
                                    <p:anim calcmode="lin" valueType="num">
                                      <p:cBhvr>
                                        <p:cTn id="79" dur="500" fill="hold"/>
                                        <p:tgtEl>
                                          <p:spTgt spid="54"/>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67"/>
                                        </p:tgtEl>
                                        <p:attrNameLst>
                                          <p:attrName>style.visibility</p:attrName>
                                        </p:attrNameLst>
                                      </p:cBhvr>
                                      <p:to>
                                        <p:strVal val="visible"/>
                                      </p:to>
                                    </p:set>
                                    <p:animEffect transition="in" filter="fade">
                                      <p:cBhvr>
                                        <p:cTn id="82" dur="400"/>
                                        <p:tgtEl>
                                          <p:spTgt spid="67"/>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68"/>
                                        </p:tgtEl>
                                        <p:attrNameLst>
                                          <p:attrName>style.visibility</p:attrName>
                                        </p:attrNameLst>
                                      </p:cBhvr>
                                      <p:to>
                                        <p:strVal val="visible"/>
                                      </p:to>
                                    </p:set>
                                    <p:animEffect transition="in" filter="fade">
                                      <p:cBhvr>
                                        <p:cTn id="85" dur="500"/>
                                        <p:tgtEl>
                                          <p:spTgt spid="68"/>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400"/>
                                        <p:tgtEl>
                                          <p:spTgt spid="69"/>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70"/>
                                        </p:tgtEl>
                                        <p:attrNameLst>
                                          <p:attrName>style.visibility</p:attrName>
                                        </p:attrNameLst>
                                      </p:cBhvr>
                                      <p:to>
                                        <p:strVal val="visible"/>
                                      </p:to>
                                    </p:set>
                                    <p:animEffect transition="in" filter="fade">
                                      <p:cBhvr>
                                        <p:cTn id="91" dur="500"/>
                                        <p:tgtEl>
                                          <p:spTgt spid="70"/>
                                        </p:tgtEl>
                                      </p:cBhvr>
                                    </p:animEffect>
                                  </p:childTnLst>
                                </p:cTn>
                              </p:par>
                            </p:childTnLst>
                          </p:cTn>
                        </p:par>
                        <p:par>
                          <p:cTn id="92" fill="hold" nodeType="afterGroup">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71"/>
                                        </p:tgtEl>
                                        <p:attrNameLst>
                                          <p:attrName>style.visibility</p:attrName>
                                        </p:attrNameLst>
                                      </p:cBhvr>
                                      <p:to>
                                        <p:strVal val="visible"/>
                                      </p:to>
                                    </p:set>
                                    <p:animEffect transition="in" filter="wipe(right)">
                                      <p:cBhvr>
                                        <p:cTn id="95" dur="500"/>
                                        <p:tgtEl>
                                          <p:spTgt spid="71"/>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2"/>
                                        </p:tgtEl>
                                        <p:attrNameLst>
                                          <p:attrName>style.visibility</p:attrName>
                                        </p:attrNameLst>
                                      </p:cBhvr>
                                      <p:to>
                                        <p:strVal val="visible"/>
                                      </p:to>
                                    </p:set>
                                    <p:animEffect transition="in" filter="wipe(right)">
                                      <p:cBhvr>
                                        <p:cTn id="98" dur="7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p:bldP spid="70" grpId="0"/>
      <p:bldP spid="71" grpId="0"/>
      <p:bldP spid="7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a:grpSpLocks/>
          </p:cNvGrpSpPr>
          <p:nvPr/>
        </p:nvGrpSpPr>
        <p:grpSpPr bwMode="auto">
          <a:xfrm>
            <a:off x="1050925" y="1646238"/>
            <a:ext cx="3003550" cy="3001962"/>
            <a:chOff x="1661810" y="1568370"/>
            <a:chExt cx="3780526" cy="3780526"/>
          </a:xfrm>
        </p:grpSpPr>
        <p:sp>
          <p:nvSpPr>
            <p:cNvPr id="5" name="椭圆 4"/>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aphicFrame>
          <p:nvGraphicFramePr>
            <p:cNvPr id="65590" name="对象 1"/>
            <p:cNvGraphicFramePr>
              <a:graphicFrameLocks/>
            </p:cNvGraphicFramePr>
            <p:nvPr/>
          </p:nvGraphicFramePr>
          <p:xfrm>
            <a:off x="1847273" y="1994285"/>
            <a:ext cx="3409603" cy="2928698"/>
          </p:xfrm>
          <a:graphic>
            <a:graphicData uri="http://schemas.openxmlformats.org/presentationml/2006/ole">
              <mc:AlternateContent xmlns:mc="http://schemas.openxmlformats.org/markup-compatibility/2006">
                <mc:Choice xmlns:v="urn:schemas-microsoft-com:vml" Requires="v">
                  <p:oleObj spid="_x0000_s65624" r:id="rId5" imgW="2704762" imgH="2323810" progId="excel.sheet.8">
                    <p:embed/>
                  </p:oleObj>
                </mc:Choice>
                <mc:Fallback>
                  <p:oleObj r:id="rId5" imgW="2704762" imgH="2323810" progId="excel.sheet.8">
                    <p:embed/>
                    <p:pic>
                      <p:nvPicPr>
                        <p:cNvPr id="0" name="对象 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47273" y="1994285"/>
                          <a:ext cx="3409603" cy="2928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椭圆 6"/>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sp>
          <p:nvSpPr>
            <p:cNvPr id="8" name="椭圆 7"/>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sp>
        <p:nvSpPr>
          <p:cNvPr id="9" name="矩形 8"/>
          <p:cNvSpPr>
            <a:spLocks noChangeArrowheads="1"/>
          </p:cNvSpPr>
          <p:nvPr/>
        </p:nvSpPr>
        <p:spPr bwMode="auto">
          <a:xfrm>
            <a:off x="1947863" y="2735263"/>
            <a:ext cx="11779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595959"/>
                </a:solidFill>
                <a:latin typeface="宋体" panose="02010600030101010101" pitchFamily="2" charset="-122"/>
              </a:rPr>
              <a:t>60</a:t>
            </a:r>
            <a:r>
              <a:rPr lang="en-US" altLang="zh-CN" sz="2800">
                <a:solidFill>
                  <a:srgbClr val="595959"/>
                </a:solidFill>
                <a:latin typeface="宋体" panose="02010600030101010101" pitchFamily="2" charset="-122"/>
              </a:rPr>
              <a:t>%</a:t>
            </a:r>
            <a:endParaRPr lang="zh-CN" altLang="en-US" sz="900">
              <a:solidFill>
                <a:srgbClr val="595959"/>
              </a:solidFill>
              <a:latin typeface="宋体" panose="02010600030101010101" pitchFamily="2" charset="-122"/>
            </a:endParaRPr>
          </a:p>
        </p:txBody>
      </p:sp>
      <p:sp>
        <p:nvSpPr>
          <p:cNvPr id="10" name="椭圆 9"/>
          <p:cNvSpPr/>
          <p:nvPr/>
        </p:nvSpPr>
        <p:spPr>
          <a:xfrm>
            <a:off x="1912211" y="3852123"/>
            <a:ext cx="193937" cy="19393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nvGrpSpPr>
          <p:cNvPr id="11" name="组合 10"/>
          <p:cNvGrpSpPr>
            <a:grpSpLocks/>
          </p:cNvGrpSpPr>
          <p:nvPr/>
        </p:nvGrpSpPr>
        <p:grpSpPr bwMode="auto">
          <a:xfrm>
            <a:off x="1503363" y="4629150"/>
            <a:ext cx="2066925" cy="936625"/>
            <a:chOff x="1502659" y="4629752"/>
            <a:chExt cx="2067969" cy="936612"/>
          </a:xfrm>
        </p:grpSpPr>
        <p:sp>
          <p:nvSpPr>
            <p:cNvPr id="65584" name="文本框 11"/>
            <p:cNvSpPr txBox="1">
              <a:spLocks noChangeArrowheads="1"/>
            </p:cNvSpPr>
            <p:nvPr/>
          </p:nvSpPr>
          <p:spPr bwMode="auto">
            <a:xfrm>
              <a:off x="1502659" y="5017724"/>
              <a:ext cx="206796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13" name="文本框 12"/>
            <p:cNvSpPr txBox="1"/>
            <p:nvPr/>
          </p:nvSpPr>
          <p:spPr bwMode="auto">
            <a:xfrm>
              <a:off x="1556661" y="4629752"/>
              <a:ext cx="1959964" cy="396869"/>
            </a:xfrm>
            <a:prstGeom prst="rect">
              <a:avLst/>
            </a:prstGeom>
            <a:noFill/>
          </p:spPr>
          <p:txBody>
            <a:bodyPr>
              <a:spAutoFit/>
            </a:bodyPr>
            <a:lstStyle/>
            <a:p>
              <a:pPr algn="ctr" eaLnBrk="1" fontAlgn="auto" hangingPunct="1">
                <a:buFont typeface="Arial" panose="020B0604020202020204" pitchFamily="34" charset="0"/>
                <a:buNone/>
                <a:defRPr/>
              </a:pPr>
              <a:r>
                <a:rPr lang="zh-CN" altLang="en-US" sz="2000" spc="75" noProof="1">
                  <a:solidFill>
                    <a:schemeClr val="tx1">
                      <a:lumMod val="65000"/>
                      <a:lumOff val="35000"/>
                    </a:schemeClr>
                  </a:solidFill>
                  <a:latin typeface="+mj-ea"/>
                  <a:ea typeface="+mj-ea"/>
                </a:rPr>
                <a:t>在此添加标题</a:t>
              </a:r>
            </a:p>
          </p:txBody>
        </p:sp>
        <p:cxnSp>
          <p:nvCxnSpPr>
            <p:cNvPr id="14" name="直接连接符 13"/>
            <p:cNvCxnSpPr/>
            <p:nvPr/>
          </p:nvCxnSpPr>
          <p:spPr>
            <a:xfrm>
              <a:off x="1623370" y="5002810"/>
              <a:ext cx="181384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5" name="组合 14"/>
          <p:cNvGrpSpPr>
            <a:grpSpLocks/>
          </p:cNvGrpSpPr>
          <p:nvPr/>
        </p:nvGrpSpPr>
        <p:grpSpPr bwMode="auto">
          <a:xfrm>
            <a:off x="4594225" y="1646238"/>
            <a:ext cx="3003550" cy="3001962"/>
            <a:chOff x="1661810" y="1568370"/>
            <a:chExt cx="3780526" cy="3780526"/>
          </a:xfrm>
        </p:grpSpPr>
        <p:sp>
          <p:nvSpPr>
            <p:cNvPr id="16" name="椭圆 15"/>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aphicFrame>
          <p:nvGraphicFramePr>
            <p:cNvPr id="65577" name="对象 2"/>
            <p:cNvGraphicFramePr>
              <a:graphicFrameLocks/>
            </p:cNvGraphicFramePr>
            <p:nvPr/>
          </p:nvGraphicFramePr>
          <p:xfrm>
            <a:off x="1847273" y="1994285"/>
            <a:ext cx="3409603" cy="2928698"/>
          </p:xfrm>
          <a:graphic>
            <a:graphicData uri="http://schemas.openxmlformats.org/presentationml/2006/ole">
              <mc:AlternateContent xmlns:mc="http://schemas.openxmlformats.org/markup-compatibility/2006">
                <mc:Choice xmlns:v="urn:schemas-microsoft-com:vml" Requires="v">
                  <p:oleObj spid="_x0000_s65625" r:id="rId7" imgW="2704762" imgH="2323810" progId="excel.sheet.8">
                    <p:embed/>
                  </p:oleObj>
                </mc:Choice>
                <mc:Fallback>
                  <p:oleObj r:id="rId7" imgW="2704762" imgH="2323810" progId="excel.sheet.8">
                    <p:embed/>
                    <p:pic>
                      <p:nvPicPr>
                        <p:cNvPr id="0" name="对象 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7273" y="1994285"/>
                          <a:ext cx="3409603" cy="2928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8" name="椭圆 17"/>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sp>
          <p:nvSpPr>
            <p:cNvPr id="19" name="椭圆 18"/>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sp>
        <p:nvSpPr>
          <p:cNvPr id="20" name="矩形 19"/>
          <p:cNvSpPr>
            <a:spLocks noChangeArrowheads="1"/>
          </p:cNvSpPr>
          <p:nvPr/>
        </p:nvSpPr>
        <p:spPr bwMode="auto">
          <a:xfrm>
            <a:off x="5507038" y="2735263"/>
            <a:ext cx="11779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595959"/>
                </a:solidFill>
                <a:latin typeface="宋体" panose="02010600030101010101" pitchFamily="2" charset="-122"/>
              </a:rPr>
              <a:t>75</a:t>
            </a:r>
            <a:r>
              <a:rPr lang="en-US" altLang="zh-CN" sz="2800">
                <a:solidFill>
                  <a:srgbClr val="595959"/>
                </a:solidFill>
                <a:latin typeface="宋体" panose="02010600030101010101" pitchFamily="2" charset="-122"/>
              </a:rPr>
              <a:t>%</a:t>
            </a:r>
            <a:endParaRPr lang="zh-CN" altLang="en-US" sz="900">
              <a:solidFill>
                <a:srgbClr val="595959"/>
              </a:solidFill>
              <a:latin typeface="宋体" panose="02010600030101010101" pitchFamily="2" charset="-122"/>
            </a:endParaRPr>
          </a:p>
        </p:txBody>
      </p:sp>
      <p:sp>
        <p:nvSpPr>
          <p:cNvPr id="21" name="椭圆 20"/>
          <p:cNvSpPr/>
          <p:nvPr/>
        </p:nvSpPr>
        <p:spPr>
          <a:xfrm>
            <a:off x="5038380" y="3013649"/>
            <a:ext cx="193937" cy="193939"/>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nvGrpSpPr>
          <p:cNvPr id="22" name="组合 21"/>
          <p:cNvGrpSpPr>
            <a:grpSpLocks/>
          </p:cNvGrpSpPr>
          <p:nvPr/>
        </p:nvGrpSpPr>
        <p:grpSpPr bwMode="auto">
          <a:xfrm>
            <a:off x="5062538" y="4629150"/>
            <a:ext cx="2066925" cy="936625"/>
            <a:chOff x="5062015" y="4629752"/>
            <a:chExt cx="2067969" cy="936612"/>
          </a:xfrm>
        </p:grpSpPr>
        <p:sp>
          <p:nvSpPr>
            <p:cNvPr id="65571" name="文本框 22"/>
            <p:cNvSpPr txBox="1">
              <a:spLocks noChangeArrowheads="1"/>
            </p:cNvSpPr>
            <p:nvPr/>
          </p:nvSpPr>
          <p:spPr bwMode="auto">
            <a:xfrm>
              <a:off x="5062015" y="5017724"/>
              <a:ext cx="206796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24" name="文本框 23"/>
            <p:cNvSpPr txBox="1"/>
            <p:nvPr/>
          </p:nvSpPr>
          <p:spPr bwMode="auto">
            <a:xfrm>
              <a:off x="5116017" y="4629752"/>
              <a:ext cx="1959964" cy="396869"/>
            </a:xfrm>
            <a:prstGeom prst="rect">
              <a:avLst/>
            </a:prstGeom>
            <a:noFill/>
          </p:spPr>
          <p:txBody>
            <a:bodyPr>
              <a:spAutoFit/>
            </a:bodyPr>
            <a:lstStyle/>
            <a:p>
              <a:pPr algn="ctr" eaLnBrk="1" fontAlgn="auto" hangingPunct="1">
                <a:buFont typeface="Arial" panose="020B0604020202020204" pitchFamily="34" charset="0"/>
                <a:buNone/>
                <a:defRPr/>
              </a:pPr>
              <a:r>
                <a:rPr lang="zh-CN" altLang="en-US" sz="2000" spc="75" noProof="1">
                  <a:solidFill>
                    <a:schemeClr val="tx1">
                      <a:lumMod val="65000"/>
                      <a:lumOff val="35000"/>
                    </a:schemeClr>
                  </a:solidFill>
                  <a:latin typeface="+mj-ea"/>
                  <a:ea typeface="+mj-ea"/>
                </a:rPr>
                <a:t>在此添加标题</a:t>
              </a:r>
            </a:p>
          </p:txBody>
        </p:sp>
        <p:cxnSp>
          <p:nvCxnSpPr>
            <p:cNvPr id="25" name="直接连接符 24"/>
            <p:cNvCxnSpPr/>
            <p:nvPr/>
          </p:nvCxnSpPr>
          <p:spPr>
            <a:xfrm>
              <a:off x="5185903" y="5002810"/>
              <a:ext cx="181384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6" name="组合 25"/>
          <p:cNvGrpSpPr>
            <a:grpSpLocks/>
          </p:cNvGrpSpPr>
          <p:nvPr/>
        </p:nvGrpSpPr>
        <p:grpSpPr bwMode="auto">
          <a:xfrm>
            <a:off x="8137525" y="1646238"/>
            <a:ext cx="3003550" cy="3001962"/>
            <a:chOff x="1661810" y="1568370"/>
            <a:chExt cx="3780526" cy="3780526"/>
          </a:xfrm>
        </p:grpSpPr>
        <p:sp>
          <p:nvSpPr>
            <p:cNvPr id="27" name="椭圆 26"/>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aphicFrame>
          <p:nvGraphicFramePr>
            <p:cNvPr id="65564" name="对象 36"/>
            <p:cNvGraphicFramePr>
              <a:graphicFrameLocks/>
            </p:cNvGraphicFramePr>
            <p:nvPr/>
          </p:nvGraphicFramePr>
          <p:xfrm>
            <a:off x="1847273" y="1994285"/>
            <a:ext cx="3409603" cy="2928698"/>
          </p:xfrm>
          <a:graphic>
            <a:graphicData uri="http://schemas.openxmlformats.org/presentationml/2006/ole">
              <mc:AlternateContent xmlns:mc="http://schemas.openxmlformats.org/markup-compatibility/2006">
                <mc:Choice xmlns:v="urn:schemas-microsoft-com:vml" Requires="v">
                  <p:oleObj spid="_x0000_s65626" r:id="rId9" imgW="2704762" imgH="2323810" progId="excel.sheet.8">
                    <p:embed/>
                  </p:oleObj>
                </mc:Choice>
                <mc:Fallback>
                  <p:oleObj r:id="rId9" imgW="2704762" imgH="2323810" progId="excel.sheet.8">
                    <p:embed/>
                    <p:pic>
                      <p:nvPicPr>
                        <p:cNvPr id="0" name="对象 3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7273" y="1994285"/>
                          <a:ext cx="3409603" cy="2928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9" name="椭圆 28"/>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sp>
          <p:nvSpPr>
            <p:cNvPr id="30" name="椭圆 29"/>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sp>
        <p:nvSpPr>
          <p:cNvPr id="31" name="矩形 30"/>
          <p:cNvSpPr>
            <a:spLocks noChangeArrowheads="1"/>
          </p:cNvSpPr>
          <p:nvPr/>
        </p:nvSpPr>
        <p:spPr bwMode="auto">
          <a:xfrm>
            <a:off x="9034463" y="2735263"/>
            <a:ext cx="11779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595959"/>
                </a:solidFill>
                <a:latin typeface="宋体" panose="02010600030101010101" pitchFamily="2" charset="-122"/>
              </a:rPr>
              <a:t>60</a:t>
            </a:r>
            <a:r>
              <a:rPr lang="en-US" altLang="zh-CN" sz="2800">
                <a:solidFill>
                  <a:srgbClr val="595959"/>
                </a:solidFill>
                <a:latin typeface="宋体" panose="02010600030101010101" pitchFamily="2" charset="-122"/>
              </a:rPr>
              <a:t>%</a:t>
            </a:r>
            <a:endParaRPr lang="zh-CN" altLang="en-US" sz="900">
              <a:solidFill>
                <a:srgbClr val="595959"/>
              </a:solidFill>
              <a:latin typeface="宋体" panose="02010600030101010101" pitchFamily="2" charset="-122"/>
            </a:endParaRPr>
          </a:p>
        </p:txBody>
      </p:sp>
      <p:sp>
        <p:nvSpPr>
          <p:cNvPr id="32" name="椭圆 31"/>
          <p:cNvSpPr/>
          <p:nvPr/>
        </p:nvSpPr>
        <p:spPr>
          <a:xfrm>
            <a:off x="8998811" y="3852123"/>
            <a:ext cx="193937" cy="19393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mj-ea"/>
              <a:ea typeface="+mj-ea"/>
            </a:endParaRPr>
          </a:p>
        </p:txBody>
      </p:sp>
      <p:grpSp>
        <p:nvGrpSpPr>
          <p:cNvPr id="33" name="组合 32"/>
          <p:cNvGrpSpPr>
            <a:grpSpLocks/>
          </p:cNvGrpSpPr>
          <p:nvPr/>
        </p:nvGrpSpPr>
        <p:grpSpPr bwMode="auto">
          <a:xfrm>
            <a:off x="8589963" y="4629150"/>
            <a:ext cx="2066925" cy="936625"/>
            <a:chOff x="8589258" y="4629752"/>
            <a:chExt cx="2067969" cy="936612"/>
          </a:xfrm>
        </p:grpSpPr>
        <p:sp>
          <p:nvSpPr>
            <p:cNvPr id="65558" name="文本框 33"/>
            <p:cNvSpPr txBox="1">
              <a:spLocks noChangeArrowheads="1"/>
            </p:cNvSpPr>
            <p:nvPr/>
          </p:nvSpPr>
          <p:spPr bwMode="auto">
            <a:xfrm>
              <a:off x="8589258" y="5017724"/>
              <a:ext cx="2067969"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5000"/>
                </a:lnSpc>
              </a:pPr>
              <a:r>
                <a:rPr lang="zh-CN" altLang="en-US" sz="1200">
                  <a:solidFill>
                    <a:srgbClr val="000000"/>
                  </a:solidFill>
                  <a:latin typeface="宋体" panose="02010600030101010101" pitchFamily="2" charset="-122"/>
                  <a:sym typeface="Lato Light" panose="020F0302020204030203" pitchFamily="34" charset="0"/>
                </a:rPr>
                <a:t>此处添加详细文本描述，建议与标题相关并</a:t>
              </a:r>
              <a:endParaRPr lang="en-US" altLang="zh-CN" sz="1200">
                <a:solidFill>
                  <a:srgbClr val="000000"/>
                </a:solidFill>
                <a:latin typeface="宋体" panose="02010600030101010101" pitchFamily="2" charset="-122"/>
                <a:sym typeface="Lato Light" panose="020F0302020204030203" pitchFamily="34" charset="0"/>
              </a:endParaRPr>
            </a:p>
          </p:txBody>
        </p:sp>
        <p:sp>
          <p:nvSpPr>
            <p:cNvPr id="35" name="文本框 34"/>
            <p:cNvSpPr txBox="1"/>
            <p:nvPr/>
          </p:nvSpPr>
          <p:spPr bwMode="auto">
            <a:xfrm>
              <a:off x="8643260" y="4629752"/>
              <a:ext cx="1959964" cy="396869"/>
            </a:xfrm>
            <a:prstGeom prst="rect">
              <a:avLst/>
            </a:prstGeom>
            <a:noFill/>
          </p:spPr>
          <p:txBody>
            <a:bodyPr>
              <a:spAutoFit/>
            </a:bodyPr>
            <a:lstStyle/>
            <a:p>
              <a:pPr algn="ctr" eaLnBrk="1" fontAlgn="auto" hangingPunct="1">
                <a:buFont typeface="Arial" panose="020B0604020202020204" pitchFamily="34" charset="0"/>
                <a:buNone/>
                <a:defRPr/>
              </a:pPr>
              <a:r>
                <a:rPr lang="zh-CN" altLang="en-US" sz="2000" spc="75" noProof="1">
                  <a:solidFill>
                    <a:schemeClr val="tx1">
                      <a:lumMod val="65000"/>
                      <a:lumOff val="35000"/>
                    </a:schemeClr>
                  </a:solidFill>
                  <a:latin typeface="+mj-ea"/>
                  <a:ea typeface="+mj-ea"/>
                </a:rPr>
                <a:t>在此添加标题</a:t>
              </a:r>
            </a:p>
          </p:txBody>
        </p:sp>
        <p:cxnSp>
          <p:nvCxnSpPr>
            <p:cNvPr id="36" name="直接连接符 35"/>
            <p:cNvCxnSpPr/>
            <p:nvPr/>
          </p:nvCxnSpPr>
          <p:spPr>
            <a:xfrm>
              <a:off x="8709969" y="5002810"/>
              <a:ext cx="181384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nodeType="withEffect">
                                  <p:stCondLst>
                                    <p:cond delay="20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100000">
                                          <p:val>
                                            <p:strVal val="#ppt_x"/>
                                          </p:val>
                                        </p:tav>
                                      </p:tavLst>
                                    </p:anim>
                                    <p:anim calcmode="lin" valueType="num">
                                      <p:cBhvr>
                                        <p:cTn id="11" dur="500" fill="hold"/>
                                        <p:tgtEl>
                                          <p:spTgt spid="10"/>
                                        </p:tgtEl>
                                        <p:attrNameLst>
                                          <p:attrName>ppt_y</p:attrName>
                                        </p:attrNameLst>
                                      </p:cBhvr>
                                      <p:tavLst>
                                        <p:tav tm="0">
                                          <p:val>
                                            <p:strVal val="1+#ppt_h/2"/>
                                          </p:val>
                                        </p:tav>
                                        <p:tav tm="100000">
                                          <p:val>
                                            <p:strVal val="#ppt_y"/>
                                          </p:val>
                                        </p:tav>
                                      </p:tavLst>
                                    </p:anim>
                                  </p:childTnLst>
                                </p:cTn>
                              </p:par>
                            </p:childTnLst>
                          </p:cTn>
                        </p:par>
                        <p:par>
                          <p:cTn id="12" fill="hold" nodeType="afterGroup">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nodeType="afterGroup">
                            <p:stCondLst>
                              <p:cond delay="1300"/>
                            </p:stCondLst>
                            <p:childTnLst>
                              <p:par>
                                <p:cTn id="19" presetID="21"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500"/>
                                        <p:tgtEl>
                                          <p:spTgt spid="15"/>
                                        </p:tgtEl>
                                      </p:cBhvr>
                                    </p:animEffect>
                                  </p:childTnLst>
                                </p:cTn>
                              </p:par>
                              <p:par>
                                <p:cTn id="22" presetID="2" presetClass="entr" presetSubtype="4" accel="60000" fill="hold" nodeType="withEffect">
                                  <p:stCondLst>
                                    <p:cond delay="20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ppt_x</p:attrName>
                                        </p:attrNameLst>
                                      </p:cBhvr>
                                      <p:tavLst>
                                        <p:tav tm="0">
                                          <p:val>
                                            <p:strVal val="#ppt_x"/>
                                          </p:val>
                                        </p:tav>
                                        <p:tav tm="100000">
                                          <p:val>
                                            <p:strVal val="#ppt_x"/>
                                          </p:val>
                                        </p:tav>
                                      </p:tavLst>
                                    </p:anim>
                                    <p:anim calcmode="lin" valueType="num">
                                      <p:cBhvr>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nodeType="afterGroup">
                            <p:stCondLst>
                              <p:cond delay="2600"/>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par>
                                <p:cTn id="36" presetID="2" presetClass="entr" presetSubtype="4" accel="60000" fill="hold" nodeType="withEffect">
                                  <p:stCondLst>
                                    <p:cond delay="20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ppt_x</p:attrName>
                                        </p:attrNameLst>
                                      </p:cBhvr>
                                      <p:tavLst>
                                        <p:tav tm="0">
                                          <p:val>
                                            <p:strVal val="#ppt_x"/>
                                          </p:val>
                                        </p:tav>
                                        <p:tav tm="100000">
                                          <p:val>
                                            <p:strVal val="#ppt_x"/>
                                          </p:val>
                                        </p:tav>
                                      </p:tavLst>
                                    </p:anim>
                                    <p:anim calcmode="lin" valueType="num">
                                      <p:cBhvr>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nodeType="afterGroup">
                            <p:stCondLst>
                              <p:cond delay="3900"/>
                            </p:stCondLst>
                            <p:childTnLst>
                              <p:par>
                                <p:cTn id="47" presetID="16" presetClass="entr" presetSubtype="37"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outVertical)">
                                      <p:cBhvr>
                                        <p:cTn id="49" dur="500"/>
                                        <p:tgtEl>
                                          <p:spTgt spid="11"/>
                                        </p:tgtEl>
                                      </p:cBhvr>
                                    </p:animEffect>
                                  </p:childTnLst>
                                </p:cTn>
                              </p:par>
                              <p:par>
                                <p:cTn id="50" presetID="16" presetClass="entr" presetSubtype="37"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arn(outVertical)">
                                      <p:cBhvr>
                                        <p:cTn id="52" dur="500"/>
                                        <p:tgtEl>
                                          <p:spTgt spid="22"/>
                                        </p:tgtEl>
                                      </p:cBhvr>
                                    </p:animEffect>
                                  </p:childTnLst>
                                </p:cTn>
                              </p:par>
                              <p:par>
                                <p:cTn id="53" presetID="16" presetClass="entr" presetSubtype="37"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barn(outVertical)">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0"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Picture 2" descr="Monito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87975" y="1644650"/>
            <a:ext cx="4192588" cy="349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15947" y="1835005"/>
            <a:ext cx="3744414" cy="2191440"/>
          </a:xfrm>
          <a:prstGeom prst="rect">
            <a:avLst/>
          </a:prstGeom>
          <a:blipFill>
            <a:blip r:embed="rId6"/>
            <a:stretch>
              <a:fillRect/>
            </a:stretch>
          </a:blipFill>
          <a:effectLst>
            <a:innerShdw blurRad="63500" dist="25400" dir="13500000">
              <a:prstClr val="black">
                <a:alpha val="21000"/>
              </a:prstClr>
            </a:innerShdw>
          </a:effectLst>
        </p:spPr>
      </p:pic>
      <p:pic>
        <p:nvPicPr>
          <p:cNvPr id="6" name="Picture 4" descr="Monitor-Ligh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83525" y="1739900"/>
            <a:ext cx="1601788"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ipad.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764463" y="2317750"/>
            <a:ext cx="3975100" cy="381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52369" y="2593328"/>
            <a:ext cx="2080724" cy="2507031"/>
          </a:xfrm>
          <a:prstGeom prst="rect">
            <a:avLst/>
          </a:prstGeom>
          <a:effectLst>
            <a:innerShdw blurRad="63500" dist="25400" dir="13500000">
              <a:prstClr val="black">
                <a:alpha val="26000"/>
              </a:prstClr>
            </a:innerShdw>
          </a:effectLst>
        </p:spPr>
      </p:pic>
      <p:pic>
        <p:nvPicPr>
          <p:cNvPr id="67593" name="Picture 7" descr="ipad-ligh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617075" y="2401888"/>
            <a:ext cx="1220788" cy="276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46"/>
          <p:cNvSpPr txBox="1"/>
          <p:nvPr/>
        </p:nvSpPr>
        <p:spPr>
          <a:xfrm>
            <a:off x="2068513" y="2063750"/>
            <a:ext cx="1401762" cy="457200"/>
          </a:xfrm>
          <a:prstGeom prst="rect">
            <a:avLst/>
          </a:prstGeom>
          <a:noFill/>
        </p:spPr>
        <p:txBody>
          <a:bodyPr wrap="none" lIns="91428" tIns="45713" rIns="91428" bIns="45713">
            <a:spAutoFit/>
          </a:bodyPr>
          <a:lstStyle/>
          <a:p>
            <a:pPr eaLnBrk="1" fontAlgn="auto" hangingPunct="1">
              <a:spcBef>
                <a:spcPts val="0"/>
              </a:spcBef>
              <a:spcAft>
                <a:spcPts val="0"/>
              </a:spcAft>
              <a:defRPr/>
            </a:pPr>
            <a:r>
              <a:rPr lang="zh-CN" altLang="en-US" sz="2400" kern="0" dirty="0">
                <a:solidFill>
                  <a:schemeClr val="accent1"/>
                </a:solidFill>
                <a:latin typeface="+mj-ea"/>
                <a:ea typeface="+mj-ea"/>
              </a:rPr>
              <a:t>项目分析</a:t>
            </a:r>
          </a:p>
        </p:txBody>
      </p:sp>
      <p:sp>
        <p:nvSpPr>
          <p:cNvPr id="11" name="TextBox 47"/>
          <p:cNvSpPr txBox="1">
            <a:spLocks noChangeArrowheads="1"/>
          </p:cNvSpPr>
          <p:nvPr/>
        </p:nvSpPr>
        <p:spPr bwMode="auto">
          <a:xfrm>
            <a:off x="2205038" y="4025900"/>
            <a:ext cx="14017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3" rIns="91428" bIns="4571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solidFill>
                  <a:schemeClr val="accent2"/>
                </a:solidFill>
                <a:latin typeface="宋体" panose="02010600030101010101" pitchFamily="2" charset="-122"/>
              </a:rPr>
              <a:t>项目分析</a:t>
            </a:r>
          </a:p>
        </p:txBody>
      </p:sp>
      <p:sp>
        <p:nvSpPr>
          <p:cNvPr id="12" name="TextBox 49"/>
          <p:cNvSpPr txBox="1"/>
          <p:nvPr/>
        </p:nvSpPr>
        <p:spPr>
          <a:xfrm>
            <a:off x="1401763" y="2609850"/>
            <a:ext cx="2928937" cy="822325"/>
          </a:xfrm>
          <a:prstGeom prst="rect">
            <a:avLst/>
          </a:prstGeom>
          <a:noFill/>
        </p:spPr>
        <p:txBody>
          <a:bodyPr lIns="91428" tIns="45713" rIns="91428" bIns="45713">
            <a:spAutoFit/>
          </a:bodyPr>
          <a:lstStyle/>
          <a:p>
            <a:pPr eaLnBrk="1" fontAlgn="auto" hangingPunct="1">
              <a:lnSpc>
                <a:spcPct val="150000"/>
              </a:lnSpc>
              <a:spcBef>
                <a:spcPts val="0"/>
              </a:spcBef>
              <a:spcAft>
                <a:spcPts val="0"/>
              </a:spcAft>
              <a:defRPr/>
            </a:pPr>
            <a:r>
              <a:rPr lang="zh-CN" altLang="en-US" sz="1065" kern="0" dirty="0">
                <a:solidFill>
                  <a:srgbClr val="484849"/>
                </a:solidFill>
                <a:latin typeface="+mj-ea"/>
                <a:ea typeface="+mj-ea"/>
              </a:rPr>
              <a:t>这里可以添加主要内容这里可以添加主要内容这里可以添加主要内容这里可以添加主要内容可以添加主要内容这里可以添加主要内容</a:t>
            </a:r>
          </a:p>
        </p:txBody>
      </p:sp>
      <p:sp>
        <p:nvSpPr>
          <p:cNvPr id="13" name="TextBox 50"/>
          <p:cNvSpPr txBox="1"/>
          <p:nvPr/>
        </p:nvSpPr>
        <p:spPr>
          <a:xfrm>
            <a:off x="1558925" y="4572000"/>
            <a:ext cx="2928938" cy="822325"/>
          </a:xfrm>
          <a:prstGeom prst="rect">
            <a:avLst/>
          </a:prstGeom>
          <a:noFill/>
        </p:spPr>
        <p:txBody>
          <a:bodyPr lIns="91428" tIns="45713" rIns="91428" bIns="45713">
            <a:spAutoFit/>
          </a:bodyPr>
          <a:lstStyle/>
          <a:p>
            <a:pPr eaLnBrk="1" fontAlgn="auto" hangingPunct="1">
              <a:lnSpc>
                <a:spcPct val="150000"/>
              </a:lnSpc>
              <a:spcBef>
                <a:spcPts val="0"/>
              </a:spcBef>
              <a:spcAft>
                <a:spcPts val="0"/>
              </a:spcAft>
              <a:defRPr/>
            </a:pPr>
            <a:r>
              <a:rPr lang="zh-CN" altLang="en-US" sz="1065" kern="0" dirty="0">
                <a:solidFill>
                  <a:srgbClr val="484849"/>
                </a:solidFill>
                <a:latin typeface="+mj-ea"/>
                <a:ea typeface="+mj-ea"/>
              </a:rPr>
              <a:t>这里可以添加主要内容这里可以添加主要内容这里可以添加主要内容这里可以添加主要内容可以添加主要内容这里可以添加主要内容</a:t>
            </a: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nodeType="afterGroup">
                            <p:stCondLst>
                              <p:cond delay="15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2500"/>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22" presetClass="entr" presetSubtype="1" fill="hold" nodeType="withEffect">
                                  <p:stCondLst>
                                    <p:cond delay="0"/>
                                  </p:stCondLst>
                                  <p:childTnLst>
                                    <p:set>
                                      <p:cBhvr>
                                        <p:cTn id="28" dur="1" fill="hold">
                                          <p:stCondLst>
                                            <p:cond delay="0"/>
                                          </p:stCondLst>
                                        </p:cTn>
                                        <p:tgtEl>
                                          <p:spTgt spid="67593"/>
                                        </p:tgtEl>
                                        <p:attrNameLst>
                                          <p:attrName>style.visibility</p:attrName>
                                        </p:attrNameLst>
                                      </p:cBhvr>
                                      <p:to>
                                        <p:strVal val="visible"/>
                                      </p:to>
                                    </p:set>
                                    <p:animEffect transition="in" filter="wipe(up)">
                                      <p:cBhvr>
                                        <p:cTn id="29" dur="500"/>
                                        <p:tgtEl>
                                          <p:spTgt spid="67593"/>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nodeType="afterGroup">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9" name="TextBox 58"/>
          <p:cNvSpPr txBox="1">
            <a:spLocks noChangeArrowheads="1"/>
          </p:cNvSpPr>
          <p:nvPr/>
        </p:nvSpPr>
        <p:spPr bwMode="auto">
          <a:xfrm>
            <a:off x="14146213" y="8510588"/>
            <a:ext cx="1096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a:t>延时符</a:t>
            </a:r>
          </a:p>
        </p:txBody>
      </p:sp>
      <p:sp>
        <p:nvSpPr>
          <p:cNvPr id="2" name="矩形 1"/>
          <p:cNvSpPr/>
          <p:nvPr/>
        </p:nvSpPr>
        <p:spPr>
          <a:xfrm>
            <a:off x="4168775" y="2835275"/>
            <a:ext cx="3854450" cy="1187450"/>
          </a:xfrm>
          <a:prstGeom prst="rect">
            <a:avLst/>
          </a:prstGeom>
          <a:noFill/>
          <a:ln>
            <a:noFill/>
          </a:ln>
        </p:spPr>
        <p:txBody>
          <a:bodyPr wrap="none">
            <a:spAutoFit/>
          </a:bodyPr>
          <a:lstStyle/>
          <a:p>
            <a:pPr algn="ctr" eaLnBrk="1" hangingPunct="1">
              <a:buFont typeface="Arial" panose="020B0604020202020204" pitchFamily="34" charset="0"/>
              <a:buNone/>
              <a:defRPr/>
            </a:pPr>
            <a:r>
              <a:rPr lang="zh-CN" altLang="zh-CN" sz="7200" b="1" noProof="1">
                <a:effectLst>
                  <a:outerShdw blurRad="38100" dist="19050" dir="2700000" algn="tl" rotWithShape="0">
                    <a:schemeClr val="dk1">
                      <a:alpha val="40000"/>
                    </a:schemeClr>
                  </a:outerShdw>
                </a:effectLst>
                <a:cs typeface="+mn-ea"/>
              </a:rPr>
              <a:t>谢谢观看</a:t>
            </a:r>
            <a:endParaRPr lang="zh-CN" altLang="zh-CN" sz="7200" b="1" noProof="1">
              <a:effectLst>
                <a:outerShdw blurRad="38100" dist="19050" dir="2700000" algn="tl" rotWithShape="0">
                  <a:schemeClr val="dk1">
                    <a:alpha val="40000"/>
                  </a:schemeClr>
                </a:outerShdw>
              </a:effectLst>
            </a:endParaRP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 name="Text Placeholder 4"/>
          <p:cNvSpPr txBox="1"/>
          <p:nvPr/>
        </p:nvSpPr>
        <p:spPr>
          <a:xfrm>
            <a:off x="815975" y="461963"/>
            <a:ext cx="3008313" cy="66357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buFont typeface="Arial" panose="020B0604020202020204" pitchFamily="34" charset="0"/>
              <a:buNone/>
              <a:defRPr/>
            </a:pPr>
            <a:r>
              <a:rPr lang="zh-CN" altLang="en-US" b="1" noProof="1">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b="1" noProof="1">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865" b="1" noProof="1">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en-GB" sz="1865" b="1"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984250" y="1125538"/>
            <a:ext cx="1019968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noChangeArrowheads="1"/>
          </p:cNvSpPr>
          <p:nvPr/>
        </p:nvSpPr>
        <p:spPr bwMode="auto">
          <a:xfrm>
            <a:off x="2205038" y="2733675"/>
            <a:ext cx="7739062" cy="2236788"/>
          </a:xfrm>
          <a:custGeom>
            <a:avLst/>
            <a:gdLst>
              <a:gd name="T0" fmla="*/ 0 w 5049"/>
              <a:gd name="T1" fmla="*/ 1934975 h 1460"/>
              <a:gd name="T2" fmla="*/ 1776505 w 5049"/>
              <a:gd name="T3" fmla="*/ 73538 h 1460"/>
              <a:gd name="T4" fmla="*/ 4002117 w 5049"/>
              <a:gd name="T5" fmla="*/ 1934975 h 1460"/>
              <a:gd name="T6" fmla="*/ 4002117 w 5049"/>
              <a:gd name="T7" fmla="*/ 1879821 h 1460"/>
              <a:gd name="T8" fmla="*/ 5959492 w 5049"/>
              <a:gd name="T9" fmla="*/ 22981 h 1460"/>
              <a:gd name="T10" fmla="*/ 7739062 w 5049"/>
              <a:gd name="T11" fmla="*/ 1743469 h 1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11" name="组合 10"/>
          <p:cNvGrpSpPr>
            <a:grpSpLocks/>
          </p:cNvGrpSpPr>
          <p:nvPr/>
        </p:nvGrpSpPr>
        <p:grpSpPr bwMode="auto">
          <a:xfrm>
            <a:off x="1200150" y="2914650"/>
            <a:ext cx="1806575" cy="669925"/>
            <a:chOff x="899592" y="2185916"/>
            <a:chExt cx="1355247" cy="502366"/>
          </a:xfrm>
        </p:grpSpPr>
        <p:sp>
          <p:nvSpPr>
            <p:cNvPr id="18475" name="Text Box 16"/>
            <p:cNvSpPr txBox="1">
              <a:spLocks noChangeArrowheads="1"/>
            </p:cNvSpPr>
            <p:nvPr/>
          </p:nvSpPr>
          <p:spPr bwMode="auto">
            <a:xfrm>
              <a:off x="899592" y="2185916"/>
              <a:ext cx="1355247" cy="36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404040"/>
                  </a:solidFill>
                  <a:latin typeface="微软雅黑" panose="020B0503020204020204" pitchFamily="34" charset="-122"/>
                  <a:ea typeface="微软雅黑" panose="020B0503020204020204" pitchFamily="34" charset="-122"/>
                </a:rPr>
                <a:t>工作概述</a:t>
              </a:r>
            </a:p>
          </p:txBody>
        </p:sp>
        <p:sp>
          <p:nvSpPr>
            <p:cNvPr id="18476" name="Text Box 17"/>
            <p:cNvSpPr txBox="1">
              <a:spLocks noChangeArrowheads="1"/>
            </p:cNvSpPr>
            <p:nvPr/>
          </p:nvSpPr>
          <p:spPr bwMode="auto">
            <a:xfrm>
              <a:off x="1082881" y="2473017"/>
              <a:ext cx="988668"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404040"/>
                  </a:solidFill>
                  <a:latin typeface="微软雅黑" panose="020B0503020204020204" pitchFamily="34" charset="-122"/>
                  <a:ea typeface="微软雅黑" panose="020B0503020204020204" pitchFamily="34" charset="-122"/>
                </a:rPr>
                <a:t>Work content</a:t>
              </a:r>
              <a:endParaRPr lang="zh-CN" altLang="en-US" sz="1200">
                <a:solidFill>
                  <a:srgbClr val="404040"/>
                </a:solidFill>
                <a:latin typeface="微软雅黑" panose="020B0503020204020204" pitchFamily="34" charset="-122"/>
                <a:ea typeface="微软雅黑" panose="020B0503020204020204" pitchFamily="34" charset="-122"/>
              </a:endParaRPr>
            </a:p>
          </p:txBody>
        </p:sp>
      </p:grpSp>
      <p:grpSp>
        <p:nvGrpSpPr>
          <p:cNvPr id="12" name="组合 11"/>
          <p:cNvGrpSpPr>
            <a:grpSpLocks/>
          </p:cNvGrpSpPr>
          <p:nvPr/>
        </p:nvGrpSpPr>
        <p:grpSpPr bwMode="auto">
          <a:xfrm>
            <a:off x="3355975" y="3943350"/>
            <a:ext cx="1484313" cy="666750"/>
            <a:chOff x="2517572" y="2957122"/>
            <a:chExt cx="1112593" cy="500067"/>
          </a:xfrm>
        </p:grpSpPr>
        <p:sp>
          <p:nvSpPr>
            <p:cNvPr id="18473" name="Text Box 38"/>
            <p:cNvSpPr txBox="1">
              <a:spLocks noChangeArrowheads="1"/>
            </p:cNvSpPr>
            <p:nvPr/>
          </p:nvSpPr>
          <p:spPr bwMode="auto">
            <a:xfrm>
              <a:off x="2535333" y="2957122"/>
              <a:ext cx="1077071" cy="36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404040"/>
                  </a:solidFill>
                  <a:latin typeface="微软雅黑" panose="020B0503020204020204" pitchFamily="34" charset="-122"/>
                  <a:ea typeface="微软雅黑" panose="020B0503020204020204" pitchFamily="34" charset="-122"/>
                </a:rPr>
                <a:t>完成情况</a:t>
              </a:r>
            </a:p>
          </p:txBody>
        </p:sp>
        <p:sp>
          <p:nvSpPr>
            <p:cNvPr id="18474" name="Text Box 39"/>
            <p:cNvSpPr txBox="1">
              <a:spLocks noChangeArrowheads="1"/>
            </p:cNvSpPr>
            <p:nvPr/>
          </p:nvSpPr>
          <p:spPr bwMode="auto">
            <a:xfrm>
              <a:off x="2517572" y="3241924"/>
              <a:ext cx="1112593"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404040"/>
                  </a:solidFill>
                  <a:latin typeface="微软雅黑" panose="020B0503020204020204" pitchFamily="34" charset="-122"/>
                  <a:ea typeface="微软雅黑" panose="020B0503020204020204" pitchFamily="34" charset="-122"/>
                </a:rPr>
                <a:t>Work content</a:t>
              </a:r>
              <a:endParaRPr lang="zh-CN" altLang="en-US" sz="1200">
                <a:solidFill>
                  <a:srgbClr val="404040"/>
                </a:solidFill>
                <a:latin typeface="微软雅黑" panose="020B0503020204020204" pitchFamily="34" charset="-122"/>
                <a:ea typeface="微软雅黑" panose="020B0503020204020204" pitchFamily="34" charset="-122"/>
              </a:endParaRPr>
            </a:p>
          </p:txBody>
        </p:sp>
      </p:grpSp>
      <p:grpSp>
        <p:nvGrpSpPr>
          <p:cNvPr id="13" name="组合 12"/>
          <p:cNvGrpSpPr>
            <a:grpSpLocks/>
          </p:cNvGrpSpPr>
          <p:nvPr/>
        </p:nvGrpSpPr>
        <p:grpSpPr bwMode="auto">
          <a:xfrm>
            <a:off x="5303838" y="2760663"/>
            <a:ext cx="1668462" cy="644525"/>
            <a:chOff x="3977423" y="2070981"/>
            <a:chExt cx="1251795" cy="482827"/>
          </a:xfrm>
        </p:grpSpPr>
        <p:sp>
          <p:nvSpPr>
            <p:cNvPr id="18471" name="Text Box 40"/>
            <p:cNvSpPr txBox="1">
              <a:spLocks noChangeArrowheads="1"/>
            </p:cNvSpPr>
            <p:nvPr/>
          </p:nvSpPr>
          <p:spPr bwMode="auto">
            <a:xfrm>
              <a:off x="3977423" y="2070981"/>
              <a:ext cx="1251795" cy="36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404040"/>
                  </a:solidFill>
                  <a:latin typeface="微软雅黑" panose="020B0503020204020204" pitchFamily="34" charset="-122"/>
                  <a:ea typeface="微软雅黑" panose="020B0503020204020204" pitchFamily="34" charset="-122"/>
                </a:rPr>
                <a:t>成果展示</a:t>
              </a:r>
            </a:p>
          </p:txBody>
        </p:sp>
        <p:sp>
          <p:nvSpPr>
            <p:cNvPr id="18472" name="Text Box 41"/>
            <p:cNvSpPr txBox="1">
              <a:spLocks noChangeArrowheads="1"/>
            </p:cNvSpPr>
            <p:nvPr/>
          </p:nvSpPr>
          <p:spPr bwMode="auto">
            <a:xfrm>
              <a:off x="4082028" y="2338543"/>
              <a:ext cx="1042586"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404040"/>
                  </a:solidFill>
                  <a:latin typeface="微软雅黑" panose="020B0503020204020204" pitchFamily="34" charset="-122"/>
                  <a:ea typeface="微软雅黑" panose="020B0503020204020204" pitchFamily="34" charset="-122"/>
                </a:rPr>
                <a:t>Work content</a:t>
              </a:r>
              <a:endParaRPr lang="zh-CN" altLang="en-US" sz="1200">
                <a:solidFill>
                  <a:srgbClr val="404040"/>
                </a:solidFill>
                <a:latin typeface="微软雅黑" panose="020B0503020204020204" pitchFamily="34" charset="-122"/>
                <a:ea typeface="微软雅黑" panose="020B0503020204020204" pitchFamily="34" charset="-122"/>
              </a:endParaRPr>
            </a:p>
          </p:txBody>
        </p:sp>
      </p:grpSp>
      <p:grpSp>
        <p:nvGrpSpPr>
          <p:cNvPr id="14" name="组合 13"/>
          <p:cNvGrpSpPr>
            <a:grpSpLocks/>
          </p:cNvGrpSpPr>
          <p:nvPr/>
        </p:nvGrpSpPr>
        <p:grpSpPr bwMode="auto">
          <a:xfrm>
            <a:off x="7440613" y="4195763"/>
            <a:ext cx="1598612" cy="668337"/>
            <a:chOff x="5580112" y="3146763"/>
            <a:chExt cx="1198917" cy="501217"/>
          </a:xfrm>
        </p:grpSpPr>
        <p:sp>
          <p:nvSpPr>
            <p:cNvPr id="18469" name="Text Box 42"/>
            <p:cNvSpPr txBox="1">
              <a:spLocks noChangeArrowheads="1"/>
            </p:cNvSpPr>
            <p:nvPr/>
          </p:nvSpPr>
          <p:spPr bwMode="auto">
            <a:xfrm>
              <a:off x="5641034" y="3146763"/>
              <a:ext cx="1077071" cy="36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404040"/>
                  </a:solidFill>
                  <a:latin typeface="微软雅黑" panose="020B0503020204020204" pitchFamily="34" charset="-122"/>
                  <a:ea typeface="微软雅黑" panose="020B0503020204020204" pitchFamily="34" charset="-122"/>
                </a:rPr>
                <a:t>工作不足</a:t>
              </a:r>
            </a:p>
          </p:txBody>
        </p:sp>
        <p:sp>
          <p:nvSpPr>
            <p:cNvPr id="18470" name="Text Box 43"/>
            <p:cNvSpPr txBox="1">
              <a:spLocks noChangeArrowheads="1"/>
            </p:cNvSpPr>
            <p:nvPr/>
          </p:nvSpPr>
          <p:spPr bwMode="auto">
            <a:xfrm>
              <a:off x="5580112" y="3432715"/>
              <a:ext cx="1198917"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404040"/>
                  </a:solidFill>
                  <a:latin typeface="微软雅黑" panose="020B0503020204020204" pitchFamily="34" charset="-122"/>
                  <a:ea typeface="微软雅黑" panose="020B0503020204020204" pitchFamily="34" charset="-122"/>
                </a:rPr>
                <a:t>Work content</a:t>
              </a:r>
              <a:endParaRPr lang="zh-CN" altLang="en-US" sz="1200">
                <a:solidFill>
                  <a:srgbClr val="404040"/>
                </a:solidFill>
                <a:latin typeface="微软雅黑" panose="020B0503020204020204" pitchFamily="34" charset="-122"/>
                <a:ea typeface="微软雅黑" panose="020B0503020204020204" pitchFamily="34" charset="-122"/>
              </a:endParaRPr>
            </a:p>
          </p:txBody>
        </p:sp>
      </p:grpSp>
      <p:grpSp>
        <p:nvGrpSpPr>
          <p:cNvPr id="15" name="组合 14"/>
          <p:cNvGrpSpPr>
            <a:grpSpLocks/>
          </p:cNvGrpSpPr>
          <p:nvPr/>
        </p:nvGrpSpPr>
        <p:grpSpPr bwMode="auto">
          <a:xfrm>
            <a:off x="9264650" y="2805113"/>
            <a:ext cx="1806575" cy="641350"/>
            <a:chOff x="6948264" y="2104313"/>
            <a:chExt cx="1355247" cy="480844"/>
          </a:xfrm>
        </p:grpSpPr>
        <p:sp>
          <p:nvSpPr>
            <p:cNvPr id="18467" name="Text Box 44"/>
            <p:cNvSpPr txBox="1">
              <a:spLocks noChangeArrowheads="1"/>
            </p:cNvSpPr>
            <p:nvPr/>
          </p:nvSpPr>
          <p:spPr bwMode="auto">
            <a:xfrm>
              <a:off x="6948264" y="2104313"/>
              <a:ext cx="1355247" cy="36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404040"/>
                  </a:solidFill>
                  <a:latin typeface="微软雅黑" panose="020B0503020204020204" pitchFamily="34" charset="-122"/>
                  <a:ea typeface="微软雅黑" panose="020B0503020204020204" pitchFamily="34" charset="-122"/>
                </a:rPr>
                <a:t>明年计划</a:t>
              </a:r>
            </a:p>
          </p:txBody>
        </p:sp>
        <p:sp>
          <p:nvSpPr>
            <p:cNvPr id="18468" name="Text Box 45"/>
            <p:cNvSpPr txBox="1">
              <a:spLocks noChangeArrowheads="1"/>
            </p:cNvSpPr>
            <p:nvPr/>
          </p:nvSpPr>
          <p:spPr bwMode="auto">
            <a:xfrm>
              <a:off x="7078155" y="2369892"/>
              <a:ext cx="1095464"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404040"/>
                  </a:solidFill>
                  <a:latin typeface="微软雅黑" panose="020B0503020204020204" pitchFamily="34" charset="-122"/>
                  <a:ea typeface="微软雅黑" panose="020B0503020204020204" pitchFamily="34" charset="-122"/>
                </a:rPr>
                <a:t>Work content</a:t>
              </a:r>
              <a:endParaRPr lang="zh-CN" altLang="en-US" sz="1200">
                <a:solidFill>
                  <a:srgbClr val="404040"/>
                </a:solidFill>
                <a:latin typeface="微软雅黑" panose="020B0503020204020204" pitchFamily="34" charset="-122"/>
                <a:ea typeface="微软雅黑" panose="020B0503020204020204" pitchFamily="34" charset="-122"/>
              </a:endParaRPr>
            </a:p>
          </p:txBody>
        </p:sp>
      </p:grpSp>
      <p:grpSp>
        <p:nvGrpSpPr>
          <p:cNvPr id="6" name="组合 5"/>
          <p:cNvGrpSpPr>
            <a:grpSpLocks/>
          </p:cNvGrpSpPr>
          <p:nvPr/>
        </p:nvGrpSpPr>
        <p:grpSpPr bwMode="auto">
          <a:xfrm>
            <a:off x="3335338" y="2181225"/>
            <a:ext cx="1382712" cy="1381125"/>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2400" noProof="1">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753" y="1835801"/>
              <a:ext cx="782847" cy="688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buFont typeface="Arial" panose="020B0604020202020204" pitchFamily="34" charset="0"/>
                <a:buNone/>
                <a:defRPr/>
              </a:pPr>
              <a:r>
                <a:rPr lang="en-US" altLang="zh-CN" sz="5065" b="1" noProof="1">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a:grpSpLocks/>
          </p:cNvGrpSpPr>
          <p:nvPr/>
        </p:nvGrpSpPr>
        <p:grpSpPr bwMode="auto">
          <a:xfrm>
            <a:off x="5561013" y="3917950"/>
            <a:ext cx="1381125" cy="1382713"/>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2400" noProof="1">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294" y="3105601"/>
              <a:ext cx="782555" cy="689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buFont typeface="Arial" panose="020B0604020202020204" pitchFamily="34" charset="0"/>
                <a:buNone/>
                <a:defRPr/>
              </a:pPr>
              <a:r>
                <a:rPr lang="en-US" altLang="zh-CN" sz="5065" b="1" noProof="1">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a:grpSpLocks/>
          </p:cNvGrpSpPr>
          <p:nvPr/>
        </p:nvGrpSpPr>
        <p:grpSpPr bwMode="auto">
          <a:xfrm>
            <a:off x="7439025" y="2181225"/>
            <a:ext cx="1381125" cy="1381125"/>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2400" noProof="1">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0668" y="1835801"/>
              <a:ext cx="783747" cy="688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buFont typeface="Arial" panose="020B0604020202020204" pitchFamily="34" charset="0"/>
                <a:buNone/>
                <a:defRPr/>
              </a:pPr>
              <a:r>
                <a:rPr lang="en-US" altLang="zh-CN" sz="5065" b="1" noProof="1">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a:grpSpLocks/>
          </p:cNvGrpSpPr>
          <p:nvPr/>
        </p:nvGrpSpPr>
        <p:grpSpPr bwMode="auto">
          <a:xfrm>
            <a:off x="9453563" y="3857625"/>
            <a:ext cx="1382712" cy="1381125"/>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2400" noProof="1">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6134" y="3106284"/>
              <a:ext cx="782847" cy="688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buFont typeface="Arial" panose="020B0604020202020204" pitchFamily="34" charset="0"/>
                <a:buNone/>
                <a:defRPr/>
              </a:pPr>
              <a:r>
                <a:rPr lang="en-US" altLang="zh-CN" sz="5065" b="1" noProof="1">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a:grpSpLocks/>
          </p:cNvGrpSpPr>
          <p:nvPr/>
        </p:nvGrpSpPr>
        <p:grpSpPr bwMode="auto">
          <a:xfrm>
            <a:off x="1389063" y="3849688"/>
            <a:ext cx="1381125" cy="1382712"/>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2400" noProof="1">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677" y="3106243"/>
              <a:ext cx="782555" cy="687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buFont typeface="Arial" panose="020B0604020202020204" pitchFamily="34" charset="0"/>
                <a:buNone/>
                <a:defRPr/>
              </a:pPr>
              <a:r>
                <a:rPr lang="en-US" altLang="zh-CN" sz="5065" b="1" noProof="1">
                  <a:solidFill>
                    <a:schemeClr val="bg1"/>
                  </a:solidFill>
                  <a:latin typeface="微软雅黑" panose="020B0503020204020204" pitchFamily="34" charset="-122"/>
                  <a:ea typeface="微软雅黑" panose="020B0503020204020204" pitchFamily="34" charset="-122"/>
                </a:rPr>
                <a:t>01</a:t>
              </a: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2500"/>
                                        <p:tgtEl>
                                          <p:spTgt spid="28"/>
                                        </p:tgtEl>
                                      </p:cBhvr>
                                    </p:animEffect>
                                  </p:childTnLst>
                                </p:cTn>
                              </p:par>
                              <p:par>
                                <p:cTn id="12" presetID="53" presetClass="entr" presetSubtype="16"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53" presetClass="entr" presetSubtype="16"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nodeType="withEffect">
                                  <p:stCondLst>
                                    <p:cond delay="10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53" presetClass="entr" presetSubtype="16" fill="hold" nodeType="withEffect">
                                  <p:stCondLst>
                                    <p:cond delay="15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nodeType="withEffect">
                                  <p:stCondLst>
                                    <p:cond delay="200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nodeType="afterGroup">
                            <p:stCondLst>
                              <p:cond delay="3000"/>
                            </p:stCondLst>
                            <p:childTnLst>
                              <p:par>
                                <p:cTn id="38" presetID="42"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60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90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120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89188"/>
            <a:ext cx="12192000" cy="1292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sp>
        <p:nvSpPr>
          <p:cNvPr id="40" name="文本框 17"/>
          <p:cNvSpPr txBox="1"/>
          <p:nvPr/>
        </p:nvSpPr>
        <p:spPr>
          <a:xfrm>
            <a:off x="4449763" y="2686050"/>
            <a:ext cx="4319587" cy="788988"/>
          </a:xfrm>
          <a:prstGeom prst="rect">
            <a:avLst/>
          </a:prstGeom>
          <a:noFill/>
        </p:spPr>
        <p:txBody>
          <a:bodyPr>
            <a:spAutoFit/>
          </a:bodyPr>
          <a:lstStyle/>
          <a:p>
            <a:pPr eaLnBrk="1" fontAlgn="auto" hangingPunct="1">
              <a:buFont typeface="Arial" panose="020B0604020202020204" pitchFamily="34" charset="0"/>
              <a:buNone/>
              <a:defRPr/>
            </a:pPr>
            <a:r>
              <a:rPr lang="zh-CN" altLang="en-US" sz="4265" b="1" noProof="1">
                <a:solidFill>
                  <a:schemeClr val="bg1"/>
                </a:solidFill>
                <a:latin typeface="微软雅黑" panose="020B0503020204020204" pitchFamily="34" charset="-122"/>
                <a:ea typeface="微软雅黑" panose="020B0503020204020204" pitchFamily="34" charset="-122"/>
              </a:rPr>
              <a:t>年度工作概述</a:t>
            </a:r>
            <a:endParaRPr lang="en-US" altLang="zh-CN" sz="4265" b="1" noProof="1">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a:spLocks noChangeArrowheads="1"/>
          </p:cNvSpPr>
          <p:nvPr/>
        </p:nvSpPr>
        <p:spPr bwMode="auto">
          <a:xfrm>
            <a:off x="4449763" y="3910013"/>
            <a:ext cx="5676900"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1600">
                <a:solidFill>
                  <a:srgbClr val="404040"/>
                </a:solidFill>
                <a:latin typeface="微软雅黑" panose="020B0503020204020204" pitchFamily="34" charset="-122"/>
                <a:ea typeface="微软雅黑" panose="020B0503020204020204" pitchFamily="34" charset="-122"/>
              </a:rPr>
              <a:t>详细内容</a:t>
            </a:r>
            <a:r>
              <a:rPr lang="en-US" altLang="zh-CN" sz="1600">
                <a:solidFill>
                  <a:srgbClr val="404040"/>
                </a:solidFill>
                <a:latin typeface="微软雅黑" panose="020B0503020204020204" pitchFamily="34" charset="-122"/>
                <a:ea typeface="微软雅黑" panose="020B0503020204020204" pitchFamily="34" charset="-122"/>
              </a:rPr>
              <a:t>……</a:t>
            </a:r>
            <a:r>
              <a:rPr lang="zh-CN" altLang="en-US" sz="1600">
                <a:solidFill>
                  <a:srgbClr val="404040"/>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600">
              <a:solidFill>
                <a:srgbClr val="404040"/>
              </a:solidFill>
              <a:latin typeface="微软雅黑" panose="020B0503020204020204" pitchFamily="34" charset="-122"/>
              <a:ea typeface="微软雅黑" panose="020B0503020204020204" pitchFamily="34" charset="-122"/>
            </a:endParaRPr>
          </a:p>
        </p:txBody>
      </p:sp>
      <p:grpSp>
        <p:nvGrpSpPr>
          <p:cNvPr id="76" name="组合 75"/>
          <p:cNvGrpSpPr>
            <a:grpSpLocks/>
          </p:cNvGrpSpPr>
          <p:nvPr/>
        </p:nvGrpSpPr>
        <p:grpSpPr bwMode="auto">
          <a:xfrm>
            <a:off x="4656138" y="1531938"/>
            <a:ext cx="552450" cy="552450"/>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7" name="组合 76"/>
          <p:cNvGrpSpPr>
            <a:grpSpLocks/>
          </p:cNvGrpSpPr>
          <p:nvPr/>
        </p:nvGrpSpPr>
        <p:grpSpPr bwMode="auto">
          <a:xfrm>
            <a:off x="5400675" y="1531938"/>
            <a:ext cx="552450" cy="552450"/>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9"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0"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1"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2"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9" name="组合 78"/>
          <p:cNvGrpSpPr>
            <a:grpSpLocks/>
          </p:cNvGrpSpPr>
          <p:nvPr/>
        </p:nvGrpSpPr>
        <p:grpSpPr bwMode="auto">
          <a:xfrm>
            <a:off x="6838950" y="1531938"/>
            <a:ext cx="554038" cy="552450"/>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rgbClr val="FFFFFF"/>
                </a:solidFill>
                <a:latin typeface="Calibri" panose="020F0502020204030204"/>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sp>
            <p:nvSpPr>
              <p:cNvPr id="6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chemeClr val="bg1"/>
                  </a:solidFill>
                </a:endParaRPr>
              </a:p>
            </p:txBody>
          </p:sp>
        </p:grpSp>
      </p:grpSp>
      <p:grpSp>
        <p:nvGrpSpPr>
          <p:cNvPr id="78" name="组合 77"/>
          <p:cNvGrpSpPr>
            <a:grpSpLocks/>
          </p:cNvGrpSpPr>
          <p:nvPr/>
        </p:nvGrpSpPr>
        <p:grpSpPr bwMode="auto">
          <a:xfrm>
            <a:off x="6099175" y="1531938"/>
            <a:ext cx="552450" cy="552450"/>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bg1"/>
                </a:solidFill>
                <a:latin typeface="Calibri" panose="020F0502020204030204"/>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sp>
            <p:nvSpPr>
              <p:cNvPr id="5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buFont typeface="Arial" panose="020B0604020202020204" pitchFamily="34" charset="0"/>
                  <a:buNone/>
                  <a:defRPr/>
                </a:pPr>
                <a:endParaRPr lang="zh-CN" altLang="en-US" sz="2400" noProof="1">
                  <a:solidFill>
                    <a:srgbClr val="000000"/>
                  </a:solidFill>
                </a:endParaRPr>
              </a:p>
            </p:txBody>
          </p:sp>
        </p:grpSp>
      </p:grpSp>
      <p:grpSp>
        <p:nvGrpSpPr>
          <p:cNvPr id="83" name="组合 82"/>
          <p:cNvGrpSpPr>
            <a:grpSpLocks/>
          </p:cNvGrpSpPr>
          <p:nvPr/>
        </p:nvGrpSpPr>
        <p:grpSpPr bwMode="auto">
          <a:xfrm>
            <a:off x="1822450" y="1985963"/>
            <a:ext cx="2114550" cy="2114550"/>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sz="5865" noProof="1">
                <a:latin typeface="微软雅黑" panose="020B0503020204020204" pitchFamily="34" charset="-122"/>
                <a:ea typeface="微软雅黑" panose="020B0503020204020204" pitchFamily="34" charset="-122"/>
              </a:endParaRPr>
            </a:p>
          </p:txBody>
        </p:sp>
        <p:sp>
          <p:nvSpPr>
            <p:cNvPr id="20493" name="Text Box 58"/>
            <p:cNvSpPr txBox="1">
              <a:spLocks noChangeArrowheads="1"/>
            </p:cNvSpPr>
            <p:nvPr/>
          </p:nvSpPr>
          <p:spPr bwMode="auto">
            <a:xfrm>
              <a:off x="1159958" y="3077737"/>
              <a:ext cx="782803" cy="70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800">
                  <a:solidFill>
                    <a:schemeClr val="bg1"/>
                  </a:solidFill>
                  <a:latin typeface="Impact" panose="020B0806030902050204" pitchFamily="34" charset="0"/>
                  <a:ea typeface="微软雅黑" panose="020B0503020204020204" pitchFamily="34" charset="-122"/>
                </a:rPr>
                <a:t>01</a:t>
              </a: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nodeType="afterGroup">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nodeType="afterGroup">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nodeType="afterGroup">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2530" name="图片 1" descr="111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138" y="1660525"/>
            <a:ext cx="3725862"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5" name="TextBox 54"/>
          <p:cNvSpPr txBox="1"/>
          <p:nvPr/>
        </p:nvSpPr>
        <p:spPr>
          <a:xfrm>
            <a:off x="4778375" y="3141663"/>
            <a:ext cx="6789738" cy="3359150"/>
          </a:xfrm>
          <a:prstGeom prst="rect">
            <a:avLst/>
          </a:prstGeom>
          <a:noFill/>
        </p:spPr>
        <p:txBody>
          <a:bodyPr lIns="0" tIns="0" rIns="0" bIns="0">
            <a:spAutoFit/>
          </a:bodyPr>
          <a:lstStyle/>
          <a:p>
            <a:pPr algn="just" eaLnBrk="1" fontAlgn="auto" hangingPunct="1">
              <a:lnSpc>
                <a:spcPct val="150000"/>
              </a:lnSpc>
              <a:buFont typeface="Arial" panose="020B0604020202020204" pitchFamily="34" charset="0"/>
              <a:buNone/>
              <a:defRPr/>
            </a:pPr>
            <a:r>
              <a:rPr lang="zh-CN" altLang="en-US" sz="1465" noProof="1">
                <a:solidFill>
                  <a:schemeClr val="tx1">
                    <a:lumMod val="75000"/>
                    <a:lumOff val="25000"/>
                  </a:schemeClr>
                </a:solidFill>
                <a:latin typeface="+mj-ea"/>
                <a:ea typeface="+mj-ea"/>
              </a:rPr>
              <a:t>       团队是指拥有共同目标，并且具有不同能力的一小群人有意识的协调行为或力的系统，这群人就如同人的五官一样，共同协作维持一个人的生存，缺一不可。</a:t>
            </a:r>
            <a:endParaRPr lang="en-US" altLang="zh-CN" sz="1465" noProof="1">
              <a:solidFill>
                <a:schemeClr val="tx1">
                  <a:lumMod val="75000"/>
                  <a:lumOff val="25000"/>
                </a:schemeClr>
              </a:solidFill>
              <a:latin typeface="+mj-ea"/>
              <a:ea typeface="+mj-ea"/>
            </a:endParaRPr>
          </a:p>
          <a:p>
            <a:pPr algn="just" eaLnBrk="1" fontAlgn="auto" hangingPunct="1">
              <a:lnSpc>
                <a:spcPct val="150000"/>
              </a:lnSpc>
              <a:buFont typeface="Arial" panose="020B0604020202020204" pitchFamily="34" charset="0"/>
              <a:buNone/>
              <a:defRPr/>
            </a:pPr>
            <a:r>
              <a:rPr lang="zh-CN" altLang="en-US" sz="1465" b="1" noProof="1">
                <a:solidFill>
                  <a:schemeClr val="tx1">
                    <a:lumMod val="75000"/>
                    <a:lumOff val="25000"/>
                  </a:schemeClr>
                </a:solidFill>
                <a:latin typeface="+mj-ea"/>
                <a:ea typeface="+mj-ea"/>
              </a:rPr>
              <a:t>       我们是一支专业的团队。</a:t>
            </a:r>
            <a:r>
              <a:rPr lang="zh-CN" altLang="en-US" sz="1465" noProof="1">
                <a:solidFill>
                  <a:schemeClr val="tx1">
                    <a:lumMod val="75000"/>
                    <a:lumOff val="25000"/>
                  </a:schemeClr>
                </a:solidFill>
                <a:latin typeface="+mj-ea"/>
                <a:ea typeface="+mj-ea"/>
              </a:rPr>
              <a:t>我们的成员拥有多年的信息安全专业技术背景，来自国内知名安全公司的一线骨干。</a:t>
            </a:r>
            <a:endParaRPr lang="en-US" altLang="zh-CN" sz="1465" noProof="1">
              <a:solidFill>
                <a:schemeClr val="tx1">
                  <a:lumMod val="75000"/>
                  <a:lumOff val="25000"/>
                </a:schemeClr>
              </a:solidFill>
              <a:latin typeface="+mj-ea"/>
              <a:ea typeface="+mj-ea"/>
            </a:endParaRPr>
          </a:p>
          <a:p>
            <a:pPr algn="just" eaLnBrk="1" fontAlgn="auto" hangingPunct="1">
              <a:lnSpc>
                <a:spcPct val="150000"/>
              </a:lnSpc>
              <a:buFont typeface="Arial" panose="020B0604020202020204" pitchFamily="34" charset="0"/>
              <a:buNone/>
              <a:defRPr/>
            </a:pPr>
            <a:r>
              <a:rPr lang="zh-CN" altLang="en-US" sz="1465" noProof="1">
                <a:solidFill>
                  <a:schemeClr val="tx1">
                    <a:lumMod val="75000"/>
                    <a:lumOff val="25000"/>
                  </a:schemeClr>
                </a:solidFill>
                <a:latin typeface="+mj-ea"/>
                <a:ea typeface="+mj-ea"/>
              </a:rPr>
              <a:t>       </a:t>
            </a:r>
            <a:r>
              <a:rPr lang="zh-CN" altLang="en-US" sz="1465" b="1" noProof="1">
                <a:solidFill>
                  <a:schemeClr val="tx1">
                    <a:lumMod val="75000"/>
                    <a:lumOff val="25000"/>
                  </a:schemeClr>
                </a:solidFill>
                <a:latin typeface="+mj-ea"/>
                <a:ea typeface="+mj-ea"/>
              </a:rPr>
              <a:t>我们是一支年轻的团队</a:t>
            </a:r>
            <a:r>
              <a:rPr lang="zh-CN" altLang="en-US" sz="1465" noProof="1">
                <a:solidFill>
                  <a:schemeClr val="tx1">
                    <a:lumMod val="75000"/>
                    <a:lumOff val="25000"/>
                  </a:schemeClr>
                </a:solidFill>
                <a:latin typeface="+mj-ea"/>
                <a:ea typeface="+mj-ea"/>
              </a:rPr>
              <a:t>。我们的平均年龄仅有</a:t>
            </a:r>
            <a:r>
              <a:rPr lang="en-US" altLang="zh-CN" sz="1465" noProof="1">
                <a:solidFill>
                  <a:schemeClr val="tx1">
                    <a:lumMod val="75000"/>
                    <a:lumOff val="25000"/>
                  </a:schemeClr>
                </a:solidFill>
                <a:latin typeface="+mj-ea"/>
                <a:ea typeface="+mj-ea"/>
              </a:rPr>
              <a:t>26</a:t>
            </a:r>
            <a:r>
              <a:rPr lang="zh-CN" altLang="en-US" sz="1465" noProof="1">
                <a:solidFill>
                  <a:schemeClr val="tx1">
                    <a:lumMod val="75000"/>
                    <a:lumOff val="25000"/>
                  </a:schemeClr>
                </a:solidFill>
                <a:latin typeface="+mj-ea"/>
                <a:ea typeface="+mj-ea"/>
              </a:rPr>
              <a:t>岁，充满了朝气和创新精神。</a:t>
            </a:r>
            <a:endParaRPr lang="en-US" altLang="zh-CN" sz="1465" noProof="1">
              <a:solidFill>
                <a:schemeClr val="tx1">
                  <a:lumMod val="75000"/>
                  <a:lumOff val="25000"/>
                </a:schemeClr>
              </a:solidFill>
              <a:latin typeface="+mj-ea"/>
              <a:ea typeface="+mj-ea"/>
            </a:endParaRPr>
          </a:p>
          <a:p>
            <a:pPr algn="just" eaLnBrk="1" fontAlgn="auto" hangingPunct="1">
              <a:lnSpc>
                <a:spcPct val="150000"/>
              </a:lnSpc>
              <a:buFont typeface="Arial" panose="020B0604020202020204" pitchFamily="34" charset="0"/>
              <a:buNone/>
              <a:defRPr/>
            </a:pPr>
            <a:r>
              <a:rPr lang="zh-CN" altLang="en-US" sz="1465" noProof="1">
                <a:solidFill>
                  <a:schemeClr val="tx1">
                    <a:lumMod val="75000"/>
                    <a:lumOff val="25000"/>
                  </a:schemeClr>
                </a:solidFill>
                <a:latin typeface="+mj-ea"/>
                <a:ea typeface="+mj-ea"/>
              </a:rPr>
              <a:t>       </a:t>
            </a:r>
            <a:r>
              <a:rPr lang="zh-CN" altLang="en-US" sz="1465" b="1" noProof="1">
                <a:solidFill>
                  <a:schemeClr val="tx1">
                    <a:lumMod val="75000"/>
                    <a:lumOff val="25000"/>
                  </a:schemeClr>
                </a:solidFill>
                <a:latin typeface="+mj-ea"/>
                <a:ea typeface="+mj-ea"/>
              </a:rPr>
              <a:t>我们是一支专注的团队</a:t>
            </a:r>
            <a:r>
              <a:rPr lang="zh-CN" altLang="en-US" sz="1465" noProof="1">
                <a:solidFill>
                  <a:schemeClr val="tx1">
                    <a:lumMod val="75000"/>
                    <a:lumOff val="25000"/>
                  </a:schemeClr>
                </a:solidFill>
                <a:latin typeface="+mj-ea"/>
                <a:ea typeface="+mj-ea"/>
              </a:rPr>
              <a:t>。我们坚信，安全的品牌源自客户的信任。只有专注，才能做好安全。</a:t>
            </a:r>
            <a:endParaRPr lang="en-US" altLang="zh-CN" sz="1465" noProof="1">
              <a:solidFill>
                <a:schemeClr val="tx1">
                  <a:lumMod val="75000"/>
                  <a:lumOff val="25000"/>
                </a:schemeClr>
              </a:solidFill>
              <a:latin typeface="+mj-ea"/>
              <a:ea typeface="+mj-ea"/>
            </a:endParaRPr>
          </a:p>
          <a:p>
            <a:pPr algn="just" eaLnBrk="1" fontAlgn="auto" hangingPunct="1">
              <a:lnSpc>
                <a:spcPct val="150000"/>
              </a:lnSpc>
              <a:buFont typeface="Arial" panose="020B0604020202020204" pitchFamily="34" charset="0"/>
              <a:buNone/>
              <a:defRPr/>
            </a:pPr>
            <a:r>
              <a:rPr lang="zh-CN" altLang="en-US" sz="1465" noProof="1">
                <a:solidFill>
                  <a:schemeClr val="tx1">
                    <a:lumMod val="75000"/>
                    <a:lumOff val="25000"/>
                  </a:schemeClr>
                </a:solidFill>
                <a:latin typeface="+mj-ea"/>
                <a:ea typeface="+mj-ea"/>
              </a:rPr>
              <a:t>       </a:t>
            </a:r>
            <a:r>
              <a:rPr lang="zh-CN" altLang="en-US" sz="1465" b="1" noProof="1">
                <a:solidFill>
                  <a:schemeClr val="tx1">
                    <a:lumMod val="75000"/>
                    <a:lumOff val="25000"/>
                  </a:schemeClr>
                </a:solidFill>
                <a:latin typeface="+mj-ea"/>
                <a:ea typeface="+mj-ea"/>
              </a:rPr>
              <a:t>我们是一支有梦想的团队</a:t>
            </a:r>
            <a:r>
              <a:rPr lang="zh-CN" altLang="en-US" sz="1465" noProof="1">
                <a:solidFill>
                  <a:schemeClr val="tx1">
                    <a:lumMod val="75000"/>
                    <a:lumOff val="25000"/>
                  </a:schemeClr>
                </a:solidFill>
                <a:latin typeface="+mj-ea"/>
                <a:ea typeface="+mj-ea"/>
              </a:rPr>
              <a:t>。我们来自五湖四海，因为一个共同的梦想：做一家真正优秀的信息安全企业，为客户提供最可靠的互联网安全防护。</a:t>
            </a:r>
          </a:p>
        </p:txBody>
      </p:sp>
      <p:sp>
        <p:nvSpPr>
          <p:cNvPr id="6" name="斜纹 5"/>
          <p:cNvSpPr/>
          <p:nvPr/>
        </p:nvSpPr>
        <p:spPr>
          <a:xfrm>
            <a:off x="682625" y="1466850"/>
            <a:ext cx="479425" cy="48101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7" name="斜纹 6"/>
          <p:cNvSpPr/>
          <p:nvPr/>
        </p:nvSpPr>
        <p:spPr>
          <a:xfrm rot="10800000">
            <a:off x="4006850" y="5684838"/>
            <a:ext cx="479425" cy="479425"/>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grpSp>
        <p:nvGrpSpPr>
          <p:cNvPr id="8" name="组合 7"/>
          <p:cNvGrpSpPr>
            <a:grpSpLocks/>
          </p:cNvGrpSpPr>
          <p:nvPr/>
        </p:nvGrpSpPr>
        <p:grpSpPr bwMode="auto">
          <a:xfrm>
            <a:off x="5135563" y="1552575"/>
            <a:ext cx="1563687" cy="1204913"/>
            <a:chOff x="5027106" y="2345385"/>
            <a:chExt cx="1172844" cy="902720"/>
          </a:xfrm>
        </p:grpSpPr>
        <p:grpSp>
          <p:nvGrpSpPr>
            <p:cNvPr id="9" name="组合 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1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10" name="TextBox 33"/>
            <p:cNvSpPr>
              <a:spLocks noChangeArrowheads="1"/>
            </p:cNvSpPr>
            <p:nvPr/>
          </p:nvSpPr>
          <p:spPr bwMode="auto">
            <a:xfrm>
              <a:off x="5141414" y="2640345"/>
              <a:ext cx="678702" cy="335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935" b="1" noProof="1">
                  <a:solidFill>
                    <a:schemeClr val="accent1"/>
                  </a:solidFill>
                  <a:latin typeface="+mj-ea"/>
                  <a:ea typeface="+mj-ea"/>
                </a:rPr>
                <a:t>标题</a:t>
              </a:r>
            </a:p>
          </p:txBody>
        </p:sp>
      </p:grpSp>
      <p:grpSp>
        <p:nvGrpSpPr>
          <p:cNvPr id="13" name="组合 12"/>
          <p:cNvGrpSpPr>
            <a:grpSpLocks/>
          </p:cNvGrpSpPr>
          <p:nvPr/>
        </p:nvGrpSpPr>
        <p:grpSpPr bwMode="auto">
          <a:xfrm>
            <a:off x="6726238" y="1530350"/>
            <a:ext cx="1563687" cy="1203325"/>
            <a:chOff x="5027106" y="2345385"/>
            <a:chExt cx="1172844" cy="902720"/>
          </a:xfrm>
        </p:grpSpPr>
        <p:grpSp>
          <p:nvGrpSpPr>
            <p:cNvPr id="14" name="组合 1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1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15" name="TextBox 33"/>
            <p:cNvSpPr>
              <a:spLocks noChangeArrowheads="1"/>
            </p:cNvSpPr>
            <p:nvPr/>
          </p:nvSpPr>
          <p:spPr bwMode="auto">
            <a:xfrm>
              <a:off x="5141414" y="2640734"/>
              <a:ext cx="678702" cy="33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935" b="1" noProof="1">
                  <a:solidFill>
                    <a:schemeClr val="accent1"/>
                  </a:solidFill>
                  <a:latin typeface="+mj-ea"/>
                  <a:ea typeface="+mj-ea"/>
                </a:rPr>
                <a:t>标题</a:t>
              </a:r>
            </a:p>
          </p:txBody>
        </p:sp>
      </p:grpSp>
      <p:grpSp>
        <p:nvGrpSpPr>
          <p:cNvPr id="18" name="组合 17"/>
          <p:cNvGrpSpPr>
            <a:grpSpLocks/>
          </p:cNvGrpSpPr>
          <p:nvPr/>
        </p:nvGrpSpPr>
        <p:grpSpPr bwMode="auto">
          <a:xfrm>
            <a:off x="8281988" y="1570038"/>
            <a:ext cx="1563687" cy="1203325"/>
            <a:chOff x="5027106" y="2345385"/>
            <a:chExt cx="1172844" cy="902720"/>
          </a:xfrm>
        </p:grpSpPr>
        <p:grpSp>
          <p:nvGrpSpPr>
            <p:cNvPr id="19" name="组合 1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2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20" name="TextBox 33"/>
            <p:cNvSpPr>
              <a:spLocks noChangeArrowheads="1"/>
            </p:cNvSpPr>
            <p:nvPr/>
          </p:nvSpPr>
          <p:spPr bwMode="auto">
            <a:xfrm>
              <a:off x="5047348" y="2656216"/>
              <a:ext cx="841829" cy="33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fontAlgn="auto" hangingPunct="1">
                <a:buFont typeface="Arial" panose="020B0604020202020204" pitchFamily="34" charset="0"/>
                <a:buNone/>
                <a:defRPr/>
              </a:pPr>
              <a:r>
                <a:rPr lang="zh-CN" altLang="en-US" sz="2935" b="1" noProof="1">
                  <a:solidFill>
                    <a:schemeClr val="accent1"/>
                  </a:solidFill>
                  <a:latin typeface="+mj-ea"/>
                  <a:ea typeface="+mj-ea"/>
                </a:rPr>
                <a:t>标题</a:t>
              </a:r>
            </a:p>
          </p:txBody>
        </p:sp>
      </p:grpSp>
      <p:grpSp>
        <p:nvGrpSpPr>
          <p:cNvPr id="23" name="组合 22"/>
          <p:cNvGrpSpPr>
            <a:grpSpLocks/>
          </p:cNvGrpSpPr>
          <p:nvPr/>
        </p:nvGrpSpPr>
        <p:grpSpPr bwMode="auto">
          <a:xfrm>
            <a:off x="9847263" y="1585913"/>
            <a:ext cx="1563687" cy="1203325"/>
            <a:chOff x="5027106" y="2345385"/>
            <a:chExt cx="1172844" cy="902720"/>
          </a:xfrm>
        </p:grpSpPr>
        <p:grpSp>
          <p:nvGrpSpPr>
            <p:cNvPr id="24" name="组合 2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latin typeface="+mj-ea"/>
                  <a:ea typeface="+mj-ea"/>
                </a:endParaRPr>
              </a:p>
            </p:txBody>
          </p:sp>
          <p:sp>
            <p:nvSpPr>
              <p:cNvPr id="2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sp>
          <p:nvSpPr>
            <p:cNvPr id="22541" name="TextBox 33"/>
            <p:cNvSpPr>
              <a:spLocks noChangeArrowheads="1"/>
            </p:cNvSpPr>
            <p:nvPr/>
          </p:nvSpPr>
          <p:spPr bwMode="auto">
            <a:xfrm>
              <a:off x="5125264" y="2525067"/>
              <a:ext cx="678823"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chemeClr val="accent1"/>
                  </a:solidFill>
                  <a:latin typeface="宋体" panose="02010600030101010101" pitchFamily="2" charset="-122"/>
                </a:rPr>
                <a:t>标题内容</a:t>
              </a:r>
            </a:p>
          </p:txBody>
        </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nodeType="afterGroup">
                            <p:stCondLst>
                              <p:cond delay="1000"/>
                            </p:stCondLst>
                            <p:childTnLst>
                              <p:par>
                                <p:cTn id="13" presetID="2" presetClass="entr" presetSubtype="2" accel="5800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300" fill="hold"/>
                                        <p:tgtEl>
                                          <p:spTgt spid="8"/>
                                        </p:tgtEl>
                                        <p:attrNameLst>
                                          <p:attrName>ppt_x</p:attrName>
                                        </p:attrNameLst>
                                      </p:cBhvr>
                                      <p:tavLst>
                                        <p:tav tm="0">
                                          <p:val>
                                            <p:strVal val="1+#ppt_w/2"/>
                                          </p:val>
                                        </p:tav>
                                        <p:tav tm="100000">
                                          <p:val>
                                            <p:strVal val="#ppt_x"/>
                                          </p:val>
                                        </p:tav>
                                      </p:tavLst>
                                    </p:anim>
                                    <p:anim calcmode="lin" valueType="num">
                                      <p:cBhvr>
                                        <p:cTn id="16" dur="13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300" fill="hold"/>
                                        <p:tgtEl>
                                          <p:spTgt spid="13"/>
                                        </p:tgtEl>
                                        <p:attrNameLst>
                                          <p:attrName>ppt_x</p:attrName>
                                        </p:attrNameLst>
                                      </p:cBhvr>
                                      <p:tavLst>
                                        <p:tav tm="0">
                                          <p:val>
                                            <p:strVal val="1+#ppt_w/2"/>
                                          </p:val>
                                        </p:tav>
                                        <p:tav tm="100000">
                                          <p:val>
                                            <p:strVal val="#ppt_x"/>
                                          </p:val>
                                        </p:tav>
                                      </p:tavLst>
                                    </p:anim>
                                    <p:anim calcmode="lin" valueType="num">
                                      <p:cBhvr>
                                        <p:cTn id="20" dur="13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p:cTn id="23" dur="1300" fill="hold"/>
                                        <p:tgtEl>
                                          <p:spTgt spid="18"/>
                                        </p:tgtEl>
                                        <p:attrNameLst>
                                          <p:attrName>ppt_x</p:attrName>
                                        </p:attrNameLst>
                                      </p:cBhvr>
                                      <p:tavLst>
                                        <p:tav tm="0">
                                          <p:val>
                                            <p:strVal val="1+#ppt_w/2"/>
                                          </p:val>
                                        </p:tav>
                                        <p:tav tm="100000">
                                          <p:val>
                                            <p:strVal val="#ppt_x"/>
                                          </p:val>
                                        </p:tav>
                                      </p:tavLst>
                                    </p:anim>
                                    <p:anim calcmode="lin" valueType="num">
                                      <p:cBhvr>
                                        <p:cTn id="24" dur="13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300" fill="hold"/>
                                        <p:tgtEl>
                                          <p:spTgt spid="23"/>
                                        </p:tgtEl>
                                        <p:attrNameLst>
                                          <p:attrName>ppt_x</p:attrName>
                                        </p:attrNameLst>
                                      </p:cBhvr>
                                      <p:tavLst>
                                        <p:tav tm="0">
                                          <p:val>
                                            <p:strVal val="1+#ppt_w/2"/>
                                          </p:val>
                                        </p:tav>
                                        <p:tav tm="100000">
                                          <p:val>
                                            <p:strVal val="#ppt_x"/>
                                          </p:val>
                                        </p:tav>
                                      </p:tavLst>
                                    </p:anim>
                                    <p:anim calcmode="lin" valueType="num">
                                      <p:cBhvr>
                                        <p:cTn id="28" dur="1300" fill="hold"/>
                                        <p:tgtEl>
                                          <p:spTgt spid="2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1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500"/>
                                        <p:tgtEl>
                                          <p:spTgt spid="5"/>
                                        </p:tgtEl>
                                      </p:cBhvr>
                                    </p:animEffect>
                                    <p:anim calcmode="lin" valueType="num">
                                      <p:cBhvr>
                                        <p:cTn id="33" dur="1500" fill="hold"/>
                                        <p:tgtEl>
                                          <p:spTgt spid="5"/>
                                        </p:tgtEl>
                                        <p:attrNameLst>
                                          <p:attrName>ppt_x</p:attrName>
                                        </p:attrNameLst>
                                      </p:cBhvr>
                                      <p:tavLst>
                                        <p:tav tm="0">
                                          <p:val>
                                            <p:strVal val="#ppt_x"/>
                                          </p:val>
                                        </p:tav>
                                        <p:tav tm="100000">
                                          <p:val>
                                            <p:strVal val="#ppt_x"/>
                                          </p:val>
                                        </p:tav>
                                      </p:tavLst>
                                    </p:anim>
                                    <p:anim calcmode="lin" valueType="num">
                                      <p:cBhvr>
                                        <p:cTn id="34"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Freeform 7"/>
          <p:cNvSpPr>
            <a:spLocks noChangeArrowheads="1"/>
          </p:cNvSpPr>
          <p:nvPr/>
        </p:nvSpPr>
        <p:spPr bwMode="auto">
          <a:xfrm>
            <a:off x="4183063" y="1608138"/>
            <a:ext cx="1339850" cy="4232275"/>
          </a:xfrm>
          <a:custGeom>
            <a:avLst/>
            <a:gdLst>
              <a:gd name="T0" fmla="*/ 1339850 w 1750"/>
              <a:gd name="T1" fmla="*/ 208283 h 5527"/>
              <a:gd name="T2" fmla="*/ 240407 w 1750"/>
              <a:gd name="T3" fmla="*/ 2127241 h 5527"/>
              <a:gd name="T4" fmla="*/ 1300803 w 1750"/>
              <a:gd name="T5" fmla="*/ 4023226 h 5527"/>
              <a:gd name="T6" fmla="*/ 1180599 w 1750"/>
              <a:gd name="T7" fmla="*/ 4232275 h 5527"/>
              <a:gd name="T8" fmla="*/ 0 w 1750"/>
              <a:gd name="T9" fmla="*/ 2127241 h 5527"/>
              <a:gd name="T10" fmla="*/ 1219646 w 1750"/>
              <a:gd name="T11" fmla="*/ 0 h 5527"/>
              <a:gd name="T12" fmla="*/ 1339850 w 1750"/>
              <a:gd name="T13" fmla="*/ 208283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 name="组合 3"/>
          <p:cNvGrpSpPr>
            <a:grpSpLocks/>
          </p:cNvGrpSpPr>
          <p:nvPr/>
        </p:nvGrpSpPr>
        <p:grpSpPr bwMode="auto">
          <a:xfrm>
            <a:off x="4181475" y="1290638"/>
            <a:ext cx="1533525" cy="1531937"/>
            <a:chOff x="2342140" y="893355"/>
            <a:chExt cx="1149740" cy="1149740"/>
          </a:xfrm>
        </p:grpSpPr>
        <p:grpSp>
          <p:nvGrpSpPr>
            <p:cNvPr id="5" name="组合 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sp>
          <p:nvSpPr>
            <p:cNvPr id="6" name="KSO_Shape"/>
            <p:cNvSpPr/>
            <p:nvPr/>
          </p:nvSpPr>
          <p:spPr bwMode="auto">
            <a:xfrm>
              <a:off x="2678969" y="1166195"/>
              <a:ext cx="489175" cy="569509"/>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9954CC"/>
            </a:solidFill>
            <a:ln>
              <a:noFill/>
            </a:ln>
          </p:spPr>
          <p:txBody>
            <a:bodyPr anchor="ctr">
              <a:scene3d>
                <a:camera prst="orthographicFront"/>
                <a:lightRig rig="threePt" dir="t"/>
              </a:scene3d>
              <a:sp3d>
                <a:contourClr>
                  <a:srgbClr val="FFFFFF"/>
                </a:contourClr>
              </a:sp3d>
            </a:bodyPr>
            <a:lstStyle/>
            <a:p>
              <a:pPr algn="ctr" eaLnBrk="1" fontAlgn="auto" hangingPunct="1">
                <a:buFont typeface="Arial" panose="020B0604020202020204" pitchFamily="34" charset="0"/>
                <a:buNone/>
                <a:defRPr/>
              </a:pPr>
              <a:endParaRPr lang="zh-CN" altLang="en-US" sz="2400" noProof="1">
                <a:solidFill>
                  <a:srgbClr val="FFFFFF"/>
                </a:solidFill>
                <a:ea typeface="微软雅黑" panose="020B0503020204020204" pitchFamily="34" charset="-122"/>
              </a:endParaRPr>
            </a:p>
          </p:txBody>
        </p:sp>
      </p:grpSp>
      <p:grpSp>
        <p:nvGrpSpPr>
          <p:cNvPr id="9" name="组合 8"/>
          <p:cNvGrpSpPr>
            <a:grpSpLocks/>
          </p:cNvGrpSpPr>
          <p:nvPr/>
        </p:nvGrpSpPr>
        <p:grpSpPr bwMode="auto">
          <a:xfrm>
            <a:off x="3506788" y="3048000"/>
            <a:ext cx="1533525" cy="1533525"/>
            <a:chOff x="1835696" y="2211710"/>
            <a:chExt cx="1149740" cy="1149740"/>
          </a:xfrm>
        </p:grpSpPr>
        <p:grpSp>
          <p:nvGrpSpPr>
            <p:cNvPr id="10" name="组合 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lumMod val="75000"/>
                      <a:lumOff val="25000"/>
                    </a:schemeClr>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lumMod val="75000"/>
                      <a:lumOff val="25000"/>
                    </a:schemeClr>
                  </a:solidFill>
                </a:endParaRPr>
              </a:p>
            </p:txBody>
          </p:sp>
        </p:grpSp>
        <p:sp>
          <p:nvSpPr>
            <p:cNvPr id="11" name="KSO_Shape"/>
            <p:cNvSpPr/>
            <p:nvPr/>
          </p:nvSpPr>
          <p:spPr bwMode="auto">
            <a:xfrm>
              <a:off x="2089210" y="2562821"/>
              <a:ext cx="649853" cy="48560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9954CC"/>
            </a:solidFill>
            <a:ln>
              <a:noFill/>
            </a:ln>
          </p:spPr>
          <p:txBody>
            <a:bodyPr bIns="480000" anchor="ctr">
              <a:scene3d>
                <a:camera prst="orthographicFront"/>
                <a:lightRig rig="threePt" dir="t"/>
              </a:scene3d>
              <a:sp3d>
                <a:contourClr>
                  <a:srgbClr val="FFFFFF"/>
                </a:contourClr>
              </a:sp3d>
            </a:bodyPr>
            <a:lstStyle/>
            <a:p>
              <a:pPr algn="ctr" eaLnBrk="1" fontAlgn="auto" hangingPunct="1">
                <a:buFont typeface="Arial" panose="020B0604020202020204" pitchFamily="34" charset="0"/>
                <a:buNone/>
                <a:defRPr/>
              </a:pPr>
              <a:endParaRPr lang="zh-CN" altLang="en-US" sz="2400" noProof="1">
                <a:solidFill>
                  <a:schemeClr val="tx1">
                    <a:lumMod val="75000"/>
                    <a:lumOff val="25000"/>
                  </a:schemeClr>
                </a:solidFill>
                <a:ea typeface="微软雅黑" panose="020B0503020204020204" pitchFamily="34" charset="-122"/>
              </a:endParaRPr>
            </a:p>
          </p:txBody>
        </p:sp>
      </p:grpSp>
      <p:grpSp>
        <p:nvGrpSpPr>
          <p:cNvPr id="14" name="组合 13"/>
          <p:cNvGrpSpPr>
            <a:grpSpLocks/>
          </p:cNvGrpSpPr>
          <p:nvPr/>
        </p:nvGrpSpPr>
        <p:grpSpPr bwMode="auto">
          <a:xfrm>
            <a:off x="4370388" y="4679950"/>
            <a:ext cx="1533525" cy="1533525"/>
            <a:chOff x="2483768" y="3435846"/>
            <a:chExt cx="1149740" cy="1149740"/>
          </a:xfrm>
        </p:grpSpPr>
        <p:grpSp>
          <p:nvGrpSpPr>
            <p:cNvPr id="15" name="组合 1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sp>
          <p:nvSpPr>
            <p:cNvPr id="16" name="KSO_Shape"/>
            <p:cNvSpPr/>
            <p:nvPr/>
          </p:nvSpPr>
          <p:spPr bwMode="auto">
            <a:xfrm>
              <a:off x="2802743" y="3811951"/>
              <a:ext cx="521311" cy="440377"/>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9954CC"/>
            </a:solidFill>
            <a:ln>
              <a:noFill/>
            </a:ln>
          </p:spPr>
          <p:txBody>
            <a:bodyPr anchor="ctr">
              <a:scene3d>
                <a:camera prst="orthographicFront"/>
                <a:lightRig rig="threePt" dir="t"/>
              </a:scene3d>
              <a:sp3d>
                <a:contourClr>
                  <a:srgbClr val="FFFFFF"/>
                </a:contourClr>
              </a:sp3d>
            </a:bodyPr>
            <a:lstStyle/>
            <a:p>
              <a:pPr algn="ctr" eaLnBrk="1" fontAlgn="auto" hangingPunct="1">
                <a:buFont typeface="Arial" panose="020B0604020202020204" pitchFamily="34" charset="0"/>
                <a:buNone/>
                <a:defRPr/>
              </a:pPr>
              <a:endParaRPr lang="zh-CN" altLang="en-US" sz="2400" noProof="1">
                <a:solidFill>
                  <a:srgbClr val="FFFFFF"/>
                </a:solidFill>
                <a:ea typeface="微软雅黑" panose="020B0503020204020204" pitchFamily="34" charset="-122"/>
              </a:endParaRPr>
            </a:p>
          </p:txBody>
        </p:sp>
      </p:grpSp>
      <p:sp>
        <p:nvSpPr>
          <p:cNvPr id="19" name="TextBox 18"/>
          <p:cNvSpPr txBox="1"/>
          <p:nvPr/>
        </p:nvSpPr>
        <p:spPr>
          <a:xfrm>
            <a:off x="1941513" y="1770063"/>
            <a:ext cx="1382712" cy="304800"/>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865" b="1" noProof="1">
                <a:solidFill>
                  <a:schemeClr val="tx1">
                    <a:lumMod val="75000"/>
                    <a:lumOff val="25000"/>
                  </a:schemeClr>
                </a:solidFill>
                <a:latin typeface="微软雅黑" panose="020B0503020204020204" pitchFamily="34" charset="-122"/>
                <a:ea typeface="微软雅黑" panose="020B0503020204020204" pitchFamily="34" charset="-122"/>
              </a:rPr>
              <a:t>填加标题</a:t>
            </a:r>
          </a:p>
        </p:txBody>
      </p:sp>
      <p:sp>
        <p:nvSpPr>
          <p:cNvPr id="20" name="TextBox 19"/>
          <p:cNvSpPr txBox="1"/>
          <p:nvPr/>
        </p:nvSpPr>
        <p:spPr>
          <a:xfrm>
            <a:off x="1941513" y="2187575"/>
            <a:ext cx="1603375" cy="239713"/>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465" noProof="1">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p>
        </p:txBody>
      </p:sp>
      <p:sp>
        <p:nvSpPr>
          <p:cNvPr id="21" name="TextBox 20"/>
          <p:cNvSpPr txBox="1"/>
          <p:nvPr/>
        </p:nvSpPr>
        <p:spPr>
          <a:xfrm>
            <a:off x="1444625" y="3544888"/>
            <a:ext cx="1774825" cy="304800"/>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865" b="1" noProof="1">
                <a:solidFill>
                  <a:schemeClr val="tx1">
                    <a:lumMod val="75000"/>
                    <a:lumOff val="25000"/>
                  </a:schemeClr>
                </a:solidFill>
                <a:latin typeface="微软雅黑" panose="020B0503020204020204" pitchFamily="34" charset="-122"/>
                <a:ea typeface="微软雅黑" panose="020B0503020204020204" pitchFamily="34" charset="-122"/>
              </a:rPr>
              <a:t>填加标题</a:t>
            </a:r>
          </a:p>
        </p:txBody>
      </p:sp>
      <p:sp>
        <p:nvSpPr>
          <p:cNvPr id="22" name="TextBox 21"/>
          <p:cNvSpPr txBox="1"/>
          <p:nvPr/>
        </p:nvSpPr>
        <p:spPr>
          <a:xfrm>
            <a:off x="1576388" y="3975100"/>
            <a:ext cx="1555750" cy="238125"/>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465" noProof="1">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p>
        </p:txBody>
      </p:sp>
      <p:sp>
        <p:nvSpPr>
          <p:cNvPr id="23" name="TextBox 22"/>
          <p:cNvSpPr txBox="1"/>
          <p:nvPr/>
        </p:nvSpPr>
        <p:spPr>
          <a:xfrm>
            <a:off x="2351088" y="5418138"/>
            <a:ext cx="1555750" cy="304800"/>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865" b="1" noProof="1">
                <a:solidFill>
                  <a:schemeClr val="tx1">
                    <a:lumMod val="75000"/>
                    <a:lumOff val="25000"/>
                  </a:schemeClr>
                </a:solidFill>
                <a:latin typeface="微软雅黑" panose="020B0503020204020204" pitchFamily="34" charset="-122"/>
                <a:ea typeface="微软雅黑" panose="020B0503020204020204" pitchFamily="34" charset="-122"/>
              </a:rPr>
              <a:t>填加标题</a:t>
            </a:r>
          </a:p>
        </p:txBody>
      </p:sp>
      <p:sp>
        <p:nvSpPr>
          <p:cNvPr id="24" name="TextBox 23"/>
          <p:cNvSpPr txBox="1"/>
          <p:nvPr/>
        </p:nvSpPr>
        <p:spPr>
          <a:xfrm>
            <a:off x="2370138" y="5840413"/>
            <a:ext cx="1554162" cy="239712"/>
          </a:xfrm>
          <a:prstGeom prst="rect">
            <a:avLst/>
          </a:prstGeom>
          <a:noFill/>
        </p:spPr>
        <p:txBody>
          <a:bodyPr lIns="0" tIns="0" rIns="0" bIns="0">
            <a:spAutoFit/>
          </a:bodyPr>
          <a:lstStyle/>
          <a:p>
            <a:pPr algn="ctr" eaLnBrk="1" fontAlgn="auto" hangingPunct="1">
              <a:buFont typeface="Arial" panose="020B0604020202020204" pitchFamily="34" charset="0"/>
              <a:buNone/>
              <a:defRPr/>
            </a:pPr>
            <a:r>
              <a:rPr lang="zh-CN" altLang="en-US" sz="1465" noProof="1">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p>
        </p:txBody>
      </p:sp>
      <p:sp>
        <p:nvSpPr>
          <p:cNvPr id="25" name="Line 39"/>
          <p:cNvSpPr>
            <a:spLocks noChangeShapeType="1"/>
          </p:cNvSpPr>
          <p:nvPr/>
        </p:nvSpPr>
        <p:spPr bwMode="auto">
          <a:xfrm>
            <a:off x="6122052" y="2427603"/>
            <a:ext cx="1220367" cy="600098"/>
          </a:xfrm>
          <a:prstGeom prst="line">
            <a:avLst/>
          </a:prstGeom>
          <a:noFill/>
          <a:ln w="57150" cap="rnd">
            <a:solidFill>
              <a:schemeClr val="tx1">
                <a:lumMod val="50000"/>
                <a:lumOff val="50000"/>
              </a:schemeClr>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pPr eaLnBrk="1" fontAlgn="auto" hangingPunct="1">
              <a:buFont typeface="Arial" panose="020B0604020202020204" pitchFamily="34" charset="0"/>
              <a:buNone/>
              <a:defRPr/>
            </a:pPr>
            <a:endParaRPr lang="zh-CN" altLang="en-US" sz="2400" noProof="1"/>
          </a:p>
        </p:txBody>
      </p:sp>
      <p:sp>
        <p:nvSpPr>
          <p:cNvPr id="26" name="Line 40"/>
          <p:cNvSpPr>
            <a:spLocks noChangeShapeType="1"/>
          </p:cNvSpPr>
          <p:nvPr/>
        </p:nvSpPr>
        <p:spPr bwMode="auto">
          <a:xfrm>
            <a:off x="5491163" y="3751263"/>
            <a:ext cx="1655762" cy="1587"/>
          </a:xfrm>
          <a:prstGeom prst="line">
            <a:avLst/>
          </a:prstGeom>
          <a:noFill/>
          <a:ln w="57150" cap="rnd">
            <a:solidFill>
              <a:srgbClr val="80808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 name="Line 41"/>
          <p:cNvSpPr>
            <a:spLocks noChangeShapeType="1"/>
          </p:cNvSpPr>
          <p:nvPr/>
        </p:nvSpPr>
        <p:spPr bwMode="auto">
          <a:xfrm flipV="1">
            <a:off x="6064360" y="4479171"/>
            <a:ext cx="1272476" cy="511008"/>
          </a:xfrm>
          <a:prstGeom prst="line">
            <a:avLst/>
          </a:prstGeom>
          <a:noFill/>
          <a:ln w="57150" cap="rnd">
            <a:solidFill>
              <a:schemeClr val="tx1">
                <a:lumMod val="50000"/>
                <a:lumOff val="50000"/>
              </a:schemeClr>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pPr eaLnBrk="1" fontAlgn="auto" hangingPunct="1">
              <a:buFont typeface="Arial" panose="020B0604020202020204" pitchFamily="34" charset="0"/>
              <a:buNone/>
              <a:defRPr/>
            </a:pPr>
            <a:endParaRPr lang="zh-CN" altLang="en-US" sz="2400" noProof="1"/>
          </a:p>
        </p:txBody>
      </p:sp>
      <p:grpSp>
        <p:nvGrpSpPr>
          <p:cNvPr id="28" name="组合 27"/>
          <p:cNvGrpSpPr>
            <a:grpSpLocks/>
          </p:cNvGrpSpPr>
          <p:nvPr/>
        </p:nvGrpSpPr>
        <p:grpSpPr bwMode="auto">
          <a:xfrm>
            <a:off x="7566025" y="2211388"/>
            <a:ext cx="3043238" cy="3041650"/>
            <a:chOff x="1403648" y="1115468"/>
            <a:chExt cx="1294414" cy="1294414"/>
          </a:xfrm>
        </p:grpSpPr>
        <p:sp>
          <p:nvSpPr>
            <p:cNvPr id="29" name="椭圆 28"/>
            <p:cNvSpPr/>
            <p:nvPr/>
          </p:nvSpPr>
          <p:spPr>
            <a:xfrm>
              <a:off x="1539369" y="1259367"/>
              <a:ext cx="1022972" cy="102283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4265" noProof="1">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2" name="同心圆 3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4265" noProof="1">
                  <a:solidFill>
                    <a:schemeClr val="tx1"/>
                  </a:solidFill>
                </a:endParaRPr>
              </a:p>
            </p:txBody>
          </p:sp>
          <p:sp>
            <p:nvSpPr>
              <p:cNvPr id="33" name="同心圆 3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4265" noProof="1">
                  <a:solidFill>
                    <a:schemeClr val="tx1"/>
                  </a:solidFill>
                </a:endParaRPr>
              </a:p>
            </p:txBody>
          </p:sp>
        </p:grpSp>
        <p:sp>
          <p:nvSpPr>
            <p:cNvPr id="31" name="TextBox 30"/>
            <p:cNvSpPr txBox="1"/>
            <p:nvPr/>
          </p:nvSpPr>
          <p:spPr>
            <a:xfrm>
              <a:off x="1687920" y="1485687"/>
              <a:ext cx="725871" cy="541141"/>
            </a:xfrm>
            <a:prstGeom prst="rect">
              <a:avLst/>
            </a:prstGeom>
            <a:noFill/>
          </p:spPr>
          <p:txBody>
            <a:bodyPr>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pPr eaLnBrk="1" fontAlgn="auto" hangingPunct="1">
                <a:buFont typeface="Arial" panose="020B0604020202020204" pitchFamily="34" charset="0"/>
                <a:buNone/>
                <a:defRPr/>
              </a:pPr>
              <a:r>
                <a:rPr lang="zh-CN" altLang="en-US" sz="3735" noProof="1">
                  <a:solidFill>
                    <a:schemeClr val="bg1"/>
                  </a:solidFill>
                  <a:effectLst/>
                  <a:latin typeface="微软雅黑" panose="020B0503020204020204" pitchFamily="34" charset="-122"/>
                  <a:ea typeface="微软雅黑" panose="020B0503020204020204" pitchFamily="34" charset="-122"/>
                </a:rPr>
                <a:t>添加</a:t>
              </a:r>
              <a:endParaRPr lang="en-US" altLang="zh-CN" sz="3735" noProof="1">
                <a:solidFill>
                  <a:schemeClr val="bg1"/>
                </a:solidFill>
                <a:effectLst/>
                <a:latin typeface="微软雅黑" panose="020B0503020204020204" pitchFamily="34" charset="-122"/>
                <a:ea typeface="微软雅黑" panose="020B0503020204020204" pitchFamily="34" charset="-122"/>
              </a:endParaRPr>
            </a:p>
            <a:p>
              <a:pPr eaLnBrk="1" fontAlgn="auto" hangingPunct="1">
                <a:buFont typeface="Arial" panose="020B0604020202020204" pitchFamily="34" charset="0"/>
                <a:buNone/>
                <a:defRPr/>
              </a:pPr>
              <a:r>
                <a:rPr lang="zh-CN" altLang="en-US" sz="3735" noProof="1">
                  <a:solidFill>
                    <a:schemeClr val="bg1"/>
                  </a:solidFill>
                  <a:effectLst/>
                  <a:latin typeface="微软雅黑" panose="020B0503020204020204" pitchFamily="34" charset="-122"/>
                  <a:ea typeface="微软雅黑" panose="020B0503020204020204" pitchFamily="34" charset="-122"/>
                </a:rPr>
                <a:t>文本</a:t>
              </a:r>
            </a:p>
          </p:txBody>
        </p:sp>
      </p:gr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500" fill="hold"/>
                                        <p:tgtEl>
                                          <p:spTgt spid="9"/>
                                        </p:tgtEl>
                                        <p:attrNameLst>
                                          <p:attrName>ppt_x</p:attrName>
                                        </p:attrNameLst>
                                      </p:cBhvr>
                                      <p:tavLst>
                                        <p:tav tm="0">
                                          <p:val>
                                            <p:strVal val="0-#ppt_w/2"/>
                                          </p:val>
                                        </p:tav>
                                        <p:tav tm="100000">
                                          <p:val>
                                            <p:strVal val="#ppt_x"/>
                                          </p:val>
                                        </p:tav>
                                      </p:tavLst>
                                    </p:anim>
                                    <p:anim calcmode="lin" valueType="num">
                                      <p:cBhvr>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500" fill="hold"/>
                                        <p:tgtEl>
                                          <p:spTgt spid="4"/>
                                        </p:tgtEl>
                                        <p:attrNameLst>
                                          <p:attrName>ppt_x</p:attrName>
                                        </p:attrNameLst>
                                      </p:cBhvr>
                                      <p:tavLst>
                                        <p:tav tm="0">
                                          <p:val>
                                            <p:strVal val="#ppt_x"/>
                                          </p:val>
                                        </p:tav>
                                        <p:tav tm="100000">
                                          <p:val>
                                            <p:strVal val="#ppt_x"/>
                                          </p:val>
                                        </p:tav>
                                      </p:tavLst>
                                    </p:anim>
                                    <p:anim calcmode="lin" valueType="num">
                                      <p:cBhvr>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500" fill="hold"/>
                                        <p:tgtEl>
                                          <p:spTgt spid="14"/>
                                        </p:tgtEl>
                                        <p:attrNameLst>
                                          <p:attrName>ppt_x</p:attrName>
                                        </p:attrNameLst>
                                      </p:cBhvr>
                                      <p:tavLst>
                                        <p:tav tm="0">
                                          <p:val>
                                            <p:strVal val="#ppt_x"/>
                                          </p:val>
                                        </p:tav>
                                        <p:tav tm="100000">
                                          <p:val>
                                            <p:strVal val="#ppt_x"/>
                                          </p:val>
                                        </p:tav>
                                      </p:tavLst>
                                    </p:anim>
                                    <p:anim calcmode="lin" valueType="num">
                                      <p:cBhvr>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nodeType="afterGroup">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nodeType="afterGroup">
                            <p:stCondLst>
                              <p:cond delay="25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3814763"/>
            <a:ext cx="12193588" cy="8731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24" tIns="61562" rIns="123124" bIns="61562" anchor="ctr"/>
          <a:lstStyle/>
          <a:p>
            <a:pPr algn="ctr" eaLnBrk="1" fontAlgn="auto" hangingPunct="1">
              <a:buFont typeface="Arial" panose="020B0604020202020204" pitchFamily="34" charset="0"/>
              <a:buNone/>
              <a:defRPr/>
            </a:pPr>
            <a:endParaRPr lang="zh-CN" altLang="en-US" sz="2400" noProof="1">
              <a:latin typeface="+mj-ea"/>
              <a:ea typeface="+mj-ea"/>
            </a:endParaRPr>
          </a:p>
        </p:txBody>
      </p:sp>
      <p:grpSp>
        <p:nvGrpSpPr>
          <p:cNvPr id="5" name="组合 4"/>
          <p:cNvGrpSpPr>
            <a:grpSpLocks/>
          </p:cNvGrpSpPr>
          <p:nvPr/>
        </p:nvGrpSpPr>
        <p:grpSpPr bwMode="auto">
          <a:xfrm>
            <a:off x="1306513" y="3251200"/>
            <a:ext cx="1160462" cy="1158875"/>
            <a:chOff x="1466675" y="3784103"/>
            <a:chExt cx="1301392" cy="1301862"/>
          </a:xfrm>
        </p:grpSpPr>
        <p:grpSp>
          <p:nvGrpSpPr>
            <p:cNvPr id="26695" name="组合 5"/>
            <p:cNvGrpSpPr>
              <a:grpSpLocks/>
            </p:cNvGrpSpPr>
            <p:nvPr/>
          </p:nvGrpSpPr>
          <p:grpSpPr bwMode="auto">
            <a:xfrm>
              <a:off x="1466675" y="3784103"/>
              <a:ext cx="1301392" cy="1301862"/>
              <a:chOff x="4345444" y="2542859"/>
              <a:chExt cx="1810550" cy="1811205"/>
            </a:xfrm>
          </p:grpSpPr>
          <p:grpSp>
            <p:nvGrpSpPr>
              <p:cNvPr id="8" name="组合 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9" name="椭圆 8"/>
              <p:cNvSpPr/>
              <p:nvPr/>
            </p:nvSpPr>
            <p:spPr>
              <a:xfrm>
                <a:off x="4565880" y="2763678"/>
                <a:ext cx="1369679" cy="136956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7" name="TextBox 97"/>
            <p:cNvSpPr txBox="1"/>
            <p:nvPr/>
          </p:nvSpPr>
          <p:spPr>
            <a:xfrm>
              <a:off x="1692771" y="4180012"/>
              <a:ext cx="849199" cy="526095"/>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6</a:t>
              </a:r>
              <a:r>
                <a:rPr lang="zh-CN" altLang="en-US" sz="1865" noProof="1">
                  <a:solidFill>
                    <a:schemeClr val="bg1"/>
                  </a:solidFill>
                  <a:latin typeface="+mj-ea"/>
                  <a:ea typeface="+mj-ea"/>
                </a:rPr>
                <a:t>月</a:t>
              </a:r>
            </a:p>
          </p:txBody>
        </p:sp>
      </p:grpSp>
      <p:grpSp>
        <p:nvGrpSpPr>
          <p:cNvPr id="12" name="组合 11"/>
          <p:cNvGrpSpPr>
            <a:grpSpLocks/>
          </p:cNvGrpSpPr>
          <p:nvPr/>
        </p:nvGrpSpPr>
        <p:grpSpPr bwMode="auto">
          <a:xfrm>
            <a:off x="2778125" y="3406775"/>
            <a:ext cx="877888" cy="877888"/>
            <a:chOff x="3117025" y="3959191"/>
            <a:chExt cx="984950" cy="985306"/>
          </a:xfrm>
        </p:grpSpPr>
        <p:grpSp>
          <p:nvGrpSpPr>
            <p:cNvPr id="26691" name="组合 12"/>
            <p:cNvGrpSpPr>
              <a:grpSpLocks/>
            </p:cNvGrpSpPr>
            <p:nvPr/>
          </p:nvGrpSpPr>
          <p:grpSpPr bwMode="auto">
            <a:xfrm>
              <a:off x="3117025" y="3959191"/>
              <a:ext cx="984950" cy="985306"/>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16" name="椭圆 15"/>
              <p:cNvSpPr/>
              <p:nvPr/>
            </p:nvSpPr>
            <p:spPr>
              <a:xfrm>
                <a:off x="4564806" y="2762301"/>
                <a:ext cx="1371825" cy="137232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14" name="TextBox 104"/>
            <p:cNvSpPr txBox="1"/>
            <p:nvPr/>
          </p:nvSpPr>
          <p:spPr>
            <a:xfrm>
              <a:off x="3188269" y="4196164"/>
              <a:ext cx="849586" cy="527397"/>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7</a:t>
              </a:r>
              <a:r>
                <a:rPr lang="zh-CN" altLang="en-US" sz="1865" noProof="1">
                  <a:solidFill>
                    <a:schemeClr val="bg1"/>
                  </a:solidFill>
                  <a:latin typeface="+mj-ea"/>
                  <a:ea typeface="+mj-ea"/>
                </a:rPr>
                <a:t>月</a:t>
              </a:r>
            </a:p>
          </p:txBody>
        </p:sp>
      </p:grpSp>
      <p:grpSp>
        <p:nvGrpSpPr>
          <p:cNvPr id="19" name="组合 18"/>
          <p:cNvGrpSpPr>
            <a:grpSpLocks/>
          </p:cNvGrpSpPr>
          <p:nvPr/>
        </p:nvGrpSpPr>
        <p:grpSpPr bwMode="auto">
          <a:xfrm>
            <a:off x="3967163" y="3257550"/>
            <a:ext cx="1176337" cy="1176338"/>
            <a:chOff x="4450933" y="3791953"/>
            <a:chExt cx="1319306" cy="1319782"/>
          </a:xfrm>
        </p:grpSpPr>
        <p:grpSp>
          <p:nvGrpSpPr>
            <p:cNvPr id="26687" name="组合 19"/>
            <p:cNvGrpSpPr>
              <a:grpSpLocks/>
            </p:cNvGrpSpPr>
            <p:nvPr/>
          </p:nvGrpSpPr>
          <p:grpSpPr bwMode="auto">
            <a:xfrm>
              <a:off x="4450933" y="3791953"/>
              <a:ext cx="1319306" cy="1319782"/>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23" name="椭圆 22"/>
              <p:cNvSpPr/>
              <p:nvPr/>
            </p:nvSpPr>
            <p:spPr>
              <a:xfrm>
                <a:off x="4565349" y="2762843"/>
                <a:ext cx="1370740" cy="137123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21" name="TextBox 111"/>
            <p:cNvSpPr txBox="1"/>
            <p:nvPr/>
          </p:nvSpPr>
          <p:spPr>
            <a:xfrm>
              <a:off x="4685951" y="4180229"/>
              <a:ext cx="849270" cy="527200"/>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8</a:t>
              </a:r>
              <a:r>
                <a:rPr lang="zh-CN" altLang="en-US" sz="1865" noProof="1">
                  <a:solidFill>
                    <a:schemeClr val="bg1"/>
                  </a:solidFill>
                  <a:latin typeface="+mj-ea"/>
                  <a:ea typeface="+mj-ea"/>
                </a:rPr>
                <a:t>月</a:t>
              </a:r>
            </a:p>
          </p:txBody>
        </p:sp>
      </p:grpSp>
      <p:grpSp>
        <p:nvGrpSpPr>
          <p:cNvPr id="26" name="组合 25"/>
          <p:cNvGrpSpPr>
            <a:grpSpLocks/>
          </p:cNvGrpSpPr>
          <p:nvPr/>
        </p:nvGrpSpPr>
        <p:grpSpPr bwMode="auto">
          <a:xfrm>
            <a:off x="5454650" y="3392488"/>
            <a:ext cx="908050" cy="906462"/>
            <a:chOff x="6119197" y="3942381"/>
            <a:chExt cx="1018558" cy="1018926"/>
          </a:xfrm>
        </p:grpSpPr>
        <p:grpSp>
          <p:nvGrpSpPr>
            <p:cNvPr id="26683" name="组合 26"/>
            <p:cNvGrpSpPr>
              <a:grpSpLocks/>
            </p:cNvGrpSpPr>
            <p:nvPr/>
          </p:nvGrpSpPr>
          <p:grpSpPr bwMode="auto">
            <a:xfrm>
              <a:off x="6119197" y="3942381"/>
              <a:ext cx="1018558" cy="1018926"/>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32" name="椭圆 3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30" name="椭圆 29"/>
              <p:cNvSpPr/>
              <p:nvPr/>
            </p:nvSpPr>
            <p:spPr>
              <a:xfrm>
                <a:off x="4567015" y="2761725"/>
                <a:ext cx="1367408" cy="137347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28" name="TextBox 118"/>
            <p:cNvSpPr txBox="1"/>
            <p:nvPr/>
          </p:nvSpPr>
          <p:spPr>
            <a:xfrm>
              <a:off x="6210013" y="4197558"/>
              <a:ext cx="849391" cy="524631"/>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9</a:t>
              </a:r>
              <a:r>
                <a:rPr lang="zh-CN" altLang="en-US" sz="1865" noProof="1">
                  <a:solidFill>
                    <a:schemeClr val="bg1"/>
                  </a:solidFill>
                  <a:latin typeface="+mj-ea"/>
                  <a:ea typeface="+mj-ea"/>
                </a:rPr>
                <a:t>月</a:t>
              </a:r>
            </a:p>
          </p:txBody>
        </p:sp>
      </p:grpSp>
      <p:grpSp>
        <p:nvGrpSpPr>
          <p:cNvPr id="33" name="组合 32"/>
          <p:cNvGrpSpPr>
            <a:grpSpLocks/>
          </p:cNvGrpSpPr>
          <p:nvPr/>
        </p:nvGrpSpPr>
        <p:grpSpPr bwMode="auto">
          <a:xfrm>
            <a:off x="6672263" y="3392488"/>
            <a:ext cx="946150" cy="906462"/>
            <a:chOff x="7486713" y="3942381"/>
            <a:chExt cx="1060031" cy="1018926"/>
          </a:xfrm>
        </p:grpSpPr>
        <p:grpSp>
          <p:nvGrpSpPr>
            <p:cNvPr id="26679" name="组合 33"/>
            <p:cNvGrpSpPr>
              <a:grpSpLocks/>
            </p:cNvGrpSpPr>
            <p:nvPr/>
          </p:nvGrpSpPr>
          <p:grpSpPr bwMode="auto">
            <a:xfrm>
              <a:off x="7486713"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37" name="椭圆 36"/>
              <p:cNvSpPr/>
              <p:nvPr/>
            </p:nvSpPr>
            <p:spPr>
              <a:xfrm>
                <a:off x="4566751" y="2761725"/>
                <a:ext cx="1368940" cy="137347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26680" name="TextBox 125"/>
            <p:cNvSpPr txBox="1">
              <a:spLocks noChangeArrowheads="1"/>
            </p:cNvSpPr>
            <p:nvPr/>
          </p:nvSpPr>
          <p:spPr bwMode="auto">
            <a:xfrm>
              <a:off x="7555666" y="4199439"/>
              <a:ext cx="991078" cy="480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4256" tIns="92128" rIns="184256" bIns="92128">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chemeClr val="bg1"/>
                  </a:solidFill>
                  <a:latin typeface="宋体" panose="02010600030101010101" pitchFamily="2" charset="-122"/>
                </a:rPr>
                <a:t>10</a:t>
              </a:r>
              <a:r>
                <a:rPr lang="zh-CN" altLang="en-US" sz="1600">
                  <a:solidFill>
                    <a:schemeClr val="bg1"/>
                  </a:solidFill>
                  <a:latin typeface="宋体" panose="02010600030101010101" pitchFamily="2" charset="-122"/>
                </a:rPr>
                <a:t>月</a:t>
              </a:r>
            </a:p>
          </p:txBody>
        </p:sp>
      </p:grpSp>
      <p:grpSp>
        <p:nvGrpSpPr>
          <p:cNvPr id="40" name="组合 39"/>
          <p:cNvGrpSpPr>
            <a:grpSpLocks/>
          </p:cNvGrpSpPr>
          <p:nvPr/>
        </p:nvGrpSpPr>
        <p:grpSpPr bwMode="auto">
          <a:xfrm>
            <a:off x="7891463" y="3241675"/>
            <a:ext cx="1209675" cy="1208088"/>
            <a:chOff x="8854229" y="3773382"/>
            <a:chExt cx="1356434" cy="1356924"/>
          </a:xfrm>
        </p:grpSpPr>
        <p:grpSp>
          <p:nvGrpSpPr>
            <p:cNvPr id="26675" name="组合 40"/>
            <p:cNvGrpSpPr>
              <a:grpSpLocks/>
            </p:cNvGrpSpPr>
            <p:nvPr/>
          </p:nvGrpSpPr>
          <p:grpSpPr bwMode="auto">
            <a:xfrm>
              <a:off x="8854229" y="3773382"/>
              <a:ext cx="1356434" cy="1356924"/>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44" name="椭圆 43"/>
              <p:cNvSpPr/>
              <p:nvPr/>
            </p:nvSpPr>
            <p:spPr>
              <a:xfrm>
                <a:off x="4566416" y="2764203"/>
                <a:ext cx="1368605" cy="136851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42" name="TextBox 132"/>
            <p:cNvSpPr txBox="1"/>
            <p:nvPr/>
          </p:nvSpPr>
          <p:spPr>
            <a:xfrm>
              <a:off x="9067841" y="4179924"/>
              <a:ext cx="1016435" cy="526009"/>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11</a:t>
              </a:r>
              <a:r>
                <a:rPr lang="zh-CN" altLang="en-US" sz="1865" noProof="1">
                  <a:solidFill>
                    <a:schemeClr val="bg1"/>
                  </a:solidFill>
                  <a:latin typeface="+mj-ea"/>
                  <a:ea typeface="+mj-ea"/>
                </a:rPr>
                <a:t>月</a:t>
              </a:r>
            </a:p>
          </p:txBody>
        </p:sp>
      </p:grpSp>
      <p:grpSp>
        <p:nvGrpSpPr>
          <p:cNvPr id="47" name="组合 46"/>
          <p:cNvGrpSpPr>
            <a:grpSpLocks/>
          </p:cNvGrpSpPr>
          <p:nvPr/>
        </p:nvGrpSpPr>
        <p:grpSpPr bwMode="auto">
          <a:xfrm>
            <a:off x="9412288" y="3024188"/>
            <a:ext cx="1644650" cy="1643062"/>
            <a:chOff x="10559621" y="3529102"/>
            <a:chExt cx="1844818" cy="1845484"/>
          </a:xfrm>
        </p:grpSpPr>
        <p:grpSp>
          <p:nvGrpSpPr>
            <p:cNvPr id="26671" name="组合 47"/>
            <p:cNvGrpSpPr>
              <a:grpSpLocks/>
            </p:cNvGrpSpPr>
            <p:nvPr/>
          </p:nvGrpSpPr>
          <p:grpSpPr bwMode="auto">
            <a:xfrm>
              <a:off x="10559621" y="3529102"/>
              <a:ext cx="1844818" cy="184548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solidFill>
                      <a:schemeClr val="tx1"/>
                    </a:solidFill>
                    <a:latin typeface="+mj-ea"/>
                    <a:ea typeface="+mj-ea"/>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51" name="椭圆 50"/>
              <p:cNvSpPr/>
              <p:nvPr/>
            </p:nvSpPr>
            <p:spPr>
              <a:xfrm>
                <a:off x="4565646" y="2763354"/>
                <a:ext cx="1370146" cy="137021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1865" noProof="1">
                  <a:latin typeface="+mj-ea"/>
                  <a:ea typeface="+mj-ea"/>
                </a:endParaRPr>
              </a:p>
            </p:txBody>
          </p:sp>
        </p:grpSp>
        <p:sp>
          <p:nvSpPr>
            <p:cNvPr id="49" name="TextBox 139"/>
            <p:cNvSpPr txBox="1"/>
            <p:nvPr/>
          </p:nvSpPr>
          <p:spPr>
            <a:xfrm>
              <a:off x="10949596" y="4179924"/>
              <a:ext cx="1096919" cy="526008"/>
            </a:xfrm>
            <a:prstGeom prst="rect">
              <a:avLst/>
            </a:prstGeom>
            <a:noFill/>
          </p:spPr>
          <p:txBody>
            <a:bodyPr lIns="184256" tIns="92128" rIns="184256" bIns="92128">
              <a:spAutoFit/>
            </a:bodyPr>
            <a:lstStyle/>
            <a:p>
              <a:pPr eaLnBrk="1" fontAlgn="auto" hangingPunct="1">
                <a:buFont typeface="Arial" panose="020B0604020202020204" pitchFamily="34" charset="0"/>
                <a:buNone/>
                <a:defRPr/>
              </a:pPr>
              <a:r>
                <a:rPr lang="en-US" altLang="zh-CN" sz="1865" noProof="1">
                  <a:solidFill>
                    <a:schemeClr val="bg1"/>
                  </a:solidFill>
                  <a:latin typeface="+mj-ea"/>
                  <a:ea typeface="+mj-ea"/>
                </a:rPr>
                <a:t>12</a:t>
              </a:r>
              <a:r>
                <a:rPr lang="zh-CN" altLang="en-US" sz="1865" noProof="1">
                  <a:solidFill>
                    <a:schemeClr val="bg1"/>
                  </a:solidFill>
                  <a:latin typeface="+mj-ea"/>
                  <a:ea typeface="+mj-ea"/>
                </a:rPr>
                <a:t>月</a:t>
              </a:r>
            </a:p>
          </p:txBody>
        </p:sp>
      </p:grpSp>
      <p:grpSp>
        <p:nvGrpSpPr>
          <p:cNvPr id="54" name="组合 53"/>
          <p:cNvGrpSpPr>
            <a:grpSpLocks/>
          </p:cNvGrpSpPr>
          <p:nvPr/>
        </p:nvGrpSpPr>
        <p:grpSpPr bwMode="auto">
          <a:xfrm>
            <a:off x="693738" y="1700213"/>
            <a:ext cx="2589212" cy="1457325"/>
            <a:chOff x="689131" y="1318791"/>
            <a:chExt cx="1631535" cy="1036935"/>
          </a:xfrm>
        </p:grpSpPr>
        <p:sp>
          <p:nvSpPr>
            <p:cNvPr id="26667" name="TextBox 145"/>
            <p:cNvSpPr txBox="1">
              <a:spLocks noChangeArrowheads="1"/>
            </p:cNvSpPr>
            <p:nvPr/>
          </p:nvSpPr>
          <p:spPr bwMode="auto">
            <a:xfrm>
              <a:off x="800766" y="1667530"/>
              <a:ext cx="1363987" cy="424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68" name="组合 55"/>
            <p:cNvGrpSpPr>
              <a:grpSpLocks/>
            </p:cNvGrpSpPr>
            <p:nvPr/>
          </p:nvGrpSpPr>
          <p:grpSpPr bwMode="auto">
            <a:xfrm>
              <a:off x="689131" y="1318791"/>
              <a:ext cx="1631535" cy="1036935"/>
              <a:chOff x="689131" y="1318791"/>
              <a:chExt cx="1631535" cy="1036935"/>
            </a:xfrm>
          </p:grpSpPr>
          <p:cxnSp>
            <p:nvCxnSpPr>
              <p:cNvPr id="57" name="直接连接符 56"/>
              <p:cNvCxnSpPr/>
              <p:nvPr/>
            </p:nvCxnSpPr>
            <p:spPr>
              <a:xfrm flipV="1">
                <a:off x="1481391" y="2139980"/>
                <a:ext cx="0" cy="215746"/>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8" name="TextBox 148"/>
              <p:cNvSpPr txBox="1"/>
              <p:nvPr/>
            </p:nvSpPr>
            <p:spPr>
              <a:xfrm>
                <a:off x="689131" y="1318791"/>
                <a:ext cx="1631535" cy="347904"/>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59" name="组合 58"/>
          <p:cNvGrpSpPr>
            <a:grpSpLocks/>
          </p:cNvGrpSpPr>
          <p:nvPr/>
        </p:nvGrpSpPr>
        <p:grpSpPr bwMode="auto">
          <a:xfrm>
            <a:off x="3408363" y="1822450"/>
            <a:ext cx="2100262" cy="1287463"/>
            <a:chOff x="873900" y="1541325"/>
            <a:chExt cx="1166203" cy="814401"/>
          </a:xfrm>
        </p:grpSpPr>
        <p:sp>
          <p:nvSpPr>
            <p:cNvPr id="26663" name="TextBox 150"/>
            <p:cNvSpPr txBox="1">
              <a:spLocks noChangeArrowheads="1"/>
            </p:cNvSpPr>
            <p:nvPr/>
          </p:nvSpPr>
          <p:spPr bwMode="auto">
            <a:xfrm>
              <a:off x="873900" y="1767302"/>
              <a:ext cx="1166203" cy="376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64" name="组合 60"/>
            <p:cNvGrpSpPr>
              <a:grpSpLocks/>
            </p:cNvGrpSpPr>
            <p:nvPr/>
          </p:nvGrpSpPr>
          <p:grpSpPr bwMode="auto">
            <a:xfrm>
              <a:off x="947384" y="1541325"/>
              <a:ext cx="1008112" cy="814401"/>
              <a:chOff x="947384" y="1541325"/>
              <a:chExt cx="1008112" cy="814401"/>
            </a:xfrm>
          </p:grpSpPr>
          <p:cxnSp>
            <p:nvCxnSpPr>
              <p:cNvPr id="62" name="直接连接符 61"/>
              <p:cNvCxnSpPr/>
              <p:nvPr/>
            </p:nvCxnSpPr>
            <p:spPr>
              <a:xfrm flipV="1">
                <a:off x="1481242" y="2139824"/>
                <a:ext cx="0" cy="21590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3" name="TextBox 153"/>
              <p:cNvSpPr txBox="1"/>
              <p:nvPr/>
            </p:nvSpPr>
            <p:spPr>
              <a:xfrm>
                <a:off x="947063" y="1541325"/>
                <a:ext cx="1008417" cy="309292"/>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64" name="组合 63"/>
          <p:cNvGrpSpPr>
            <a:grpSpLocks/>
          </p:cNvGrpSpPr>
          <p:nvPr/>
        </p:nvGrpSpPr>
        <p:grpSpPr bwMode="auto">
          <a:xfrm>
            <a:off x="6000750" y="1700213"/>
            <a:ext cx="2184400" cy="1401762"/>
            <a:chOff x="873900" y="1541325"/>
            <a:chExt cx="1166203" cy="814401"/>
          </a:xfrm>
        </p:grpSpPr>
        <p:sp>
          <p:nvSpPr>
            <p:cNvPr id="26659" name="TextBox 155"/>
            <p:cNvSpPr txBox="1">
              <a:spLocks noChangeArrowheads="1"/>
            </p:cNvSpPr>
            <p:nvPr/>
          </p:nvSpPr>
          <p:spPr bwMode="auto">
            <a:xfrm>
              <a:off x="873900" y="1767302"/>
              <a:ext cx="1166203" cy="346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60" name="组合 65"/>
            <p:cNvGrpSpPr>
              <a:grpSpLocks/>
            </p:cNvGrpSpPr>
            <p:nvPr/>
          </p:nvGrpSpPr>
          <p:grpSpPr bwMode="auto">
            <a:xfrm>
              <a:off x="947384" y="1541325"/>
              <a:ext cx="1008112" cy="814401"/>
              <a:chOff x="947384" y="1541325"/>
              <a:chExt cx="1008112" cy="814401"/>
            </a:xfrm>
          </p:grpSpPr>
          <p:cxnSp>
            <p:nvCxnSpPr>
              <p:cNvPr id="67" name="直接连接符 66"/>
              <p:cNvCxnSpPr/>
              <p:nvPr/>
            </p:nvCxnSpPr>
            <p:spPr>
              <a:xfrm flipV="1">
                <a:off x="1481580" y="2139905"/>
                <a:ext cx="0" cy="21582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8" name="TextBox 158"/>
              <p:cNvSpPr txBox="1"/>
              <p:nvPr/>
            </p:nvSpPr>
            <p:spPr>
              <a:xfrm>
                <a:off x="947635" y="1541325"/>
                <a:ext cx="1007714" cy="284072"/>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69" name="组合 68"/>
          <p:cNvGrpSpPr>
            <a:grpSpLocks/>
          </p:cNvGrpSpPr>
          <p:nvPr/>
        </p:nvGrpSpPr>
        <p:grpSpPr bwMode="auto">
          <a:xfrm>
            <a:off x="9117013" y="1768475"/>
            <a:ext cx="2066925" cy="1089025"/>
            <a:chOff x="873900" y="1541325"/>
            <a:chExt cx="1166203" cy="652383"/>
          </a:xfrm>
        </p:grpSpPr>
        <p:sp>
          <p:nvSpPr>
            <p:cNvPr id="26655" name="TextBox 160"/>
            <p:cNvSpPr txBox="1">
              <a:spLocks noChangeArrowheads="1"/>
            </p:cNvSpPr>
            <p:nvPr/>
          </p:nvSpPr>
          <p:spPr bwMode="auto">
            <a:xfrm>
              <a:off x="873900" y="1767302"/>
              <a:ext cx="1166203" cy="35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56" name="组合 70"/>
            <p:cNvGrpSpPr>
              <a:grpSpLocks/>
            </p:cNvGrpSpPr>
            <p:nvPr/>
          </p:nvGrpSpPr>
          <p:grpSpPr bwMode="auto">
            <a:xfrm>
              <a:off x="947384" y="1541325"/>
              <a:ext cx="1008112" cy="652383"/>
              <a:chOff x="947384" y="1541325"/>
              <a:chExt cx="1008112" cy="652383"/>
            </a:xfrm>
          </p:grpSpPr>
          <p:cxnSp>
            <p:nvCxnSpPr>
              <p:cNvPr id="72" name="直接连接符 71"/>
              <p:cNvCxnSpPr/>
              <p:nvPr/>
            </p:nvCxnSpPr>
            <p:spPr>
              <a:xfrm flipV="1">
                <a:off x="1482081" y="2085294"/>
                <a:ext cx="0" cy="10841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3" name="TextBox 163"/>
              <p:cNvSpPr txBox="1"/>
              <p:nvPr/>
            </p:nvSpPr>
            <p:spPr>
              <a:xfrm>
                <a:off x="947347" y="1541325"/>
                <a:ext cx="1008559" cy="292907"/>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74" name="组合 73"/>
          <p:cNvGrpSpPr>
            <a:grpSpLocks/>
          </p:cNvGrpSpPr>
          <p:nvPr/>
        </p:nvGrpSpPr>
        <p:grpSpPr bwMode="auto">
          <a:xfrm>
            <a:off x="2079625" y="4562475"/>
            <a:ext cx="2166938" cy="1212850"/>
            <a:chOff x="873900" y="1340833"/>
            <a:chExt cx="1166203" cy="838307"/>
          </a:xfrm>
        </p:grpSpPr>
        <p:sp>
          <p:nvSpPr>
            <p:cNvPr id="26651" name="TextBox 165"/>
            <p:cNvSpPr txBox="1">
              <a:spLocks noChangeArrowheads="1"/>
            </p:cNvSpPr>
            <p:nvPr/>
          </p:nvSpPr>
          <p:spPr bwMode="auto">
            <a:xfrm>
              <a:off x="873900" y="1767301"/>
              <a:ext cx="1166203" cy="411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52" name="组合 75"/>
            <p:cNvGrpSpPr>
              <a:grpSpLocks/>
            </p:cNvGrpSpPr>
            <p:nvPr/>
          </p:nvGrpSpPr>
          <p:grpSpPr bwMode="auto">
            <a:xfrm>
              <a:off x="947384" y="1340833"/>
              <a:ext cx="1008112" cy="538569"/>
              <a:chOff x="947384" y="1340833"/>
              <a:chExt cx="1008112" cy="538569"/>
            </a:xfrm>
          </p:grpSpPr>
          <p:cxnSp>
            <p:nvCxnSpPr>
              <p:cNvPr id="77" name="直接连接符 76"/>
              <p:cNvCxnSpPr/>
              <p:nvPr/>
            </p:nvCxnSpPr>
            <p:spPr>
              <a:xfrm>
                <a:off x="1481351" y="1340833"/>
                <a:ext cx="0" cy="200799"/>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8" name="TextBox 168"/>
              <p:cNvSpPr txBox="1"/>
              <p:nvPr/>
            </p:nvSpPr>
            <p:spPr>
              <a:xfrm>
                <a:off x="947375" y="1541632"/>
                <a:ext cx="1008146" cy="337956"/>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79" name="组合 78"/>
          <p:cNvGrpSpPr>
            <a:grpSpLocks/>
          </p:cNvGrpSpPr>
          <p:nvPr/>
        </p:nvGrpSpPr>
        <p:grpSpPr bwMode="auto">
          <a:xfrm>
            <a:off x="4737100" y="4562475"/>
            <a:ext cx="2166938" cy="1212850"/>
            <a:chOff x="873900" y="1340833"/>
            <a:chExt cx="1166203" cy="838307"/>
          </a:xfrm>
        </p:grpSpPr>
        <p:sp>
          <p:nvSpPr>
            <p:cNvPr id="26647" name="TextBox 170"/>
            <p:cNvSpPr txBox="1">
              <a:spLocks noChangeArrowheads="1"/>
            </p:cNvSpPr>
            <p:nvPr/>
          </p:nvSpPr>
          <p:spPr bwMode="auto">
            <a:xfrm>
              <a:off x="873900" y="1767301"/>
              <a:ext cx="1166203" cy="411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48" name="组合 80"/>
            <p:cNvGrpSpPr>
              <a:grpSpLocks/>
            </p:cNvGrpSpPr>
            <p:nvPr/>
          </p:nvGrpSpPr>
          <p:grpSpPr bwMode="auto">
            <a:xfrm>
              <a:off x="947384" y="1340833"/>
              <a:ext cx="1008112" cy="538569"/>
              <a:chOff x="947384" y="1340833"/>
              <a:chExt cx="1008112" cy="538569"/>
            </a:xfrm>
          </p:grpSpPr>
          <p:cxnSp>
            <p:nvCxnSpPr>
              <p:cNvPr id="82" name="直接连接符 81"/>
              <p:cNvCxnSpPr/>
              <p:nvPr/>
            </p:nvCxnSpPr>
            <p:spPr>
              <a:xfrm>
                <a:off x="1481351" y="1340833"/>
                <a:ext cx="0" cy="200799"/>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3" name="TextBox 173"/>
              <p:cNvSpPr txBox="1"/>
              <p:nvPr/>
            </p:nvSpPr>
            <p:spPr>
              <a:xfrm>
                <a:off x="947375" y="1541632"/>
                <a:ext cx="1008146" cy="337956"/>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grpSp>
        <p:nvGrpSpPr>
          <p:cNvPr id="84" name="组合 83"/>
          <p:cNvGrpSpPr>
            <a:grpSpLocks/>
          </p:cNvGrpSpPr>
          <p:nvPr/>
        </p:nvGrpSpPr>
        <p:grpSpPr bwMode="auto">
          <a:xfrm>
            <a:off x="7386638" y="4637088"/>
            <a:ext cx="2165350" cy="1212850"/>
            <a:chOff x="873900" y="1340833"/>
            <a:chExt cx="1166203" cy="838307"/>
          </a:xfrm>
        </p:grpSpPr>
        <p:sp>
          <p:nvSpPr>
            <p:cNvPr id="26643" name="TextBox 175"/>
            <p:cNvSpPr txBox="1">
              <a:spLocks noChangeArrowheads="1"/>
            </p:cNvSpPr>
            <p:nvPr/>
          </p:nvSpPr>
          <p:spPr bwMode="auto">
            <a:xfrm>
              <a:off x="873900" y="1767301"/>
              <a:ext cx="1166203" cy="411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3" rIns="121908" bIns="60953">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200">
                  <a:solidFill>
                    <a:srgbClr val="595959"/>
                  </a:solidFill>
                  <a:latin typeface="宋体" panose="02010600030101010101" pitchFamily="2" charset="-122"/>
                </a:rPr>
                <a:t>您的内容打在这里，或者通过您的内容打在这里</a:t>
              </a:r>
            </a:p>
          </p:txBody>
        </p:sp>
        <p:grpSp>
          <p:nvGrpSpPr>
            <p:cNvPr id="26644" name="组合 85"/>
            <p:cNvGrpSpPr>
              <a:grpSpLocks/>
            </p:cNvGrpSpPr>
            <p:nvPr/>
          </p:nvGrpSpPr>
          <p:grpSpPr bwMode="auto">
            <a:xfrm>
              <a:off x="947384" y="1340833"/>
              <a:ext cx="1008112" cy="538569"/>
              <a:chOff x="947384" y="1340833"/>
              <a:chExt cx="1008112" cy="538569"/>
            </a:xfrm>
          </p:grpSpPr>
          <p:cxnSp>
            <p:nvCxnSpPr>
              <p:cNvPr id="89" name="直接连接符 88"/>
              <p:cNvCxnSpPr/>
              <p:nvPr/>
            </p:nvCxnSpPr>
            <p:spPr>
              <a:xfrm>
                <a:off x="1481796" y="1340833"/>
                <a:ext cx="0" cy="200798"/>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178"/>
              <p:cNvSpPr txBox="1"/>
              <p:nvPr/>
            </p:nvSpPr>
            <p:spPr>
              <a:xfrm>
                <a:off x="947429" y="1541631"/>
                <a:ext cx="1008030" cy="337956"/>
              </a:xfrm>
              <a:prstGeom prst="rect">
                <a:avLst/>
              </a:prstGeom>
              <a:noFill/>
            </p:spPr>
            <p:txBody>
              <a:bodyPr lIns="121908" tIns="0" rIns="121908" bIns="0">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2100" noProof="1">
                    <a:solidFill>
                      <a:srgbClr val="595959"/>
                    </a:solidFill>
                    <a:latin typeface="宋体" panose="02010600030101010101" pitchFamily="2" charset="-122"/>
                    <a:ea typeface="华文黑体" pitchFamily="2" charset="-122"/>
                  </a:rPr>
                  <a:t>添加标题</a:t>
                </a:r>
              </a:p>
            </p:txBody>
          </p:sp>
        </p:grpSp>
      </p:gr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nodeType="afterGroup">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500" fill="hold"/>
                                        <p:tgtEl>
                                          <p:spTgt spid="5"/>
                                        </p:tgtEl>
                                        <p:attrNameLst>
                                          <p:attrName>ppt_x</p:attrName>
                                        </p:attrNameLst>
                                      </p:cBhvr>
                                      <p:tavLst>
                                        <p:tav tm="0">
                                          <p:val>
                                            <p:strVal val="1+#ppt_w/2"/>
                                          </p:val>
                                        </p:tav>
                                        <p:tav tm="100000">
                                          <p:val>
                                            <p:strVal val="#ppt_x"/>
                                          </p:val>
                                        </p:tav>
                                      </p:tavLst>
                                    </p:anim>
                                    <p:anim calcmode="lin" valueType="num">
                                      <p:cBhvr>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500" fill="hold"/>
                                        <p:tgtEl>
                                          <p:spTgt spid="12"/>
                                        </p:tgtEl>
                                        <p:attrNameLst>
                                          <p:attrName>ppt_x</p:attrName>
                                        </p:attrNameLst>
                                      </p:cBhvr>
                                      <p:tavLst>
                                        <p:tav tm="0">
                                          <p:val>
                                            <p:strVal val="1+#ppt_w/2"/>
                                          </p:val>
                                        </p:tav>
                                        <p:tav tm="100000">
                                          <p:val>
                                            <p:strVal val="#ppt_x"/>
                                          </p:val>
                                        </p:tav>
                                      </p:tavLst>
                                    </p:anim>
                                    <p:anim calcmode="lin" valueType="num">
                                      <p:cBhvr>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500" fill="hold"/>
                                        <p:tgtEl>
                                          <p:spTgt spid="19"/>
                                        </p:tgtEl>
                                        <p:attrNameLst>
                                          <p:attrName>ppt_x</p:attrName>
                                        </p:attrNameLst>
                                      </p:cBhvr>
                                      <p:tavLst>
                                        <p:tav tm="0">
                                          <p:val>
                                            <p:strVal val="1+#ppt_w/2"/>
                                          </p:val>
                                        </p:tav>
                                        <p:tav tm="100000">
                                          <p:val>
                                            <p:strVal val="#ppt_x"/>
                                          </p:val>
                                        </p:tav>
                                      </p:tavLst>
                                    </p:anim>
                                    <p:anim calcmode="lin" valueType="num">
                                      <p:cBhvr>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cBhvr>
                                        <p:cTn id="23" dur="1500" fill="hold"/>
                                        <p:tgtEl>
                                          <p:spTgt spid="26"/>
                                        </p:tgtEl>
                                        <p:attrNameLst>
                                          <p:attrName>ppt_x</p:attrName>
                                        </p:attrNameLst>
                                      </p:cBhvr>
                                      <p:tavLst>
                                        <p:tav tm="0">
                                          <p:val>
                                            <p:strVal val="1+#ppt_w/2"/>
                                          </p:val>
                                        </p:tav>
                                        <p:tav tm="100000">
                                          <p:val>
                                            <p:strVal val="#ppt_x"/>
                                          </p:val>
                                        </p:tav>
                                      </p:tavLst>
                                    </p:anim>
                                    <p:anim calcmode="lin" valueType="num">
                                      <p:cBhvr>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cBhvr>
                                        <p:cTn id="27" dur="1500" fill="hold"/>
                                        <p:tgtEl>
                                          <p:spTgt spid="33"/>
                                        </p:tgtEl>
                                        <p:attrNameLst>
                                          <p:attrName>ppt_x</p:attrName>
                                        </p:attrNameLst>
                                      </p:cBhvr>
                                      <p:tavLst>
                                        <p:tav tm="0">
                                          <p:val>
                                            <p:strVal val="1+#ppt_w/2"/>
                                          </p:val>
                                        </p:tav>
                                        <p:tav tm="100000">
                                          <p:val>
                                            <p:strVal val="#ppt_x"/>
                                          </p:val>
                                        </p:tav>
                                      </p:tavLst>
                                    </p:anim>
                                    <p:anim calcmode="lin" valueType="num">
                                      <p:cBhvr>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p:cTn id="31" dur="1500" fill="hold"/>
                                        <p:tgtEl>
                                          <p:spTgt spid="40"/>
                                        </p:tgtEl>
                                        <p:attrNameLst>
                                          <p:attrName>ppt_x</p:attrName>
                                        </p:attrNameLst>
                                      </p:cBhvr>
                                      <p:tavLst>
                                        <p:tav tm="0">
                                          <p:val>
                                            <p:strVal val="1+#ppt_w/2"/>
                                          </p:val>
                                        </p:tav>
                                        <p:tav tm="100000">
                                          <p:val>
                                            <p:strVal val="#ppt_x"/>
                                          </p:val>
                                        </p:tav>
                                      </p:tavLst>
                                    </p:anim>
                                    <p:anim calcmode="lin" valueType="num">
                                      <p:cBhvr>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cBhvr>
                                        <p:cTn id="35" dur="1500" fill="hold"/>
                                        <p:tgtEl>
                                          <p:spTgt spid="47"/>
                                        </p:tgtEl>
                                        <p:attrNameLst>
                                          <p:attrName>ppt_x</p:attrName>
                                        </p:attrNameLst>
                                      </p:cBhvr>
                                      <p:tavLst>
                                        <p:tav tm="0">
                                          <p:val>
                                            <p:strVal val="1+#ppt_w/2"/>
                                          </p:val>
                                        </p:tav>
                                        <p:tav tm="100000">
                                          <p:val>
                                            <p:strVal val="#ppt_x"/>
                                          </p:val>
                                        </p:tav>
                                      </p:tavLst>
                                    </p:anim>
                                    <p:anim calcmode="lin" valueType="num">
                                      <p:cBhvr>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37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cxnSp>
        <p:nvCxnSpPr>
          <p:cNvPr id="28" name="直接连接符 27"/>
          <p:cNvCxnSpPr/>
          <p:nvPr/>
        </p:nvCxnSpPr>
        <p:spPr>
          <a:xfrm flipH="1">
            <a:off x="3762375" y="5395913"/>
            <a:ext cx="234156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103938" y="5395913"/>
            <a:ext cx="2341562"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4933156" y="4225132"/>
            <a:ext cx="234156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5275263" y="3398838"/>
            <a:ext cx="0" cy="234315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6932613" y="3398838"/>
            <a:ext cx="0" cy="234315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159000" y="4699000"/>
            <a:ext cx="1314450" cy="1335088"/>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8" tIns="74848" rIns="149698" bIns="74848" anchor="ctr"/>
          <a:lstStyle/>
          <a:p>
            <a:pPr algn="ctr" eaLnBrk="1" fontAlgn="auto" hangingPunct="1">
              <a:buFont typeface="Arial" panose="020B0604020202020204" pitchFamily="34" charset="0"/>
              <a:buNone/>
              <a:defRPr/>
            </a:pPr>
            <a:endParaRPr lang="zh-CN" altLang="en-US" sz="2400" noProof="1"/>
          </a:p>
        </p:txBody>
      </p:sp>
      <p:sp>
        <p:nvSpPr>
          <p:cNvPr id="34" name="TextBox 33"/>
          <p:cNvSpPr txBox="1"/>
          <p:nvPr/>
        </p:nvSpPr>
        <p:spPr>
          <a:xfrm>
            <a:off x="2219325" y="4940300"/>
            <a:ext cx="1189038" cy="823913"/>
          </a:xfrm>
          <a:prstGeom prst="rect">
            <a:avLst/>
          </a:prstGeom>
          <a:noFill/>
        </p:spPr>
        <p:txBody>
          <a:bodyPr lIns="149698" tIns="74848" rIns="149698" bIns="74848">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添加</a:t>
            </a:r>
            <a:endParaRPr lang="en-US" altLang="zh-CN" sz="213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关键字</a:t>
            </a:r>
          </a:p>
        </p:txBody>
      </p:sp>
      <p:grpSp>
        <p:nvGrpSpPr>
          <p:cNvPr id="35" name="组合 34"/>
          <p:cNvGrpSpPr>
            <a:grpSpLocks/>
          </p:cNvGrpSpPr>
          <p:nvPr/>
        </p:nvGrpSpPr>
        <p:grpSpPr bwMode="auto">
          <a:xfrm>
            <a:off x="4841875" y="3895725"/>
            <a:ext cx="2497138" cy="3565525"/>
            <a:chOff x="3993415" y="3271064"/>
            <a:chExt cx="1872208" cy="2674221"/>
          </a:xfrm>
        </p:grpSpPr>
        <p:sp>
          <p:nvSpPr>
            <p:cNvPr id="36" name="椭圆 35"/>
            <p:cNvSpPr/>
            <p:nvPr/>
          </p:nvSpPr>
          <p:spPr>
            <a:xfrm>
              <a:off x="3993415" y="3271064"/>
              <a:ext cx="1872208" cy="1871717"/>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sp>
          <p:nvSpPr>
            <p:cNvPr id="39" name="圆角矩形 38"/>
            <p:cNvSpPr/>
            <p:nvPr/>
          </p:nvSpPr>
          <p:spPr>
            <a:xfrm>
              <a:off x="4736109" y="5142781"/>
              <a:ext cx="396342" cy="802504"/>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buFont typeface="Arial" panose="020B0604020202020204" pitchFamily="34" charset="0"/>
                <a:buNone/>
                <a:defRPr/>
              </a:pPr>
              <a:endParaRPr lang="zh-CN" altLang="en-US" sz="2400" noProof="1"/>
            </a:p>
          </p:txBody>
        </p:sp>
      </p:grpSp>
      <p:sp>
        <p:nvSpPr>
          <p:cNvPr id="40" name="Rectangle 11"/>
          <p:cNvSpPr>
            <a:spLocks noChangeArrowheads="1"/>
          </p:cNvSpPr>
          <p:nvPr/>
        </p:nvSpPr>
        <p:spPr bwMode="gray">
          <a:xfrm>
            <a:off x="5114925" y="4697413"/>
            <a:ext cx="1951038" cy="933450"/>
          </a:xfrm>
          <a:prstGeom prst="rect">
            <a:avLst/>
          </a:prstGeom>
          <a:noFill/>
          <a:ln>
            <a:noFill/>
          </a:ln>
        </p:spPr>
        <p:txBody>
          <a:bodyPr>
            <a:spAutoFit/>
          </a:bodyPr>
          <a:lstStyle/>
          <a:p>
            <a:pPr algn="ctr" eaLnBrk="1" fontAlgn="auto" hangingPunct="1">
              <a:buFont typeface="Arial" panose="020B0604020202020204" pitchFamily="34" charset="0"/>
              <a:buNone/>
              <a:defRPr/>
            </a:pPr>
            <a:r>
              <a:rPr lang="zh-CN" altLang="en-US" sz="2665" b="1" noProof="1">
                <a:solidFill>
                  <a:schemeClr val="bg1"/>
                </a:solidFill>
                <a:latin typeface="微软雅黑" panose="020B0503020204020204" pitchFamily="34" charset="-122"/>
                <a:ea typeface="微软雅黑" panose="020B0503020204020204" pitchFamily="34" charset="-122"/>
              </a:rPr>
              <a:t>点击添加</a:t>
            </a:r>
            <a:endParaRPr lang="en-US" altLang="zh-CN" sz="266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665" b="1" noProof="1">
                <a:solidFill>
                  <a:schemeClr val="bg1"/>
                </a:solidFill>
                <a:latin typeface="微软雅黑" panose="020B0503020204020204" pitchFamily="34" charset="-122"/>
                <a:ea typeface="微软雅黑" panose="020B0503020204020204" pitchFamily="34" charset="-122"/>
              </a:rPr>
              <a:t>标题内容</a:t>
            </a:r>
          </a:p>
        </p:txBody>
      </p:sp>
      <p:sp>
        <p:nvSpPr>
          <p:cNvPr id="41" name="椭圆 40"/>
          <p:cNvSpPr/>
          <p:nvPr/>
        </p:nvSpPr>
        <p:spPr>
          <a:xfrm>
            <a:off x="3149600" y="2409825"/>
            <a:ext cx="1314450" cy="1335088"/>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8" tIns="74848" rIns="149698" bIns="74848" anchor="ctr"/>
          <a:lstStyle/>
          <a:p>
            <a:pPr algn="ctr" eaLnBrk="1" fontAlgn="auto" hangingPunct="1">
              <a:buFont typeface="Arial" panose="020B0604020202020204" pitchFamily="34" charset="0"/>
              <a:buNone/>
              <a:defRPr/>
            </a:pPr>
            <a:endParaRPr lang="zh-CN" altLang="en-US" sz="2400" noProof="1"/>
          </a:p>
        </p:txBody>
      </p:sp>
      <p:sp>
        <p:nvSpPr>
          <p:cNvPr id="42" name="椭圆 41"/>
          <p:cNvSpPr/>
          <p:nvPr/>
        </p:nvSpPr>
        <p:spPr>
          <a:xfrm>
            <a:off x="5454650" y="1539875"/>
            <a:ext cx="1312863" cy="1335088"/>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8" tIns="74848" rIns="149698" bIns="74848" anchor="ctr"/>
          <a:lstStyle/>
          <a:p>
            <a:pPr algn="ctr" eaLnBrk="1" fontAlgn="auto" hangingPunct="1">
              <a:buFont typeface="Arial" panose="020B0604020202020204" pitchFamily="34" charset="0"/>
              <a:buNone/>
              <a:defRPr/>
            </a:pPr>
            <a:endParaRPr lang="zh-CN" altLang="en-US" sz="2400" noProof="1"/>
          </a:p>
        </p:txBody>
      </p:sp>
      <p:sp>
        <p:nvSpPr>
          <p:cNvPr id="68" name="椭圆 67"/>
          <p:cNvSpPr/>
          <p:nvPr/>
        </p:nvSpPr>
        <p:spPr>
          <a:xfrm>
            <a:off x="7662863" y="2482850"/>
            <a:ext cx="1312862" cy="1335088"/>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8" tIns="74848" rIns="149698" bIns="74848" anchor="ctr"/>
          <a:lstStyle/>
          <a:p>
            <a:pPr algn="ctr" eaLnBrk="1" fontAlgn="auto" hangingPunct="1">
              <a:buFont typeface="Arial" panose="020B0604020202020204" pitchFamily="34" charset="0"/>
              <a:buNone/>
              <a:defRPr/>
            </a:pPr>
            <a:endParaRPr lang="zh-CN" altLang="en-US" sz="2400" noProof="1"/>
          </a:p>
        </p:txBody>
      </p:sp>
      <p:sp>
        <p:nvSpPr>
          <p:cNvPr id="69" name="椭圆 68"/>
          <p:cNvSpPr/>
          <p:nvPr/>
        </p:nvSpPr>
        <p:spPr>
          <a:xfrm>
            <a:off x="8609013" y="4699000"/>
            <a:ext cx="1314450" cy="1335088"/>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8" tIns="74848" rIns="149698" bIns="74848" anchor="ctr"/>
          <a:lstStyle/>
          <a:p>
            <a:pPr algn="ctr" eaLnBrk="1" fontAlgn="auto" hangingPunct="1">
              <a:buFont typeface="Arial" panose="020B0604020202020204" pitchFamily="34" charset="0"/>
              <a:buNone/>
              <a:defRPr/>
            </a:pPr>
            <a:endParaRPr lang="zh-CN" altLang="en-US" sz="2400" noProof="1"/>
          </a:p>
        </p:txBody>
      </p:sp>
      <p:sp>
        <p:nvSpPr>
          <p:cNvPr id="70" name="TextBox 69"/>
          <p:cNvSpPr txBox="1"/>
          <p:nvPr/>
        </p:nvSpPr>
        <p:spPr>
          <a:xfrm>
            <a:off x="3216275" y="2663825"/>
            <a:ext cx="1187450" cy="823913"/>
          </a:xfrm>
          <a:prstGeom prst="rect">
            <a:avLst/>
          </a:prstGeom>
          <a:noFill/>
        </p:spPr>
        <p:txBody>
          <a:bodyPr lIns="149698" tIns="74848" rIns="149698" bIns="74848">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添加</a:t>
            </a:r>
            <a:endParaRPr lang="en-US" altLang="zh-CN" sz="213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5519738" y="1800225"/>
            <a:ext cx="1187450" cy="823913"/>
          </a:xfrm>
          <a:prstGeom prst="rect">
            <a:avLst/>
          </a:prstGeom>
          <a:noFill/>
        </p:spPr>
        <p:txBody>
          <a:bodyPr lIns="149698" tIns="74848" rIns="149698" bIns="74848">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添加</a:t>
            </a:r>
            <a:endParaRPr lang="en-US" altLang="zh-CN" sz="213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7727950" y="2720975"/>
            <a:ext cx="1187450" cy="823913"/>
          </a:xfrm>
          <a:prstGeom prst="rect">
            <a:avLst/>
          </a:prstGeom>
          <a:noFill/>
        </p:spPr>
        <p:txBody>
          <a:bodyPr lIns="149698" tIns="74848" rIns="149698" bIns="74848">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添加</a:t>
            </a:r>
            <a:endParaRPr lang="en-US" altLang="zh-CN" sz="213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8688388" y="4941888"/>
            <a:ext cx="1187450" cy="822325"/>
          </a:xfrm>
          <a:prstGeom prst="rect">
            <a:avLst/>
          </a:prstGeom>
          <a:noFill/>
        </p:spPr>
        <p:txBody>
          <a:bodyPr lIns="149698" tIns="74848" rIns="149698" bIns="74848">
            <a:spAutoFit/>
          </a:bodyPr>
          <a:lstStyle/>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添加</a:t>
            </a:r>
            <a:endParaRPr lang="en-US" altLang="zh-CN" sz="2135" b="1" noProof="1">
              <a:solidFill>
                <a:schemeClr val="bg1"/>
              </a:solidFill>
              <a:latin typeface="微软雅黑" panose="020B0503020204020204" pitchFamily="34" charset="-122"/>
              <a:ea typeface="微软雅黑" panose="020B0503020204020204" pitchFamily="34" charset="-122"/>
            </a:endParaRPr>
          </a:p>
          <a:p>
            <a:pPr algn="ctr" eaLnBrk="1" fontAlgn="auto" hangingPunct="1">
              <a:buFont typeface="Arial" panose="020B0604020202020204" pitchFamily="34" charset="0"/>
              <a:buNone/>
              <a:defRPr/>
            </a:pPr>
            <a:r>
              <a:rPr lang="zh-CN" altLang="en-US" sz="2135" b="1" noProof="1">
                <a:solidFill>
                  <a:schemeClr val="bg1"/>
                </a:solidFill>
                <a:latin typeface="微软雅黑" panose="020B0503020204020204" pitchFamily="34" charset="-122"/>
                <a:ea typeface="微软雅黑" panose="020B0503020204020204" pitchFamily="34" charset="-122"/>
              </a:rPr>
              <a:t>关键字</a:t>
            </a:r>
          </a:p>
        </p:txBody>
      </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100000">
                                          <p:val>
                                            <p:strVal val="#ppt_x"/>
                                          </p:val>
                                        </p:tav>
                                      </p:tavLst>
                                    </p:anim>
                                    <p:anim calcmode="lin" valueType="num">
                                      <p:cBhvr>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100000">
                                          <p:val>
                                            <p:strVal val="#ppt_x"/>
                                          </p:val>
                                        </p:tav>
                                      </p:tavLst>
                                    </p:anim>
                                    <p:anim calcmode="lin" valueType="num">
                                      <p:cBhvr>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nodeType="afterGroup">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nodeType="afterGroup">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nodeType="afterGroup">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nodeType="afterGroup">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nodeType="afterGroup">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p:bldP spid="40" grpId="0"/>
      <p:bldP spid="41" grpId="0" bldLvl="0" animBg="1"/>
      <p:bldP spid="42" grpId="0" bldLvl="0" animBg="1"/>
      <p:bldP spid="68" grpId="0" bldLvl="0" animBg="1"/>
      <p:bldP spid="69" grpId="0" bldLvl="0" animBg="1"/>
      <p:bldP spid="70" grpId="0"/>
      <p:bldP spid="71" grpId="0"/>
      <p:bldP spid="72" grpId="0"/>
      <p:bldP spid="73"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 name="Shape 1624"/>
          <p:cNvSpPr/>
          <p:nvPr/>
        </p:nvSpPr>
        <p:spPr>
          <a:xfrm>
            <a:off x="2613025" y="2236788"/>
            <a:ext cx="6927850" cy="38798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eaLnBrk="1" fontAlgn="auto" hangingPunct="1">
              <a:buFont typeface="Arial" panose="020B0604020202020204" pitchFamily="34" charset="0"/>
              <a:buNone/>
              <a:defRPr/>
            </a:pPr>
            <a:endParaRPr sz="1735" noProof="1"/>
          </a:p>
        </p:txBody>
      </p:sp>
      <p:sp>
        <p:nvSpPr>
          <p:cNvPr id="23" name="Text Placeholder 3"/>
          <p:cNvSpPr txBox="1">
            <a:spLocks noChangeArrowheads="1"/>
          </p:cNvSpPr>
          <p:nvPr/>
        </p:nvSpPr>
        <p:spPr bwMode="auto">
          <a:xfrm>
            <a:off x="623888" y="3976688"/>
            <a:ext cx="2085975"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p:nvPr/>
        </p:nvSpPr>
        <p:spPr>
          <a:xfrm>
            <a:off x="719138" y="4384675"/>
            <a:ext cx="2000250" cy="62071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auto">
              <a:lnSpc>
                <a:spcPct val="120000"/>
              </a:lnSpc>
              <a:buFont typeface="Arial" panose="020B0604020202020204" pitchFamily="34" charset="0"/>
              <a:buNone/>
              <a:defRPr/>
            </a:pPr>
            <a:r>
              <a:rPr lang="zh-CN" altLang="en-US" sz="1335" noProof="1">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335" noProof="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Shape 1626"/>
          <p:cNvSpPr/>
          <p:nvPr/>
        </p:nvSpPr>
        <p:spPr>
          <a:xfrm flipV="1">
            <a:off x="3128963" y="4189413"/>
            <a:ext cx="0" cy="1387475"/>
          </a:xfrm>
          <a:prstGeom prst="line">
            <a:avLst/>
          </a:prstGeom>
          <a:ln w="12700">
            <a:solidFill>
              <a:srgbClr val="A6AAA9"/>
            </a:solidFill>
            <a:miter lim="400000"/>
          </a:ln>
        </p:spPr>
        <p:txBody>
          <a:bodyPr lIns="25400" tIns="25400" rIns="25400" bIns="25400" anchor="ctr"/>
          <a:lstStyle/>
          <a:p>
            <a:pPr eaLnBrk="1" fontAlgn="auto" hangingPunct="1">
              <a:buFont typeface="Arial" panose="020B0604020202020204" pitchFamily="34" charset="0"/>
              <a:buNone/>
              <a:defRPr/>
            </a:pPr>
            <a:endParaRPr sz="1735" noProof="1"/>
          </a:p>
        </p:txBody>
      </p:sp>
      <p:sp>
        <p:nvSpPr>
          <p:cNvPr id="27" name="Shape 1627"/>
          <p:cNvSpPr/>
          <p:nvPr/>
        </p:nvSpPr>
        <p:spPr>
          <a:xfrm flipV="1">
            <a:off x="4457700" y="2674938"/>
            <a:ext cx="0" cy="1970087"/>
          </a:xfrm>
          <a:prstGeom prst="line">
            <a:avLst/>
          </a:prstGeom>
          <a:ln w="12700">
            <a:solidFill>
              <a:srgbClr val="A6AAA9"/>
            </a:solidFill>
            <a:miter lim="400000"/>
          </a:ln>
        </p:spPr>
        <p:txBody>
          <a:bodyPr lIns="25400" tIns="25400" rIns="25400" bIns="25400" anchor="ctr"/>
          <a:lstStyle/>
          <a:p>
            <a:pPr eaLnBrk="1" fontAlgn="auto" hangingPunct="1">
              <a:buFont typeface="Arial" panose="020B0604020202020204" pitchFamily="34" charset="0"/>
              <a:buNone/>
              <a:defRPr/>
            </a:pPr>
            <a:endParaRPr sz="1735" noProof="1"/>
          </a:p>
        </p:txBody>
      </p:sp>
      <p:sp>
        <p:nvSpPr>
          <p:cNvPr id="28" name="Shape 1628"/>
          <p:cNvSpPr/>
          <p:nvPr/>
        </p:nvSpPr>
        <p:spPr>
          <a:xfrm flipV="1">
            <a:off x="5738813" y="2003425"/>
            <a:ext cx="0" cy="2049463"/>
          </a:xfrm>
          <a:prstGeom prst="line">
            <a:avLst/>
          </a:prstGeom>
          <a:ln w="12700">
            <a:solidFill>
              <a:srgbClr val="A6AAA9"/>
            </a:solidFill>
            <a:miter lim="400000"/>
          </a:ln>
        </p:spPr>
        <p:txBody>
          <a:bodyPr lIns="25400" tIns="25400" rIns="25400" bIns="25400" anchor="ctr"/>
          <a:lstStyle/>
          <a:p>
            <a:pPr eaLnBrk="1" fontAlgn="auto" hangingPunct="1">
              <a:buFont typeface="Arial" panose="020B0604020202020204" pitchFamily="34" charset="0"/>
              <a:buNone/>
              <a:defRPr/>
            </a:pPr>
            <a:endParaRPr sz="1735" noProof="1"/>
          </a:p>
        </p:txBody>
      </p:sp>
      <p:sp>
        <p:nvSpPr>
          <p:cNvPr id="29" name="Shape 1629"/>
          <p:cNvSpPr/>
          <p:nvPr/>
        </p:nvSpPr>
        <p:spPr>
          <a:xfrm flipV="1">
            <a:off x="7532688" y="3497263"/>
            <a:ext cx="0" cy="1360487"/>
          </a:xfrm>
          <a:prstGeom prst="line">
            <a:avLst/>
          </a:prstGeom>
          <a:ln w="12700">
            <a:solidFill>
              <a:srgbClr val="A6AAA9"/>
            </a:solidFill>
            <a:miter lim="400000"/>
          </a:ln>
        </p:spPr>
        <p:txBody>
          <a:bodyPr lIns="25400" tIns="25400" rIns="25400" bIns="25400" anchor="ctr"/>
          <a:lstStyle/>
          <a:p>
            <a:pPr eaLnBrk="1" fontAlgn="auto" hangingPunct="1">
              <a:buFont typeface="Arial" panose="020B0604020202020204" pitchFamily="34" charset="0"/>
              <a:buNone/>
              <a:defRPr/>
            </a:pPr>
            <a:endParaRPr sz="1735" noProof="1"/>
          </a:p>
        </p:txBody>
      </p:sp>
      <p:sp>
        <p:nvSpPr>
          <p:cNvPr id="30" name="Shape 1630"/>
          <p:cNvSpPr/>
          <p:nvPr/>
        </p:nvSpPr>
        <p:spPr>
          <a:xfrm>
            <a:off x="2903538" y="3937000"/>
            <a:ext cx="479425" cy="4794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lIns="19050" tIns="19050" rIns="19050" bIns="19050" anchor="ctr"/>
          <a:lstStyle/>
          <a:p>
            <a:pPr eaLnBrk="1" fontAlgn="auto" hangingPunct="1">
              <a:buFont typeface="Arial" panose="020B0604020202020204" pitchFamily="34" charset="0"/>
              <a:buNone/>
              <a:defRPr/>
            </a:pPr>
            <a:endParaRPr sz="1735" noProof="1"/>
          </a:p>
        </p:txBody>
      </p:sp>
      <p:sp>
        <p:nvSpPr>
          <p:cNvPr id="31" name="Shape 1636"/>
          <p:cNvSpPr/>
          <p:nvPr/>
        </p:nvSpPr>
        <p:spPr>
          <a:xfrm>
            <a:off x="4229100" y="2401888"/>
            <a:ext cx="477838" cy="4778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lIns="19050" tIns="19050" rIns="19050" bIns="19050" anchor="ctr"/>
          <a:lstStyle/>
          <a:p>
            <a:pPr eaLnBrk="1" fontAlgn="auto" hangingPunct="1">
              <a:buFont typeface="Arial" panose="020B0604020202020204" pitchFamily="34" charset="0"/>
              <a:buNone/>
              <a:defRPr/>
            </a:pPr>
            <a:endParaRPr sz="1735" noProof="1"/>
          </a:p>
        </p:txBody>
      </p:sp>
      <p:sp>
        <p:nvSpPr>
          <p:cNvPr id="32" name="Shape 1642"/>
          <p:cNvSpPr/>
          <p:nvPr/>
        </p:nvSpPr>
        <p:spPr>
          <a:xfrm>
            <a:off x="5516563" y="1563688"/>
            <a:ext cx="477837" cy="4794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lIns="19050" tIns="19050" rIns="19050" bIns="19050" anchor="ctr"/>
          <a:lstStyle/>
          <a:p>
            <a:pPr eaLnBrk="1" fontAlgn="auto" hangingPunct="1">
              <a:buFont typeface="Arial" panose="020B0604020202020204" pitchFamily="34" charset="0"/>
              <a:buNone/>
              <a:defRPr/>
            </a:pPr>
            <a:endParaRPr sz="1735" noProof="1"/>
          </a:p>
        </p:txBody>
      </p:sp>
      <p:sp>
        <p:nvSpPr>
          <p:cNvPr id="33" name="Shape 1648"/>
          <p:cNvSpPr/>
          <p:nvPr/>
        </p:nvSpPr>
        <p:spPr>
          <a:xfrm>
            <a:off x="7305675" y="4645025"/>
            <a:ext cx="477838" cy="47783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lIns="19050" tIns="19050" rIns="19050" bIns="19050" anchor="ctr"/>
          <a:lstStyle/>
          <a:p>
            <a:pPr eaLnBrk="1" fontAlgn="auto" hangingPunct="1">
              <a:buFont typeface="Arial" panose="020B0604020202020204" pitchFamily="34" charset="0"/>
              <a:buNone/>
              <a:defRPr/>
            </a:pPr>
            <a:endParaRPr sz="1735" noProof="1"/>
          </a:p>
        </p:txBody>
      </p:sp>
      <p:sp>
        <p:nvSpPr>
          <p:cNvPr id="34" name="Shape 1653"/>
          <p:cNvSpPr/>
          <p:nvPr/>
        </p:nvSpPr>
        <p:spPr>
          <a:xfrm>
            <a:off x="3071813" y="5527675"/>
            <a:ext cx="115887" cy="114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eaLnBrk="1" fontAlgn="auto" hangingPunct="1">
              <a:buFont typeface="Arial" panose="020B0604020202020204" pitchFamily="34" charset="0"/>
              <a:buNone/>
              <a:defRPr/>
            </a:pPr>
            <a:endParaRPr sz="1735" noProof="1"/>
          </a:p>
        </p:txBody>
      </p:sp>
      <p:sp>
        <p:nvSpPr>
          <p:cNvPr id="35" name="Shape 1654"/>
          <p:cNvSpPr/>
          <p:nvPr/>
        </p:nvSpPr>
        <p:spPr>
          <a:xfrm>
            <a:off x="4367213" y="4557713"/>
            <a:ext cx="179387" cy="1793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eaLnBrk="1" fontAlgn="auto" hangingPunct="1">
              <a:buFont typeface="Arial" panose="020B0604020202020204" pitchFamily="34" charset="0"/>
              <a:buNone/>
              <a:defRPr/>
            </a:pPr>
            <a:endParaRPr sz="1735" noProof="1"/>
          </a:p>
        </p:txBody>
      </p:sp>
      <p:sp>
        <p:nvSpPr>
          <p:cNvPr id="36" name="Shape 1655"/>
          <p:cNvSpPr/>
          <p:nvPr/>
        </p:nvSpPr>
        <p:spPr>
          <a:xfrm>
            <a:off x="5622925" y="3941763"/>
            <a:ext cx="230188" cy="2301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eaLnBrk="1" fontAlgn="auto" hangingPunct="1">
              <a:buFont typeface="Arial" panose="020B0604020202020204" pitchFamily="34" charset="0"/>
              <a:buNone/>
              <a:defRPr/>
            </a:pPr>
            <a:endParaRPr sz="1735" noProof="1"/>
          </a:p>
        </p:txBody>
      </p:sp>
      <p:sp>
        <p:nvSpPr>
          <p:cNvPr id="37" name="Shape 1656"/>
          <p:cNvSpPr/>
          <p:nvPr/>
        </p:nvSpPr>
        <p:spPr>
          <a:xfrm>
            <a:off x="7386638" y="3357563"/>
            <a:ext cx="285750" cy="2857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eaLnBrk="1" fontAlgn="auto" hangingPunct="1">
              <a:buFont typeface="Arial" panose="020B0604020202020204" pitchFamily="34" charset="0"/>
              <a:buNone/>
              <a:defRPr/>
            </a:pPr>
            <a:endParaRPr sz="1735" noProof="1"/>
          </a:p>
        </p:txBody>
      </p:sp>
      <p:sp>
        <p:nvSpPr>
          <p:cNvPr id="38" name="Text Placeholder 3"/>
          <p:cNvSpPr txBox="1">
            <a:spLocks noChangeArrowheads="1"/>
          </p:cNvSpPr>
          <p:nvPr/>
        </p:nvSpPr>
        <p:spPr bwMode="auto">
          <a:xfrm>
            <a:off x="1774825" y="2455863"/>
            <a:ext cx="225107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lnSpc>
                <a:spcPct val="90000"/>
              </a:lnSpc>
              <a:spcBef>
                <a:spcPts val="1000"/>
              </a:spcBef>
            </a:pPr>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a:spLocks noChangeArrowheads="1"/>
          </p:cNvSpPr>
          <p:nvPr/>
        </p:nvSpPr>
        <p:spPr bwMode="auto">
          <a:xfrm>
            <a:off x="1730375" y="2859088"/>
            <a:ext cx="22526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zh-CN" altLang="en-US" sz="1300" noProof="1">
                <a:solidFill>
                  <a:srgbClr val="404040"/>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zh-CN" altLang="zh-CN" sz="1300" noProof="1">
              <a:solidFill>
                <a:srgbClr val="404040"/>
              </a:solidFill>
              <a:latin typeface="微软雅黑" panose="020B0503020204020204" pitchFamily="34" charset="-122"/>
              <a:ea typeface="微软雅黑" panose="020B0503020204020204" pitchFamily="34" charset="-122"/>
            </a:endParaRPr>
          </a:p>
        </p:txBody>
      </p:sp>
      <p:sp>
        <p:nvSpPr>
          <p:cNvPr id="40" name="Text Placeholder 3"/>
          <p:cNvSpPr txBox="1">
            <a:spLocks noChangeArrowheads="1"/>
          </p:cNvSpPr>
          <p:nvPr/>
        </p:nvSpPr>
        <p:spPr bwMode="auto">
          <a:xfrm>
            <a:off x="6161088" y="1635125"/>
            <a:ext cx="1855787"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1000"/>
              </a:spcBef>
            </a:pPr>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a:spLocks noChangeArrowheads="1"/>
          </p:cNvSpPr>
          <p:nvPr/>
        </p:nvSpPr>
        <p:spPr bwMode="auto">
          <a:xfrm>
            <a:off x="6146800" y="2038350"/>
            <a:ext cx="1870075"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zh-CN" altLang="en-US" sz="1300" noProof="1">
                <a:solidFill>
                  <a:srgbClr val="404040"/>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zh-CN" altLang="zh-CN" sz="1300" noProof="1">
              <a:solidFill>
                <a:srgbClr val="404040"/>
              </a:solidFill>
              <a:latin typeface="微软雅黑" panose="020B0503020204020204" pitchFamily="34" charset="-122"/>
              <a:ea typeface="微软雅黑" panose="020B0503020204020204" pitchFamily="34" charset="-122"/>
            </a:endParaRPr>
          </a:p>
        </p:txBody>
      </p:sp>
      <p:sp>
        <p:nvSpPr>
          <p:cNvPr id="42" name="Text Placeholder 3"/>
          <p:cNvSpPr txBox="1">
            <a:spLocks noChangeArrowheads="1"/>
          </p:cNvSpPr>
          <p:nvPr/>
        </p:nvSpPr>
        <p:spPr bwMode="auto">
          <a:xfrm>
            <a:off x="7953375" y="4714875"/>
            <a:ext cx="18542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1000"/>
              </a:spcBef>
            </a:pPr>
            <a:r>
              <a:rPr lang="zh-CN" altLang="en-US" sz="1600" b="1">
                <a:solidFill>
                  <a:srgbClr val="404040"/>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a:spLocks noChangeArrowheads="1"/>
          </p:cNvSpPr>
          <p:nvPr/>
        </p:nvSpPr>
        <p:spPr bwMode="auto">
          <a:xfrm>
            <a:off x="7920038" y="5108575"/>
            <a:ext cx="2252662"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zh-CN" altLang="en-US" sz="1300" noProof="1">
                <a:solidFill>
                  <a:srgbClr val="404040"/>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zh-CN" altLang="zh-CN" sz="1300" noProof="1">
              <a:solidFill>
                <a:srgbClr val="404040"/>
              </a:solidFill>
              <a:latin typeface="微软雅黑" panose="020B0503020204020204" pitchFamily="34" charset="-122"/>
              <a:ea typeface="微软雅黑" panose="020B0503020204020204" pitchFamily="34" charset="-122"/>
            </a:endParaRPr>
          </a:p>
        </p:txBody>
      </p:sp>
      <p:sp>
        <p:nvSpPr>
          <p:cNvPr id="44" name="Text Placeholder 4"/>
          <p:cNvSpPr txBox="1">
            <a:spLocks noChangeArrowheads="1"/>
          </p:cNvSpPr>
          <p:nvPr/>
        </p:nvSpPr>
        <p:spPr bwMode="auto">
          <a:xfrm>
            <a:off x="3011488" y="4029075"/>
            <a:ext cx="25717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400"/>
              </a:lnSpc>
              <a:spcBef>
                <a:spcPts val="1000"/>
              </a:spcBef>
            </a:pPr>
            <a:r>
              <a:rPr lang="id-ID" altLang="en-US" sz="1600" b="1">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a:spLocks noChangeArrowheads="1"/>
          </p:cNvSpPr>
          <p:nvPr/>
        </p:nvSpPr>
        <p:spPr bwMode="auto">
          <a:xfrm>
            <a:off x="4335463" y="2479675"/>
            <a:ext cx="25717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400"/>
              </a:lnSpc>
              <a:spcBef>
                <a:spcPts val="1000"/>
              </a:spcBef>
            </a:pPr>
            <a:r>
              <a:rPr lang="id-ID" altLang="en-US" sz="1600" b="1">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a:spLocks noChangeArrowheads="1"/>
          </p:cNvSpPr>
          <p:nvPr/>
        </p:nvSpPr>
        <p:spPr bwMode="auto">
          <a:xfrm>
            <a:off x="5626100" y="1641475"/>
            <a:ext cx="25717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400"/>
              </a:lnSpc>
              <a:spcBef>
                <a:spcPts val="1000"/>
              </a:spcBef>
            </a:pPr>
            <a:r>
              <a:rPr lang="id-ID" altLang="en-US" sz="1600" b="1">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a:spLocks noChangeArrowheads="1"/>
          </p:cNvSpPr>
          <p:nvPr/>
        </p:nvSpPr>
        <p:spPr bwMode="auto">
          <a:xfrm>
            <a:off x="7412038" y="4743450"/>
            <a:ext cx="2571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ts val="1400"/>
              </a:lnSpc>
              <a:spcBef>
                <a:spcPts val="1000"/>
              </a:spcBef>
            </a:pPr>
            <a:r>
              <a:rPr lang="id-ID" altLang="en-US" sz="1600" b="1">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9648825" y="2178050"/>
            <a:ext cx="1385888" cy="13874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eaLnBrk="1" fontAlgn="auto" hangingPunct="1">
              <a:buFont typeface="Arial" panose="020B0604020202020204" pitchFamily="34" charset="0"/>
              <a:buNone/>
              <a:defRPr/>
            </a:pPr>
            <a:endParaRPr sz="1735" noProof="1"/>
          </a:p>
        </p:txBody>
      </p:sp>
      <p:sp>
        <p:nvSpPr>
          <p:cNvPr id="49" name="Shape 1657"/>
          <p:cNvSpPr/>
          <p:nvPr/>
        </p:nvSpPr>
        <p:spPr>
          <a:xfrm>
            <a:off x="10134600" y="2405063"/>
            <a:ext cx="414338" cy="422275"/>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eaLnBrk="1" fontAlgn="auto" hangingPunct="1">
              <a:buFont typeface="Arial" panose="020B0604020202020204" pitchFamily="34" charset="0"/>
              <a:buNone/>
              <a:defRPr/>
            </a:pPr>
            <a:endParaRPr sz="1735" noProof="1"/>
          </a:p>
        </p:txBody>
      </p:sp>
      <p:sp>
        <p:nvSpPr>
          <p:cNvPr id="50" name="Text Placeholder 3"/>
          <p:cNvSpPr txBox="1"/>
          <p:nvPr/>
        </p:nvSpPr>
        <p:spPr>
          <a:xfrm>
            <a:off x="9823450" y="2884488"/>
            <a:ext cx="1019175" cy="409575"/>
          </a:xfrm>
          <a:prstGeom prst="rect">
            <a:avLst/>
          </a:prstGeom>
        </p:spPr>
        <p:txBody>
          <a:bodyPr lIns="0" tIns="0" rIns="0" bIns="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itchFamily="34" charset="0"/>
                <a:ea typeface="Open Sans" pitchFamily="34" charset="0"/>
                <a:cs typeface="Open Sans"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defRPr/>
            </a:pPr>
            <a:r>
              <a:rPr lang="zh-CN" altLang="en-US" sz="1865" b="1" noProof="1">
                <a:solidFill>
                  <a:schemeClr val="bg1"/>
                </a:solidFill>
                <a:latin typeface="微软雅黑" panose="020B0503020204020204" pitchFamily="34" charset="-122"/>
                <a:ea typeface="微软雅黑" panose="020B0503020204020204" pitchFamily="34" charset="-122"/>
              </a:rPr>
              <a:t>输入文本</a:t>
            </a:r>
            <a:endParaRPr lang="id-ID" sz="1865" b="1" noProof="1">
              <a:solidFill>
                <a:schemeClr val="bg1"/>
              </a:solidFill>
              <a:latin typeface="微软雅黑" panose="020B0503020204020204" pitchFamily="34" charset="-122"/>
              <a:ea typeface="微软雅黑" panose="020B0503020204020204" pitchFamily="34" charset="-122"/>
            </a:endParaRPr>
          </a:p>
        </p:txBody>
      </p:sp>
      <p:sp>
        <p:nvSpPr>
          <p:cNvPr id="87" name="Text Box 18"/>
          <p:cNvSpPr txBox="1">
            <a:spLocks noChangeArrowheads="1"/>
          </p:cNvSpPr>
          <p:nvPr/>
        </p:nvSpPr>
        <p:spPr bwMode="gray">
          <a:xfrm>
            <a:off x="3840163" y="488950"/>
            <a:ext cx="4511675"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buFont typeface="Arial" panose="020B0604020202020204" pitchFamily="34" charset="0"/>
              <a:buNone/>
              <a:defRPr/>
            </a:pPr>
            <a:r>
              <a:rPr lang="zh-CN" altLang="en-US" sz="3335" noProof="1">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3254375" y="1125538"/>
            <a:ext cx="5683250"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nodeType="afterGroup">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nodeType="afterGroup">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trips(downLeft)">
                                      <p:cBhvr>
                                        <p:cTn id="30" dur="500"/>
                                        <p:tgtEl>
                                          <p:spTgt spid="23">
                                            <p:txEl>
                                              <p:pRg st="0" end="0"/>
                                            </p:txEl>
                                          </p:spTgt>
                                        </p:tgtEl>
                                      </p:cBhvr>
                                    </p:animEffect>
                                  </p:childTnLst>
                                </p:cTn>
                              </p:par>
                            </p:childTnLst>
                          </p:cTn>
                        </p:par>
                        <p:par>
                          <p:cTn id="31" fill="hold" nodeType="afterGroup">
                            <p:stCondLst>
                              <p:cond delay="2500"/>
                            </p:stCondLst>
                            <p:childTnLst>
                              <p:par>
                                <p:cTn id="32" presetID="10" presetClass="entr" presetSubtype="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par>
                          <p:cTn id="35" fill="hold" nodeType="afterGroup">
                            <p:stCondLst>
                              <p:cond delay="3000"/>
                            </p:stCondLst>
                            <p:childTnLst>
                              <p:par>
                                <p:cTn id="36" presetID="22" presetClass="entr" presetSubtype="4"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par>
                          <p:cTn id="39" fill="hold" nodeType="afterGroup">
                            <p:stCondLst>
                              <p:cond delay="3500"/>
                            </p:stCondLst>
                            <p:childTnLst>
                              <p:par>
                                <p:cTn id="40" presetID="53" presetClass="entr" presetSubtype="16"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childTnLst>
                          </p:cTn>
                        </p:par>
                        <p:par>
                          <p:cTn id="50" fill="hold" nodeType="afterGroup">
                            <p:stCondLst>
                              <p:cond delay="4000"/>
                            </p:stCondLst>
                            <p:childTnLst>
                              <p:par>
                                <p:cTn id="51" presetID="18" presetClass="entr" presetSubtype="12"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strips(downLeft)">
                                      <p:cBhvr>
                                        <p:cTn id="53" dur="500"/>
                                        <p:tgtEl>
                                          <p:spTgt spid="38"/>
                                        </p:tgtEl>
                                      </p:cBhvr>
                                    </p:animEffect>
                                  </p:childTnLst>
                                </p:cTn>
                              </p:par>
                              <p:par>
                                <p:cTn id="54" presetID="18" presetClass="entr" presetSubtype="12"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strips(downLeft)">
                                      <p:cBhvr>
                                        <p:cTn id="56" dur="500"/>
                                        <p:tgtEl>
                                          <p:spTgt spid="39"/>
                                        </p:tgtEl>
                                      </p:cBhvr>
                                    </p:animEffect>
                                  </p:childTnLst>
                                </p:cTn>
                              </p:par>
                            </p:childTnLst>
                          </p:cTn>
                        </p:par>
                        <p:par>
                          <p:cTn id="57" fill="hold" nodeType="afterGroup">
                            <p:stCondLst>
                              <p:cond delay="4500"/>
                            </p:stCondLst>
                            <p:childTnLst>
                              <p:par>
                                <p:cTn id="58" presetID="10" presetClass="entr" presetSubtype="0" fill="hold"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childTnLst>
                          </p:cTn>
                        </p:par>
                        <p:par>
                          <p:cTn id="61" fill="hold" nodeType="afterGroup">
                            <p:stCondLst>
                              <p:cond delay="5000"/>
                            </p:stCondLst>
                            <p:childTnLst>
                              <p:par>
                                <p:cTn id="62" presetID="22" presetClass="entr" presetSubtype="4"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down)">
                                      <p:cBhvr>
                                        <p:cTn id="64" dur="500"/>
                                        <p:tgtEl>
                                          <p:spTgt spid="28"/>
                                        </p:tgtEl>
                                      </p:cBhvr>
                                    </p:animEffect>
                                  </p:childTnLst>
                                </p:cTn>
                              </p:par>
                            </p:childTnLst>
                          </p:cTn>
                        </p:par>
                        <p:par>
                          <p:cTn id="65" fill="hold" nodeType="afterGroup">
                            <p:stCondLst>
                              <p:cond delay="5500"/>
                            </p:stCondLst>
                            <p:childTnLst>
                              <p:par>
                                <p:cTn id="66" presetID="53" presetClass="entr" presetSubtype="16" fill="hold" nodeType="after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p:cTn id="68" dur="500" fill="hold"/>
                                        <p:tgtEl>
                                          <p:spTgt spid="32"/>
                                        </p:tgtEl>
                                        <p:attrNameLst>
                                          <p:attrName>ppt_w</p:attrName>
                                        </p:attrNameLst>
                                      </p:cBhvr>
                                      <p:tavLst>
                                        <p:tav tm="0">
                                          <p:val>
                                            <p:fltVal val="0"/>
                                          </p:val>
                                        </p:tav>
                                        <p:tav tm="100000">
                                          <p:val>
                                            <p:strVal val="#ppt_w"/>
                                          </p:val>
                                        </p:tav>
                                      </p:tavLst>
                                    </p:anim>
                                    <p:anim calcmode="lin" valueType="num">
                                      <p:cBhvr>
                                        <p:cTn id="69" dur="500" fill="hold"/>
                                        <p:tgtEl>
                                          <p:spTgt spid="32"/>
                                        </p:tgtEl>
                                        <p:attrNameLst>
                                          <p:attrName>ppt_h</p:attrName>
                                        </p:attrNameLst>
                                      </p:cBhvr>
                                      <p:tavLst>
                                        <p:tav tm="0">
                                          <p:val>
                                            <p:fltVal val="0"/>
                                          </p:val>
                                        </p:tav>
                                        <p:tav tm="100000">
                                          <p:val>
                                            <p:strVal val="#ppt_h"/>
                                          </p:val>
                                        </p:tav>
                                      </p:tavLst>
                                    </p:anim>
                                    <p:animEffect transition="in" filter="fade">
                                      <p:cBhvr>
                                        <p:cTn id="70" dur="500"/>
                                        <p:tgtEl>
                                          <p:spTgt spid="3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p:cTn id="73" dur="500" fill="hold"/>
                                        <p:tgtEl>
                                          <p:spTgt spid="46"/>
                                        </p:tgtEl>
                                        <p:attrNameLst>
                                          <p:attrName>ppt_w</p:attrName>
                                        </p:attrNameLst>
                                      </p:cBhvr>
                                      <p:tavLst>
                                        <p:tav tm="0">
                                          <p:val>
                                            <p:fltVal val="0"/>
                                          </p:val>
                                        </p:tav>
                                        <p:tav tm="100000">
                                          <p:val>
                                            <p:strVal val="#ppt_w"/>
                                          </p:val>
                                        </p:tav>
                                      </p:tavLst>
                                    </p:anim>
                                    <p:anim calcmode="lin" valueType="num">
                                      <p:cBhvr>
                                        <p:cTn id="74" dur="500" fill="hold"/>
                                        <p:tgtEl>
                                          <p:spTgt spid="46"/>
                                        </p:tgtEl>
                                        <p:attrNameLst>
                                          <p:attrName>ppt_h</p:attrName>
                                        </p:attrNameLst>
                                      </p:cBhvr>
                                      <p:tavLst>
                                        <p:tav tm="0">
                                          <p:val>
                                            <p:fltVal val="0"/>
                                          </p:val>
                                        </p:tav>
                                        <p:tav tm="100000">
                                          <p:val>
                                            <p:strVal val="#ppt_h"/>
                                          </p:val>
                                        </p:tav>
                                      </p:tavLst>
                                    </p:anim>
                                    <p:animEffect transition="in" filter="fade">
                                      <p:cBhvr>
                                        <p:cTn id="75" dur="500"/>
                                        <p:tgtEl>
                                          <p:spTgt spid="46"/>
                                        </p:tgtEl>
                                      </p:cBhvr>
                                    </p:animEffect>
                                  </p:childTnLst>
                                </p:cTn>
                              </p:par>
                            </p:childTnLst>
                          </p:cTn>
                        </p:par>
                        <p:par>
                          <p:cTn id="76" fill="hold" nodeType="afterGroup">
                            <p:stCondLst>
                              <p:cond delay="6000"/>
                            </p:stCondLst>
                            <p:childTnLst>
                              <p:par>
                                <p:cTn id="77" presetID="18" presetClass="entr" presetSubtype="6" fill="hold" grpId="0"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strips(downRight)">
                                      <p:cBhvr>
                                        <p:cTn id="79" dur="500"/>
                                        <p:tgtEl>
                                          <p:spTgt spid="40"/>
                                        </p:tgtEl>
                                      </p:cBhvr>
                                    </p:animEffect>
                                  </p:childTnLst>
                                </p:cTn>
                              </p:par>
                              <p:par>
                                <p:cTn id="80" presetID="18" presetClass="entr" presetSubtype="6"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strips(downRight)">
                                      <p:cBhvr>
                                        <p:cTn id="82" dur="500"/>
                                        <p:tgtEl>
                                          <p:spTgt spid="41"/>
                                        </p:tgtEl>
                                      </p:cBhvr>
                                    </p:animEffect>
                                  </p:childTnLst>
                                </p:cTn>
                              </p:par>
                            </p:childTnLst>
                          </p:cTn>
                        </p:par>
                        <p:par>
                          <p:cTn id="83" fill="hold" nodeType="afterGroup">
                            <p:stCondLst>
                              <p:cond delay="6500"/>
                            </p:stCondLst>
                            <p:childTnLst>
                              <p:par>
                                <p:cTn id="84" presetID="10" presetClass="entr" presetSubtype="0" fill="hold"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childTnLst>
                          </p:cTn>
                        </p:par>
                        <p:par>
                          <p:cTn id="87" fill="hold" nodeType="afterGroup">
                            <p:stCondLst>
                              <p:cond delay="7000"/>
                            </p:stCondLst>
                            <p:childTnLst>
                              <p:par>
                                <p:cTn id="88" presetID="22" presetClass="entr" presetSubtype="1" fill="hold"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wipe(up)">
                                      <p:cBhvr>
                                        <p:cTn id="90" dur="500"/>
                                        <p:tgtEl>
                                          <p:spTgt spid="29"/>
                                        </p:tgtEl>
                                      </p:cBhvr>
                                    </p:animEffect>
                                  </p:childTnLst>
                                </p:cTn>
                              </p:par>
                            </p:childTnLst>
                          </p:cTn>
                        </p:par>
                        <p:par>
                          <p:cTn id="91" fill="hold" nodeType="afterGroup">
                            <p:stCondLst>
                              <p:cond delay="7500"/>
                            </p:stCondLst>
                            <p:childTnLst>
                              <p:par>
                                <p:cTn id="92" presetID="53" presetClass="entr" presetSubtype="16" fill="hold" nodeType="after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p:cTn id="94" dur="500" fill="hold"/>
                                        <p:tgtEl>
                                          <p:spTgt spid="33"/>
                                        </p:tgtEl>
                                        <p:attrNameLst>
                                          <p:attrName>ppt_w</p:attrName>
                                        </p:attrNameLst>
                                      </p:cBhvr>
                                      <p:tavLst>
                                        <p:tav tm="0">
                                          <p:val>
                                            <p:fltVal val="0"/>
                                          </p:val>
                                        </p:tav>
                                        <p:tav tm="100000">
                                          <p:val>
                                            <p:strVal val="#ppt_w"/>
                                          </p:val>
                                        </p:tav>
                                      </p:tavLst>
                                    </p:anim>
                                    <p:anim calcmode="lin" valueType="num">
                                      <p:cBhvr>
                                        <p:cTn id="95" dur="500" fill="hold"/>
                                        <p:tgtEl>
                                          <p:spTgt spid="33"/>
                                        </p:tgtEl>
                                        <p:attrNameLst>
                                          <p:attrName>ppt_h</p:attrName>
                                        </p:attrNameLst>
                                      </p:cBhvr>
                                      <p:tavLst>
                                        <p:tav tm="0">
                                          <p:val>
                                            <p:fltVal val="0"/>
                                          </p:val>
                                        </p:tav>
                                        <p:tav tm="100000">
                                          <p:val>
                                            <p:strVal val="#ppt_h"/>
                                          </p:val>
                                        </p:tav>
                                      </p:tavLst>
                                    </p:anim>
                                    <p:animEffect transition="in" filter="fade">
                                      <p:cBhvr>
                                        <p:cTn id="96" dur="500"/>
                                        <p:tgtEl>
                                          <p:spTgt spid="33"/>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p:cTn id="99" dur="500" fill="hold"/>
                                        <p:tgtEl>
                                          <p:spTgt spid="47"/>
                                        </p:tgtEl>
                                        <p:attrNameLst>
                                          <p:attrName>ppt_w</p:attrName>
                                        </p:attrNameLst>
                                      </p:cBhvr>
                                      <p:tavLst>
                                        <p:tav tm="0">
                                          <p:val>
                                            <p:fltVal val="0"/>
                                          </p:val>
                                        </p:tav>
                                        <p:tav tm="100000">
                                          <p:val>
                                            <p:strVal val="#ppt_w"/>
                                          </p:val>
                                        </p:tav>
                                      </p:tavLst>
                                    </p:anim>
                                    <p:anim calcmode="lin" valueType="num">
                                      <p:cBhvr>
                                        <p:cTn id="100" dur="500" fill="hold"/>
                                        <p:tgtEl>
                                          <p:spTgt spid="47"/>
                                        </p:tgtEl>
                                        <p:attrNameLst>
                                          <p:attrName>ppt_h</p:attrName>
                                        </p:attrNameLst>
                                      </p:cBhvr>
                                      <p:tavLst>
                                        <p:tav tm="0">
                                          <p:val>
                                            <p:fltVal val="0"/>
                                          </p:val>
                                        </p:tav>
                                        <p:tav tm="100000">
                                          <p:val>
                                            <p:strVal val="#ppt_h"/>
                                          </p:val>
                                        </p:tav>
                                      </p:tavLst>
                                    </p:anim>
                                    <p:animEffect transition="in" filter="fade">
                                      <p:cBhvr>
                                        <p:cTn id="101" dur="500"/>
                                        <p:tgtEl>
                                          <p:spTgt spid="47"/>
                                        </p:tgtEl>
                                      </p:cBhvr>
                                    </p:animEffect>
                                  </p:childTnLst>
                                </p:cTn>
                              </p:par>
                            </p:childTnLst>
                          </p:cTn>
                        </p:par>
                        <p:par>
                          <p:cTn id="102" fill="hold" nodeType="afterGroup">
                            <p:stCondLst>
                              <p:cond delay="8000"/>
                            </p:stCondLst>
                            <p:childTnLst>
                              <p:par>
                                <p:cTn id="103" presetID="18" presetClass="entr" presetSubtype="6" fill="hold" grpId="0"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strips(downRight)">
                                      <p:cBhvr>
                                        <p:cTn id="105" dur="500"/>
                                        <p:tgtEl>
                                          <p:spTgt spid="42"/>
                                        </p:tgtEl>
                                      </p:cBhvr>
                                    </p:animEffect>
                                  </p:childTnLst>
                                </p:cTn>
                              </p:par>
                              <p:par>
                                <p:cTn id="106" presetID="18" presetClass="entr" presetSubtype="6" fill="hold" grpId="0" nodeType="withEffect">
                                  <p:stCondLst>
                                    <p:cond delay="0"/>
                                  </p:stCondLst>
                                  <p:childTnLst>
                                    <p:set>
                                      <p:cBhvr>
                                        <p:cTn id="107" dur="1" fill="hold">
                                          <p:stCondLst>
                                            <p:cond delay="0"/>
                                          </p:stCondLst>
                                        </p:cTn>
                                        <p:tgtEl>
                                          <p:spTgt spid="43"/>
                                        </p:tgtEl>
                                        <p:attrNameLst>
                                          <p:attrName>style.visibility</p:attrName>
                                        </p:attrNameLst>
                                      </p:cBhvr>
                                      <p:to>
                                        <p:strVal val="visible"/>
                                      </p:to>
                                    </p:set>
                                    <p:animEffect transition="in" filter="strips(downRight)">
                                      <p:cBhvr>
                                        <p:cTn id="108" dur="500"/>
                                        <p:tgtEl>
                                          <p:spTgt spid="43"/>
                                        </p:tgtEl>
                                      </p:cBhvr>
                                    </p:animEffect>
                                  </p:childTnLst>
                                </p:cTn>
                              </p:par>
                            </p:childTnLst>
                          </p:cTn>
                        </p:par>
                        <p:par>
                          <p:cTn id="109" fill="hold" nodeType="afterGroup">
                            <p:stCondLst>
                              <p:cond delay="8500"/>
                            </p:stCondLst>
                            <p:childTnLst>
                              <p:par>
                                <p:cTn id="110" presetID="1" presetClass="entr" presetSubtype="0" fill="hold" nodeType="afterEffect">
                                  <p:stCondLst>
                                    <p:cond delay="0"/>
                                  </p:stCondLst>
                                  <p:childTnLst>
                                    <p:set>
                                      <p:cBhvr>
                                        <p:cTn id="111" dur="1" fill="hold">
                                          <p:stCondLst>
                                            <p:cond delay="0"/>
                                          </p:stCondLst>
                                        </p:cTn>
                                        <p:tgtEl>
                                          <p:spTgt spid="48"/>
                                        </p:tgtEl>
                                        <p:attrNameLst>
                                          <p:attrName>style.visibility</p:attrName>
                                        </p:attrNameLst>
                                      </p:cBhvr>
                                      <p:to>
                                        <p:strVal val="visible"/>
                                      </p:to>
                                    </p:set>
                                  </p:childTnLst>
                                </p:cTn>
                              </p:par>
                            </p:childTnLst>
                          </p:cTn>
                        </p:par>
                        <p:par>
                          <p:cTn id="112" fill="hold" nodeType="afterGroup">
                            <p:stCondLst>
                              <p:cond delay="8501"/>
                            </p:stCondLst>
                            <p:childTnLst>
                              <p:par>
                                <p:cTn id="113" presetID="10" presetClass="entr" presetSubtype="0" fill="hold" nodeType="after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50"/>
                                        </p:tgtEl>
                                        <p:attrNameLst>
                                          <p:attrName>style.visibility</p:attrName>
                                        </p:attrNameLst>
                                      </p:cBhvr>
                                      <p:to>
                                        <p:strVal val="visible"/>
                                      </p:to>
                                    </p:set>
                                    <p:animEffect transition="in" filter="fade">
                                      <p:cBhvr>
                                        <p:cTn id="11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5" grpId="0" build="p"/>
      <p:bldP spid="38" grpId="0"/>
      <p:bldP spid="39" grpId="0"/>
      <p:bldP spid="40" grpId="0"/>
      <p:bldP spid="41" grpId="0"/>
      <p:bldP spid="42" grpId="0"/>
      <p:bldP spid="43" grpId="0"/>
      <p:bldP spid="44" grpId="0"/>
      <p:bldP spid="45" grpId="0"/>
      <p:bldP spid="46" grpId="0"/>
      <p:bldP spid="47" grpId="0"/>
      <p:bldP spid="50"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2.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元素">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fillRect/>
        </a:stretch>
      </a:blipFill>
    </a:bgFillStyleLst>
  </a:fmtScheme>
</a:themeOverride>
</file>

<file path=ppt/theme/themeOverride2.xml><?xml version="1.0" encoding="utf-8"?>
<a:themeOverride xmlns:a="http://schemas.openxmlformats.org/drawingml/2006/main">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fillRect/>
        </a:stretch>
      </a:blipFill>
    </a:bgFillStyleLst>
  </a:fmtScheme>
</a:themeOverride>
</file>

<file path=ppt/theme/themeOverride3.xml><?xml version="1.0" encoding="utf-8"?>
<a:themeOverride xmlns:a="http://schemas.openxmlformats.org/drawingml/2006/main">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fillRect/>
        </a:stretch>
      </a:blipFill>
    </a:bgFillStyleLst>
  </a:fmtScheme>
</a:themeOverride>
</file>

<file path=docProps/app.xml><?xml version="1.0" encoding="utf-8"?>
<Properties xmlns="http://schemas.openxmlformats.org/officeDocument/2006/extended-properties" xmlns:vt="http://schemas.openxmlformats.org/officeDocument/2006/docPropsVTypes">
  <Template>wodezhiwu.com  老徐的网站</Template>
  <TotalTime>27</TotalTime>
  <Pages>0</Pages>
  <Words>3089</Words>
  <Characters>0</Characters>
  <Application>Microsoft Office PowerPoint</Application>
  <DocSecurity>0</DocSecurity>
  <PresentationFormat>宽屏</PresentationFormat>
  <Lines>0</Lines>
  <Paragraphs>327</Paragraphs>
  <Slides>28</Slides>
  <Notes>28</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7" baseType="lpstr">
      <vt:lpstr>宋体</vt:lpstr>
      <vt:lpstr>微软雅黑</vt:lpstr>
      <vt:lpstr>Arial</vt:lpstr>
      <vt:lpstr>Calibri</vt:lpstr>
      <vt:lpstr>Calibri Light</vt:lpstr>
      <vt:lpstr>Impact</vt:lpstr>
      <vt:lpstr>Palatino Linotype</vt:lpstr>
      <vt:lpstr>元素</vt:lpstr>
      <vt:lpstr>Microsoft Excel 97-2003 Worksheet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CharactersWithSpaces>0</CharactersWithSpaces>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22</cp:revision>
  <dcterms:created xsi:type="dcterms:W3CDTF">2016-07-31T13:03:58Z</dcterms:created>
  <dcterms:modified xsi:type="dcterms:W3CDTF">2022-01-20T07:00:31Z</dcterms:modified>
  <cp:category>wodezhiwu.com  老徐的网站</cp:category>
</cp:coreProperties>
</file>