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684" r:id="rId3"/>
    <p:sldMasterId id="2147483685" r:id="rId4"/>
    <p:sldMasterId id="2147483686" r:id="rId5"/>
    <p:sldMasterId id="2147483687" r:id="rId6"/>
  </p:sldMasterIdLst>
  <p:notesMasterIdLst>
    <p:notesMasterId r:id="rId17"/>
  </p:notesMasterIdLst>
  <p:sldIdLst>
    <p:sldId id="319" r:id="rId7"/>
    <p:sldId id="265" r:id="rId8"/>
    <p:sldId id="270" r:id="rId9"/>
    <p:sldId id="268" r:id="rId10"/>
    <p:sldId id="274" r:id="rId11"/>
    <p:sldId id="275" r:id="rId12"/>
    <p:sldId id="330" r:id="rId13"/>
    <p:sldId id="383" r:id="rId14"/>
    <p:sldId id="318" r:id="rId15"/>
    <p:sldId id="317" r:id="rId16"/>
  </p:sldIdLst>
  <p:sldSz cx="9906000" cy="6858000" type="A4"/>
  <p:notesSz cx="6797675" cy="9874250"/>
  <p:defaultTextStyle>
    <a:defPPr>
      <a:defRPr lang="zh-CN"/>
    </a:defPPr>
    <a:lvl1pPr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104" d="100"/>
          <a:sy n="104" d="100"/>
        </p:scale>
        <p:origin x="-942" y="-90"/>
      </p:cViewPr>
      <p:guideLst>
        <p:guide orient="horz" pos="2160"/>
        <p:guide pos="3120"/>
      </p:guideLst>
    </p:cSldViewPr>
  </p:slid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5" Type="http://schemas.openxmlformats.org/officeDocument/2006/relationships/slideMaster" Target="slideMasters/slideMaster5.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0" name="页眉占位符 1"/>
          <p:cNvSpPr>
            <a:spLocks noGrp="1" noChangeArrowheads="1"/>
          </p:cNvSpPr>
          <p:nvPr>
            <p:ph type="hdr" sz="quarter"/>
          </p:nvPr>
        </p:nvSpPr>
        <p:spPr bwMode="auto">
          <a:xfrm>
            <a:off x="0" y="0"/>
            <a:ext cx="29464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7171" name="日期占位符 2"/>
          <p:cNvSpPr>
            <a:spLocks noGrp="1" noChangeArrowheads="1"/>
          </p:cNvSpPr>
          <p:nvPr>
            <p:ph type="dt" idx="1"/>
          </p:nvPr>
        </p:nvSpPr>
        <p:spPr bwMode="auto">
          <a:xfrm>
            <a:off x="3849688" y="0"/>
            <a:ext cx="29464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a:lvl1pPr>
          </a:lstStyle>
          <a:p>
            <a:fld id="{36FA82D6-CB36-446F-8E86-6B9383069A72}" type="datetimeFigureOut">
              <a:rPr lang="zh-CN" altLang="en-US"/>
              <a:pPr/>
              <a:t>2016-10-07</a:t>
            </a:fld>
            <a:endParaRPr lang="zh-CN" altLang="en-US"/>
          </a:p>
        </p:txBody>
      </p:sp>
      <p:sp>
        <p:nvSpPr>
          <p:cNvPr id="7172" name="幻灯片图像占位符 3"/>
          <p:cNvSpPr>
            <a:spLocks noGrp="1" noRot="1" noChangeAspect="1" noChangeArrowheads="1"/>
          </p:cNvSpPr>
          <p:nvPr>
            <p:ph type="sldImg" idx="2"/>
          </p:nvPr>
        </p:nvSpPr>
        <p:spPr bwMode="auto">
          <a:xfrm>
            <a:off x="725488" y="739775"/>
            <a:ext cx="5346700" cy="370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sp>
      <p:sp>
        <p:nvSpPr>
          <p:cNvPr id="7173" name="备注占位符 4"/>
          <p:cNvSpPr>
            <a:spLocks noGrp="1" noChangeArrowheads="1"/>
          </p:cNvSpPr>
          <p:nvPr>
            <p:ph type="body" sz="quarter" idx="3"/>
          </p:nvPr>
        </p:nvSpPr>
        <p:spPr bwMode="auto">
          <a:xfrm>
            <a:off x="679450" y="4691063"/>
            <a:ext cx="5438775" cy="444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174" name="页脚占位符 5"/>
          <p:cNvSpPr>
            <a:spLocks noGrp="1" noChangeArrowheads="1"/>
          </p:cNvSpPr>
          <p:nvPr>
            <p:ph type="ftr" sz="quarter" idx="4"/>
          </p:nvPr>
        </p:nvSpPr>
        <p:spPr bwMode="auto">
          <a:xfrm>
            <a:off x="0" y="9378950"/>
            <a:ext cx="29464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endParaRPr lang="zh-CN" altLang="en-US"/>
          </a:p>
        </p:txBody>
      </p:sp>
      <p:sp>
        <p:nvSpPr>
          <p:cNvPr id="7175" name="灯片编号占位符 6"/>
          <p:cNvSpPr>
            <a:spLocks noGrp="1" noChangeArrowheads="1"/>
          </p:cNvSpPr>
          <p:nvPr>
            <p:ph type="sldNum" sz="quarter" idx="5"/>
          </p:nvPr>
        </p:nvSpPr>
        <p:spPr bwMode="auto">
          <a:xfrm>
            <a:off x="3849688" y="9378950"/>
            <a:ext cx="29464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a:lvl1pPr>
          </a:lstStyle>
          <a:p>
            <a:fld id="{000971EE-C620-4E73-B442-24FE8954F88B}" type="slidenum">
              <a:rPr lang="zh-CN" altLang="en-US"/>
              <a:pPr/>
              <a:t>‹#›</a:t>
            </a:fld>
            <a:endParaRPr lang="zh-CN" altLang="en-US"/>
          </a:p>
        </p:txBody>
      </p:sp>
    </p:spTree>
    <p:extLst>
      <p:ext uri="{BB962C8B-B14F-4D97-AF65-F5344CB8AC3E}">
        <p14:creationId xmlns:p14="http://schemas.microsoft.com/office/powerpoint/2010/main" val="322235509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noFill/>
          <a:ln w="12700">
            <a:solidFill>
              <a:srgbClr val="000000"/>
            </a:solidFill>
            <a:miter lim="800000"/>
            <a:headEnd/>
            <a:tailEnd/>
          </a:ln>
        </p:spPr>
      </p:sp>
      <p:sp>
        <p:nvSpPr>
          <p:cNvPr id="13315" name="备注占位符 2"/>
          <p:cNvSpPr>
            <a:spLocks noGrp="1" noChangeArrowheads="1"/>
          </p:cNvSpPr>
          <p:nvPr>
            <p:ph type="body" idx="1"/>
          </p:nvPr>
        </p:nvSpPr>
        <p:spPr>
          <a:noFill/>
          <a:ln/>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a:latin typeface="汉仪神工体简" pitchFamily="1" charset="-122"/>
                <a:ea typeface="汉仪神工体简" pitchFamily="1" charset="-122"/>
              </a:rPr>
              <a:t>系列节目由以下节目组成：</a:t>
            </a:r>
            <a:endParaRPr lang="en-US">
              <a:latin typeface="汉仪神工体简" pitchFamily="1" charset="-122"/>
              <a:ea typeface="汉仪神工体简" pitchFamily="1" charset="-122"/>
            </a:endParaRPr>
          </a:p>
          <a:p>
            <a:pPr eaLnBrk="1" hangingPunct="1">
              <a:spcBef>
                <a:spcPct val="0"/>
              </a:spcBef>
            </a:pPr>
            <a:r>
              <a:rPr lang="zh-CN" altLang="en-US">
                <a:latin typeface="汉仪神工体简" pitchFamily="1" charset="-122"/>
                <a:ea typeface="汉仪神工体简" pitchFamily="1" charset="-122"/>
              </a:rPr>
              <a:t>《年夜饭，谁来做》、</a:t>
            </a:r>
            <a:endParaRPr lang="en-US">
              <a:latin typeface="汉仪神工体简" pitchFamily="1" charset="-122"/>
              <a:ea typeface="汉仪神工体简" pitchFamily="1" charset="-122"/>
            </a:endParaRPr>
          </a:p>
          <a:p>
            <a:pPr eaLnBrk="1" hangingPunct="1">
              <a:spcBef>
                <a:spcPct val="0"/>
              </a:spcBef>
            </a:pPr>
            <a:r>
              <a:rPr lang="zh-CN" altLang="en-US">
                <a:latin typeface="汉仪神工体简" pitchFamily="1" charset="-122"/>
                <a:ea typeface="汉仪神工体简" pitchFamily="1" charset="-122"/>
              </a:rPr>
              <a:t>《年夜饭，乐翻天》</a:t>
            </a:r>
            <a:endParaRPr lang="en-US">
              <a:latin typeface="汉仪神工体简" pitchFamily="1" charset="-122"/>
              <a:ea typeface="汉仪神工体简" pitchFamily="1" charset="-122"/>
            </a:endParaRPr>
          </a:p>
          <a:p>
            <a:pPr eaLnBrk="1" hangingPunct="1">
              <a:spcBef>
                <a:spcPct val="0"/>
              </a:spcBef>
            </a:pPr>
            <a:r>
              <a:rPr lang="zh-CN" altLang="en-US">
                <a:latin typeface="汉仪神工体简" pitchFamily="1" charset="-122"/>
                <a:ea typeface="汉仪神工体简" pitchFamily="1" charset="-122"/>
              </a:rPr>
              <a:t>《我爱我的祖国</a:t>
            </a:r>
            <a:r>
              <a:rPr lang="en-US">
                <a:latin typeface="汉仪神工体简" pitchFamily="1" charset="-122"/>
                <a:ea typeface="汉仪神工体简" pitchFamily="1" charset="-122"/>
              </a:rPr>
              <a:t>-</a:t>
            </a:r>
            <a:r>
              <a:rPr lang="zh-CN" altLang="en-US">
                <a:latin typeface="汉仪神工体简" pitchFamily="1" charset="-122"/>
                <a:ea typeface="汉仪神工体简" pitchFamily="1" charset="-122"/>
              </a:rPr>
              <a:t>全球华人年夜饭大联欢》</a:t>
            </a:r>
            <a:endParaRPr lang="en-US">
              <a:latin typeface="汉仪神工体简" pitchFamily="1" charset="-122"/>
              <a:ea typeface="汉仪神工体简" pitchFamily="1" charset="-122"/>
            </a:endParaRPr>
          </a:p>
          <a:p>
            <a:pPr eaLnBrk="1" hangingPunct="1">
              <a:spcBef>
                <a:spcPct val="0"/>
              </a:spcBef>
            </a:pPr>
            <a:r>
              <a:rPr lang="zh-CN" altLang="en-US">
                <a:latin typeface="汉仪神工体简" pitchFamily="1" charset="-122"/>
                <a:ea typeface="汉仪神工体简" pitchFamily="1" charset="-122"/>
              </a:rPr>
              <a:t>在以上三个节目播出之后，</a:t>
            </a:r>
            <a:endParaRPr lang="en-US">
              <a:latin typeface="汉仪神工体简" pitchFamily="1" charset="-122"/>
              <a:ea typeface="汉仪神工体简" pitchFamily="1" charset="-122"/>
            </a:endParaRPr>
          </a:p>
          <a:p>
            <a:pPr eaLnBrk="1" hangingPunct="1">
              <a:spcBef>
                <a:spcPct val="0"/>
              </a:spcBef>
            </a:pPr>
            <a:r>
              <a:rPr lang="zh-CN" altLang="en-US">
                <a:latin typeface="汉仪神工体简" pitchFamily="1" charset="-122"/>
                <a:ea typeface="汉仪神工体简" pitchFamily="1" charset="-122"/>
              </a:rPr>
              <a:t>拟打造一档周播的</a:t>
            </a:r>
            <a:endParaRPr lang="en-US">
              <a:latin typeface="汉仪神工体简" pitchFamily="1" charset="-122"/>
              <a:ea typeface="汉仪神工体简" pitchFamily="1" charset="-122"/>
            </a:endParaRPr>
          </a:p>
          <a:p>
            <a:pPr eaLnBrk="1" hangingPunct="1">
              <a:spcBef>
                <a:spcPct val="0"/>
              </a:spcBef>
            </a:pPr>
            <a:r>
              <a:rPr lang="zh-CN" altLang="en-US">
                <a:latin typeface="汉仪神工体简" pitchFamily="1" charset="-122"/>
                <a:ea typeface="汉仪神工体简" pitchFamily="1" charset="-122"/>
              </a:rPr>
              <a:t>美食综艺真人秀节目</a:t>
            </a:r>
            <a:endParaRPr lang="en-US">
              <a:latin typeface="汉仪神工体简" pitchFamily="1" charset="-122"/>
              <a:ea typeface="汉仪神工体简" pitchFamily="1" charset="-122"/>
            </a:endParaRPr>
          </a:p>
          <a:p>
            <a:pPr eaLnBrk="1" hangingPunct="1">
              <a:spcBef>
                <a:spcPct val="0"/>
              </a:spcBef>
            </a:pPr>
            <a:r>
              <a:rPr lang="zh-CN" altLang="en-US">
                <a:latin typeface="汉仪神工体简" pitchFamily="1" charset="-122"/>
                <a:ea typeface="汉仪神工体简" pitchFamily="1" charset="-122"/>
              </a:rPr>
              <a:t>《中国食在棒》（名称暂定）</a:t>
            </a:r>
            <a:endParaRPr lang="en-US">
              <a:latin typeface="汉仪神工体简" pitchFamily="1" charset="-122"/>
              <a:ea typeface="汉仪神工体简" pitchFamily="1" charset="-122"/>
            </a:endParaRPr>
          </a:p>
          <a:p>
            <a:pPr eaLnBrk="1" hangingPunct="1">
              <a:spcBef>
                <a:spcPct val="0"/>
              </a:spcBef>
            </a:pPr>
            <a:r>
              <a:rPr lang="zh-CN" altLang="en-US">
                <a:latin typeface="汉仪神工体简" pitchFamily="1" charset="-122"/>
                <a:ea typeface="汉仪神工体简" pitchFamily="1" charset="-122"/>
              </a:rPr>
              <a:t>以延续频道风格、强化定位。</a:t>
            </a:r>
          </a:p>
          <a:p>
            <a:pPr eaLnBrk="1" hangingPunct="1">
              <a:spcBef>
                <a:spcPct val="0"/>
              </a:spcBef>
            </a:pPr>
            <a:endParaRPr lang="zh-CN" altLang="en-US"/>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5"/>
            <a:ext cx="84201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680685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1600200"/>
            <a:ext cx="89154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825555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81850" y="274638"/>
            <a:ext cx="222885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274638"/>
            <a:ext cx="653415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88759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5"/>
            <a:ext cx="84201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9324459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95300" y="1600200"/>
            <a:ext cx="89154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498066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201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638" y="2906713"/>
            <a:ext cx="84201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0602546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292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782582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0" y="1535113"/>
            <a:ext cx="437673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95300" y="2174875"/>
            <a:ext cx="437673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032375" y="1535113"/>
            <a:ext cx="437832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032375" y="2174875"/>
            <a:ext cx="437832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138607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065333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3811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3500" y="273050"/>
            <a:ext cx="553720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95300" y="1435100"/>
            <a:ext cx="3259138"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635093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95300" y="1600200"/>
            <a:ext cx="89154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222392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513"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941513"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60866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1600200"/>
            <a:ext cx="89154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685010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81850" y="274638"/>
            <a:ext cx="222885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274638"/>
            <a:ext cx="653415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430621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5"/>
            <a:ext cx="84201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0180301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95300" y="1600200"/>
            <a:ext cx="89154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319812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201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638" y="2906713"/>
            <a:ext cx="84201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2481855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292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683614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0" y="1535113"/>
            <a:ext cx="437673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95300" y="2174875"/>
            <a:ext cx="437673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032375" y="1535113"/>
            <a:ext cx="437832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032375" y="2174875"/>
            <a:ext cx="437832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592045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2604025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1896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201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638" y="2906713"/>
            <a:ext cx="84201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3975608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3500" y="273050"/>
            <a:ext cx="553720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95300" y="1435100"/>
            <a:ext cx="3259138"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8045151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513"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941513"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1266155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1600200"/>
            <a:ext cx="89154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721566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81850" y="274638"/>
            <a:ext cx="222885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274638"/>
            <a:ext cx="653415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429133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5"/>
            <a:ext cx="84201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96440048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95300" y="1600200"/>
            <a:ext cx="89154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296786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201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638" y="2906713"/>
            <a:ext cx="84201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2666119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292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8445792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0" y="1535113"/>
            <a:ext cx="437673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95300" y="2174875"/>
            <a:ext cx="437673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032375" y="1535113"/>
            <a:ext cx="437832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032375" y="2174875"/>
            <a:ext cx="437832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570669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23113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292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447627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054103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3500" y="273050"/>
            <a:ext cx="553720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95300" y="1435100"/>
            <a:ext cx="3259138"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1794612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513"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941513"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644930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1600200"/>
            <a:ext cx="89154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9952944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81850" y="274638"/>
            <a:ext cx="222885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274638"/>
            <a:ext cx="653415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47978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5"/>
            <a:ext cx="84201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110856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95300" y="1600200"/>
            <a:ext cx="89154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4903593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201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638" y="2906713"/>
            <a:ext cx="84201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41860363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292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709359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0" y="1535113"/>
            <a:ext cx="437673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95300" y="2174875"/>
            <a:ext cx="437673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032375" y="1535113"/>
            <a:ext cx="437832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032375" y="2174875"/>
            <a:ext cx="437832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821841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0" y="1535113"/>
            <a:ext cx="437673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95300" y="2174875"/>
            <a:ext cx="437673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032375" y="1535113"/>
            <a:ext cx="437832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032375" y="2174875"/>
            <a:ext cx="437832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0972375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9441272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0229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3500" y="273050"/>
            <a:ext cx="553720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95300" y="1435100"/>
            <a:ext cx="3259138"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0001345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513"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941513"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577080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1600200"/>
            <a:ext cx="89154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9293834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81850" y="274638"/>
            <a:ext cx="222885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274638"/>
            <a:ext cx="653415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09266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5"/>
            <a:ext cx="84201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1660142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95300" y="1600200"/>
            <a:ext cx="89154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6097523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201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638" y="2906713"/>
            <a:ext cx="84201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34785496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29200" y="1600200"/>
            <a:ext cx="43815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44313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09305259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0" y="1535113"/>
            <a:ext cx="437673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95300" y="2174875"/>
            <a:ext cx="437673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032375" y="1535113"/>
            <a:ext cx="437832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032375" y="2174875"/>
            <a:ext cx="437832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037451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6358570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19807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3500" y="273050"/>
            <a:ext cx="553720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95300" y="1435100"/>
            <a:ext cx="3259138"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1104231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513"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941513"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4530368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1600200"/>
            <a:ext cx="89154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8100407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81850" y="274638"/>
            <a:ext cx="222885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274638"/>
            <a:ext cx="653415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73948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3069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3500" y="273050"/>
            <a:ext cx="553720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95300" y="1435100"/>
            <a:ext cx="3259138"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581840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513" y="612775"/>
            <a:ext cx="59436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941513" y="5367338"/>
            <a:ext cx="59436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142760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4.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image" Target="../media/image6.png"/><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5.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7.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400"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600"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800"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2050" name="图片 1" descr="PS_0100.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90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400"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600"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800"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3074" name="图片 1" descr="PS_010333336660.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00663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400"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600"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800"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4098" name="图片 1" descr="图片12.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90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400"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600"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800"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5122" name="图片 1" descr="PS_010333336666660.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90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3" name="组合 2"/>
          <p:cNvGrpSpPr>
            <a:grpSpLocks/>
          </p:cNvGrpSpPr>
          <p:nvPr userDrawn="1"/>
        </p:nvGrpSpPr>
        <p:grpSpPr bwMode="auto">
          <a:xfrm>
            <a:off x="8913813" y="3933825"/>
            <a:ext cx="719137" cy="2735263"/>
            <a:chOff x="0" y="0"/>
            <a:chExt cx="720080" cy="2736304"/>
          </a:xfrm>
        </p:grpSpPr>
        <p:pic>
          <p:nvPicPr>
            <p:cNvPr id="5124" name="图片 3" descr="图片22.png"/>
            <p:cNvPicPr>
              <a:picLocks noChangeAspect="1" noChangeArrowheads="1"/>
            </p:cNvPicPr>
            <p:nvPr/>
          </p:nvPicPr>
          <p:blipFill>
            <a:blip r:embed="rId14">
              <a:lum bright="10000" contrast="40000"/>
              <a:extLst>
                <a:ext uri="{28A0092B-C50C-407E-A947-70E740481C1C}">
                  <a14:useLocalDpi xmlns:a14="http://schemas.microsoft.com/office/drawing/2010/main" val="0"/>
                </a:ext>
              </a:extLst>
            </a:blip>
            <a:srcRect/>
            <a:stretch>
              <a:fillRect/>
            </a:stretch>
          </p:blipFill>
          <p:spPr bwMode="auto">
            <a:xfrm>
              <a:off x="0" y="0"/>
              <a:ext cx="720080" cy="2650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图片 4" descr="图片23.png"/>
            <p:cNvPicPr>
              <a:picLocks noChangeAspect="1" noChangeArrowheads="1"/>
            </p:cNvPicPr>
            <p:nvPr/>
          </p:nvPicPr>
          <p:blipFill>
            <a:blip r:embed="rId15">
              <a:lum bright="20000" contrast="40000"/>
              <a:extLst>
                <a:ext uri="{28A0092B-C50C-407E-A947-70E740481C1C}">
                  <a14:useLocalDpi xmlns:a14="http://schemas.microsoft.com/office/drawing/2010/main" val="0"/>
                </a:ext>
              </a:extLst>
            </a:blip>
            <a:srcRect/>
            <a:stretch>
              <a:fillRect/>
            </a:stretch>
          </p:blipFill>
          <p:spPr bwMode="auto">
            <a:xfrm>
              <a:off x="128586" y="144016"/>
              <a:ext cx="447478"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TextBox 5"/>
            <p:cNvSpPr txBox="1">
              <a:spLocks noChangeArrowheads="1"/>
            </p:cNvSpPr>
            <p:nvPr/>
          </p:nvSpPr>
          <p:spPr bwMode="auto">
            <a:xfrm>
              <a:off x="72008" y="171400"/>
              <a:ext cx="553998" cy="256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a:solidFill>
                    <a:srgbClr val="C00000"/>
                  </a:solidFill>
                  <a:latin typeface="华文隶书" pitchFamily="2" charset="-122"/>
                  <a:ea typeface="华文隶书" pitchFamily="2" charset="-122"/>
                </a:rPr>
                <a:t>中国风中国风呀</a:t>
              </a:r>
            </a:p>
          </p:txBody>
        </p:sp>
      </p:gr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400"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600"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800"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6146" name="图片 1" descr="01封面.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90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400"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600"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800"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2.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40.xml"/><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1.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eg"/></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51.xml"/><Relationship Id="rId5" Type="http://schemas.openxmlformats.org/officeDocument/2006/relationships/image" Target="../media/image18.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3.png"/><Relationship Id="rId1" Type="http://schemas.openxmlformats.org/officeDocument/2006/relationships/slideLayout" Target="../slideLayouts/slideLayout51.xml"/><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Layout" Target="../slideLayouts/slideLayout51.xml"/><Relationship Id="rId5" Type="http://schemas.openxmlformats.org/officeDocument/2006/relationships/image" Target="../media/image21.png"/><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组合 4"/>
          <p:cNvGrpSpPr>
            <a:grpSpLocks/>
          </p:cNvGrpSpPr>
          <p:nvPr/>
        </p:nvGrpSpPr>
        <p:grpSpPr bwMode="auto">
          <a:xfrm>
            <a:off x="8408988" y="333375"/>
            <a:ext cx="720725" cy="2506663"/>
            <a:chOff x="0" y="0"/>
            <a:chExt cx="720080" cy="2506945"/>
          </a:xfrm>
        </p:grpSpPr>
        <p:pic>
          <p:nvPicPr>
            <p:cNvPr id="8195" name="图片 5" descr="图片22.png"/>
            <p:cNvPicPr>
              <a:picLocks noChangeAspect="1" noChangeArrowheads="1"/>
            </p:cNvPicPr>
            <p:nvPr/>
          </p:nvPicPr>
          <p:blipFill>
            <a:blip r:embed="rId2">
              <a:lum bright="10000" contrast="40000"/>
              <a:extLst>
                <a:ext uri="{28A0092B-C50C-407E-A947-70E740481C1C}">
                  <a14:useLocalDpi xmlns:a14="http://schemas.microsoft.com/office/drawing/2010/main" val="0"/>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图片 6" descr="图片23.png"/>
            <p:cNvPicPr>
              <a:picLocks noChangeAspect="1" noChangeArrowheads="1"/>
            </p:cNvPicPr>
            <p:nvPr/>
          </p:nvPicPr>
          <p:blipFill>
            <a:blip r:embed="rId3">
              <a:lum bright="20000" contrast="40000"/>
              <a:extLst>
                <a:ext uri="{28A0092B-C50C-407E-A947-70E740481C1C}">
                  <a14:useLocalDpi xmlns:a14="http://schemas.microsoft.com/office/drawing/2010/main" val="0"/>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Box 7"/>
            <p:cNvSpPr txBox="1">
              <a:spLocks noChangeArrowheads="1"/>
            </p:cNvSpPr>
            <p:nvPr/>
          </p:nvSpPr>
          <p:spPr bwMode="auto">
            <a:xfrm>
              <a:off x="94074" y="306030"/>
              <a:ext cx="553998" cy="2044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a:latin typeface="华文隶书" pitchFamily="2" charset="-122"/>
                  <a:ea typeface="华文隶书" pitchFamily="2" charset="-122"/>
                </a:rPr>
                <a:t>中国风中国风</a:t>
              </a:r>
            </a:p>
          </p:txBody>
        </p:sp>
      </p:grpSp>
      <p:sp>
        <p:nvSpPr>
          <p:cNvPr id="8198" name="TextBox 8"/>
          <p:cNvSpPr txBox="1">
            <a:spLocks noChangeArrowheads="1"/>
          </p:cNvSpPr>
          <p:nvPr/>
        </p:nvSpPr>
        <p:spPr bwMode="auto">
          <a:xfrm>
            <a:off x="7761288" y="260350"/>
            <a:ext cx="677862" cy="576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200">
                <a:latin typeface="汉仪神工体简" pitchFamily="1" charset="-122"/>
                <a:ea typeface="汉仪神工体简" pitchFamily="1" charset="-122"/>
              </a:rPr>
              <a:t>文本文本 </a:t>
            </a:r>
            <a:endParaRPr lang="zh-CN" altLang="en-US" sz="4800">
              <a:solidFill>
                <a:srgbClr val="CC0000"/>
              </a:solidFill>
              <a:latin typeface="汉仪神工体简" pitchFamily="1" charset="-122"/>
              <a:ea typeface="汉仪神工体简" pitchFamily="1" charset="-122"/>
            </a:endParaRPr>
          </a:p>
        </p:txBody>
      </p:sp>
      <p:sp>
        <p:nvSpPr>
          <p:cNvPr id="8199" name="TextBox 9"/>
          <p:cNvSpPr txBox="1">
            <a:spLocks noChangeArrowheads="1"/>
          </p:cNvSpPr>
          <p:nvPr/>
        </p:nvSpPr>
        <p:spPr bwMode="auto">
          <a:xfrm>
            <a:off x="6807200" y="1700213"/>
            <a:ext cx="738188"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600">
                <a:latin typeface="汉仪神工体简" pitchFamily="1" charset="-122"/>
                <a:ea typeface="汉仪神工体简" pitchFamily="1" charset="-122"/>
              </a:rPr>
              <a:t>项目策划方案</a:t>
            </a:r>
          </a:p>
        </p:txBody>
      </p:sp>
      <p:pic>
        <p:nvPicPr>
          <p:cNvPr id="8200" name="图片 10" descr="图片1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3950" y="1628775"/>
            <a:ext cx="142875"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1" name="TextBox 12"/>
          <p:cNvSpPr txBox="1">
            <a:spLocks noChangeArrowheads="1"/>
          </p:cNvSpPr>
          <p:nvPr/>
        </p:nvSpPr>
        <p:spPr bwMode="auto">
          <a:xfrm>
            <a:off x="9201150" y="214313"/>
            <a:ext cx="492125"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2000">
                <a:latin typeface="汉仪神工体简" pitchFamily="1" charset="-122"/>
                <a:ea typeface="汉仪神工体简" pitchFamily="1" charset="-122"/>
              </a:rPr>
              <a:t>【xxxx】</a:t>
            </a:r>
            <a:endParaRPr lang="zh-CN" altLang="en-US" sz="2000">
              <a:latin typeface="汉仪神工体简" pitchFamily="1" charset="-122"/>
              <a:ea typeface="汉仪神工体简" pitchFamily="1" charset="-122"/>
            </a:endParaRPr>
          </a:p>
        </p:txBody>
      </p:sp>
      <p:sp>
        <p:nvSpPr>
          <p:cNvPr id="8202" name="TextBox 2"/>
          <p:cNvSpPr txBox="1">
            <a:spLocks noChangeArrowheads="1"/>
          </p:cNvSpPr>
          <p:nvPr/>
        </p:nvSpPr>
        <p:spPr bwMode="auto">
          <a:xfrm>
            <a:off x="7366000" y="1803400"/>
            <a:ext cx="682625" cy="2862263"/>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ts val="2300"/>
              </a:lnSpc>
            </a:pPr>
            <a:r>
              <a:rPr lang="zh-CN" altLang="en-US" sz="7200">
                <a:solidFill>
                  <a:srgbClr val="CC0000"/>
                </a:solidFill>
                <a:latin typeface="叶根友行书繁" pitchFamily="2" charset="-122"/>
                <a:ea typeface="叶根友行书繁" pitchFamily="2" charset="-122"/>
              </a:rPr>
              <a:t>中国风</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2"/>
          <p:cNvSpPr txBox="1">
            <a:spLocks noChangeArrowheads="1"/>
          </p:cNvSpPr>
          <p:nvPr/>
        </p:nvSpPr>
        <p:spPr bwMode="auto">
          <a:xfrm>
            <a:off x="7400925" y="3933825"/>
            <a:ext cx="2262188" cy="922338"/>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5400">
                <a:solidFill>
                  <a:srgbClr val="CC0000"/>
                </a:solidFill>
                <a:latin typeface="汉仪神工体简" pitchFamily="1" charset="-122"/>
                <a:ea typeface="汉仪神工体简" pitchFamily="1" charset="-122"/>
              </a:rPr>
              <a:t>谢谢！</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2"/>
          <p:cNvSpPr txBox="1">
            <a:spLocks noChangeArrowheads="1"/>
          </p:cNvSpPr>
          <p:nvPr/>
        </p:nvSpPr>
        <p:spPr bwMode="auto">
          <a:xfrm>
            <a:off x="3176588" y="333375"/>
            <a:ext cx="1200150"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6600">
                <a:latin typeface="汉仪神工体简" pitchFamily="1" charset="-122"/>
                <a:ea typeface="汉仪神工体简" pitchFamily="1" charset="-122"/>
              </a:rPr>
              <a:t>目录</a:t>
            </a:r>
          </a:p>
        </p:txBody>
      </p:sp>
      <p:pic>
        <p:nvPicPr>
          <p:cNvPr id="9219" name="图片 16" descr="2222222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00" y="2111375"/>
            <a:ext cx="433388"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图片 25" descr="2222222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00" y="2759075"/>
            <a:ext cx="433388"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图片 26" descr="2222222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00" y="3478213"/>
            <a:ext cx="433388"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图片 27" descr="2222222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00" y="4198938"/>
            <a:ext cx="433388"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图片 28" descr="2222222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00" y="4919663"/>
            <a:ext cx="433388"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图片 30" descr="图片1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5300" y="549275"/>
            <a:ext cx="142875"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图片 31" descr="未标题111-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2500" y="2111375"/>
            <a:ext cx="4206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图片 24" descr="666666.png"/>
          <p:cNvPicPr>
            <a:picLocks noChangeAspect="1" noChangeArrowheads="1"/>
          </p:cNvPicPr>
          <p:nvPr/>
        </p:nvPicPr>
        <p:blipFill>
          <a:blip r:embed="rId5">
            <a:extLst>
              <a:ext uri="{28A0092B-C50C-407E-A947-70E740481C1C}">
                <a14:useLocalDpi xmlns:a14="http://schemas.microsoft.com/office/drawing/2010/main" val="0"/>
              </a:ext>
            </a:extLst>
          </a:blip>
          <a:srcRect l="43697" t="33200" b="10951"/>
          <a:stretch>
            <a:fillRect/>
          </a:stretch>
        </p:blipFill>
        <p:spPr bwMode="auto">
          <a:xfrm>
            <a:off x="6629400" y="1844675"/>
            <a:ext cx="2571750" cy="367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9225"/>
                                        </p:tgtEl>
                                        <p:attrNameLst>
                                          <p:attrName>style.visibility</p:attrName>
                                        </p:attrNameLst>
                                      </p:cBhvr>
                                      <p:to>
                                        <p:strVal val="visible"/>
                                      </p:to>
                                    </p:set>
                                    <p:animEffect transition="in" filter="fade">
                                      <p:cBhvr>
                                        <p:cTn id="7" dur="500"/>
                                        <p:tgtEl>
                                          <p:spTgt spid="9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3" descr="图片2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950" y="4191000"/>
            <a:ext cx="6480175" cy="269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12" descr="图片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950" y="1844675"/>
            <a:ext cx="7777163"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Box 11"/>
          <p:cNvSpPr txBox="1">
            <a:spLocks noChangeArrowheads="1"/>
          </p:cNvSpPr>
          <p:nvPr/>
        </p:nvSpPr>
        <p:spPr bwMode="auto">
          <a:xfrm>
            <a:off x="631825" y="1890713"/>
            <a:ext cx="7345363"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2400">
              <a:latin typeface="汉仪神工体简" pitchFamily="1" charset="-122"/>
              <a:ea typeface="汉仪神工体简" pitchFamily="1" charset="-122"/>
            </a:endParaRPr>
          </a:p>
          <a:p>
            <a:pPr eaLnBrk="1" hangingPunct="1"/>
            <a:r>
              <a:rPr lang="zh-CN" altLang="en-US" sz="2400">
                <a:latin typeface="汉仪神工体简" pitchFamily="1" charset="-122"/>
                <a:ea typeface="汉仪神工体简" pitchFamily="1" charset="-122"/>
              </a:rPr>
              <a:t>此次</a:t>
            </a:r>
            <a:r>
              <a:rPr lang="en-US" sz="3600">
                <a:solidFill>
                  <a:srgbClr val="CC0000"/>
                </a:solidFill>
                <a:latin typeface="汉仪神工体简" pitchFamily="1" charset="-122"/>
                <a:ea typeface="汉仪神工体简" pitchFamily="1" charset="-122"/>
              </a:rPr>
              <a:t>《</a:t>
            </a:r>
            <a:r>
              <a:rPr lang="zh-CN" altLang="en-US" sz="3600">
                <a:solidFill>
                  <a:srgbClr val="CC0000"/>
                </a:solidFill>
                <a:latin typeface="汉仪神工体简" pitchFamily="1" charset="-122"/>
                <a:ea typeface="汉仪神工体简" pitchFamily="1" charset="-122"/>
              </a:rPr>
              <a:t>文本文本文本</a:t>
            </a:r>
            <a:r>
              <a:rPr lang="en-US" sz="3600">
                <a:solidFill>
                  <a:srgbClr val="CC0000"/>
                </a:solidFill>
                <a:latin typeface="汉仪神工体简" pitchFamily="1" charset="-122"/>
                <a:ea typeface="汉仪神工体简" pitchFamily="1" charset="-122"/>
              </a:rPr>
              <a:t>》</a:t>
            </a:r>
            <a:r>
              <a:rPr lang="zh-CN" altLang="en-US" sz="2400">
                <a:latin typeface="汉仪神工体简" pitchFamily="1" charset="-122"/>
                <a:ea typeface="汉仪神工体简" pitchFamily="1" charset="-122"/>
              </a:rPr>
              <a:t>文本文本文本文本文本文本文本文本文本文本文本文本文本文本文本文本文本文本文本文本文本文本文本文本文本文本文本</a:t>
            </a:r>
          </a:p>
        </p:txBody>
      </p:sp>
      <p:pic>
        <p:nvPicPr>
          <p:cNvPr id="10245" name="图片 7" descr="1n-196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450" y="4365625"/>
            <a:ext cx="3121025"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图片 8" descr="1n-1437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00475" y="4365625"/>
            <a:ext cx="295275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TextBox 14"/>
          <p:cNvSpPr txBox="1">
            <a:spLocks noChangeArrowheads="1"/>
          </p:cNvSpPr>
          <p:nvPr/>
        </p:nvSpPr>
        <p:spPr bwMode="auto">
          <a:xfrm>
            <a:off x="344488" y="260350"/>
            <a:ext cx="3878262" cy="1200150"/>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200">
                <a:latin typeface="汉仪神工体简" pitchFamily="1" charset="-122"/>
                <a:ea typeface="汉仪神工体简" pitchFamily="1" charset="-122"/>
              </a:rPr>
              <a:t>项目目标</a:t>
            </a:r>
          </a:p>
        </p:txBody>
      </p:sp>
      <p:pic>
        <p:nvPicPr>
          <p:cNvPr id="10248" name="图片 15" descr="图片19.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2188" y="1341438"/>
            <a:ext cx="3479800" cy="215900"/>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3" descr="图片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0113" y="2133600"/>
            <a:ext cx="5329237"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4" descr="9698911_233635104000_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950" y="2133600"/>
            <a:ext cx="2755900"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图片 5" descr="照片框.png"/>
          <p:cNvPicPr>
            <a:picLocks noChangeAspect="1" noChangeArrowheads="1"/>
          </p:cNvPicPr>
          <p:nvPr/>
        </p:nvPicPr>
        <p:blipFill>
          <a:blip r:embed="rId4">
            <a:extLst>
              <a:ext uri="{28A0092B-C50C-407E-A947-70E740481C1C}">
                <a14:useLocalDpi xmlns:a14="http://schemas.microsoft.com/office/drawing/2010/main" val="0"/>
              </a:ext>
            </a:extLst>
          </a:blip>
          <a:srcRect l="6897" t="5263" r="5173" b="3947"/>
          <a:stretch>
            <a:fillRect/>
          </a:stretch>
        </p:blipFill>
        <p:spPr bwMode="auto">
          <a:xfrm>
            <a:off x="273050" y="1951038"/>
            <a:ext cx="3167063"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TextBox 6"/>
          <p:cNvSpPr txBox="1">
            <a:spLocks noChangeArrowheads="1"/>
          </p:cNvSpPr>
          <p:nvPr/>
        </p:nvSpPr>
        <p:spPr bwMode="auto">
          <a:xfrm>
            <a:off x="344488" y="260350"/>
            <a:ext cx="3878262" cy="1200150"/>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200">
                <a:latin typeface="汉仪神工体简" pitchFamily="1" charset="-122"/>
                <a:ea typeface="汉仪神工体简" pitchFamily="1" charset="-122"/>
              </a:rPr>
              <a:t>项目目标</a:t>
            </a:r>
          </a:p>
        </p:txBody>
      </p:sp>
      <p:pic>
        <p:nvPicPr>
          <p:cNvPr id="11270" name="图片 7" descr="图片1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2188" y="1341438"/>
            <a:ext cx="3479800" cy="215900"/>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TextBox 9"/>
          <p:cNvSpPr txBox="1">
            <a:spLocks noChangeArrowheads="1"/>
          </p:cNvSpPr>
          <p:nvPr/>
        </p:nvSpPr>
        <p:spPr bwMode="auto">
          <a:xfrm>
            <a:off x="3584575" y="2133600"/>
            <a:ext cx="4897438" cy="212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2400">
              <a:latin typeface="汉仪神工体简" pitchFamily="1" charset="-122"/>
              <a:ea typeface="汉仪神工体简" pitchFamily="1" charset="-122"/>
            </a:endParaRPr>
          </a:p>
          <a:p>
            <a:pPr eaLnBrk="1" hangingPunct="1"/>
            <a:r>
              <a:rPr lang="en-US" sz="3600">
                <a:solidFill>
                  <a:srgbClr val="CC0000"/>
                </a:solidFill>
                <a:latin typeface="汉仪神工体简" pitchFamily="1" charset="-122"/>
                <a:ea typeface="汉仪神工体简" pitchFamily="1" charset="-122"/>
              </a:rPr>
              <a:t>《</a:t>
            </a:r>
            <a:r>
              <a:rPr lang="zh-CN" altLang="en-US" sz="3600">
                <a:solidFill>
                  <a:srgbClr val="CC0000"/>
                </a:solidFill>
                <a:latin typeface="汉仪神工体简" pitchFamily="1" charset="-122"/>
                <a:ea typeface="汉仪神工体简" pitchFamily="1" charset="-122"/>
              </a:rPr>
              <a:t>文本文本文本</a:t>
            </a:r>
            <a:r>
              <a:rPr lang="en-US" sz="3600">
                <a:solidFill>
                  <a:srgbClr val="CC0000"/>
                </a:solidFill>
                <a:latin typeface="汉仪神工体简" pitchFamily="1" charset="-122"/>
                <a:ea typeface="汉仪神工体简" pitchFamily="1" charset="-122"/>
              </a:rPr>
              <a:t>》</a:t>
            </a:r>
            <a:r>
              <a:rPr lang="zh-CN" altLang="en-US" sz="2400">
                <a:latin typeface="汉仪神工体简" pitchFamily="1" charset="-122"/>
                <a:ea typeface="汉仪神工体简" pitchFamily="1" charset="-122"/>
              </a:rPr>
              <a:t>文本文本文本文本文本文本文本文本文本文本文本文本文本文本文本文本文本文本文本文本</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1"/>
          <p:cNvSpPr txBox="1">
            <a:spLocks noChangeArrowheads="1"/>
          </p:cNvSpPr>
          <p:nvPr/>
        </p:nvSpPr>
        <p:spPr bwMode="auto">
          <a:xfrm>
            <a:off x="344488" y="260350"/>
            <a:ext cx="6442075" cy="1200150"/>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200">
                <a:latin typeface="汉仪神工体简" pitchFamily="1" charset="-122"/>
                <a:ea typeface="汉仪神工体简" pitchFamily="1" charset="-122"/>
              </a:rPr>
              <a:t>设计思路</a:t>
            </a:r>
            <a:r>
              <a:rPr lang="en-US" sz="4000">
                <a:solidFill>
                  <a:srgbClr val="CC0000"/>
                </a:solidFill>
                <a:latin typeface="汉仪神工体简" pitchFamily="1" charset="-122"/>
                <a:ea typeface="汉仪神工体简" pitchFamily="1" charset="-122"/>
              </a:rPr>
              <a:t>—</a:t>
            </a:r>
            <a:r>
              <a:rPr lang="zh-CN" altLang="en-US" sz="4000">
                <a:solidFill>
                  <a:srgbClr val="CC0000"/>
                </a:solidFill>
                <a:latin typeface="汉仪神工体简" pitchFamily="1" charset="-122"/>
                <a:ea typeface="汉仪神工体简" pitchFamily="1" charset="-122"/>
              </a:rPr>
              <a:t>节目架构</a:t>
            </a:r>
          </a:p>
        </p:txBody>
      </p:sp>
      <p:pic>
        <p:nvPicPr>
          <p:cNvPr id="12291" name="图片 8" descr="0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9538" y="2205038"/>
            <a:ext cx="6303962" cy="4953000"/>
          </a:xfrm>
          <a:prstGeom prst="rect">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TextBox 12"/>
          <p:cNvSpPr txBox="1">
            <a:spLocks noChangeArrowheads="1"/>
          </p:cNvSpPr>
          <p:nvPr/>
        </p:nvSpPr>
        <p:spPr bwMode="auto">
          <a:xfrm>
            <a:off x="6465888" y="3789363"/>
            <a:ext cx="1414462" cy="461962"/>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a:solidFill>
                  <a:srgbClr val="0D0D0D"/>
                </a:solidFill>
                <a:latin typeface="汉仪神工体简" pitchFamily="1" charset="-122"/>
                <a:ea typeface="汉仪神工体简" pitchFamily="1" charset="-122"/>
              </a:rPr>
              <a:t>文本文本</a:t>
            </a:r>
          </a:p>
        </p:txBody>
      </p:sp>
      <p:sp>
        <p:nvSpPr>
          <p:cNvPr id="12293" name="TextBox 16"/>
          <p:cNvSpPr txBox="1">
            <a:spLocks noChangeArrowheads="1"/>
          </p:cNvSpPr>
          <p:nvPr/>
        </p:nvSpPr>
        <p:spPr bwMode="auto">
          <a:xfrm>
            <a:off x="-590550" y="2060575"/>
            <a:ext cx="5830888" cy="831850"/>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2400">
                <a:solidFill>
                  <a:srgbClr val="CC0000"/>
                </a:solidFill>
                <a:latin typeface="汉仪神工体简" pitchFamily="1" charset="-122"/>
                <a:ea typeface="汉仪神工体简" pitchFamily="1" charset="-122"/>
              </a:rPr>
              <a:t>《文本文本文本文本文本》</a:t>
            </a:r>
            <a:endParaRPr lang="en-US" sz="2400">
              <a:solidFill>
                <a:srgbClr val="CC0000"/>
              </a:solidFill>
              <a:latin typeface="汉仪神工体简" pitchFamily="1" charset="-122"/>
              <a:ea typeface="汉仪神工体简" pitchFamily="1" charset="-122"/>
            </a:endParaRPr>
          </a:p>
          <a:p>
            <a:pPr algn="r" eaLnBrk="1" hangingPunct="1"/>
            <a:r>
              <a:rPr lang="zh-CN" altLang="en-US" sz="2400">
                <a:solidFill>
                  <a:srgbClr val="0D0D0D"/>
                </a:solidFill>
                <a:latin typeface="汉仪神工体简" pitchFamily="1" charset="-122"/>
                <a:ea typeface="汉仪神工体简" pitchFamily="1" charset="-122"/>
              </a:rPr>
              <a:t>  系列节目组成：</a:t>
            </a:r>
            <a:endParaRPr lang="en-US" sz="2400">
              <a:solidFill>
                <a:srgbClr val="0D0D0D"/>
              </a:solidFill>
              <a:latin typeface="汉仪神工体简" pitchFamily="1" charset="-122"/>
              <a:ea typeface="汉仪神工体简" pitchFamily="1" charset="-122"/>
            </a:endParaRPr>
          </a:p>
        </p:txBody>
      </p:sp>
      <p:sp>
        <p:nvSpPr>
          <p:cNvPr id="12294" name="TextBox 13"/>
          <p:cNvSpPr txBox="1">
            <a:spLocks noChangeArrowheads="1"/>
          </p:cNvSpPr>
          <p:nvPr/>
        </p:nvSpPr>
        <p:spPr bwMode="auto">
          <a:xfrm>
            <a:off x="5092700" y="4941888"/>
            <a:ext cx="1416050" cy="460375"/>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a:solidFill>
                  <a:srgbClr val="0D0D0D"/>
                </a:solidFill>
                <a:latin typeface="汉仪神工体简" pitchFamily="1" charset="-122"/>
                <a:ea typeface="汉仪神工体简" pitchFamily="1" charset="-122"/>
              </a:rPr>
              <a:t>文本文本</a:t>
            </a:r>
          </a:p>
        </p:txBody>
      </p:sp>
      <p:sp>
        <p:nvSpPr>
          <p:cNvPr id="12295" name="TextBox 14"/>
          <p:cNvSpPr txBox="1">
            <a:spLocks noChangeArrowheads="1"/>
          </p:cNvSpPr>
          <p:nvPr/>
        </p:nvSpPr>
        <p:spPr bwMode="auto">
          <a:xfrm>
            <a:off x="5222875" y="2892425"/>
            <a:ext cx="1416050" cy="460375"/>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a:solidFill>
                  <a:srgbClr val="0D0D0D"/>
                </a:solidFill>
                <a:latin typeface="汉仪神工体简" pitchFamily="1" charset="-122"/>
                <a:ea typeface="汉仪神工体简" pitchFamily="1" charset="-122"/>
              </a:rPr>
              <a:t>文本文本</a:t>
            </a:r>
          </a:p>
        </p:txBody>
      </p:sp>
      <p:sp>
        <p:nvSpPr>
          <p:cNvPr id="12296" name="TextBox 15"/>
          <p:cNvSpPr txBox="1">
            <a:spLocks noChangeArrowheads="1"/>
          </p:cNvSpPr>
          <p:nvPr/>
        </p:nvSpPr>
        <p:spPr bwMode="auto">
          <a:xfrm>
            <a:off x="3676650" y="3775075"/>
            <a:ext cx="1416050" cy="460375"/>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a:solidFill>
                  <a:srgbClr val="0D0D0D"/>
                </a:solidFill>
                <a:latin typeface="汉仪神工体简" pitchFamily="1" charset="-122"/>
                <a:ea typeface="汉仪神工体简" pitchFamily="1" charset="-122"/>
              </a:rPr>
              <a:t>文本文本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animEffect transition="in" filter="slide(fromLeft)">
                                      <p:cBhvr>
                                        <p:cTn id="7" dur="500"/>
                                        <p:tgtEl>
                                          <p:spTgt spid="122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slide(fromBottom)">
                                      <p:cBhvr>
                                        <p:cTn id="12" dur="500"/>
                                        <p:tgtEl>
                                          <p:spTgt spid="122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2292"/>
                                        </p:tgtEl>
                                        <p:attrNameLst>
                                          <p:attrName>style.visibility</p:attrName>
                                        </p:attrNameLst>
                                      </p:cBhvr>
                                      <p:to>
                                        <p:strVal val="visible"/>
                                      </p:to>
                                    </p:set>
                                    <p:animEffect transition="in" filter="slide(fromBottom)">
                                      <p:cBhvr>
                                        <p:cTn id="17" dur="500"/>
                                        <p:tgtEl>
                                          <p:spTgt spid="122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2294"/>
                                        </p:tgtEl>
                                        <p:attrNameLst>
                                          <p:attrName>style.visibility</p:attrName>
                                        </p:attrNameLst>
                                      </p:cBhvr>
                                      <p:to>
                                        <p:strVal val="visible"/>
                                      </p:to>
                                    </p:set>
                                    <p:animEffect transition="in" filter="slide(fromBottom)">
                                      <p:cBhvr>
                                        <p:cTn id="22" dur="500"/>
                                        <p:tgtEl>
                                          <p:spTgt spid="1229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2295"/>
                                        </p:tgtEl>
                                        <p:attrNameLst>
                                          <p:attrName>style.visibility</p:attrName>
                                        </p:attrNameLst>
                                      </p:cBhvr>
                                      <p:to>
                                        <p:strVal val="visible"/>
                                      </p:to>
                                    </p:set>
                                    <p:animEffect transition="in" filter="slide(fromBottom)">
                                      <p:cBhvr>
                                        <p:cTn id="27" dur="500"/>
                                        <p:tgtEl>
                                          <p:spTgt spid="1229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2296"/>
                                        </p:tgtEl>
                                        <p:attrNameLst>
                                          <p:attrName>style.visibility</p:attrName>
                                        </p:attrNameLst>
                                      </p:cBhvr>
                                      <p:to>
                                        <p:strVal val="visible"/>
                                      </p:to>
                                    </p:set>
                                    <p:animEffect transition="in" filter="slide(fromBottom)">
                                      <p:cBhvr>
                                        <p:cTn id="32" dur="500"/>
                                        <p:tgtEl>
                                          <p:spTgt spid="12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autoUpdateAnimBg="0"/>
      <p:bldP spid="12293" grpId="0" autoUpdateAnimBg="0"/>
      <p:bldP spid="12294" grpId="0" autoUpdateAnimBg="0"/>
      <p:bldP spid="12295" grpId="0" autoUpdateAnimBg="0"/>
      <p:bldP spid="1229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9"/>
          <p:cNvSpPr txBox="1">
            <a:spLocks noChangeArrowheads="1"/>
          </p:cNvSpPr>
          <p:nvPr/>
        </p:nvSpPr>
        <p:spPr bwMode="auto">
          <a:xfrm>
            <a:off x="344488" y="260350"/>
            <a:ext cx="6442075" cy="1200150"/>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200">
                <a:latin typeface="汉仪神工体简" pitchFamily="1" charset="-122"/>
                <a:ea typeface="汉仪神工体简" pitchFamily="1" charset="-122"/>
              </a:rPr>
              <a:t>设计思路</a:t>
            </a:r>
            <a:r>
              <a:rPr lang="en-US" sz="4000">
                <a:solidFill>
                  <a:srgbClr val="CC0000"/>
                </a:solidFill>
                <a:latin typeface="汉仪神工体简" pitchFamily="1" charset="-122"/>
                <a:ea typeface="汉仪神工体简" pitchFamily="1" charset="-122"/>
              </a:rPr>
              <a:t>—</a:t>
            </a:r>
            <a:r>
              <a:rPr lang="zh-CN" altLang="en-US" sz="4000">
                <a:solidFill>
                  <a:srgbClr val="CC0000"/>
                </a:solidFill>
                <a:latin typeface="汉仪神工体简" pitchFamily="1" charset="-122"/>
                <a:ea typeface="汉仪神工体简" pitchFamily="1" charset="-122"/>
              </a:rPr>
              <a:t>文本文本</a:t>
            </a:r>
          </a:p>
        </p:txBody>
      </p:sp>
      <p:pic>
        <p:nvPicPr>
          <p:cNvPr id="14339" name="图片 11" descr="图片1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563" y="3949700"/>
            <a:ext cx="868045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4340" name="组合 20"/>
          <p:cNvGrpSpPr>
            <a:grpSpLocks/>
          </p:cNvGrpSpPr>
          <p:nvPr/>
        </p:nvGrpSpPr>
        <p:grpSpPr bwMode="auto">
          <a:xfrm>
            <a:off x="560388" y="2060575"/>
            <a:ext cx="3600450" cy="1682750"/>
            <a:chOff x="0" y="0"/>
            <a:chExt cx="3600400" cy="1683187"/>
          </a:xfrm>
        </p:grpSpPr>
        <p:pic>
          <p:nvPicPr>
            <p:cNvPr id="14341" name="图片 6" descr="图片21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312368" cy="16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Box 12"/>
            <p:cNvSpPr txBox="1">
              <a:spLocks noChangeArrowheads="1"/>
            </p:cNvSpPr>
            <p:nvPr/>
          </p:nvSpPr>
          <p:spPr bwMode="auto">
            <a:xfrm>
              <a:off x="144460" y="311231"/>
              <a:ext cx="3455940" cy="1200462"/>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2000">
                  <a:solidFill>
                    <a:srgbClr val="CC0000"/>
                  </a:solidFill>
                  <a:latin typeface="汉仪神工体简" pitchFamily="1" charset="-122"/>
                  <a:ea typeface="汉仪神工体简" pitchFamily="1" charset="-122"/>
                </a:rPr>
                <a:t>《XXXXXXXX》</a:t>
              </a:r>
              <a:r>
                <a:rPr lang="zh-CN" altLang="en-US" sz="2000">
                  <a:solidFill>
                    <a:srgbClr val="CC0000"/>
                  </a:solidFill>
                  <a:latin typeface="汉仪神工体简" pitchFamily="1" charset="-122"/>
                  <a:ea typeface="汉仪神工体简" pitchFamily="1" charset="-122"/>
                </a:rPr>
                <a:t> </a:t>
              </a:r>
              <a:endParaRPr lang="en-US" sz="2000">
                <a:solidFill>
                  <a:srgbClr val="CC0000"/>
                </a:solidFill>
                <a:latin typeface="汉仪神工体简" pitchFamily="1" charset="-122"/>
                <a:ea typeface="汉仪神工体简" pitchFamily="1" charset="-122"/>
              </a:endParaRPr>
            </a:p>
            <a:p>
              <a:pPr eaLnBrk="1" hangingPunct="1"/>
              <a:endParaRPr lang="en-US" sz="800">
                <a:latin typeface="微软雅黑" pitchFamily="34" charset="-122"/>
                <a:ea typeface="微软雅黑" pitchFamily="34" charset="-122"/>
              </a:endParaRPr>
            </a:p>
            <a:p>
              <a:pPr eaLnBrk="1" hangingPunct="1"/>
              <a:r>
                <a:rPr lang="en-US" sz="1100">
                  <a:latin typeface="微软雅黑" pitchFamily="34" charset="-122"/>
                  <a:ea typeface="微软雅黑" pitchFamily="34" charset="-122"/>
                </a:rPr>
                <a:t>XXXXXXXX</a:t>
              </a:r>
            </a:p>
            <a:p>
              <a:pPr eaLnBrk="1" hangingPunct="1"/>
              <a:r>
                <a:rPr lang="en-US" sz="1100">
                  <a:latin typeface="微软雅黑" pitchFamily="34" charset="-122"/>
                  <a:ea typeface="微软雅黑" pitchFamily="34" charset="-122"/>
                </a:rPr>
                <a:t>XXXXXXXXXXXXXXXX</a:t>
              </a:r>
              <a:endParaRPr lang="zh-CN" altLang="en-US" sz="1100">
                <a:latin typeface="微软雅黑" pitchFamily="34" charset="-122"/>
                <a:ea typeface="微软雅黑" pitchFamily="34" charset="-122"/>
              </a:endParaRPr>
            </a:p>
            <a:p>
              <a:pPr eaLnBrk="1" hangingPunct="1"/>
              <a:endParaRPr lang="zh-CN" altLang="en-US" sz="1100">
                <a:latin typeface="微软雅黑" pitchFamily="34" charset="-122"/>
                <a:ea typeface="微软雅黑" pitchFamily="34" charset="-122"/>
              </a:endParaRPr>
            </a:p>
            <a:p>
              <a:pPr eaLnBrk="1" hangingPunct="1"/>
              <a:endParaRPr lang="zh-CN" altLang="en-US" sz="1100">
                <a:latin typeface="微软雅黑" pitchFamily="34" charset="-122"/>
                <a:ea typeface="微软雅黑" pitchFamily="34" charset="-122"/>
              </a:endParaRPr>
            </a:p>
          </p:txBody>
        </p:sp>
      </p:grpSp>
      <p:pic>
        <p:nvPicPr>
          <p:cNvPr id="14343" name="图片 14" descr="图片21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7375" y="4665663"/>
            <a:ext cx="4103688" cy="14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图片 16" descr="图片21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2638" y="1989138"/>
            <a:ext cx="3097212"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图片 18" descr="图片21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4581525"/>
            <a:ext cx="2592388"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6" name="椭圆 24"/>
          <p:cNvSpPr>
            <a:spLocks noChangeArrowheads="1"/>
          </p:cNvSpPr>
          <p:nvPr/>
        </p:nvSpPr>
        <p:spPr bwMode="auto">
          <a:xfrm>
            <a:off x="488950" y="4076700"/>
            <a:ext cx="141288" cy="141288"/>
          </a:xfrm>
          <a:prstGeom prst="ellipse">
            <a:avLst/>
          </a:prstGeom>
          <a:solidFill>
            <a:srgbClr val="CC0000"/>
          </a:solidFill>
          <a:ln w="38100" cmpd="sng">
            <a:solidFill>
              <a:srgbClr val="FFFFFF"/>
            </a:solidFill>
            <a:round/>
            <a:headEnd/>
            <a:tailEnd/>
          </a:ln>
          <a:effectLst>
            <a:outerShdw dist="20000" dir="5400000" algn="ctr" rotWithShape="0">
              <a:srgbClr val="000000">
                <a:alpha val="37000"/>
              </a:srgbClr>
            </a:outerShdw>
          </a:effectLst>
        </p:spPr>
        <p:txBody>
          <a:bodyPr/>
          <a:lstStyle/>
          <a:p>
            <a:endParaRPr lang="zh-CN" altLang="en-US"/>
          </a:p>
        </p:txBody>
      </p:sp>
      <p:sp>
        <p:nvSpPr>
          <p:cNvPr id="14347" name="椭圆 25"/>
          <p:cNvSpPr>
            <a:spLocks noChangeArrowheads="1"/>
          </p:cNvSpPr>
          <p:nvPr/>
        </p:nvSpPr>
        <p:spPr bwMode="auto">
          <a:xfrm>
            <a:off x="4016375" y="4076700"/>
            <a:ext cx="141288" cy="141288"/>
          </a:xfrm>
          <a:prstGeom prst="ellipse">
            <a:avLst/>
          </a:prstGeom>
          <a:solidFill>
            <a:srgbClr val="CC0000"/>
          </a:solidFill>
          <a:ln w="38100" cmpd="sng">
            <a:solidFill>
              <a:srgbClr val="FFFFFF"/>
            </a:solidFill>
            <a:round/>
            <a:headEnd/>
            <a:tailEnd/>
          </a:ln>
          <a:effectLst>
            <a:outerShdw dist="20000" dir="5400000" algn="ctr" rotWithShape="0">
              <a:srgbClr val="000000">
                <a:alpha val="37000"/>
              </a:srgbClr>
            </a:outerShdw>
          </a:effectLst>
        </p:spPr>
        <p:txBody>
          <a:bodyPr/>
          <a:lstStyle/>
          <a:p>
            <a:endParaRPr lang="zh-CN" altLang="en-US"/>
          </a:p>
        </p:txBody>
      </p:sp>
      <p:sp>
        <p:nvSpPr>
          <p:cNvPr id="14348" name="椭圆 26"/>
          <p:cNvSpPr>
            <a:spLocks noChangeArrowheads="1"/>
          </p:cNvSpPr>
          <p:nvPr/>
        </p:nvSpPr>
        <p:spPr bwMode="auto">
          <a:xfrm>
            <a:off x="6537325" y="4076700"/>
            <a:ext cx="141288" cy="141288"/>
          </a:xfrm>
          <a:prstGeom prst="ellipse">
            <a:avLst/>
          </a:prstGeom>
          <a:solidFill>
            <a:srgbClr val="CC0000"/>
          </a:solidFill>
          <a:ln w="38100" cmpd="sng">
            <a:solidFill>
              <a:srgbClr val="FFFFFF"/>
            </a:solidFill>
            <a:round/>
            <a:headEnd/>
            <a:tailEnd/>
          </a:ln>
          <a:effectLst>
            <a:outerShdw dist="20000" dir="5400000" algn="ctr" rotWithShape="0">
              <a:srgbClr val="000000">
                <a:alpha val="37000"/>
              </a:srgbClr>
            </a:outerShdw>
          </a:effectLst>
        </p:spPr>
        <p:txBody>
          <a:bodyPr/>
          <a:lstStyle/>
          <a:p>
            <a:endParaRPr lang="zh-CN" altLang="en-US"/>
          </a:p>
        </p:txBody>
      </p:sp>
      <p:sp>
        <p:nvSpPr>
          <p:cNvPr id="14349" name="椭圆 27"/>
          <p:cNvSpPr>
            <a:spLocks noChangeArrowheads="1"/>
          </p:cNvSpPr>
          <p:nvPr/>
        </p:nvSpPr>
        <p:spPr bwMode="auto">
          <a:xfrm>
            <a:off x="4448175" y="4076700"/>
            <a:ext cx="141288" cy="141288"/>
          </a:xfrm>
          <a:prstGeom prst="ellipse">
            <a:avLst/>
          </a:prstGeom>
          <a:solidFill>
            <a:srgbClr val="CC0000"/>
          </a:solidFill>
          <a:ln w="38100" cmpd="sng">
            <a:solidFill>
              <a:srgbClr val="FFFFFF"/>
            </a:solidFill>
            <a:round/>
            <a:headEnd/>
            <a:tailEnd/>
          </a:ln>
          <a:effectLst>
            <a:outerShdw dist="20000" dir="5400000" algn="ctr" rotWithShape="0">
              <a:srgbClr val="000000">
                <a:alpha val="37000"/>
              </a:srgbClr>
            </a:outerShdw>
          </a:effectLst>
        </p:spPr>
        <p:txBody>
          <a:bodyPr/>
          <a:lstStyle/>
          <a:p>
            <a:endParaRPr lang="zh-CN" altLang="en-US"/>
          </a:p>
        </p:txBody>
      </p:sp>
      <p:sp>
        <p:nvSpPr>
          <p:cNvPr id="14350" name="TextBox 10"/>
          <p:cNvSpPr txBox="1">
            <a:spLocks noChangeArrowheads="1"/>
          </p:cNvSpPr>
          <p:nvPr/>
        </p:nvSpPr>
        <p:spPr bwMode="auto">
          <a:xfrm>
            <a:off x="200025" y="4292600"/>
            <a:ext cx="93662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1100" b="1">
                <a:solidFill>
                  <a:srgbClr val="CC0000"/>
                </a:solidFill>
                <a:effectLst>
                  <a:outerShdw blurRad="38100" dist="38100" dir="2700000" algn="tl">
                    <a:srgbClr val="C0C0C0"/>
                  </a:outerShdw>
                </a:effectLst>
              </a:rPr>
              <a:t>2012.12.10</a:t>
            </a:r>
            <a:endParaRPr lang="zh-CN" altLang="en-US" sz="1100" b="1">
              <a:solidFill>
                <a:srgbClr val="CC0000"/>
              </a:solidFill>
              <a:effectLst>
                <a:outerShdw blurRad="38100" dist="38100" dir="2700000" algn="tl">
                  <a:srgbClr val="C0C0C0"/>
                </a:outerShdw>
              </a:effectLst>
            </a:endParaRPr>
          </a:p>
        </p:txBody>
      </p:sp>
      <p:sp>
        <p:nvSpPr>
          <p:cNvPr id="14351" name="TextBox 10"/>
          <p:cNvSpPr txBox="1">
            <a:spLocks noChangeArrowheads="1"/>
          </p:cNvSpPr>
          <p:nvPr/>
        </p:nvSpPr>
        <p:spPr bwMode="auto">
          <a:xfrm>
            <a:off x="3297238" y="4221163"/>
            <a:ext cx="9350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1100" b="1">
                <a:solidFill>
                  <a:srgbClr val="CC0000"/>
                </a:solidFill>
                <a:effectLst>
                  <a:outerShdw blurRad="38100" dist="38100" dir="2700000" algn="tl">
                    <a:srgbClr val="C0C0C0"/>
                  </a:outerShdw>
                </a:effectLst>
              </a:rPr>
              <a:t>2013.02.08</a:t>
            </a:r>
            <a:endParaRPr lang="zh-CN" altLang="en-US" sz="1100" b="1">
              <a:solidFill>
                <a:srgbClr val="CC0000"/>
              </a:solidFill>
              <a:effectLst>
                <a:outerShdw blurRad="38100" dist="38100" dir="2700000" algn="tl">
                  <a:srgbClr val="C0C0C0"/>
                </a:outerShdw>
              </a:effectLst>
            </a:endParaRPr>
          </a:p>
        </p:txBody>
      </p:sp>
      <p:sp>
        <p:nvSpPr>
          <p:cNvPr id="14352" name="TextBox 10"/>
          <p:cNvSpPr txBox="1">
            <a:spLocks noChangeArrowheads="1"/>
          </p:cNvSpPr>
          <p:nvPr/>
        </p:nvSpPr>
        <p:spPr bwMode="auto">
          <a:xfrm>
            <a:off x="4232275" y="4221163"/>
            <a:ext cx="9366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1100" b="1">
                <a:solidFill>
                  <a:srgbClr val="CC0000"/>
                </a:solidFill>
                <a:effectLst>
                  <a:outerShdw blurRad="38100" dist="38100" dir="2700000" algn="tl">
                    <a:srgbClr val="C0C0C0"/>
                  </a:outerShdw>
                </a:effectLst>
              </a:rPr>
              <a:t>02.09</a:t>
            </a:r>
            <a:endParaRPr lang="zh-CN" altLang="en-US" sz="1100" b="1">
              <a:solidFill>
                <a:srgbClr val="CC0000"/>
              </a:solidFill>
              <a:effectLst>
                <a:outerShdw blurRad="38100" dist="38100" dir="2700000" algn="tl">
                  <a:srgbClr val="C0C0C0"/>
                </a:outerShdw>
              </a:effectLst>
            </a:endParaRPr>
          </a:p>
        </p:txBody>
      </p:sp>
      <p:sp>
        <p:nvSpPr>
          <p:cNvPr id="14353" name="TextBox 10"/>
          <p:cNvSpPr txBox="1">
            <a:spLocks noChangeArrowheads="1"/>
          </p:cNvSpPr>
          <p:nvPr/>
        </p:nvSpPr>
        <p:spPr bwMode="auto">
          <a:xfrm>
            <a:off x="5024438" y="4221163"/>
            <a:ext cx="9366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1100" b="1">
                <a:solidFill>
                  <a:srgbClr val="CC0000"/>
                </a:solidFill>
                <a:effectLst>
                  <a:outerShdw blurRad="38100" dist="38100" dir="2700000" algn="tl">
                    <a:srgbClr val="C0C0C0"/>
                  </a:outerShdw>
                </a:effectLst>
              </a:rPr>
              <a:t>02.10</a:t>
            </a:r>
            <a:endParaRPr lang="zh-CN" altLang="en-US" sz="1100" b="1">
              <a:solidFill>
                <a:srgbClr val="CC0000"/>
              </a:solidFill>
              <a:effectLst>
                <a:outerShdw blurRad="38100" dist="38100" dir="2700000" algn="tl">
                  <a:srgbClr val="C0C0C0"/>
                </a:outerShdw>
              </a:effectLst>
            </a:endParaRPr>
          </a:p>
        </p:txBody>
      </p:sp>
      <p:sp>
        <p:nvSpPr>
          <p:cNvPr id="14354" name="TextBox 10"/>
          <p:cNvSpPr txBox="1">
            <a:spLocks noChangeArrowheads="1"/>
          </p:cNvSpPr>
          <p:nvPr/>
        </p:nvSpPr>
        <p:spPr bwMode="auto">
          <a:xfrm>
            <a:off x="6537325" y="4221163"/>
            <a:ext cx="9366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1100" b="1">
                <a:solidFill>
                  <a:srgbClr val="CC0000"/>
                </a:solidFill>
                <a:effectLst>
                  <a:outerShdw blurRad="38100" dist="38100" dir="2700000" algn="tl">
                    <a:srgbClr val="C0C0C0"/>
                  </a:outerShdw>
                </a:effectLst>
              </a:rPr>
              <a:t>02.16</a:t>
            </a:r>
            <a:endParaRPr lang="zh-CN" altLang="en-US" sz="1100" b="1">
              <a:solidFill>
                <a:srgbClr val="CC0000"/>
              </a:solidFill>
              <a:effectLst>
                <a:outerShdw blurRad="38100" dist="38100" dir="2700000" algn="tl">
                  <a:srgbClr val="C0C0C0"/>
                </a:outerShdw>
              </a:effectLst>
            </a:endParaRPr>
          </a:p>
        </p:txBody>
      </p:sp>
      <p:sp>
        <p:nvSpPr>
          <p:cNvPr id="14355" name="五角星 36"/>
          <p:cNvSpPr>
            <a:spLocks/>
          </p:cNvSpPr>
          <p:nvPr/>
        </p:nvSpPr>
        <p:spPr bwMode="auto">
          <a:xfrm>
            <a:off x="4808538" y="3933825"/>
            <a:ext cx="360362" cy="358775"/>
          </a:xfrm>
          <a:custGeom>
            <a:avLst/>
            <a:gdLst>
              <a:gd name="T0" fmla="*/ 0 w 360362"/>
              <a:gd name="T1" fmla="*/ 137040 h 358775"/>
              <a:gd name="T2" fmla="*/ 137647 w 360362"/>
              <a:gd name="T3" fmla="*/ 137040 h 358775"/>
              <a:gd name="T4" fmla="*/ 180181 w 360362"/>
              <a:gd name="T5" fmla="*/ 0 h 358775"/>
              <a:gd name="T6" fmla="*/ 222715 w 360362"/>
              <a:gd name="T7" fmla="*/ 137040 h 358775"/>
              <a:gd name="T8" fmla="*/ 360362 w 360362"/>
              <a:gd name="T9" fmla="*/ 137040 h 358775"/>
              <a:gd name="T10" fmla="*/ 249003 w 360362"/>
              <a:gd name="T11" fmla="*/ 221734 h 358775"/>
              <a:gd name="T12" fmla="*/ 291539 w 360362"/>
              <a:gd name="T13" fmla="*/ 358774 h 358775"/>
              <a:gd name="T14" fmla="*/ 180181 w 360362"/>
              <a:gd name="T15" fmla="*/ 274078 h 358775"/>
              <a:gd name="T16" fmla="*/ 68823 w 360362"/>
              <a:gd name="T17" fmla="*/ 358774 h 358775"/>
              <a:gd name="T18" fmla="*/ 111359 w 360362"/>
              <a:gd name="T19" fmla="*/ 221734 h 358775"/>
              <a:gd name="T20" fmla="*/ 0 w 360362"/>
              <a:gd name="T21" fmla="*/ 137040 h 358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362" h="358775">
                <a:moveTo>
                  <a:pt x="0" y="137040"/>
                </a:moveTo>
                <a:lnTo>
                  <a:pt x="137647" y="137040"/>
                </a:lnTo>
                <a:lnTo>
                  <a:pt x="180181" y="0"/>
                </a:lnTo>
                <a:lnTo>
                  <a:pt x="222715" y="137040"/>
                </a:lnTo>
                <a:lnTo>
                  <a:pt x="360362" y="137040"/>
                </a:lnTo>
                <a:lnTo>
                  <a:pt x="249003" y="221734"/>
                </a:lnTo>
                <a:lnTo>
                  <a:pt x="291539" y="358774"/>
                </a:lnTo>
                <a:lnTo>
                  <a:pt x="180181" y="274078"/>
                </a:lnTo>
                <a:lnTo>
                  <a:pt x="68823" y="358774"/>
                </a:lnTo>
                <a:lnTo>
                  <a:pt x="111359" y="221734"/>
                </a:lnTo>
                <a:lnTo>
                  <a:pt x="0" y="137040"/>
                </a:lnTo>
                <a:close/>
              </a:path>
            </a:pathLst>
          </a:custGeom>
          <a:solidFill>
            <a:srgbClr val="C00000"/>
          </a:solidFill>
          <a:ln w="25400" cap="flat" cmpd="sng">
            <a:solidFill>
              <a:schemeClr val="bg1"/>
            </a:solidFill>
            <a:round/>
            <a:headEnd/>
            <a:tailEnd/>
          </a:ln>
        </p:spPr>
        <p:txBody>
          <a:bodyPr anchor="ctr"/>
          <a:lstStyle/>
          <a:p>
            <a:endParaRPr lang="zh-CN" altLang="en-US"/>
          </a:p>
        </p:txBody>
      </p:sp>
      <p:sp>
        <p:nvSpPr>
          <p:cNvPr id="14356" name="任意多边形 42"/>
          <p:cNvSpPr>
            <a:spLocks/>
          </p:cNvSpPr>
          <p:nvPr/>
        </p:nvSpPr>
        <p:spPr bwMode="auto">
          <a:xfrm>
            <a:off x="4432300" y="4292600"/>
            <a:ext cx="592138" cy="406400"/>
          </a:xfrm>
          <a:custGeom>
            <a:avLst/>
            <a:gdLst>
              <a:gd name="T0" fmla="*/ 685800 w 697703"/>
              <a:gd name="T1" fmla="*/ 0 h 393700"/>
              <a:gd name="T2" fmla="*/ 596900 w 697703"/>
              <a:gd name="T3" fmla="*/ 101600 h 393700"/>
              <a:gd name="T4" fmla="*/ 520700 w 697703"/>
              <a:gd name="T5" fmla="*/ 165100 h 393700"/>
              <a:gd name="T6" fmla="*/ 381000 w 697703"/>
              <a:gd name="T7" fmla="*/ 228600 h 393700"/>
              <a:gd name="T8" fmla="*/ 342900 w 697703"/>
              <a:gd name="T9" fmla="*/ 254000 h 393700"/>
              <a:gd name="T10" fmla="*/ 266700 w 697703"/>
              <a:gd name="T11" fmla="*/ 279400 h 393700"/>
              <a:gd name="T12" fmla="*/ 241300 w 697703"/>
              <a:gd name="T13" fmla="*/ 317500 h 393700"/>
              <a:gd name="T14" fmla="*/ 114300 w 697703"/>
              <a:gd name="T15" fmla="*/ 355600 h 393700"/>
              <a:gd name="T16" fmla="*/ 38100 w 697703"/>
              <a:gd name="T17" fmla="*/ 381000 h 393700"/>
              <a:gd name="T18" fmla="*/ 0 w 697703"/>
              <a:gd name="T19" fmla="*/ 393700 h 393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703" h="393700">
                <a:moveTo>
                  <a:pt x="685800" y="0"/>
                </a:moveTo>
                <a:cubicBezTo>
                  <a:pt x="659932" y="103470"/>
                  <a:pt x="697703" y="797"/>
                  <a:pt x="596900" y="101600"/>
                </a:cubicBezTo>
                <a:cubicBezTo>
                  <a:pt x="568813" y="129687"/>
                  <a:pt x="556063" y="147419"/>
                  <a:pt x="520700" y="165100"/>
                </a:cubicBezTo>
                <a:cubicBezTo>
                  <a:pt x="412812" y="219044"/>
                  <a:pt x="590363" y="89025"/>
                  <a:pt x="381000" y="228600"/>
                </a:cubicBezTo>
                <a:cubicBezTo>
                  <a:pt x="368300" y="237067"/>
                  <a:pt x="356848" y="247801"/>
                  <a:pt x="342900" y="254000"/>
                </a:cubicBezTo>
                <a:cubicBezTo>
                  <a:pt x="318434" y="264874"/>
                  <a:pt x="266700" y="279400"/>
                  <a:pt x="266700" y="279400"/>
                </a:cubicBezTo>
                <a:cubicBezTo>
                  <a:pt x="258233" y="292100"/>
                  <a:pt x="254243" y="309410"/>
                  <a:pt x="241300" y="317500"/>
                </a:cubicBezTo>
                <a:cubicBezTo>
                  <a:pt x="213668" y="334770"/>
                  <a:pt x="148617" y="345305"/>
                  <a:pt x="114300" y="355600"/>
                </a:cubicBezTo>
                <a:cubicBezTo>
                  <a:pt x="88655" y="363293"/>
                  <a:pt x="63500" y="372533"/>
                  <a:pt x="38100" y="381000"/>
                </a:cubicBezTo>
                <a:lnTo>
                  <a:pt x="0" y="393700"/>
                </a:lnTo>
              </a:path>
            </a:pathLst>
          </a:custGeom>
          <a:noFill/>
          <a:ln w="38100" cap="flat" cmpd="sng">
            <a:solidFill>
              <a:schemeClr val="tx1"/>
            </a:solidFill>
            <a:round/>
            <a:headEnd/>
            <a:tailEnd type="stealth" w="med" len="med"/>
          </a:ln>
          <a:effectLst>
            <a:outerShdw dist="50800" dir="5400000" algn="ctr" rotWithShape="0">
              <a:srgbClr val="000000">
                <a:alpha val="70999"/>
              </a:srgbClr>
            </a:outerShdw>
          </a:effectLst>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357" name="任意多边形 43"/>
          <p:cNvSpPr>
            <a:spLocks/>
          </p:cNvSpPr>
          <p:nvPr/>
        </p:nvSpPr>
        <p:spPr bwMode="auto">
          <a:xfrm>
            <a:off x="596900" y="3505200"/>
            <a:ext cx="1473200" cy="571500"/>
          </a:xfrm>
          <a:custGeom>
            <a:avLst/>
            <a:gdLst>
              <a:gd name="T0" fmla="*/ 1473200 w 1473200"/>
              <a:gd name="T1" fmla="*/ 0 h 571500"/>
              <a:gd name="T2" fmla="*/ 1371600 w 1473200"/>
              <a:gd name="T3" fmla="*/ 25400 h 571500"/>
              <a:gd name="T4" fmla="*/ 1181100 w 1473200"/>
              <a:gd name="T5" fmla="*/ 50800 h 571500"/>
              <a:gd name="T6" fmla="*/ 1143000 w 1473200"/>
              <a:gd name="T7" fmla="*/ 63500 h 571500"/>
              <a:gd name="T8" fmla="*/ 1092200 w 1473200"/>
              <a:gd name="T9" fmla="*/ 76200 h 571500"/>
              <a:gd name="T10" fmla="*/ 1041400 w 1473200"/>
              <a:gd name="T11" fmla="*/ 101600 h 571500"/>
              <a:gd name="T12" fmla="*/ 952500 w 1473200"/>
              <a:gd name="T13" fmla="*/ 127000 h 571500"/>
              <a:gd name="T14" fmla="*/ 812800 w 1473200"/>
              <a:gd name="T15" fmla="*/ 165100 h 571500"/>
              <a:gd name="T16" fmla="*/ 736600 w 1473200"/>
              <a:gd name="T17" fmla="*/ 203200 h 571500"/>
              <a:gd name="T18" fmla="*/ 685800 w 1473200"/>
              <a:gd name="T19" fmla="*/ 228600 h 571500"/>
              <a:gd name="T20" fmla="*/ 596900 w 1473200"/>
              <a:gd name="T21" fmla="*/ 266700 h 571500"/>
              <a:gd name="T22" fmla="*/ 558800 w 1473200"/>
              <a:gd name="T23" fmla="*/ 304800 h 571500"/>
              <a:gd name="T24" fmla="*/ 482600 w 1473200"/>
              <a:gd name="T25" fmla="*/ 330200 h 571500"/>
              <a:gd name="T26" fmla="*/ 444500 w 1473200"/>
              <a:gd name="T27" fmla="*/ 342900 h 571500"/>
              <a:gd name="T28" fmla="*/ 406400 w 1473200"/>
              <a:gd name="T29" fmla="*/ 368300 h 571500"/>
              <a:gd name="T30" fmla="*/ 317500 w 1473200"/>
              <a:gd name="T31" fmla="*/ 393700 h 571500"/>
              <a:gd name="T32" fmla="*/ 279400 w 1473200"/>
              <a:gd name="T33" fmla="*/ 419100 h 571500"/>
              <a:gd name="T34" fmla="*/ 177800 w 1473200"/>
              <a:gd name="T35" fmla="*/ 469900 h 571500"/>
              <a:gd name="T36" fmla="*/ 139700 w 1473200"/>
              <a:gd name="T37" fmla="*/ 495300 h 571500"/>
              <a:gd name="T38" fmla="*/ 25400 w 1473200"/>
              <a:gd name="T39" fmla="*/ 546100 h 571500"/>
              <a:gd name="T40" fmla="*/ 0 w 1473200"/>
              <a:gd name="T41" fmla="*/ 571500 h 57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solidFill>
              <a:schemeClr val="tx1"/>
            </a:solidFill>
            <a:round/>
            <a:headEnd type="stealth" w="med" len="med"/>
            <a:tailEnd/>
          </a:ln>
          <a:effectLst>
            <a:outerShdw dist="50800" dir="5400000" algn="ctr" rotWithShape="0">
              <a:srgbClr val="000000">
                <a:alpha val="67999"/>
              </a:srgbClr>
            </a:outerShdw>
          </a:effectLst>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358" name="任意多边形 44"/>
          <p:cNvSpPr>
            <a:spLocks/>
          </p:cNvSpPr>
          <p:nvPr/>
        </p:nvSpPr>
        <p:spPr bwMode="auto">
          <a:xfrm flipH="1">
            <a:off x="2144713" y="3500438"/>
            <a:ext cx="2016125" cy="576262"/>
          </a:xfrm>
          <a:custGeom>
            <a:avLst/>
            <a:gdLst>
              <a:gd name="T0" fmla="*/ 1473200 w 1473200"/>
              <a:gd name="T1" fmla="*/ 0 h 571500"/>
              <a:gd name="T2" fmla="*/ 1371600 w 1473200"/>
              <a:gd name="T3" fmla="*/ 25400 h 571500"/>
              <a:gd name="T4" fmla="*/ 1181100 w 1473200"/>
              <a:gd name="T5" fmla="*/ 50800 h 571500"/>
              <a:gd name="T6" fmla="*/ 1143000 w 1473200"/>
              <a:gd name="T7" fmla="*/ 63500 h 571500"/>
              <a:gd name="T8" fmla="*/ 1092200 w 1473200"/>
              <a:gd name="T9" fmla="*/ 76200 h 571500"/>
              <a:gd name="T10" fmla="*/ 1041400 w 1473200"/>
              <a:gd name="T11" fmla="*/ 101600 h 571500"/>
              <a:gd name="T12" fmla="*/ 952500 w 1473200"/>
              <a:gd name="T13" fmla="*/ 127000 h 571500"/>
              <a:gd name="T14" fmla="*/ 812800 w 1473200"/>
              <a:gd name="T15" fmla="*/ 165100 h 571500"/>
              <a:gd name="T16" fmla="*/ 736600 w 1473200"/>
              <a:gd name="T17" fmla="*/ 203200 h 571500"/>
              <a:gd name="T18" fmla="*/ 685800 w 1473200"/>
              <a:gd name="T19" fmla="*/ 228600 h 571500"/>
              <a:gd name="T20" fmla="*/ 596900 w 1473200"/>
              <a:gd name="T21" fmla="*/ 266700 h 571500"/>
              <a:gd name="T22" fmla="*/ 558800 w 1473200"/>
              <a:gd name="T23" fmla="*/ 304800 h 571500"/>
              <a:gd name="T24" fmla="*/ 482600 w 1473200"/>
              <a:gd name="T25" fmla="*/ 330200 h 571500"/>
              <a:gd name="T26" fmla="*/ 444500 w 1473200"/>
              <a:gd name="T27" fmla="*/ 342900 h 571500"/>
              <a:gd name="T28" fmla="*/ 406400 w 1473200"/>
              <a:gd name="T29" fmla="*/ 368300 h 571500"/>
              <a:gd name="T30" fmla="*/ 317500 w 1473200"/>
              <a:gd name="T31" fmla="*/ 393700 h 571500"/>
              <a:gd name="T32" fmla="*/ 279400 w 1473200"/>
              <a:gd name="T33" fmla="*/ 419100 h 571500"/>
              <a:gd name="T34" fmla="*/ 177800 w 1473200"/>
              <a:gd name="T35" fmla="*/ 469900 h 571500"/>
              <a:gd name="T36" fmla="*/ 139700 w 1473200"/>
              <a:gd name="T37" fmla="*/ 495300 h 571500"/>
              <a:gd name="T38" fmla="*/ 25400 w 1473200"/>
              <a:gd name="T39" fmla="*/ 546100 h 571500"/>
              <a:gd name="T40" fmla="*/ 0 w 1473200"/>
              <a:gd name="T41" fmla="*/ 571500 h 57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solidFill>
              <a:schemeClr val="tx1"/>
            </a:solidFill>
            <a:round/>
            <a:headEnd type="stealth" w="med" len="med"/>
            <a:tailEnd/>
          </a:ln>
          <a:effectLst>
            <a:outerShdw dist="50800" dir="5400000" algn="ctr" rotWithShape="0">
              <a:srgbClr val="000000">
                <a:alpha val="67999"/>
              </a:srgbClr>
            </a:outerShdw>
          </a:effectLst>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359" name="任意多边形 45"/>
          <p:cNvSpPr>
            <a:spLocks/>
          </p:cNvSpPr>
          <p:nvPr/>
        </p:nvSpPr>
        <p:spPr bwMode="auto">
          <a:xfrm>
            <a:off x="4448175" y="3429000"/>
            <a:ext cx="1657350" cy="647700"/>
          </a:xfrm>
          <a:custGeom>
            <a:avLst/>
            <a:gdLst>
              <a:gd name="T0" fmla="*/ 1473200 w 1473200"/>
              <a:gd name="T1" fmla="*/ 0 h 571500"/>
              <a:gd name="T2" fmla="*/ 1371600 w 1473200"/>
              <a:gd name="T3" fmla="*/ 25400 h 571500"/>
              <a:gd name="T4" fmla="*/ 1181100 w 1473200"/>
              <a:gd name="T5" fmla="*/ 50800 h 571500"/>
              <a:gd name="T6" fmla="*/ 1143000 w 1473200"/>
              <a:gd name="T7" fmla="*/ 63500 h 571500"/>
              <a:gd name="T8" fmla="*/ 1092200 w 1473200"/>
              <a:gd name="T9" fmla="*/ 76200 h 571500"/>
              <a:gd name="T10" fmla="*/ 1041400 w 1473200"/>
              <a:gd name="T11" fmla="*/ 101600 h 571500"/>
              <a:gd name="T12" fmla="*/ 952500 w 1473200"/>
              <a:gd name="T13" fmla="*/ 127000 h 571500"/>
              <a:gd name="T14" fmla="*/ 812800 w 1473200"/>
              <a:gd name="T15" fmla="*/ 165100 h 571500"/>
              <a:gd name="T16" fmla="*/ 736600 w 1473200"/>
              <a:gd name="T17" fmla="*/ 203200 h 571500"/>
              <a:gd name="T18" fmla="*/ 685800 w 1473200"/>
              <a:gd name="T19" fmla="*/ 228600 h 571500"/>
              <a:gd name="T20" fmla="*/ 596900 w 1473200"/>
              <a:gd name="T21" fmla="*/ 266700 h 571500"/>
              <a:gd name="T22" fmla="*/ 558800 w 1473200"/>
              <a:gd name="T23" fmla="*/ 304800 h 571500"/>
              <a:gd name="T24" fmla="*/ 482600 w 1473200"/>
              <a:gd name="T25" fmla="*/ 330200 h 571500"/>
              <a:gd name="T26" fmla="*/ 444500 w 1473200"/>
              <a:gd name="T27" fmla="*/ 342900 h 571500"/>
              <a:gd name="T28" fmla="*/ 406400 w 1473200"/>
              <a:gd name="T29" fmla="*/ 368300 h 571500"/>
              <a:gd name="T30" fmla="*/ 317500 w 1473200"/>
              <a:gd name="T31" fmla="*/ 393700 h 571500"/>
              <a:gd name="T32" fmla="*/ 279400 w 1473200"/>
              <a:gd name="T33" fmla="*/ 419100 h 571500"/>
              <a:gd name="T34" fmla="*/ 177800 w 1473200"/>
              <a:gd name="T35" fmla="*/ 469900 h 571500"/>
              <a:gd name="T36" fmla="*/ 139700 w 1473200"/>
              <a:gd name="T37" fmla="*/ 495300 h 571500"/>
              <a:gd name="T38" fmla="*/ 25400 w 1473200"/>
              <a:gd name="T39" fmla="*/ 546100 h 571500"/>
              <a:gd name="T40" fmla="*/ 0 w 1473200"/>
              <a:gd name="T41" fmla="*/ 571500 h 57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solidFill>
              <a:schemeClr val="tx1"/>
            </a:solidFill>
            <a:round/>
            <a:headEnd type="stealth" w="med" len="med"/>
            <a:tailEnd/>
          </a:ln>
          <a:effectLst>
            <a:outerShdw dist="50800" dir="5400000" algn="ctr" rotWithShape="0">
              <a:srgbClr val="000000">
                <a:alpha val="67999"/>
              </a:srgbClr>
            </a:outerShdw>
          </a:effectLst>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360" name="任意多边形 46"/>
          <p:cNvSpPr>
            <a:spLocks/>
          </p:cNvSpPr>
          <p:nvPr/>
        </p:nvSpPr>
        <p:spPr bwMode="auto">
          <a:xfrm flipH="1">
            <a:off x="6105525" y="3429000"/>
            <a:ext cx="503238" cy="647700"/>
          </a:xfrm>
          <a:custGeom>
            <a:avLst/>
            <a:gdLst>
              <a:gd name="T0" fmla="*/ 1473200 w 1473200"/>
              <a:gd name="T1" fmla="*/ 0 h 571500"/>
              <a:gd name="T2" fmla="*/ 1371600 w 1473200"/>
              <a:gd name="T3" fmla="*/ 25400 h 571500"/>
              <a:gd name="T4" fmla="*/ 1181100 w 1473200"/>
              <a:gd name="T5" fmla="*/ 50800 h 571500"/>
              <a:gd name="T6" fmla="*/ 1143000 w 1473200"/>
              <a:gd name="T7" fmla="*/ 63500 h 571500"/>
              <a:gd name="T8" fmla="*/ 1092200 w 1473200"/>
              <a:gd name="T9" fmla="*/ 76200 h 571500"/>
              <a:gd name="T10" fmla="*/ 1041400 w 1473200"/>
              <a:gd name="T11" fmla="*/ 101600 h 571500"/>
              <a:gd name="T12" fmla="*/ 952500 w 1473200"/>
              <a:gd name="T13" fmla="*/ 127000 h 571500"/>
              <a:gd name="T14" fmla="*/ 812800 w 1473200"/>
              <a:gd name="T15" fmla="*/ 165100 h 571500"/>
              <a:gd name="T16" fmla="*/ 736600 w 1473200"/>
              <a:gd name="T17" fmla="*/ 203200 h 571500"/>
              <a:gd name="T18" fmla="*/ 685800 w 1473200"/>
              <a:gd name="T19" fmla="*/ 228600 h 571500"/>
              <a:gd name="T20" fmla="*/ 596900 w 1473200"/>
              <a:gd name="T21" fmla="*/ 266700 h 571500"/>
              <a:gd name="T22" fmla="*/ 558800 w 1473200"/>
              <a:gd name="T23" fmla="*/ 304800 h 571500"/>
              <a:gd name="T24" fmla="*/ 482600 w 1473200"/>
              <a:gd name="T25" fmla="*/ 330200 h 571500"/>
              <a:gd name="T26" fmla="*/ 444500 w 1473200"/>
              <a:gd name="T27" fmla="*/ 342900 h 571500"/>
              <a:gd name="T28" fmla="*/ 406400 w 1473200"/>
              <a:gd name="T29" fmla="*/ 368300 h 571500"/>
              <a:gd name="T30" fmla="*/ 317500 w 1473200"/>
              <a:gd name="T31" fmla="*/ 393700 h 571500"/>
              <a:gd name="T32" fmla="*/ 279400 w 1473200"/>
              <a:gd name="T33" fmla="*/ 419100 h 571500"/>
              <a:gd name="T34" fmla="*/ 177800 w 1473200"/>
              <a:gd name="T35" fmla="*/ 469900 h 571500"/>
              <a:gd name="T36" fmla="*/ 139700 w 1473200"/>
              <a:gd name="T37" fmla="*/ 495300 h 571500"/>
              <a:gd name="T38" fmla="*/ 25400 w 1473200"/>
              <a:gd name="T39" fmla="*/ 546100 h 571500"/>
              <a:gd name="T40" fmla="*/ 0 w 1473200"/>
              <a:gd name="T41" fmla="*/ 571500 h 57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solidFill>
              <a:schemeClr val="tx1"/>
            </a:solidFill>
            <a:round/>
            <a:headEnd type="stealth" w="med" len="med"/>
            <a:tailEnd/>
          </a:ln>
          <a:effectLst>
            <a:outerShdw dist="50800" dir="5400000" algn="ctr" rotWithShape="0">
              <a:srgbClr val="000000">
                <a:alpha val="67999"/>
              </a:srgbClr>
            </a:outerShdw>
          </a:effectLst>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361" name="任意多边形 49"/>
          <p:cNvSpPr>
            <a:spLocks/>
          </p:cNvSpPr>
          <p:nvPr/>
        </p:nvSpPr>
        <p:spPr bwMode="auto">
          <a:xfrm flipH="1">
            <a:off x="7113588" y="4076700"/>
            <a:ext cx="215900" cy="504825"/>
          </a:xfrm>
          <a:custGeom>
            <a:avLst/>
            <a:gdLst>
              <a:gd name="T0" fmla="*/ 0 w 609600"/>
              <a:gd name="T1" fmla="*/ 406400 h 406400"/>
              <a:gd name="T2" fmla="*/ 127000 w 609600"/>
              <a:gd name="T3" fmla="*/ 368300 h 406400"/>
              <a:gd name="T4" fmla="*/ 165100 w 609600"/>
              <a:gd name="T5" fmla="*/ 355600 h 406400"/>
              <a:gd name="T6" fmla="*/ 203200 w 609600"/>
              <a:gd name="T7" fmla="*/ 342900 h 406400"/>
              <a:gd name="T8" fmla="*/ 292100 w 609600"/>
              <a:gd name="T9" fmla="*/ 304800 h 406400"/>
              <a:gd name="T10" fmla="*/ 330200 w 609600"/>
              <a:gd name="T11" fmla="*/ 279400 h 406400"/>
              <a:gd name="T12" fmla="*/ 368300 w 609600"/>
              <a:gd name="T13" fmla="*/ 241300 h 406400"/>
              <a:gd name="T14" fmla="*/ 406400 w 609600"/>
              <a:gd name="T15" fmla="*/ 228600 h 406400"/>
              <a:gd name="T16" fmla="*/ 444500 w 609600"/>
              <a:gd name="T17" fmla="*/ 203200 h 406400"/>
              <a:gd name="T18" fmla="*/ 469900 w 609600"/>
              <a:gd name="T19" fmla="*/ 165100 h 406400"/>
              <a:gd name="T20" fmla="*/ 546100 w 609600"/>
              <a:gd name="T21" fmla="*/ 114300 h 406400"/>
              <a:gd name="T22" fmla="*/ 596900 w 609600"/>
              <a:gd name="T23" fmla="*/ 38100 h 406400"/>
              <a:gd name="T24" fmla="*/ 609600 w 609600"/>
              <a:gd name="T25" fmla="*/ 0 h 406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9600" h="406400">
                <a:moveTo>
                  <a:pt x="0" y="406400"/>
                </a:moveTo>
                <a:cubicBezTo>
                  <a:pt x="76775" y="387206"/>
                  <a:pt x="34241" y="399220"/>
                  <a:pt x="127000" y="368300"/>
                </a:cubicBezTo>
                <a:lnTo>
                  <a:pt x="165100" y="355600"/>
                </a:lnTo>
                <a:cubicBezTo>
                  <a:pt x="177800" y="351367"/>
                  <a:pt x="192061" y="350326"/>
                  <a:pt x="203200" y="342900"/>
                </a:cubicBezTo>
                <a:cubicBezTo>
                  <a:pt x="255823" y="307818"/>
                  <a:pt x="226492" y="321202"/>
                  <a:pt x="292100" y="304800"/>
                </a:cubicBezTo>
                <a:cubicBezTo>
                  <a:pt x="304800" y="296333"/>
                  <a:pt x="318474" y="289171"/>
                  <a:pt x="330200" y="279400"/>
                </a:cubicBezTo>
                <a:cubicBezTo>
                  <a:pt x="343998" y="267902"/>
                  <a:pt x="353356" y="251263"/>
                  <a:pt x="368300" y="241300"/>
                </a:cubicBezTo>
                <a:cubicBezTo>
                  <a:pt x="379439" y="233874"/>
                  <a:pt x="394426" y="234587"/>
                  <a:pt x="406400" y="228600"/>
                </a:cubicBezTo>
                <a:cubicBezTo>
                  <a:pt x="420052" y="221774"/>
                  <a:pt x="431800" y="211667"/>
                  <a:pt x="444500" y="203200"/>
                </a:cubicBezTo>
                <a:cubicBezTo>
                  <a:pt x="452967" y="190500"/>
                  <a:pt x="458413" y="175151"/>
                  <a:pt x="469900" y="165100"/>
                </a:cubicBezTo>
                <a:cubicBezTo>
                  <a:pt x="492874" y="144998"/>
                  <a:pt x="546100" y="114300"/>
                  <a:pt x="546100" y="114300"/>
                </a:cubicBezTo>
                <a:cubicBezTo>
                  <a:pt x="563033" y="88900"/>
                  <a:pt x="587247" y="67060"/>
                  <a:pt x="596900" y="38100"/>
                </a:cubicBezTo>
                <a:lnTo>
                  <a:pt x="609600" y="0"/>
                </a:lnTo>
              </a:path>
            </a:pathLst>
          </a:custGeom>
          <a:noFill/>
          <a:ln w="34925" cap="flat" cmpd="sng">
            <a:solidFill>
              <a:srgbClr val="7F7F7F"/>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362" name="任意多边形 50"/>
          <p:cNvSpPr>
            <a:spLocks/>
          </p:cNvSpPr>
          <p:nvPr/>
        </p:nvSpPr>
        <p:spPr bwMode="auto">
          <a:xfrm rot="19686532" flipH="1">
            <a:off x="7342188" y="4173538"/>
            <a:ext cx="1412875" cy="455612"/>
          </a:xfrm>
          <a:custGeom>
            <a:avLst/>
            <a:gdLst>
              <a:gd name="T0" fmla="*/ 0 w 609600"/>
              <a:gd name="T1" fmla="*/ 406400 h 406400"/>
              <a:gd name="T2" fmla="*/ 127000 w 609600"/>
              <a:gd name="T3" fmla="*/ 368300 h 406400"/>
              <a:gd name="T4" fmla="*/ 165100 w 609600"/>
              <a:gd name="T5" fmla="*/ 355600 h 406400"/>
              <a:gd name="T6" fmla="*/ 203200 w 609600"/>
              <a:gd name="T7" fmla="*/ 342900 h 406400"/>
              <a:gd name="T8" fmla="*/ 292100 w 609600"/>
              <a:gd name="T9" fmla="*/ 304800 h 406400"/>
              <a:gd name="T10" fmla="*/ 330200 w 609600"/>
              <a:gd name="T11" fmla="*/ 279400 h 406400"/>
              <a:gd name="T12" fmla="*/ 368300 w 609600"/>
              <a:gd name="T13" fmla="*/ 241300 h 406400"/>
              <a:gd name="T14" fmla="*/ 406400 w 609600"/>
              <a:gd name="T15" fmla="*/ 228600 h 406400"/>
              <a:gd name="T16" fmla="*/ 444500 w 609600"/>
              <a:gd name="T17" fmla="*/ 203200 h 406400"/>
              <a:gd name="T18" fmla="*/ 469900 w 609600"/>
              <a:gd name="T19" fmla="*/ 165100 h 406400"/>
              <a:gd name="T20" fmla="*/ 546100 w 609600"/>
              <a:gd name="T21" fmla="*/ 114300 h 406400"/>
              <a:gd name="T22" fmla="*/ 596900 w 609600"/>
              <a:gd name="T23" fmla="*/ 38100 h 406400"/>
              <a:gd name="T24" fmla="*/ 609600 w 609600"/>
              <a:gd name="T25" fmla="*/ 0 h 406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9600" h="406400">
                <a:moveTo>
                  <a:pt x="0" y="406400"/>
                </a:moveTo>
                <a:cubicBezTo>
                  <a:pt x="76775" y="387206"/>
                  <a:pt x="34241" y="399220"/>
                  <a:pt x="127000" y="368300"/>
                </a:cubicBezTo>
                <a:lnTo>
                  <a:pt x="165100" y="355600"/>
                </a:lnTo>
                <a:cubicBezTo>
                  <a:pt x="177800" y="351367"/>
                  <a:pt x="192061" y="350326"/>
                  <a:pt x="203200" y="342900"/>
                </a:cubicBezTo>
                <a:cubicBezTo>
                  <a:pt x="255823" y="307818"/>
                  <a:pt x="226492" y="321202"/>
                  <a:pt x="292100" y="304800"/>
                </a:cubicBezTo>
                <a:cubicBezTo>
                  <a:pt x="304800" y="296333"/>
                  <a:pt x="318474" y="289171"/>
                  <a:pt x="330200" y="279400"/>
                </a:cubicBezTo>
                <a:cubicBezTo>
                  <a:pt x="343998" y="267902"/>
                  <a:pt x="353356" y="251263"/>
                  <a:pt x="368300" y="241300"/>
                </a:cubicBezTo>
                <a:cubicBezTo>
                  <a:pt x="379439" y="233874"/>
                  <a:pt x="394426" y="234587"/>
                  <a:pt x="406400" y="228600"/>
                </a:cubicBezTo>
                <a:cubicBezTo>
                  <a:pt x="420052" y="221774"/>
                  <a:pt x="431800" y="211667"/>
                  <a:pt x="444500" y="203200"/>
                </a:cubicBezTo>
                <a:cubicBezTo>
                  <a:pt x="452967" y="190500"/>
                  <a:pt x="458413" y="175151"/>
                  <a:pt x="469900" y="165100"/>
                </a:cubicBezTo>
                <a:cubicBezTo>
                  <a:pt x="492874" y="144998"/>
                  <a:pt x="546100" y="114300"/>
                  <a:pt x="546100" y="114300"/>
                </a:cubicBezTo>
                <a:cubicBezTo>
                  <a:pt x="563033" y="88900"/>
                  <a:pt x="587247" y="67060"/>
                  <a:pt x="596900" y="38100"/>
                </a:cubicBezTo>
                <a:lnTo>
                  <a:pt x="609600" y="0"/>
                </a:lnTo>
              </a:path>
            </a:pathLst>
          </a:custGeom>
          <a:noFill/>
          <a:ln w="34925" cap="flat" cmpd="sng">
            <a:solidFill>
              <a:srgbClr val="7F7F7F"/>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pic>
        <p:nvPicPr>
          <p:cNvPr id="14363" name="图片 52" descr="鞭炮_灯笼.png"/>
          <p:cNvPicPr>
            <a:picLocks noChangeAspect="1" noChangeArrowheads="1"/>
          </p:cNvPicPr>
          <p:nvPr/>
        </p:nvPicPr>
        <p:blipFill>
          <a:blip r:embed="rId5">
            <a:lum contrast="40000"/>
            <a:extLst>
              <a:ext uri="{28A0092B-C50C-407E-A947-70E740481C1C}">
                <a14:useLocalDpi xmlns:a14="http://schemas.microsoft.com/office/drawing/2010/main" val="0"/>
              </a:ext>
            </a:extLst>
          </a:blip>
          <a:srcRect/>
          <a:stretch>
            <a:fillRect/>
          </a:stretch>
        </p:blipFill>
        <p:spPr bwMode="auto">
          <a:xfrm rot="914188">
            <a:off x="1404938" y="4598988"/>
            <a:ext cx="827087"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4" name="TextBox 37"/>
          <p:cNvSpPr txBox="1">
            <a:spLocks noChangeArrowheads="1"/>
          </p:cNvSpPr>
          <p:nvPr/>
        </p:nvSpPr>
        <p:spPr bwMode="auto">
          <a:xfrm>
            <a:off x="4881563" y="2349500"/>
            <a:ext cx="3455987" cy="1200150"/>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2000">
                <a:solidFill>
                  <a:srgbClr val="CC0000"/>
                </a:solidFill>
                <a:latin typeface="汉仪神工体简" pitchFamily="1" charset="-122"/>
                <a:ea typeface="汉仪神工体简" pitchFamily="1" charset="-122"/>
              </a:rPr>
              <a:t>《XXXXXXXX》</a:t>
            </a:r>
            <a:r>
              <a:rPr lang="zh-CN" altLang="en-US" sz="2000">
                <a:solidFill>
                  <a:srgbClr val="CC0000"/>
                </a:solidFill>
                <a:latin typeface="汉仪神工体简" pitchFamily="1" charset="-122"/>
                <a:ea typeface="汉仪神工体简" pitchFamily="1" charset="-122"/>
              </a:rPr>
              <a:t> </a:t>
            </a:r>
            <a:endParaRPr lang="en-US" sz="2000">
              <a:solidFill>
                <a:srgbClr val="CC0000"/>
              </a:solidFill>
              <a:latin typeface="汉仪神工体简" pitchFamily="1" charset="-122"/>
              <a:ea typeface="汉仪神工体简" pitchFamily="1" charset="-122"/>
            </a:endParaRPr>
          </a:p>
          <a:p>
            <a:pPr eaLnBrk="1" hangingPunct="1"/>
            <a:endParaRPr lang="en-US" sz="800">
              <a:latin typeface="微软雅黑" pitchFamily="34" charset="-122"/>
              <a:ea typeface="微软雅黑" pitchFamily="34" charset="-122"/>
            </a:endParaRPr>
          </a:p>
          <a:p>
            <a:pPr eaLnBrk="1" hangingPunct="1"/>
            <a:r>
              <a:rPr lang="en-US" sz="1100">
                <a:latin typeface="微软雅黑" pitchFamily="34" charset="-122"/>
                <a:ea typeface="微软雅黑" pitchFamily="34" charset="-122"/>
              </a:rPr>
              <a:t>XXXXXXXX</a:t>
            </a:r>
          </a:p>
          <a:p>
            <a:pPr eaLnBrk="1" hangingPunct="1"/>
            <a:r>
              <a:rPr lang="en-US" sz="1100">
                <a:latin typeface="微软雅黑" pitchFamily="34" charset="-122"/>
                <a:ea typeface="微软雅黑" pitchFamily="34" charset="-122"/>
              </a:rPr>
              <a:t>XXXXXXXXXXXXXXXX</a:t>
            </a:r>
            <a:endParaRPr lang="zh-CN" altLang="en-US" sz="1100">
              <a:latin typeface="微软雅黑" pitchFamily="34" charset="-122"/>
              <a:ea typeface="微软雅黑" pitchFamily="34" charset="-122"/>
            </a:endParaRPr>
          </a:p>
          <a:p>
            <a:pPr eaLnBrk="1" hangingPunct="1"/>
            <a:endParaRPr lang="zh-CN" altLang="en-US" sz="1100">
              <a:latin typeface="微软雅黑" pitchFamily="34" charset="-122"/>
              <a:ea typeface="微软雅黑" pitchFamily="34" charset="-122"/>
            </a:endParaRPr>
          </a:p>
          <a:p>
            <a:pPr eaLnBrk="1" hangingPunct="1"/>
            <a:endParaRPr lang="zh-CN" altLang="en-US" sz="1100">
              <a:latin typeface="微软雅黑" pitchFamily="34" charset="-122"/>
              <a:ea typeface="微软雅黑" pitchFamily="34" charset="-122"/>
            </a:endParaRPr>
          </a:p>
        </p:txBody>
      </p:sp>
      <p:sp>
        <p:nvSpPr>
          <p:cNvPr id="14365" name="TextBox 38"/>
          <p:cNvSpPr txBox="1">
            <a:spLocks noChangeArrowheads="1"/>
          </p:cNvSpPr>
          <p:nvPr/>
        </p:nvSpPr>
        <p:spPr bwMode="auto">
          <a:xfrm>
            <a:off x="2216150" y="4779963"/>
            <a:ext cx="3457575" cy="1200150"/>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2000">
                <a:solidFill>
                  <a:srgbClr val="CC0000"/>
                </a:solidFill>
                <a:latin typeface="汉仪神工体简" pitchFamily="1" charset="-122"/>
                <a:ea typeface="汉仪神工体简" pitchFamily="1" charset="-122"/>
              </a:rPr>
              <a:t>《XXXXXXXX》</a:t>
            </a:r>
            <a:r>
              <a:rPr lang="zh-CN" altLang="en-US" sz="2000">
                <a:solidFill>
                  <a:srgbClr val="CC0000"/>
                </a:solidFill>
                <a:latin typeface="汉仪神工体简" pitchFamily="1" charset="-122"/>
                <a:ea typeface="汉仪神工体简" pitchFamily="1" charset="-122"/>
              </a:rPr>
              <a:t> </a:t>
            </a:r>
            <a:endParaRPr lang="en-US" sz="2000">
              <a:solidFill>
                <a:srgbClr val="CC0000"/>
              </a:solidFill>
              <a:latin typeface="汉仪神工体简" pitchFamily="1" charset="-122"/>
              <a:ea typeface="汉仪神工体简" pitchFamily="1" charset="-122"/>
            </a:endParaRPr>
          </a:p>
          <a:p>
            <a:pPr eaLnBrk="1" hangingPunct="1"/>
            <a:endParaRPr lang="en-US" sz="800">
              <a:latin typeface="微软雅黑" pitchFamily="34" charset="-122"/>
              <a:ea typeface="微软雅黑" pitchFamily="34" charset="-122"/>
            </a:endParaRPr>
          </a:p>
          <a:p>
            <a:pPr eaLnBrk="1" hangingPunct="1"/>
            <a:r>
              <a:rPr lang="en-US" sz="1100">
                <a:latin typeface="微软雅黑" pitchFamily="34" charset="-122"/>
                <a:ea typeface="微软雅黑" pitchFamily="34" charset="-122"/>
              </a:rPr>
              <a:t>XXXXXXXX</a:t>
            </a:r>
          </a:p>
          <a:p>
            <a:pPr eaLnBrk="1" hangingPunct="1"/>
            <a:r>
              <a:rPr lang="en-US" sz="1100">
                <a:latin typeface="微软雅黑" pitchFamily="34" charset="-122"/>
                <a:ea typeface="微软雅黑" pitchFamily="34" charset="-122"/>
              </a:rPr>
              <a:t>XXXXXXXXXXXXXXXX</a:t>
            </a:r>
            <a:endParaRPr lang="zh-CN" altLang="en-US" sz="1100">
              <a:latin typeface="微软雅黑" pitchFamily="34" charset="-122"/>
              <a:ea typeface="微软雅黑" pitchFamily="34" charset="-122"/>
            </a:endParaRPr>
          </a:p>
          <a:p>
            <a:pPr eaLnBrk="1" hangingPunct="1"/>
            <a:endParaRPr lang="zh-CN" altLang="en-US" sz="1100">
              <a:latin typeface="微软雅黑" pitchFamily="34" charset="-122"/>
              <a:ea typeface="微软雅黑" pitchFamily="34" charset="-122"/>
            </a:endParaRPr>
          </a:p>
          <a:p>
            <a:pPr eaLnBrk="1" hangingPunct="1"/>
            <a:endParaRPr lang="zh-CN" altLang="en-US" sz="1100">
              <a:latin typeface="微软雅黑" pitchFamily="34" charset="-122"/>
              <a:ea typeface="微软雅黑" pitchFamily="34" charset="-122"/>
            </a:endParaRPr>
          </a:p>
        </p:txBody>
      </p:sp>
      <p:sp>
        <p:nvSpPr>
          <p:cNvPr id="14366" name="TextBox 39"/>
          <p:cNvSpPr txBox="1">
            <a:spLocks noChangeArrowheads="1"/>
          </p:cNvSpPr>
          <p:nvPr/>
        </p:nvSpPr>
        <p:spPr bwMode="auto">
          <a:xfrm>
            <a:off x="6302375" y="4581525"/>
            <a:ext cx="3455988" cy="1200150"/>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2000">
                <a:solidFill>
                  <a:srgbClr val="CC0000"/>
                </a:solidFill>
                <a:latin typeface="汉仪神工体简" pitchFamily="1" charset="-122"/>
                <a:ea typeface="汉仪神工体简" pitchFamily="1" charset="-122"/>
              </a:rPr>
              <a:t>《XXXXXXXX》</a:t>
            </a:r>
            <a:r>
              <a:rPr lang="zh-CN" altLang="en-US" sz="2000">
                <a:solidFill>
                  <a:srgbClr val="CC0000"/>
                </a:solidFill>
                <a:latin typeface="汉仪神工体简" pitchFamily="1" charset="-122"/>
                <a:ea typeface="汉仪神工体简" pitchFamily="1" charset="-122"/>
              </a:rPr>
              <a:t> </a:t>
            </a:r>
            <a:endParaRPr lang="en-US" sz="2000">
              <a:solidFill>
                <a:srgbClr val="CC0000"/>
              </a:solidFill>
              <a:latin typeface="汉仪神工体简" pitchFamily="1" charset="-122"/>
              <a:ea typeface="汉仪神工体简" pitchFamily="1" charset="-122"/>
            </a:endParaRPr>
          </a:p>
          <a:p>
            <a:pPr eaLnBrk="1" hangingPunct="1"/>
            <a:endParaRPr lang="en-US" sz="800">
              <a:latin typeface="微软雅黑" pitchFamily="34" charset="-122"/>
              <a:ea typeface="微软雅黑" pitchFamily="34" charset="-122"/>
            </a:endParaRPr>
          </a:p>
          <a:p>
            <a:pPr eaLnBrk="1" hangingPunct="1"/>
            <a:r>
              <a:rPr lang="en-US" sz="1100">
                <a:latin typeface="微软雅黑" pitchFamily="34" charset="-122"/>
                <a:ea typeface="微软雅黑" pitchFamily="34" charset="-122"/>
              </a:rPr>
              <a:t>XXXXXXXX</a:t>
            </a:r>
          </a:p>
          <a:p>
            <a:pPr eaLnBrk="1" hangingPunct="1"/>
            <a:r>
              <a:rPr lang="en-US" sz="1100">
                <a:latin typeface="微软雅黑" pitchFamily="34" charset="-122"/>
                <a:ea typeface="微软雅黑" pitchFamily="34" charset="-122"/>
              </a:rPr>
              <a:t>XXXXXXXXXXXXXXXX</a:t>
            </a:r>
            <a:endParaRPr lang="zh-CN" altLang="en-US" sz="1100">
              <a:latin typeface="微软雅黑" pitchFamily="34" charset="-122"/>
              <a:ea typeface="微软雅黑" pitchFamily="34" charset="-122"/>
            </a:endParaRPr>
          </a:p>
          <a:p>
            <a:pPr eaLnBrk="1" hangingPunct="1"/>
            <a:endParaRPr lang="zh-CN" altLang="en-US" sz="1100">
              <a:latin typeface="微软雅黑" pitchFamily="34" charset="-122"/>
              <a:ea typeface="微软雅黑" pitchFamily="34" charset="-122"/>
            </a:endParaRPr>
          </a:p>
          <a:p>
            <a:pPr eaLnBrk="1" hangingPunct="1"/>
            <a:endParaRPr lang="zh-CN" altLang="en-US" sz="1100">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slide(fromLeft)">
                                      <p:cBhvr>
                                        <p:cTn id="7" dur="500"/>
                                        <p:tgtEl>
                                          <p:spTgt spid="143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14346"/>
                                        </p:tgtEl>
                                        <p:attrNameLst>
                                          <p:attrName>style.visibility</p:attrName>
                                        </p:attrNameLst>
                                      </p:cBhvr>
                                      <p:to>
                                        <p:strVal val="visible"/>
                                      </p:to>
                                    </p:set>
                                    <p:anim calcmode="lin" valueType="num">
                                      <p:cBhvr>
                                        <p:cTn id="12" dur="500" fill="hold"/>
                                        <p:tgtEl>
                                          <p:spTgt spid="14346"/>
                                        </p:tgtEl>
                                        <p:attrNameLst>
                                          <p:attrName>ppt_w</p:attrName>
                                        </p:attrNameLst>
                                      </p:cBhvr>
                                      <p:tavLst>
                                        <p:tav tm="0">
                                          <p:val>
                                            <p:fltVal val="0"/>
                                          </p:val>
                                        </p:tav>
                                        <p:tav tm="100000">
                                          <p:val>
                                            <p:strVal val="#ppt_w"/>
                                          </p:val>
                                        </p:tav>
                                      </p:tavLst>
                                    </p:anim>
                                    <p:anim calcmode="lin" valueType="num">
                                      <p:cBhvr>
                                        <p:cTn id="13" dur="500" fill="hold"/>
                                        <p:tgtEl>
                                          <p:spTgt spid="14346"/>
                                        </p:tgtEl>
                                        <p:attrNameLst>
                                          <p:attrName>ppt_h</p:attrName>
                                        </p:attrNameLst>
                                      </p:cBhvr>
                                      <p:tavLst>
                                        <p:tav tm="0">
                                          <p:val>
                                            <p:fltVal val="0"/>
                                          </p:val>
                                        </p:tav>
                                        <p:tav tm="100000">
                                          <p:val>
                                            <p:strVal val="#ppt_h"/>
                                          </p:val>
                                        </p:tav>
                                      </p:tavLst>
                                    </p:anim>
                                    <p:animEffect transition="in" filter="fade">
                                      <p:cBhvr>
                                        <p:cTn id="14" dur="500"/>
                                        <p:tgtEl>
                                          <p:spTgt spid="14346"/>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14350"/>
                                        </p:tgtEl>
                                        <p:attrNameLst>
                                          <p:attrName>style.visibility</p:attrName>
                                        </p:attrNameLst>
                                      </p:cBhvr>
                                      <p:to>
                                        <p:strVal val="visible"/>
                                      </p:to>
                                    </p:set>
                                    <p:animEffect transition="in" filter="slide(fromTop)">
                                      <p:cBhvr>
                                        <p:cTn id="17" dur="500"/>
                                        <p:tgtEl>
                                          <p:spTgt spid="14350"/>
                                        </p:tgtEl>
                                      </p:cBhvr>
                                    </p:animEffect>
                                  </p:childTnLst>
                                </p:cTn>
                              </p:par>
                              <p:par>
                                <p:cTn id="18" presetID="53" presetClass="entr" presetSubtype="0" fill="hold" grpId="0" nodeType="withEffect">
                                  <p:stCondLst>
                                    <p:cond delay="0"/>
                                  </p:stCondLst>
                                  <p:childTnLst>
                                    <p:set>
                                      <p:cBhvr>
                                        <p:cTn id="19" dur="1" fill="hold">
                                          <p:stCondLst>
                                            <p:cond delay="0"/>
                                          </p:stCondLst>
                                        </p:cTn>
                                        <p:tgtEl>
                                          <p:spTgt spid="14347"/>
                                        </p:tgtEl>
                                        <p:attrNameLst>
                                          <p:attrName>style.visibility</p:attrName>
                                        </p:attrNameLst>
                                      </p:cBhvr>
                                      <p:to>
                                        <p:strVal val="visible"/>
                                      </p:to>
                                    </p:set>
                                    <p:anim calcmode="lin" valueType="num">
                                      <p:cBhvr>
                                        <p:cTn id="20" dur="500" fill="hold"/>
                                        <p:tgtEl>
                                          <p:spTgt spid="14347"/>
                                        </p:tgtEl>
                                        <p:attrNameLst>
                                          <p:attrName>ppt_w</p:attrName>
                                        </p:attrNameLst>
                                      </p:cBhvr>
                                      <p:tavLst>
                                        <p:tav tm="0">
                                          <p:val>
                                            <p:fltVal val="0"/>
                                          </p:val>
                                        </p:tav>
                                        <p:tav tm="100000">
                                          <p:val>
                                            <p:strVal val="#ppt_w"/>
                                          </p:val>
                                        </p:tav>
                                      </p:tavLst>
                                    </p:anim>
                                    <p:anim calcmode="lin" valueType="num">
                                      <p:cBhvr>
                                        <p:cTn id="21" dur="500" fill="hold"/>
                                        <p:tgtEl>
                                          <p:spTgt spid="14347"/>
                                        </p:tgtEl>
                                        <p:attrNameLst>
                                          <p:attrName>ppt_h</p:attrName>
                                        </p:attrNameLst>
                                      </p:cBhvr>
                                      <p:tavLst>
                                        <p:tav tm="0">
                                          <p:val>
                                            <p:fltVal val="0"/>
                                          </p:val>
                                        </p:tav>
                                        <p:tav tm="100000">
                                          <p:val>
                                            <p:strVal val="#ppt_h"/>
                                          </p:val>
                                        </p:tav>
                                      </p:tavLst>
                                    </p:anim>
                                    <p:animEffect transition="in" filter="fade">
                                      <p:cBhvr>
                                        <p:cTn id="22" dur="500"/>
                                        <p:tgtEl>
                                          <p:spTgt spid="14347"/>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14351"/>
                                        </p:tgtEl>
                                        <p:attrNameLst>
                                          <p:attrName>style.visibility</p:attrName>
                                        </p:attrNameLst>
                                      </p:cBhvr>
                                      <p:to>
                                        <p:strVal val="visible"/>
                                      </p:to>
                                    </p:set>
                                    <p:animEffect transition="in" filter="slide(fromTop)">
                                      <p:cBhvr>
                                        <p:cTn id="25" dur="500"/>
                                        <p:tgtEl>
                                          <p:spTgt spid="1435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4357"/>
                                        </p:tgtEl>
                                        <p:attrNameLst>
                                          <p:attrName>style.visibility</p:attrName>
                                        </p:attrNameLst>
                                      </p:cBhvr>
                                      <p:to>
                                        <p:strVal val="visible"/>
                                      </p:to>
                                    </p:set>
                                    <p:animEffect transition="in" filter="wipe(down)">
                                      <p:cBhvr>
                                        <p:cTn id="30" dur="500"/>
                                        <p:tgtEl>
                                          <p:spTgt spid="14357"/>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4358"/>
                                        </p:tgtEl>
                                        <p:attrNameLst>
                                          <p:attrName>style.visibility</p:attrName>
                                        </p:attrNameLst>
                                      </p:cBhvr>
                                      <p:to>
                                        <p:strVal val="visible"/>
                                      </p:to>
                                    </p:set>
                                    <p:animEffect transition="in" filter="wipe(down)">
                                      <p:cBhvr>
                                        <p:cTn id="33" dur="500"/>
                                        <p:tgtEl>
                                          <p:spTgt spid="14358"/>
                                        </p:tgtEl>
                                      </p:cBhvr>
                                    </p:animEffect>
                                  </p:childTnLst>
                                </p:cTn>
                              </p:par>
                            </p:childTnLst>
                          </p:cTn>
                        </p:par>
                        <p:par>
                          <p:cTn id="34" fill="hold" nodeType="afterGroup">
                            <p:stCondLst>
                              <p:cond delay="500"/>
                            </p:stCondLst>
                            <p:childTnLst>
                              <p:par>
                                <p:cTn id="35" presetID="12" presetClass="entr" presetSubtype="1" fill="hold" nodeType="afterEffect">
                                  <p:stCondLst>
                                    <p:cond delay="0"/>
                                  </p:stCondLst>
                                  <p:childTnLst>
                                    <p:set>
                                      <p:cBhvr>
                                        <p:cTn id="36" dur="1" fill="hold">
                                          <p:stCondLst>
                                            <p:cond delay="0"/>
                                          </p:stCondLst>
                                        </p:cTn>
                                        <p:tgtEl>
                                          <p:spTgt spid="14340"/>
                                        </p:tgtEl>
                                        <p:attrNameLst>
                                          <p:attrName>style.visibility</p:attrName>
                                        </p:attrNameLst>
                                      </p:cBhvr>
                                      <p:to>
                                        <p:strVal val="visible"/>
                                      </p:to>
                                    </p:set>
                                    <p:animEffect transition="in" filter="slide(fromTop)">
                                      <p:cBhvr>
                                        <p:cTn id="37" dur="500"/>
                                        <p:tgtEl>
                                          <p:spTgt spid="1434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14349"/>
                                        </p:tgtEl>
                                        <p:attrNameLst>
                                          <p:attrName>style.visibility</p:attrName>
                                        </p:attrNameLst>
                                      </p:cBhvr>
                                      <p:to>
                                        <p:strVal val="visible"/>
                                      </p:to>
                                    </p:set>
                                    <p:anim calcmode="lin" valueType="num">
                                      <p:cBhvr>
                                        <p:cTn id="42" dur="500" fill="hold"/>
                                        <p:tgtEl>
                                          <p:spTgt spid="14349"/>
                                        </p:tgtEl>
                                        <p:attrNameLst>
                                          <p:attrName>ppt_w</p:attrName>
                                        </p:attrNameLst>
                                      </p:cBhvr>
                                      <p:tavLst>
                                        <p:tav tm="0">
                                          <p:val>
                                            <p:fltVal val="0"/>
                                          </p:val>
                                        </p:tav>
                                        <p:tav tm="100000">
                                          <p:val>
                                            <p:strVal val="#ppt_w"/>
                                          </p:val>
                                        </p:tav>
                                      </p:tavLst>
                                    </p:anim>
                                    <p:anim calcmode="lin" valueType="num">
                                      <p:cBhvr>
                                        <p:cTn id="43" dur="500" fill="hold"/>
                                        <p:tgtEl>
                                          <p:spTgt spid="14349"/>
                                        </p:tgtEl>
                                        <p:attrNameLst>
                                          <p:attrName>ppt_h</p:attrName>
                                        </p:attrNameLst>
                                      </p:cBhvr>
                                      <p:tavLst>
                                        <p:tav tm="0">
                                          <p:val>
                                            <p:fltVal val="0"/>
                                          </p:val>
                                        </p:tav>
                                        <p:tav tm="100000">
                                          <p:val>
                                            <p:strVal val="#ppt_h"/>
                                          </p:val>
                                        </p:tav>
                                      </p:tavLst>
                                    </p:anim>
                                    <p:animEffect transition="in" filter="fade">
                                      <p:cBhvr>
                                        <p:cTn id="44" dur="500"/>
                                        <p:tgtEl>
                                          <p:spTgt spid="14349"/>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14352"/>
                                        </p:tgtEl>
                                        <p:attrNameLst>
                                          <p:attrName>style.visibility</p:attrName>
                                        </p:attrNameLst>
                                      </p:cBhvr>
                                      <p:to>
                                        <p:strVal val="visible"/>
                                      </p:to>
                                    </p:set>
                                    <p:animEffect transition="in" filter="slide(fromTop)">
                                      <p:cBhvr>
                                        <p:cTn id="47" dur="500"/>
                                        <p:tgtEl>
                                          <p:spTgt spid="1435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4359"/>
                                        </p:tgtEl>
                                        <p:attrNameLst>
                                          <p:attrName>style.visibility</p:attrName>
                                        </p:attrNameLst>
                                      </p:cBhvr>
                                      <p:to>
                                        <p:strVal val="visible"/>
                                      </p:to>
                                    </p:set>
                                    <p:animEffect transition="in" filter="wipe(down)">
                                      <p:cBhvr>
                                        <p:cTn id="52" dur="500"/>
                                        <p:tgtEl>
                                          <p:spTgt spid="1435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53" presetClass="entr" presetSubtype="0" fill="hold" grpId="0" nodeType="clickEffect">
                                  <p:stCondLst>
                                    <p:cond delay="0"/>
                                  </p:stCondLst>
                                  <p:childTnLst>
                                    <p:set>
                                      <p:cBhvr>
                                        <p:cTn id="56" dur="1" fill="hold">
                                          <p:stCondLst>
                                            <p:cond delay="0"/>
                                          </p:stCondLst>
                                        </p:cTn>
                                        <p:tgtEl>
                                          <p:spTgt spid="14355"/>
                                        </p:tgtEl>
                                        <p:attrNameLst>
                                          <p:attrName>style.visibility</p:attrName>
                                        </p:attrNameLst>
                                      </p:cBhvr>
                                      <p:to>
                                        <p:strVal val="visible"/>
                                      </p:to>
                                    </p:set>
                                    <p:anim calcmode="lin" valueType="num">
                                      <p:cBhvr>
                                        <p:cTn id="57" dur="500" fill="hold"/>
                                        <p:tgtEl>
                                          <p:spTgt spid="14355"/>
                                        </p:tgtEl>
                                        <p:attrNameLst>
                                          <p:attrName>ppt_w</p:attrName>
                                        </p:attrNameLst>
                                      </p:cBhvr>
                                      <p:tavLst>
                                        <p:tav tm="0">
                                          <p:val>
                                            <p:fltVal val="0"/>
                                          </p:val>
                                        </p:tav>
                                        <p:tav tm="100000">
                                          <p:val>
                                            <p:strVal val="#ppt_w"/>
                                          </p:val>
                                        </p:tav>
                                      </p:tavLst>
                                    </p:anim>
                                    <p:anim calcmode="lin" valueType="num">
                                      <p:cBhvr>
                                        <p:cTn id="58" dur="500" fill="hold"/>
                                        <p:tgtEl>
                                          <p:spTgt spid="14355"/>
                                        </p:tgtEl>
                                        <p:attrNameLst>
                                          <p:attrName>ppt_h</p:attrName>
                                        </p:attrNameLst>
                                      </p:cBhvr>
                                      <p:tavLst>
                                        <p:tav tm="0">
                                          <p:val>
                                            <p:fltVal val="0"/>
                                          </p:val>
                                        </p:tav>
                                        <p:tav tm="100000">
                                          <p:val>
                                            <p:strVal val="#ppt_h"/>
                                          </p:val>
                                        </p:tav>
                                      </p:tavLst>
                                    </p:anim>
                                    <p:animEffect transition="in" filter="fade">
                                      <p:cBhvr>
                                        <p:cTn id="59" dur="500"/>
                                        <p:tgtEl>
                                          <p:spTgt spid="14355"/>
                                        </p:tgtEl>
                                      </p:cBhvr>
                                    </p:animEffect>
                                  </p:childTnLst>
                                </p:cTn>
                              </p:par>
                              <p:par>
                                <p:cTn id="60" presetID="26" presetClass="emph" presetSubtype="0" fill="hold" grpId="1" nodeType="withEffect">
                                  <p:stCondLst>
                                    <p:cond delay="0"/>
                                  </p:stCondLst>
                                  <p:childTnLst>
                                    <p:animEffect transition="out" filter="fade">
                                      <p:cBhvr>
                                        <p:cTn id="61" dur="500" tmFilter="0, 0; .2, .5; .8, .5; 1, 0"/>
                                        <p:tgtEl>
                                          <p:spTgt spid="14355"/>
                                        </p:tgtEl>
                                      </p:cBhvr>
                                    </p:animEffect>
                                    <p:animScale>
                                      <p:cBhvr>
                                        <p:cTn id="62" dur="250" autoRev="1" fill="hold"/>
                                        <p:tgtEl>
                                          <p:spTgt spid="14355"/>
                                        </p:tgtEl>
                                      </p:cBhvr>
                                      <p:by x="105000" y="105000"/>
                                    </p:animScale>
                                  </p:childTnLst>
                                </p:cTn>
                              </p:par>
                              <p:par>
                                <p:cTn id="63" presetID="12" presetClass="entr" presetSubtype="1" fill="hold" grpId="0" nodeType="withEffect">
                                  <p:stCondLst>
                                    <p:cond delay="0"/>
                                  </p:stCondLst>
                                  <p:childTnLst>
                                    <p:set>
                                      <p:cBhvr>
                                        <p:cTn id="64" dur="1" fill="hold">
                                          <p:stCondLst>
                                            <p:cond delay="0"/>
                                          </p:stCondLst>
                                        </p:cTn>
                                        <p:tgtEl>
                                          <p:spTgt spid="14353"/>
                                        </p:tgtEl>
                                        <p:attrNameLst>
                                          <p:attrName>style.visibility</p:attrName>
                                        </p:attrNameLst>
                                      </p:cBhvr>
                                      <p:to>
                                        <p:strVal val="visible"/>
                                      </p:to>
                                    </p:set>
                                    <p:animEffect transition="in" filter="slide(fromTop)">
                                      <p:cBhvr>
                                        <p:cTn id="65" dur="500"/>
                                        <p:tgtEl>
                                          <p:spTgt spid="14353"/>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14356"/>
                                        </p:tgtEl>
                                        <p:attrNameLst>
                                          <p:attrName>style.visibility</p:attrName>
                                        </p:attrNameLst>
                                      </p:cBhvr>
                                      <p:to>
                                        <p:strVal val="visible"/>
                                      </p:to>
                                    </p:set>
                                    <p:animEffect transition="in" filter="wipe(up)">
                                      <p:cBhvr>
                                        <p:cTn id="70" dur="500"/>
                                        <p:tgtEl>
                                          <p:spTgt spid="14356"/>
                                        </p:tgtEl>
                                      </p:cBhvr>
                                    </p:animEffect>
                                  </p:childTnLst>
                                </p:cTn>
                              </p:par>
                              <p:par>
                                <p:cTn id="71" presetID="12" presetClass="entr" presetSubtype="4" fill="hold" nodeType="withEffect">
                                  <p:stCondLst>
                                    <p:cond delay="0"/>
                                  </p:stCondLst>
                                  <p:childTnLst>
                                    <p:set>
                                      <p:cBhvr>
                                        <p:cTn id="72" dur="1" fill="hold">
                                          <p:stCondLst>
                                            <p:cond delay="0"/>
                                          </p:stCondLst>
                                        </p:cTn>
                                        <p:tgtEl>
                                          <p:spTgt spid="14363"/>
                                        </p:tgtEl>
                                        <p:attrNameLst>
                                          <p:attrName>style.visibility</p:attrName>
                                        </p:attrNameLst>
                                      </p:cBhvr>
                                      <p:to>
                                        <p:strVal val="visible"/>
                                      </p:to>
                                    </p:set>
                                    <p:animEffect transition="in" filter="slide(fromBottom)">
                                      <p:cBhvr>
                                        <p:cTn id="73" dur="500"/>
                                        <p:tgtEl>
                                          <p:spTgt spid="14363"/>
                                        </p:tgtEl>
                                      </p:cBhvr>
                                    </p:animEffect>
                                  </p:childTnLst>
                                </p:cTn>
                              </p:par>
                              <p:par>
                                <p:cTn id="74" presetID="26" presetClass="emph" presetSubtype="0" fill="hold" nodeType="withEffect">
                                  <p:stCondLst>
                                    <p:cond delay="0"/>
                                  </p:stCondLst>
                                  <p:childTnLst>
                                    <p:animEffect transition="out" filter="fade">
                                      <p:cBhvr>
                                        <p:cTn id="75" dur="500" tmFilter="0, 0; .2, .5; .8, .5; 1, 0"/>
                                        <p:tgtEl>
                                          <p:spTgt spid="14363"/>
                                        </p:tgtEl>
                                      </p:cBhvr>
                                    </p:animEffect>
                                    <p:animScale>
                                      <p:cBhvr>
                                        <p:cTn id="76" dur="250" autoRev="1" fill="hold"/>
                                        <p:tgtEl>
                                          <p:spTgt spid="14363"/>
                                        </p:tgtEl>
                                      </p:cBhvr>
                                      <p:by x="105000" y="105000"/>
                                    </p:animScale>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14360"/>
                                        </p:tgtEl>
                                        <p:attrNameLst>
                                          <p:attrName>style.visibility</p:attrName>
                                        </p:attrNameLst>
                                      </p:cBhvr>
                                      <p:to>
                                        <p:strVal val="visible"/>
                                      </p:to>
                                    </p:set>
                                    <p:animEffect transition="in" filter="wipe(down)">
                                      <p:cBhvr>
                                        <p:cTn id="81" dur="500"/>
                                        <p:tgtEl>
                                          <p:spTgt spid="14360"/>
                                        </p:tgtEl>
                                      </p:cBhvr>
                                    </p:animEffect>
                                  </p:childTnLst>
                                </p:cTn>
                              </p:par>
                              <p:par>
                                <p:cTn id="82" presetID="53" presetClass="entr" presetSubtype="0" fill="hold" grpId="0" nodeType="withEffect">
                                  <p:stCondLst>
                                    <p:cond delay="0"/>
                                  </p:stCondLst>
                                  <p:childTnLst>
                                    <p:set>
                                      <p:cBhvr>
                                        <p:cTn id="83" dur="1" fill="hold">
                                          <p:stCondLst>
                                            <p:cond delay="0"/>
                                          </p:stCondLst>
                                        </p:cTn>
                                        <p:tgtEl>
                                          <p:spTgt spid="14348"/>
                                        </p:tgtEl>
                                        <p:attrNameLst>
                                          <p:attrName>style.visibility</p:attrName>
                                        </p:attrNameLst>
                                      </p:cBhvr>
                                      <p:to>
                                        <p:strVal val="visible"/>
                                      </p:to>
                                    </p:set>
                                    <p:anim calcmode="lin" valueType="num">
                                      <p:cBhvr>
                                        <p:cTn id="84" dur="500" fill="hold"/>
                                        <p:tgtEl>
                                          <p:spTgt spid="14348"/>
                                        </p:tgtEl>
                                        <p:attrNameLst>
                                          <p:attrName>ppt_w</p:attrName>
                                        </p:attrNameLst>
                                      </p:cBhvr>
                                      <p:tavLst>
                                        <p:tav tm="0">
                                          <p:val>
                                            <p:fltVal val="0"/>
                                          </p:val>
                                        </p:tav>
                                        <p:tav tm="100000">
                                          <p:val>
                                            <p:strVal val="#ppt_w"/>
                                          </p:val>
                                        </p:tav>
                                      </p:tavLst>
                                    </p:anim>
                                    <p:anim calcmode="lin" valueType="num">
                                      <p:cBhvr>
                                        <p:cTn id="85" dur="500" fill="hold"/>
                                        <p:tgtEl>
                                          <p:spTgt spid="14348"/>
                                        </p:tgtEl>
                                        <p:attrNameLst>
                                          <p:attrName>ppt_h</p:attrName>
                                        </p:attrNameLst>
                                      </p:cBhvr>
                                      <p:tavLst>
                                        <p:tav tm="0">
                                          <p:val>
                                            <p:fltVal val="0"/>
                                          </p:val>
                                        </p:tav>
                                        <p:tav tm="100000">
                                          <p:val>
                                            <p:strVal val="#ppt_h"/>
                                          </p:val>
                                        </p:tav>
                                      </p:tavLst>
                                    </p:anim>
                                    <p:animEffect transition="in" filter="fade">
                                      <p:cBhvr>
                                        <p:cTn id="86" dur="500"/>
                                        <p:tgtEl>
                                          <p:spTgt spid="14348"/>
                                        </p:tgtEl>
                                      </p:cBhvr>
                                    </p:animEffect>
                                  </p:childTnLst>
                                </p:cTn>
                              </p:par>
                              <p:par>
                                <p:cTn id="87" presetID="12" presetClass="entr" presetSubtype="1" fill="hold" grpId="0" nodeType="withEffect">
                                  <p:stCondLst>
                                    <p:cond delay="0"/>
                                  </p:stCondLst>
                                  <p:childTnLst>
                                    <p:set>
                                      <p:cBhvr>
                                        <p:cTn id="88" dur="1" fill="hold">
                                          <p:stCondLst>
                                            <p:cond delay="0"/>
                                          </p:stCondLst>
                                        </p:cTn>
                                        <p:tgtEl>
                                          <p:spTgt spid="14354"/>
                                        </p:tgtEl>
                                        <p:attrNameLst>
                                          <p:attrName>style.visibility</p:attrName>
                                        </p:attrNameLst>
                                      </p:cBhvr>
                                      <p:to>
                                        <p:strVal val="visible"/>
                                      </p:to>
                                    </p:set>
                                    <p:animEffect transition="in" filter="slide(fromTop)">
                                      <p:cBhvr>
                                        <p:cTn id="89" dur="500"/>
                                        <p:tgtEl>
                                          <p:spTgt spid="14354"/>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14361"/>
                                        </p:tgtEl>
                                        <p:attrNameLst>
                                          <p:attrName>style.visibility</p:attrName>
                                        </p:attrNameLst>
                                      </p:cBhvr>
                                      <p:to>
                                        <p:strVal val="visible"/>
                                      </p:to>
                                    </p:set>
                                    <p:animEffect transition="in" filter="wipe(down)">
                                      <p:cBhvr>
                                        <p:cTn id="94" dur="500"/>
                                        <p:tgtEl>
                                          <p:spTgt spid="14361"/>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14362"/>
                                        </p:tgtEl>
                                        <p:attrNameLst>
                                          <p:attrName>style.visibility</p:attrName>
                                        </p:attrNameLst>
                                      </p:cBhvr>
                                      <p:to>
                                        <p:strVal val="visible"/>
                                      </p:to>
                                    </p:set>
                                    <p:animEffect transition="in" filter="wipe(down)">
                                      <p:cBhvr>
                                        <p:cTn id="97" dur="500"/>
                                        <p:tgtEl>
                                          <p:spTgt spid="14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6" grpId="0" animBg="1"/>
      <p:bldP spid="14347" grpId="0" animBg="1"/>
      <p:bldP spid="14348" grpId="0" animBg="1"/>
      <p:bldP spid="14349" grpId="0" animBg="1"/>
      <p:bldP spid="14350" grpId="0" autoUpdateAnimBg="0"/>
      <p:bldP spid="14351" grpId="0" autoUpdateAnimBg="0"/>
      <p:bldP spid="14352" grpId="0" autoUpdateAnimBg="0"/>
      <p:bldP spid="14353" grpId="0" autoUpdateAnimBg="0"/>
      <p:bldP spid="14354" grpId="0" autoUpdateAnimBg="0"/>
      <p:bldP spid="14355" grpId="0" animBg="1"/>
      <p:bldP spid="14355" grpId="1" animBg="1"/>
      <p:bldP spid="14356" grpId="0" animBg="1"/>
      <p:bldP spid="14357" grpId="0" animBg="1"/>
      <p:bldP spid="14358" grpId="0" animBg="1"/>
      <p:bldP spid="14359" grpId="0" animBg="1"/>
      <p:bldP spid="14360" grpId="0" animBg="1"/>
      <p:bldP spid="14361" grpId="0" animBg="1"/>
      <p:bldP spid="1436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4"/>
          <p:cNvSpPr txBox="1">
            <a:spLocks noChangeArrowheads="1"/>
          </p:cNvSpPr>
          <p:nvPr/>
        </p:nvSpPr>
        <p:spPr bwMode="auto">
          <a:xfrm>
            <a:off x="1677988" y="2960688"/>
            <a:ext cx="3090862"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ts val="2000"/>
              </a:lnSpc>
            </a:pPr>
            <a:r>
              <a:rPr lang="en-US" sz="1200">
                <a:latin typeface="微软雅黑" pitchFamily="34" charset="-122"/>
                <a:ea typeface="微软雅黑" pitchFamily="34" charset="-122"/>
              </a:rPr>
              <a:t>XXXXXXXXXXXXXXXXXXXXXXXXXXX</a:t>
            </a:r>
            <a:endParaRPr lang="zh-CN" altLang="en-US" sz="1200">
              <a:latin typeface="微软雅黑" pitchFamily="34" charset="-122"/>
              <a:ea typeface="微软雅黑" pitchFamily="34" charset="-122"/>
            </a:endParaRPr>
          </a:p>
        </p:txBody>
      </p:sp>
      <p:sp>
        <p:nvSpPr>
          <p:cNvPr id="15363" name="Text Box 4"/>
          <p:cNvSpPr txBox="1">
            <a:spLocks noChangeArrowheads="1"/>
          </p:cNvSpPr>
          <p:nvPr/>
        </p:nvSpPr>
        <p:spPr bwMode="auto">
          <a:xfrm>
            <a:off x="3508375" y="2420938"/>
            <a:ext cx="17160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b="1">
                <a:solidFill>
                  <a:srgbClr val="CC0000"/>
                </a:solidFill>
                <a:latin typeface="汉仪神工体简" pitchFamily="1" charset="-122"/>
                <a:ea typeface="汉仪神工体简" pitchFamily="1" charset="-122"/>
              </a:rPr>
              <a:t>文本</a:t>
            </a:r>
          </a:p>
          <a:p>
            <a:pPr eaLnBrk="1" hangingPunct="1"/>
            <a:endParaRPr lang="en-US" sz="2800" b="1">
              <a:solidFill>
                <a:srgbClr val="CC0000"/>
              </a:solidFill>
              <a:latin typeface="汉仪神工体简" pitchFamily="1" charset="-122"/>
              <a:ea typeface="汉仪神工体简" pitchFamily="1" charset="-122"/>
            </a:endParaRPr>
          </a:p>
        </p:txBody>
      </p:sp>
      <p:sp>
        <p:nvSpPr>
          <p:cNvPr id="15364" name="Text Box 4"/>
          <p:cNvSpPr txBox="1">
            <a:spLocks noChangeArrowheads="1"/>
          </p:cNvSpPr>
          <p:nvPr/>
        </p:nvSpPr>
        <p:spPr bwMode="auto">
          <a:xfrm>
            <a:off x="4797425" y="3121025"/>
            <a:ext cx="1092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b="1">
                <a:solidFill>
                  <a:srgbClr val="CC0000"/>
                </a:solidFill>
                <a:latin typeface="汉仪神工体简" pitchFamily="1" charset="-122"/>
                <a:ea typeface="汉仪神工体简" pitchFamily="1" charset="-122"/>
              </a:rPr>
              <a:t>文本</a:t>
            </a:r>
            <a:endParaRPr lang="en-US" sz="2800" b="1">
              <a:solidFill>
                <a:srgbClr val="CC0000"/>
              </a:solidFill>
              <a:latin typeface="汉仪神工体简" pitchFamily="1" charset="-122"/>
              <a:ea typeface="汉仪神工体简" pitchFamily="1" charset="-122"/>
            </a:endParaRPr>
          </a:p>
        </p:txBody>
      </p:sp>
      <p:sp>
        <p:nvSpPr>
          <p:cNvPr id="15365" name="Text Box 4"/>
          <p:cNvSpPr txBox="1">
            <a:spLocks noChangeArrowheads="1"/>
          </p:cNvSpPr>
          <p:nvPr/>
        </p:nvSpPr>
        <p:spPr bwMode="auto">
          <a:xfrm>
            <a:off x="3581400" y="3860800"/>
            <a:ext cx="1090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b="1">
                <a:solidFill>
                  <a:srgbClr val="CC0000"/>
                </a:solidFill>
                <a:latin typeface="汉仪神工体简" pitchFamily="1" charset="-122"/>
                <a:ea typeface="汉仪神工体简" pitchFamily="1" charset="-122"/>
              </a:rPr>
              <a:t>文本</a:t>
            </a:r>
            <a:endParaRPr lang="en-US" sz="2800" b="1">
              <a:solidFill>
                <a:srgbClr val="CC0000"/>
              </a:solidFill>
              <a:latin typeface="汉仪神工体简" pitchFamily="1" charset="-122"/>
              <a:ea typeface="汉仪神工体简" pitchFamily="1" charset="-122"/>
            </a:endParaRPr>
          </a:p>
        </p:txBody>
      </p:sp>
      <p:sp>
        <p:nvSpPr>
          <p:cNvPr id="15366" name="Text Box 4"/>
          <p:cNvSpPr txBox="1">
            <a:spLocks noChangeArrowheads="1"/>
          </p:cNvSpPr>
          <p:nvPr/>
        </p:nvSpPr>
        <p:spPr bwMode="auto">
          <a:xfrm>
            <a:off x="4808538" y="4437063"/>
            <a:ext cx="1092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b="1">
                <a:solidFill>
                  <a:srgbClr val="CC0000"/>
                </a:solidFill>
                <a:latin typeface="汉仪神工体简" pitchFamily="1" charset="-122"/>
                <a:ea typeface="汉仪神工体简" pitchFamily="1" charset="-122"/>
              </a:rPr>
              <a:t>文本</a:t>
            </a:r>
            <a:endParaRPr lang="en-US" sz="2800" b="1">
              <a:solidFill>
                <a:srgbClr val="CC0000"/>
              </a:solidFill>
              <a:latin typeface="汉仪神工体简" pitchFamily="1" charset="-122"/>
              <a:ea typeface="汉仪神工体简" pitchFamily="1" charset="-122"/>
            </a:endParaRPr>
          </a:p>
        </p:txBody>
      </p:sp>
      <p:pic>
        <p:nvPicPr>
          <p:cNvPr id="15367" name="图片 12" descr="图片1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9463" y="2133600"/>
            <a:ext cx="179387"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图片 13" descr="图片1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8450" y="3716338"/>
            <a:ext cx="3097213" cy="144462"/>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9" name="图片 14" descr="图片1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2638" y="4292600"/>
            <a:ext cx="3097212" cy="144463"/>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0" name="TextBox 15"/>
          <p:cNvSpPr txBox="1">
            <a:spLocks noChangeArrowheads="1"/>
          </p:cNvSpPr>
          <p:nvPr/>
        </p:nvSpPr>
        <p:spPr bwMode="auto">
          <a:xfrm>
            <a:off x="992188" y="1773238"/>
            <a:ext cx="2232025" cy="584200"/>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200">
                <a:solidFill>
                  <a:srgbClr val="0D0D0D"/>
                </a:solidFill>
                <a:latin typeface="汉仪神工体简" pitchFamily="1" charset="-122"/>
                <a:ea typeface="汉仪神工体简" pitchFamily="1" charset="-122"/>
              </a:rPr>
              <a:t>篇章结构：</a:t>
            </a:r>
            <a:endParaRPr lang="en-US" sz="4000">
              <a:solidFill>
                <a:srgbClr val="CC0000"/>
              </a:solidFill>
              <a:latin typeface="叶根友行书繁" pitchFamily="2" charset="-122"/>
              <a:ea typeface="叶根友行书繁" pitchFamily="2" charset="-122"/>
            </a:endParaRPr>
          </a:p>
        </p:txBody>
      </p:sp>
      <p:sp>
        <p:nvSpPr>
          <p:cNvPr id="15371" name="TextBox 16"/>
          <p:cNvSpPr txBox="1">
            <a:spLocks noChangeArrowheads="1"/>
          </p:cNvSpPr>
          <p:nvPr/>
        </p:nvSpPr>
        <p:spPr bwMode="auto">
          <a:xfrm>
            <a:off x="344488" y="260350"/>
            <a:ext cx="3878262" cy="1200150"/>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200">
                <a:latin typeface="汉仪神工体简" pitchFamily="1" charset="-122"/>
                <a:ea typeface="汉仪神工体简" pitchFamily="1" charset="-122"/>
              </a:rPr>
              <a:t>节目介绍</a:t>
            </a:r>
          </a:p>
        </p:txBody>
      </p:sp>
      <p:pic>
        <p:nvPicPr>
          <p:cNvPr id="15372" name="图片 19" descr="图片1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288" y="1341438"/>
            <a:ext cx="3478212" cy="215900"/>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3" name="TextBox 20"/>
          <p:cNvSpPr txBox="1">
            <a:spLocks noChangeArrowheads="1"/>
          </p:cNvSpPr>
          <p:nvPr/>
        </p:nvSpPr>
        <p:spPr bwMode="auto">
          <a:xfrm>
            <a:off x="4089400" y="908050"/>
            <a:ext cx="5472113" cy="585788"/>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200">
                <a:solidFill>
                  <a:srgbClr val="0D0D0D"/>
                </a:solidFill>
                <a:latin typeface="汉仪神工体简" pitchFamily="1" charset="-122"/>
                <a:ea typeface="汉仪神工体简" pitchFamily="1" charset="-122"/>
              </a:rPr>
              <a:t> </a:t>
            </a:r>
            <a:r>
              <a:rPr lang="zh-CN" altLang="en-US" sz="3200">
                <a:solidFill>
                  <a:srgbClr val="CC0000"/>
                </a:solidFill>
                <a:latin typeface="汉仪神工体简" pitchFamily="1" charset="-122"/>
                <a:ea typeface="汉仪神工体简" pitchFamily="1" charset="-122"/>
              </a:rPr>
              <a:t>《文本文本文本》</a:t>
            </a:r>
            <a:endParaRPr lang="en-US" sz="4000">
              <a:solidFill>
                <a:srgbClr val="CC0000"/>
              </a:solidFill>
              <a:latin typeface="汉仪神工体简" pitchFamily="1" charset="-122"/>
              <a:ea typeface="汉仪神工体简" pitchFamily="1" charset="-122"/>
            </a:endParaRPr>
          </a:p>
        </p:txBody>
      </p:sp>
      <p:sp>
        <p:nvSpPr>
          <p:cNvPr id="15374" name="Text Box 4"/>
          <p:cNvSpPr txBox="1">
            <a:spLocks noChangeArrowheads="1"/>
          </p:cNvSpPr>
          <p:nvPr/>
        </p:nvSpPr>
        <p:spPr bwMode="auto">
          <a:xfrm>
            <a:off x="4921250" y="3644900"/>
            <a:ext cx="30924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ts val="2000"/>
              </a:lnSpc>
            </a:pPr>
            <a:r>
              <a:rPr lang="en-US" sz="1200">
                <a:latin typeface="微软雅黑" pitchFamily="34" charset="-122"/>
                <a:ea typeface="微软雅黑" pitchFamily="34" charset="-122"/>
              </a:rPr>
              <a:t>XXXXXXXXXXXXXXXXXXXXXXXXXXX</a:t>
            </a:r>
            <a:endParaRPr lang="zh-CN" altLang="en-US" sz="1200">
              <a:latin typeface="微软雅黑" pitchFamily="34" charset="-122"/>
              <a:ea typeface="微软雅黑" pitchFamily="34" charset="-122"/>
            </a:endParaRPr>
          </a:p>
        </p:txBody>
      </p:sp>
      <p:sp>
        <p:nvSpPr>
          <p:cNvPr id="15375" name="Text Box 4"/>
          <p:cNvSpPr txBox="1">
            <a:spLocks noChangeArrowheads="1"/>
          </p:cNvSpPr>
          <p:nvPr/>
        </p:nvSpPr>
        <p:spPr bwMode="auto">
          <a:xfrm>
            <a:off x="1292225" y="4437063"/>
            <a:ext cx="309086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ts val="2000"/>
              </a:lnSpc>
            </a:pPr>
            <a:r>
              <a:rPr lang="en-US" sz="1200">
                <a:latin typeface="微软雅黑" pitchFamily="34" charset="-122"/>
                <a:ea typeface="微软雅黑" pitchFamily="34" charset="-122"/>
              </a:rPr>
              <a:t>XXXXXXXXXXXXXXXXXX</a:t>
            </a:r>
            <a:endParaRPr lang="zh-CN" altLang="en-US" sz="1200">
              <a:latin typeface="微软雅黑" pitchFamily="34" charset="-122"/>
              <a:ea typeface="微软雅黑" pitchFamily="34" charset="-122"/>
            </a:endParaRPr>
          </a:p>
        </p:txBody>
      </p:sp>
      <p:sp>
        <p:nvSpPr>
          <p:cNvPr id="15376" name="Text Box 4"/>
          <p:cNvSpPr txBox="1">
            <a:spLocks noChangeArrowheads="1"/>
          </p:cNvSpPr>
          <p:nvPr/>
        </p:nvSpPr>
        <p:spPr bwMode="auto">
          <a:xfrm>
            <a:off x="4921250" y="4964113"/>
            <a:ext cx="30924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ts val="2000"/>
              </a:lnSpc>
            </a:pPr>
            <a:r>
              <a:rPr lang="en-US" sz="1200">
                <a:latin typeface="微软雅黑" pitchFamily="34" charset="-122"/>
                <a:ea typeface="微软雅黑" pitchFamily="34" charset="-122"/>
              </a:rPr>
              <a:t>XXXXXXXXXXXXXXXXXX</a:t>
            </a:r>
            <a:endParaRPr lang="zh-CN" altLang="en-US" sz="1200">
              <a:latin typeface="微软雅黑" pitchFamily="34" charset="-122"/>
              <a:ea typeface="微软雅黑" pitchFamily="34"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4"/>
          <p:cNvSpPr txBox="1">
            <a:spLocks noChangeArrowheads="1"/>
          </p:cNvSpPr>
          <p:nvPr/>
        </p:nvSpPr>
        <p:spPr bwMode="auto">
          <a:xfrm>
            <a:off x="2216150" y="2060575"/>
            <a:ext cx="7345363" cy="769938"/>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4400">
                <a:solidFill>
                  <a:srgbClr val="0D0D0D"/>
                </a:solidFill>
                <a:latin typeface="汉仪神工体简" pitchFamily="1" charset="-122"/>
                <a:ea typeface="汉仪神工体简" pitchFamily="1" charset="-122"/>
              </a:rPr>
              <a:t> </a:t>
            </a:r>
            <a:r>
              <a:rPr lang="zh-CN" altLang="en-US" sz="4400">
                <a:solidFill>
                  <a:srgbClr val="CC0000"/>
                </a:solidFill>
                <a:latin typeface="汉仪神工体简" pitchFamily="1" charset="-122"/>
                <a:ea typeface="汉仪神工体简" pitchFamily="1" charset="-122"/>
              </a:rPr>
              <a:t>《文本文本文本文本》</a:t>
            </a:r>
            <a:endParaRPr lang="en-US" sz="5400">
              <a:solidFill>
                <a:srgbClr val="CC0000"/>
              </a:solidFill>
              <a:latin typeface="汉仪神工体简" pitchFamily="1" charset="-122"/>
              <a:ea typeface="汉仪神工体简" pitchFamily="1" charset="-122"/>
            </a:endParaRPr>
          </a:p>
        </p:txBody>
      </p:sp>
      <p:sp>
        <p:nvSpPr>
          <p:cNvPr id="16387" name="TextBox 6"/>
          <p:cNvSpPr txBox="1">
            <a:spLocks noChangeArrowheads="1"/>
          </p:cNvSpPr>
          <p:nvPr/>
        </p:nvSpPr>
        <p:spPr bwMode="auto">
          <a:xfrm>
            <a:off x="6176963" y="4076700"/>
            <a:ext cx="3116262" cy="1108075"/>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4800">
                <a:solidFill>
                  <a:srgbClr val="C00000"/>
                </a:solidFill>
                <a:latin typeface="汉仪神工体简" pitchFamily="1" charset="-122"/>
                <a:ea typeface="汉仪神工体简" pitchFamily="1" charset="-122"/>
              </a:rPr>
              <a:t>【</a:t>
            </a:r>
            <a:r>
              <a:rPr lang="zh-CN" altLang="en-US" sz="4800">
                <a:latin typeface="汉仪神工体简" pitchFamily="1" charset="-122"/>
                <a:ea typeface="汉仪神工体简" pitchFamily="1" charset="-122"/>
              </a:rPr>
              <a:t>方案</a:t>
            </a:r>
            <a:r>
              <a:rPr lang="en-US" sz="6600">
                <a:solidFill>
                  <a:srgbClr val="C00000"/>
                </a:solidFill>
                <a:latin typeface="方正综艺简体" pitchFamily="1" charset="-122"/>
                <a:ea typeface="方正综艺简体" pitchFamily="1" charset="-122"/>
              </a:rPr>
              <a:t>1</a:t>
            </a:r>
            <a:r>
              <a:rPr lang="en-US" sz="4800">
                <a:solidFill>
                  <a:srgbClr val="C00000"/>
                </a:solidFill>
                <a:latin typeface="汉仪神工体简" pitchFamily="1" charset="-122"/>
                <a:ea typeface="汉仪神工体简" pitchFamily="1" charset="-122"/>
              </a:rPr>
              <a:t>】</a:t>
            </a:r>
            <a:endParaRPr lang="zh-CN" altLang="en-US" sz="4800">
              <a:solidFill>
                <a:srgbClr val="C00000"/>
              </a:solidFill>
              <a:latin typeface="汉仪神工体简" pitchFamily="1" charset="-122"/>
              <a:ea typeface="汉仪神工体简" pitchFamily="1" charset="-122"/>
            </a:endParaRPr>
          </a:p>
        </p:txBody>
      </p:sp>
      <p:pic>
        <p:nvPicPr>
          <p:cNvPr id="16388" name="图片 7" descr="666666.png"/>
          <p:cNvPicPr>
            <a:picLocks noChangeAspect="1" noChangeArrowheads="1"/>
          </p:cNvPicPr>
          <p:nvPr/>
        </p:nvPicPr>
        <p:blipFill>
          <a:blip r:embed="rId2">
            <a:extLst>
              <a:ext uri="{28A0092B-C50C-407E-A947-70E740481C1C}">
                <a14:useLocalDpi xmlns:a14="http://schemas.microsoft.com/office/drawing/2010/main" val="0"/>
              </a:ext>
            </a:extLst>
          </a:blip>
          <a:srcRect b="82550"/>
          <a:stretch>
            <a:fillRect/>
          </a:stretch>
        </p:blipFill>
        <p:spPr bwMode="auto">
          <a:xfrm>
            <a:off x="5024438" y="2852738"/>
            <a:ext cx="5945187" cy="155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2"/>
          <p:cNvSpPr>
            <a:spLocks noGrp="1" noChangeArrowheads="1"/>
          </p:cNvSpPr>
          <p:nvPr>
            <p:ph idx="4294967295"/>
          </p:nvPr>
        </p:nvSpPr>
        <p:spPr bwMode="auto">
          <a:xfrm>
            <a:off x="415925" y="3500438"/>
            <a:ext cx="4106863" cy="25209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r" eaLnBrk="1" hangingPunct="1">
              <a:buFont typeface="Arial" pitchFamily="34" charset="0"/>
              <a:buNone/>
            </a:pPr>
            <a:r>
              <a:rPr lang="zh-CN" altLang="en-US" sz="1200" b="1">
                <a:solidFill>
                  <a:srgbClr val="CC0000"/>
                </a:solidFill>
                <a:latin typeface="微软雅黑" pitchFamily="34" charset="-122"/>
                <a:ea typeface="微软雅黑" pitchFamily="34" charset="-122"/>
              </a:rPr>
              <a:t>（四）平媒传播</a:t>
            </a:r>
          </a:p>
          <a:p>
            <a:pPr marL="0" indent="0" algn="r" eaLnBrk="1" hangingPunct="1">
              <a:buFont typeface="Arial" pitchFamily="34" charset="0"/>
              <a:buNone/>
            </a:pPr>
            <a:r>
              <a:rPr lang="zh-CN" altLang="en-US" sz="1200">
                <a:latin typeface="微软雅黑" pitchFamily="34" charset="-122"/>
                <a:ea typeface="微软雅黑" pitchFamily="34" charset="-122"/>
              </a:rPr>
              <a:t>地方民生类报纸</a:t>
            </a:r>
            <a:endParaRPr lang="en-US" sz="1200">
              <a:latin typeface="微软雅黑" pitchFamily="34" charset="-122"/>
              <a:ea typeface="微软雅黑" pitchFamily="34" charset="-122"/>
            </a:endParaRPr>
          </a:p>
          <a:p>
            <a:pPr marL="0" indent="0" algn="r" eaLnBrk="1" hangingPunct="1">
              <a:buFont typeface="Arial" pitchFamily="34" charset="0"/>
              <a:buNone/>
            </a:pPr>
            <a:r>
              <a:rPr lang="zh-CN" altLang="en-US" sz="1200">
                <a:latin typeface="微软雅黑" pitchFamily="34" charset="-122"/>
                <a:ea typeface="微软雅黑" pitchFamily="34" charset="-122"/>
              </a:rPr>
              <a:t>中央级全国类大报，地方党政报纸  </a:t>
            </a:r>
            <a:endParaRPr lang="en-US" sz="1200">
              <a:latin typeface="微软雅黑" pitchFamily="34" charset="-122"/>
              <a:ea typeface="微软雅黑" pitchFamily="34" charset="-122"/>
            </a:endParaRPr>
          </a:p>
          <a:p>
            <a:pPr marL="0" indent="0" algn="r" eaLnBrk="1" hangingPunct="1">
              <a:buFont typeface="Arial" pitchFamily="34" charset="0"/>
              <a:buNone/>
            </a:pPr>
            <a:r>
              <a:rPr lang="zh-CN" altLang="en-US" sz="1200">
                <a:latin typeface="微软雅黑" pitchFamily="34" charset="-122"/>
                <a:ea typeface="微软雅黑" pitchFamily="34" charset="-122"/>
              </a:rPr>
              <a:t>业内专家或社会学者在权威媒体发表署名评论文章</a:t>
            </a:r>
            <a:r>
              <a:rPr lang="en-US" sz="1200">
                <a:latin typeface="微软雅黑" pitchFamily="34" charset="-122"/>
                <a:ea typeface="微软雅黑" pitchFamily="34" charset="-122"/>
              </a:rPr>
              <a:t> </a:t>
            </a:r>
          </a:p>
          <a:p>
            <a:pPr marL="0" indent="0" algn="r" eaLnBrk="1" hangingPunct="1">
              <a:buFont typeface="Arial" pitchFamily="34" charset="0"/>
              <a:buNone/>
            </a:pPr>
            <a:r>
              <a:rPr lang="zh-CN" altLang="en-US" sz="1200">
                <a:latin typeface="微软雅黑" pitchFamily="34" charset="-122"/>
                <a:ea typeface="微软雅黑" pitchFamily="34" charset="-122"/>
              </a:rPr>
              <a:t>专业美食杂志版面资源合作</a:t>
            </a:r>
            <a:endParaRPr lang="en-US" sz="1200">
              <a:latin typeface="微软雅黑" pitchFamily="34" charset="-122"/>
              <a:ea typeface="微软雅黑" pitchFamily="34" charset="-122"/>
            </a:endParaRPr>
          </a:p>
          <a:p>
            <a:pPr marL="0" indent="0" algn="r" eaLnBrk="1" hangingPunct="1">
              <a:buFont typeface="Arial" pitchFamily="34" charset="0"/>
              <a:buNone/>
            </a:pPr>
            <a:endParaRPr lang="en-US" sz="1200">
              <a:latin typeface="微软雅黑" pitchFamily="34" charset="-122"/>
              <a:ea typeface="微软雅黑" pitchFamily="34" charset="-122"/>
            </a:endParaRPr>
          </a:p>
          <a:p>
            <a:pPr marL="0" indent="0" algn="r" eaLnBrk="1" hangingPunct="1">
              <a:buFont typeface="Arial" pitchFamily="34" charset="0"/>
              <a:buNone/>
            </a:pPr>
            <a:r>
              <a:rPr lang="zh-CN" altLang="en-US" sz="1200" b="1">
                <a:solidFill>
                  <a:srgbClr val="CC0000"/>
                </a:solidFill>
                <a:latin typeface="微软雅黑" pitchFamily="34" charset="-122"/>
                <a:ea typeface="微软雅黑" pitchFamily="34" charset="-122"/>
              </a:rPr>
              <a:t>（五）活动传播</a:t>
            </a:r>
          </a:p>
          <a:p>
            <a:pPr marL="0" indent="0" algn="r" eaLnBrk="1" hangingPunct="1">
              <a:buFont typeface="Arial" pitchFamily="34" charset="0"/>
              <a:buNone/>
            </a:pPr>
            <a:r>
              <a:rPr lang="zh-CN" altLang="en-US" sz="1200">
                <a:latin typeface="微软雅黑" pitchFamily="34" charset="-122"/>
                <a:ea typeface="微软雅黑" pitchFamily="34" charset="-122"/>
              </a:rPr>
              <a:t>活动：全球华人年夜饭家传菜大征集</a:t>
            </a:r>
            <a:r>
              <a:rPr lang="en-US" sz="1200">
                <a:latin typeface="微软雅黑" pitchFamily="34" charset="-122"/>
                <a:ea typeface="微软雅黑" pitchFamily="34" charset="-122"/>
              </a:rPr>
              <a:t>        </a:t>
            </a:r>
          </a:p>
          <a:p>
            <a:pPr marL="0" indent="0" algn="r" eaLnBrk="1" hangingPunct="1">
              <a:buFont typeface="Arial" pitchFamily="34" charset="0"/>
              <a:buNone/>
            </a:pPr>
            <a:r>
              <a:rPr lang="zh-CN" altLang="en-US" sz="1200">
                <a:latin typeface="微软雅黑" pitchFamily="34" charset="-122"/>
                <a:ea typeface="微软雅黑" pitchFamily="34" charset="-122"/>
              </a:rPr>
              <a:t>卖点：忆年夜饭，秀家传菜，全家亮相湖北春晚</a:t>
            </a:r>
          </a:p>
          <a:p>
            <a:pPr marL="0" indent="0" algn="r" eaLnBrk="1" hangingPunct="1">
              <a:buFont typeface="Arial" pitchFamily="34" charset="0"/>
              <a:buNone/>
            </a:pPr>
            <a:r>
              <a:rPr lang="zh-CN" altLang="en-US" sz="1200">
                <a:latin typeface="微软雅黑" pitchFamily="34" charset="-122"/>
                <a:ea typeface="微软雅黑" pitchFamily="34" charset="-122"/>
              </a:rPr>
              <a:t>呈现方式：线上征集、线下路演（全国</a:t>
            </a:r>
            <a:r>
              <a:rPr lang="en-US" sz="1200">
                <a:latin typeface="微软雅黑" pitchFamily="34" charset="-122"/>
                <a:ea typeface="微软雅黑" pitchFamily="34" charset="-122"/>
              </a:rPr>
              <a:t>16</a:t>
            </a:r>
            <a:r>
              <a:rPr lang="zh-CN" altLang="en-US" sz="1200">
                <a:latin typeface="微软雅黑" pitchFamily="34" charset="-122"/>
                <a:ea typeface="微软雅黑" pitchFamily="34" charset="-122"/>
              </a:rPr>
              <a:t>个省会城市）</a:t>
            </a:r>
          </a:p>
        </p:txBody>
      </p:sp>
      <p:sp>
        <p:nvSpPr>
          <p:cNvPr id="17411" name="TextBox 4"/>
          <p:cNvSpPr txBox="1">
            <a:spLocks noChangeArrowheads="1"/>
          </p:cNvSpPr>
          <p:nvPr/>
        </p:nvSpPr>
        <p:spPr bwMode="auto">
          <a:xfrm>
            <a:off x="344488" y="260350"/>
            <a:ext cx="6442075" cy="1200150"/>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200">
                <a:latin typeface="汉仪神工体简" pitchFamily="1" charset="-122"/>
                <a:ea typeface="汉仪神工体简" pitchFamily="1" charset="-122"/>
              </a:rPr>
              <a:t>宣传方案</a:t>
            </a:r>
            <a:r>
              <a:rPr lang="en-US" sz="4000">
                <a:solidFill>
                  <a:srgbClr val="CC0000"/>
                </a:solidFill>
                <a:latin typeface="汉仪神工体简" pitchFamily="1" charset="-122"/>
                <a:ea typeface="汉仪神工体简" pitchFamily="1" charset="-122"/>
              </a:rPr>
              <a:t>—</a:t>
            </a:r>
            <a:r>
              <a:rPr lang="zh-CN" altLang="en-US" sz="4000">
                <a:solidFill>
                  <a:srgbClr val="CC0000"/>
                </a:solidFill>
                <a:latin typeface="汉仪神工体简" pitchFamily="1" charset="-122"/>
                <a:ea typeface="汉仪神工体简" pitchFamily="1" charset="-122"/>
              </a:rPr>
              <a:t>宣传方式</a:t>
            </a:r>
            <a:endParaRPr lang="zh-CN" altLang="en-US" sz="4400">
              <a:latin typeface="汉仪神工体简" pitchFamily="1" charset="-122"/>
              <a:ea typeface="汉仪神工体简" pitchFamily="1" charset="-122"/>
            </a:endParaRPr>
          </a:p>
        </p:txBody>
      </p:sp>
      <p:pic>
        <p:nvPicPr>
          <p:cNvPr id="17412" name="图片 5" descr="图片1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6288" y="1341438"/>
            <a:ext cx="3478212" cy="215900"/>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图片 6" descr="图片1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1200" y="3068638"/>
            <a:ext cx="125413"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图片 7" descr="is098r0x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8538" y="2133600"/>
            <a:ext cx="2305050" cy="3663950"/>
          </a:xfrm>
          <a:prstGeom prst="rect">
            <a:avLst/>
          </a:prstGeom>
          <a:noFill/>
          <a:ln>
            <a:noFill/>
          </a:ln>
          <a:effectLst>
            <a:outerShdw dist="381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图片 8" descr="照片框.png"/>
          <p:cNvPicPr>
            <a:picLocks noChangeAspect="1" noChangeArrowheads="1"/>
          </p:cNvPicPr>
          <p:nvPr/>
        </p:nvPicPr>
        <p:blipFill>
          <a:blip r:embed="rId5">
            <a:extLst>
              <a:ext uri="{28A0092B-C50C-407E-A947-70E740481C1C}">
                <a14:useLocalDpi xmlns:a14="http://schemas.microsoft.com/office/drawing/2010/main" val="0"/>
              </a:ext>
            </a:extLst>
          </a:blip>
          <a:srcRect l="6897" t="5263" r="5173" b="3947"/>
          <a:stretch>
            <a:fillRect/>
          </a:stretch>
        </p:blipFill>
        <p:spPr bwMode="auto">
          <a:xfrm>
            <a:off x="4737100" y="2205038"/>
            <a:ext cx="2376488" cy="3671887"/>
          </a:xfrm>
          <a:prstGeom prst="rect">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主题">
  <a:themeElements>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Office 主题">
  <a:themeElements>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Pages>0</Pages>
  <Words>293</Words>
  <Characters>0</Characters>
  <Application>Microsoft Office PowerPoint</Application>
  <DocSecurity>0</DocSecurity>
  <PresentationFormat>A4 纸张(210x297 毫米)</PresentationFormat>
  <Lines>0</Lines>
  <Paragraphs>75</Paragraphs>
  <Slides>10</Slides>
  <Notes>1</Notes>
  <HiddenSlides>0</HiddenSlides>
  <MMClips>0</MMClips>
  <ScaleCrop>false</ScaleCrop>
  <HeadingPairs>
    <vt:vector size="4" baseType="variant">
      <vt:variant>
        <vt:lpstr>主题</vt:lpstr>
      </vt:variant>
      <vt:variant>
        <vt:i4>6</vt:i4>
      </vt:variant>
      <vt:variant>
        <vt:lpstr>幻灯片标题</vt:lpstr>
      </vt:variant>
      <vt:variant>
        <vt:i4>10</vt:i4>
      </vt:variant>
    </vt:vector>
  </HeadingPairs>
  <TitlesOfParts>
    <vt:vector size="16" baseType="lpstr">
      <vt:lpstr>Office 主题</vt:lpstr>
      <vt:lpstr>1_Office 主题</vt:lpstr>
      <vt:lpstr>2_Office 主题</vt:lpstr>
      <vt:lpstr>3_Office 主题</vt:lpstr>
      <vt:lpstr>4_Office 主题</vt:lpstr>
      <vt:lpstr>5_Office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142</cp:revision>
  <dcterms:created xsi:type="dcterms:W3CDTF">2012-09-04T08:20:56Z</dcterms:created>
  <dcterms:modified xsi:type="dcterms:W3CDTF">2016-10-07T06:25:20Z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2052-9.1.0.4843</vt:lpwstr>
  </property>
</Properties>
</file>