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82C027"/>
    <a:srgbClr val="055122"/>
    <a:srgbClr val="F2F2F2"/>
    <a:srgbClr val="A3B3AC"/>
    <a:srgbClr val="5D796B"/>
    <a:srgbClr val="84A092"/>
    <a:srgbClr val="C1CFC8"/>
    <a:srgbClr val="0291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2274" y="-1272"/>
      </p:cViewPr>
      <p:guideLst>
        <p:guide orient="horz" pos="414"/>
        <p:guide orient="horz" pos="3861"/>
        <p:guide pos="438"/>
        <p:guide pos="72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0A7C6-1544-4F5E-B968-AD91461FFC9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D449B-1D34-4AD7-88FB-1E21DCEF6F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1493372"/>
      </p:ext>
    </p:extLst>
  </p:cSld>
  <p:clrMapOvr>
    <a:masterClrMapping/>
  </p:clrMapOvr>
  <p:transition spd="slow"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CE2CF-8D60-42E8-8632-274482F4C79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3FB83-642D-4792-95B4-16C11C0D38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6299542"/>
      </p:ext>
    </p:extLst>
  </p:cSld>
  <p:clrMapOvr>
    <a:masterClrMapping/>
  </p:clrMapOvr>
  <p:transition spd="slow"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9F5DF-BAC3-4A3A-BE3E-AA6B74E21FC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CFE83-5C9F-4143-82C7-EBA58C6A04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2061725"/>
      </p:ext>
    </p:extLst>
  </p:cSld>
  <p:clrMapOvr>
    <a:masterClrMapping/>
  </p:clrMapOvr>
  <p:transition spd="slow"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D6262-E615-4301-B501-8406BD7E44D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F6B83-2718-42FE-B795-6C6A961BF9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6272090"/>
      </p:ext>
    </p:extLst>
  </p:cSld>
  <p:clrMapOvr>
    <a:masterClrMapping/>
  </p:clrMapOvr>
  <p:transition spd="slow"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513BB-F79F-48C5-A8E2-3F5D2B0D63F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D24AB-EDF4-4778-B10A-B41AFF1D1A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8161538"/>
      </p:ext>
    </p:extLst>
  </p:cSld>
  <p:clrMapOvr>
    <a:masterClrMapping/>
  </p:clrMapOvr>
  <p:transition spd="slow"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FD765-0285-420C-9F36-D978AC1AB09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6D109-D45B-44F1-899D-A5AC334BF3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770487"/>
      </p:ext>
    </p:extLst>
  </p:cSld>
  <p:clrMapOvr>
    <a:masterClrMapping/>
  </p:clrMapOvr>
  <p:transition spd="slow"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796CC-FC66-42DA-A056-D62ED2CFE3C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BD775-9186-4933-9D80-ACFD0C4F09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992100"/>
      </p:ext>
    </p:extLst>
  </p:cSld>
  <p:clrMapOvr>
    <a:masterClrMapping/>
  </p:clrMapOvr>
  <p:transition spd="slow"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D9C50-7B70-45E8-9E05-EDBAD4BA67F8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75B0-E1C1-4566-B6D4-D9C1893043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0594965"/>
      </p:ext>
    </p:extLst>
  </p:cSld>
  <p:clrMapOvr>
    <a:masterClrMapping/>
  </p:clrMapOvr>
  <p:transition spd="slow"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0FAA3-2DA1-4690-973F-8A478468A3E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EBB7E-C37C-43B3-B9A9-E5D1883812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0192274"/>
      </p:ext>
    </p:extLst>
  </p:cSld>
  <p:clrMapOvr>
    <a:masterClrMapping/>
  </p:clrMapOvr>
  <p:transition spd="slow"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CC480-CFA5-4D4B-BCDB-E2DC103B7D7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28AD7-9232-4EB9-9D8B-95DA1FEBA0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1941606"/>
      </p:ext>
    </p:extLst>
  </p:cSld>
  <p:clrMapOvr>
    <a:masterClrMapping/>
  </p:clrMapOvr>
  <p:transition spd="slow"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F7DC1-296D-4B8F-9A78-24E4BF367E2E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E55D4-28C8-4A5D-81DC-30C8C2DE17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8909917"/>
      </p:ext>
    </p:extLst>
  </p:cSld>
  <p:clrMapOvr>
    <a:masterClrMapping/>
  </p:clrMapOvr>
  <p:transition spd="slow"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9CB343-8B5F-458F-8B53-ADD385D5DAF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B4A464-1A0A-41AE-9307-6DB4A1C8F2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333375" y="554038"/>
            <a:ext cx="11568113" cy="0"/>
          </a:xfrm>
          <a:prstGeom prst="line">
            <a:avLst/>
          </a:prstGeom>
          <a:ln w="203200">
            <a:solidFill>
              <a:srgbClr val="728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33375" y="6248400"/>
            <a:ext cx="11568113" cy="0"/>
          </a:xfrm>
          <a:prstGeom prst="line">
            <a:avLst/>
          </a:prstGeom>
          <a:ln w="203200">
            <a:solidFill>
              <a:srgbClr val="728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33375" y="5918200"/>
            <a:ext cx="11568113" cy="0"/>
          </a:xfrm>
          <a:prstGeom prst="line">
            <a:avLst/>
          </a:prstGeom>
          <a:ln w="38100">
            <a:solidFill>
              <a:srgbClr val="728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33375" y="4943475"/>
            <a:ext cx="11568113" cy="0"/>
          </a:xfrm>
          <a:prstGeom prst="line">
            <a:avLst/>
          </a:prstGeom>
          <a:ln w="38100">
            <a:solidFill>
              <a:srgbClr val="A3B3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形标注 14"/>
          <p:cNvSpPr/>
          <p:nvPr/>
        </p:nvSpPr>
        <p:spPr>
          <a:xfrm>
            <a:off x="4275138" y="752475"/>
            <a:ext cx="3641725" cy="3643313"/>
          </a:xfrm>
          <a:prstGeom prst="wedgeEllipseCallout">
            <a:avLst>
              <a:gd name="adj1" fmla="val -8076"/>
              <a:gd name="adj2" fmla="val 62500"/>
            </a:avLst>
          </a:prstGeom>
          <a:solidFill>
            <a:srgbClr val="9CC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589463" y="1393825"/>
            <a:ext cx="3643312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5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45063" y="2555875"/>
            <a:ext cx="27574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在此处输入文字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99050" y="2997200"/>
            <a:ext cx="2187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在此处输入文字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365750" y="5173663"/>
            <a:ext cx="1604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72867D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2400" b="1">
                <a:solidFill>
                  <a:srgbClr val="9CCD3F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92713" y="5580063"/>
            <a:ext cx="243681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在此处输入输入文字</a:t>
            </a: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4"/>
          <p:cNvGrpSpPr>
            <a:grpSpLocks/>
          </p:cNvGrpSpPr>
          <p:nvPr/>
        </p:nvGrpSpPr>
        <p:grpSpPr bwMode="auto">
          <a:xfrm>
            <a:off x="673100" y="1247775"/>
            <a:ext cx="6661150" cy="3694113"/>
            <a:chOff x="1770743" y="1537141"/>
            <a:chExt cx="5747657" cy="3187713"/>
          </a:xfrm>
        </p:grpSpPr>
        <p:grpSp>
          <p:nvGrpSpPr>
            <p:cNvPr id="11276" name="组合 5"/>
            <p:cNvGrpSpPr>
              <a:grpSpLocks/>
            </p:cNvGrpSpPr>
            <p:nvPr/>
          </p:nvGrpSpPr>
          <p:grpSpPr bwMode="auto">
            <a:xfrm>
              <a:off x="1770743" y="2104117"/>
              <a:ext cx="3039722" cy="2620737"/>
              <a:chOff x="2133600" y="2085066"/>
              <a:chExt cx="3039722" cy="2620737"/>
            </a:xfrm>
          </p:grpSpPr>
          <p:sp>
            <p:nvSpPr>
              <p:cNvPr id="3" name="燕尾形 2"/>
              <p:cNvSpPr/>
              <p:nvPr/>
            </p:nvSpPr>
            <p:spPr>
              <a:xfrm>
                <a:off x="2133600" y="2793449"/>
                <a:ext cx="1204050" cy="1204125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燕尾形 4"/>
              <p:cNvSpPr/>
              <p:nvPr/>
            </p:nvSpPr>
            <p:spPr>
              <a:xfrm>
                <a:off x="2552757" y="2085220"/>
                <a:ext cx="2620417" cy="2620583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277" name="组合 6"/>
            <p:cNvGrpSpPr>
              <a:grpSpLocks/>
            </p:cNvGrpSpPr>
            <p:nvPr/>
          </p:nvGrpSpPr>
          <p:grpSpPr bwMode="auto">
            <a:xfrm>
              <a:off x="4158645" y="1537141"/>
              <a:ext cx="1303639" cy="1123950"/>
              <a:chOff x="2133600" y="2085066"/>
              <a:chExt cx="3039722" cy="2620737"/>
            </a:xfrm>
          </p:grpSpPr>
          <p:sp>
            <p:nvSpPr>
              <p:cNvPr id="8" name="燕尾形 7"/>
              <p:cNvSpPr/>
              <p:nvPr/>
            </p:nvSpPr>
            <p:spPr>
              <a:xfrm>
                <a:off x="2132783" y="2794174"/>
                <a:ext cx="1204129" cy="1201011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燕尾形 8"/>
              <p:cNvSpPr/>
              <p:nvPr/>
            </p:nvSpPr>
            <p:spPr>
              <a:xfrm>
                <a:off x="2551193" y="2085066"/>
                <a:ext cx="2622257" cy="2619226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圆角矩形 9"/>
            <p:cNvSpPr/>
            <p:nvPr/>
          </p:nvSpPr>
          <p:spPr>
            <a:xfrm>
              <a:off x="5070578" y="3328945"/>
              <a:ext cx="2447822" cy="1395909"/>
            </a:xfrm>
            <a:prstGeom prst="round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351385" y="3667306"/>
              <a:ext cx="1513623" cy="105480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351385" y="3902926"/>
              <a:ext cx="1513623" cy="105480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51385" y="4117996"/>
              <a:ext cx="715033" cy="91782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267575" y="2330450"/>
            <a:ext cx="45466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83C024"/>
                </a:solidFill>
                <a:latin typeface="微软雅黑" pitchFamily="34" charset="-122"/>
                <a:ea typeface="微软雅黑" pitchFamily="34" charset="-122"/>
              </a:rPr>
              <a:t>在此处输入标题文字</a:t>
            </a:r>
          </a:p>
        </p:txBody>
      </p:sp>
      <p:grpSp>
        <p:nvGrpSpPr>
          <p:cNvPr id="11268" name="组合 18"/>
          <p:cNvGrpSpPr>
            <a:grpSpLocks/>
          </p:cNvGrpSpPr>
          <p:nvPr/>
        </p:nvGrpSpPr>
        <p:grpSpPr bwMode="auto">
          <a:xfrm>
            <a:off x="5186363" y="3232150"/>
            <a:ext cx="239712" cy="117475"/>
            <a:chOff x="5186736" y="3178142"/>
            <a:chExt cx="239499" cy="117421"/>
          </a:xfrm>
        </p:grpSpPr>
        <p:sp>
          <p:nvSpPr>
            <p:cNvPr id="17" name="矩形 16"/>
            <p:cNvSpPr/>
            <p:nvPr/>
          </p:nvSpPr>
          <p:spPr>
            <a:xfrm>
              <a:off x="5186736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375480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269" name="组合 19"/>
          <p:cNvGrpSpPr>
            <a:grpSpLocks/>
          </p:cNvGrpSpPr>
          <p:nvPr/>
        </p:nvGrpSpPr>
        <p:grpSpPr bwMode="auto">
          <a:xfrm>
            <a:off x="6337300" y="3219450"/>
            <a:ext cx="239713" cy="117475"/>
            <a:chOff x="5186736" y="3178142"/>
            <a:chExt cx="239499" cy="117421"/>
          </a:xfrm>
        </p:grpSpPr>
        <p:sp>
          <p:nvSpPr>
            <p:cNvPr id="21" name="矩形 20"/>
            <p:cNvSpPr/>
            <p:nvPr/>
          </p:nvSpPr>
          <p:spPr>
            <a:xfrm>
              <a:off x="5186736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375480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7334250" y="3295650"/>
            <a:ext cx="53895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  <a:endParaRPr lang="en-US" altLang="zh-CN" sz="2200">
              <a:solidFill>
                <a:srgbClr val="96D72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</p:txBody>
      </p:sp>
      <p:sp>
        <p:nvSpPr>
          <p:cNvPr id="11271" name="文本框 23"/>
          <p:cNvSpPr txBox="1">
            <a:spLocks noChangeArrowheads="1"/>
          </p:cNvSpPr>
          <p:nvPr/>
        </p:nvSpPr>
        <p:spPr bwMode="auto">
          <a:xfrm>
            <a:off x="2535238" y="2393950"/>
            <a:ext cx="100806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15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500" b="1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"/>
          <p:cNvSpPr txBox="1">
            <a:spLocks noChangeArrowheads="1"/>
          </p:cNvSpPr>
          <p:nvPr/>
        </p:nvSpPr>
        <p:spPr bwMode="auto">
          <a:xfrm>
            <a:off x="600075" y="569913"/>
            <a:ext cx="437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sz="3600" b="1">
              <a:solidFill>
                <a:srgbClr val="7A9E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600075" y="1260475"/>
            <a:ext cx="4375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7A9E8B"/>
                </a:solidFill>
                <a:latin typeface="微软雅黑" pitchFamily="34" charset="-122"/>
                <a:ea typeface="微软雅黑" pitchFamily="34" charset="-122"/>
              </a:rPr>
              <a:t>此处输入标题文字</a:t>
            </a:r>
          </a:p>
        </p:txBody>
      </p:sp>
      <p:grpSp>
        <p:nvGrpSpPr>
          <p:cNvPr id="12292" name="组合 4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03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2333" name="文本框 7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grpSp>
        <p:nvGrpSpPr>
          <p:cNvPr id="5" name="组合 20"/>
          <p:cNvGrpSpPr>
            <a:grpSpLocks/>
          </p:cNvGrpSpPr>
          <p:nvPr/>
        </p:nvGrpSpPr>
        <p:grpSpPr bwMode="auto">
          <a:xfrm>
            <a:off x="5599113" y="2019300"/>
            <a:ext cx="2079625" cy="3830638"/>
            <a:chOff x="5599603" y="2020087"/>
            <a:chExt cx="2078454" cy="3829170"/>
          </a:xfrm>
        </p:grpSpPr>
        <p:sp>
          <p:nvSpPr>
            <p:cNvPr id="9" name="圆角矩形 8"/>
            <p:cNvSpPr/>
            <p:nvPr/>
          </p:nvSpPr>
          <p:spPr>
            <a:xfrm>
              <a:off x="5599603" y="2020087"/>
              <a:ext cx="2078454" cy="3829170"/>
            </a:xfrm>
            <a:prstGeom prst="roundRect">
              <a:avLst/>
            </a:prstGeom>
            <a:solidFill>
              <a:srgbClr val="37333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438917" y="2220035"/>
              <a:ext cx="399825" cy="87280"/>
            </a:xfrm>
            <a:prstGeom prst="round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485136" y="5425467"/>
              <a:ext cx="311711" cy="293407"/>
            </a:xfrm>
            <a:prstGeom prst="ellipse">
              <a:avLst/>
            </a:prstGeom>
            <a:solidFill>
              <a:srgbClr val="373330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contourW="12700" prstMaterial="metal">
              <a:bevelT w="25400"/>
              <a:contourClr>
                <a:srgbClr val="F2F2F2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802689" y="2661191"/>
              <a:ext cx="1686562" cy="2634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2326" name="组合 15"/>
            <p:cNvGrpSpPr>
              <a:grpSpLocks/>
            </p:cNvGrpSpPr>
            <p:nvPr/>
          </p:nvGrpSpPr>
          <p:grpSpPr bwMode="auto">
            <a:xfrm>
              <a:off x="6011246" y="3039552"/>
              <a:ext cx="1255166" cy="1255166"/>
              <a:chOff x="6011246" y="3039552"/>
              <a:chExt cx="1255166" cy="125516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077171" y="3105521"/>
                <a:ext cx="1123317" cy="1121933"/>
              </a:xfrm>
              <a:prstGeom prst="ellipse">
                <a:avLst/>
              </a:prstGeom>
              <a:solidFill>
                <a:srgbClr val="0551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6010533" y="3038871"/>
                <a:ext cx="1256592" cy="1255232"/>
              </a:xfrm>
              <a:prstGeom prst="ellipse">
                <a:avLst/>
              </a:prstGeom>
              <a:noFill/>
              <a:ln w="57150" cap="flat" cmpd="sng" algn="ctr">
                <a:solidFill>
                  <a:srgbClr val="05512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3" name="直角三角形 12"/>
            <p:cNvSpPr/>
            <p:nvPr/>
          </p:nvSpPr>
          <p:spPr>
            <a:xfrm>
              <a:off x="5802689" y="2661191"/>
              <a:ext cx="1686562" cy="2634240"/>
            </a:xfrm>
            <a:prstGeom prst="rtTriangl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28" name="文本框 16"/>
            <p:cNvSpPr txBox="1">
              <a:spLocks noChangeArrowheads="1"/>
            </p:cNvSpPr>
            <p:nvPr/>
          </p:nvSpPr>
          <p:spPr bwMode="auto">
            <a:xfrm>
              <a:off x="6346838" y="3358345"/>
              <a:ext cx="78377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输入文字</a:t>
              </a:r>
            </a:p>
          </p:txBody>
        </p:sp>
      </p:grpSp>
      <p:sp>
        <p:nvSpPr>
          <p:cNvPr id="12294" name="Freeform 505"/>
          <p:cNvSpPr>
            <a:spLocks noEditPoints="1"/>
          </p:cNvSpPr>
          <p:nvPr/>
        </p:nvSpPr>
        <p:spPr bwMode="auto">
          <a:xfrm>
            <a:off x="1552575" y="3848100"/>
            <a:ext cx="346075" cy="509588"/>
          </a:xfrm>
          <a:custGeom>
            <a:avLst/>
            <a:gdLst>
              <a:gd name="T0" fmla="*/ 2147483647 w 21"/>
              <a:gd name="T1" fmla="*/ 0 h 31"/>
              <a:gd name="T2" fmla="*/ 2147483647 w 21"/>
              <a:gd name="T3" fmla="*/ 0 h 31"/>
              <a:gd name="T4" fmla="*/ 2147483647 w 21"/>
              <a:gd name="T5" fmla="*/ 2147483647 h 31"/>
              <a:gd name="T6" fmla="*/ 0 w 21"/>
              <a:gd name="T7" fmla="*/ 2147483647 h 31"/>
              <a:gd name="T8" fmla="*/ 0 w 21"/>
              <a:gd name="T9" fmla="*/ 2147483647 h 31"/>
              <a:gd name="T10" fmla="*/ 2147483647 w 21"/>
              <a:gd name="T11" fmla="*/ 0 h 31"/>
              <a:gd name="T12" fmla="*/ 2147483647 w 21"/>
              <a:gd name="T13" fmla="*/ 0 h 31"/>
              <a:gd name="T14" fmla="*/ 2147483647 w 21"/>
              <a:gd name="T15" fmla="*/ 0 h 31"/>
              <a:gd name="T16" fmla="*/ 2147483647 w 21"/>
              <a:gd name="T17" fmla="*/ 2147483647 h 31"/>
              <a:gd name="T18" fmla="*/ 2147483647 w 21"/>
              <a:gd name="T19" fmla="*/ 2147483647 h 31"/>
              <a:gd name="T20" fmla="*/ 2147483647 w 21"/>
              <a:gd name="T21" fmla="*/ 2147483647 h 31"/>
              <a:gd name="T22" fmla="*/ 2147483647 w 21"/>
              <a:gd name="T23" fmla="*/ 0 h 31"/>
              <a:gd name="T24" fmla="*/ 2147483647 w 21"/>
              <a:gd name="T25" fmla="*/ 2147483647 h 31"/>
              <a:gd name="T26" fmla="*/ 2147483647 w 21"/>
              <a:gd name="T27" fmla="*/ 2147483647 h 31"/>
              <a:gd name="T28" fmla="*/ 2147483647 w 21"/>
              <a:gd name="T29" fmla="*/ 2147483647 h 31"/>
              <a:gd name="T30" fmla="*/ 2147483647 w 21"/>
              <a:gd name="T31" fmla="*/ 2147483647 h 31"/>
              <a:gd name="T32" fmla="*/ 0 w 21"/>
              <a:gd name="T33" fmla="*/ 2147483647 h 31"/>
              <a:gd name="T34" fmla="*/ 0 w 21"/>
              <a:gd name="T35" fmla="*/ 2147483647 h 31"/>
              <a:gd name="T36" fmla="*/ 2147483647 w 21"/>
              <a:gd name="T37" fmla="*/ 2147483647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1"/>
              <a:gd name="T58" fmla="*/ 0 h 31"/>
              <a:gd name="T59" fmla="*/ 21 w 21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1" h="31">
                <a:moveTo>
                  <a:pt x="7" y="0"/>
                </a:moveTo>
                <a:cubicBezTo>
                  <a:pt x="9" y="0"/>
                  <a:pt x="9" y="0"/>
                  <a:pt x="9" y="0"/>
                </a:cubicBezTo>
                <a:cubicBezTo>
                  <a:pt x="9" y="13"/>
                  <a:pt x="9" y="13"/>
                  <a:pt x="9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11" y="0"/>
                </a:moveTo>
                <a:cubicBezTo>
                  <a:pt x="13" y="0"/>
                  <a:pt x="13" y="0"/>
                  <a:pt x="13" y="0"/>
                </a:cubicBezTo>
                <a:cubicBezTo>
                  <a:pt x="17" y="0"/>
                  <a:pt x="21" y="3"/>
                  <a:pt x="21" y="8"/>
                </a:cubicBezTo>
                <a:cubicBezTo>
                  <a:pt x="21" y="13"/>
                  <a:pt x="21" y="13"/>
                  <a:pt x="2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0"/>
                  <a:pt x="11" y="0"/>
                  <a:pt x="11" y="0"/>
                </a:cubicBezTo>
                <a:close/>
                <a:moveTo>
                  <a:pt x="21" y="15"/>
                </a:moveTo>
                <a:cubicBezTo>
                  <a:pt x="21" y="23"/>
                  <a:pt x="21" y="23"/>
                  <a:pt x="21" y="23"/>
                </a:cubicBezTo>
                <a:cubicBezTo>
                  <a:pt x="21" y="27"/>
                  <a:pt x="17" y="31"/>
                  <a:pt x="13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3" y="31"/>
                  <a:pt x="0" y="27"/>
                  <a:pt x="0" y="23"/>
                </a:cubicBezTo>
                <a:cubicBezTo>
                  <a:pt x="0" y="15"/>
                  <a:pt x="0" y="15"/>
                  <a:pt x="0" y="15"/>
                </a:cubicBezTo>
                <a:lnTo>
                  <a:pt x="21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组合 24"/>
          <p:cNvGrpSpPr>
            <a:grpSpLocks/>
          </p:cNvGrpSpPr>
          <p:nvPr/>
        </p:nvGrpSpPr>
        <p:grpSpPr bwMode="auto">
          <a:xfrm>
            <a:off x="1617663" y="2435225"/>
            <a:ext cx="3128962" cy="762000"/>
            <a:chOff x="1618115" y="2434498"/>
            <a:chExt cx="3128065" cy="762658"/>
          </a:xfrm>
        </p:grpSpPr>
        <p:grpSp>
          <p:nvGrpSpPr>
            <p:cNvPr id="12316" name="组合 29"/>
            <p:cNvGrpSpPr>
              <a:grpSpLocks/>
            </p:cNvGrpSpPr>
            <p:nvPr/>
          </p:nvGrpSpPr>
          <p:grpSpPr bwMode="auto">
            <a:xfrm>
              <a:off x="3324320" y="2434498"/>
              <a:ext cx="1421860" cy="762658"/>
              <a:chOff x="1162668" y="2343140"/>
              <a:chExt cx="1421860" cy="762658"/>
            </a:xfrm>
          </p:grpSpPr>
          <p:sp>
            <p:nvSpPr>
              <p:cNvPr id="26" name="矩形标注 25"/>
              <p:cNvSpPr/>
              <p:nvPr/>
            </p:nvSpPr>
            <p:spPr>
              <a:xfrm>
                <a:off x="1162536" y="2343140"/>
                <a:ext cx="1421992" cy="762658"/>
              </a:xfrm>
              <a:prstGeom prst="wedgeRectCallout">
                <a:avLst>
                  <a:gd name="adj1" fmla="val 47243"/>
                  <a:gd name="adj2" fmla="val 85712"/>
                </a:avLst>
              </a:prstGeom>
              <a:solidFill>
                <a:srgbClr val="0551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19" name="Freeform 68"/>
              <p:cNvSpPr>
                <a:spLocks noEditPoints="1"/>
              </p:cNvSpPr>
              <p:nvPr/>
            </p:nvSpPr>
            <p:spPr bwMode="auto">
              <a:xfrm>
                <a:off x="1610902" y="2429562"/>
                <a:ext cx="623888" cy="592137"/>
              </a:xfrm>
              <a:custGeom>
                <a:avLst/>
                <a:gdLst>
                  <a:gd name="T0" fmla="*/ 2147483647 w 222"/>
                  <a:gd name="T1" fmla="*/ 2147483647 h 211"/>
                  <a:gd name="T2" fmla="*/ 2147483647 w 222"/>
                  <a:gd name="T3" fmla="*/ 2147483647 h 211"/>
                  <a:gd name="T4" fmla="*/ 2147483647 w 222"/>
                  <a:gd name="T5" fmla="*/ 2147483647 h 211"/>
                  <a:gd name="T6" fmla="*/ 2147483647 w 222"/>
                  <a:gd name="T7" fmla="*/ 2147483647 h 211"/>
                  <a:gd name="T8" fmla="*/ 2147483647 w 222"/>
                  <a:gd name="T9" fmla="*/ 2147483647 h 211"/>
                  <a:gd name="T10" fmla="*/ 2147483647 w 222"/>
                  <a:gd name="T11" fmla="*/ 2147483647 h 211"/>
                  <a:gd name="T12" fmla="*/ 2147483647 w 222"/>
                  <a:gd name="T13" fmla="*/ 2147483647 h 211"/>
                  <a:gd name="T14" fmla="*/ 2147483647 w 222"/>
                  <a:gd name="T15" fmla="*/ 2147483647 h 211"/>
                  <a:gd name="T16" fmla="*/ 2147483647 w 222"/>
                  <a:gd name="T17" fmla="*/ 2147483647 h 211"/>
                  <a:gd name="T18" fmla="*/ 2147483647 w 222"/>
                  <a:gd name="T19" fmla="*/ 2147483647 h 211"/>
                  <a:gd name="T20" fmla="*/ 2147483647 w 222"/>
                  <a:gd name="T21" fmla="*/ 2147483647 h 211"/>
                  <a:gd name="T22" fmla="*/ 2147483647 w 222"/>
                  <a:gd name="T23" fmla="*/ 2147483647 h 211"/>
                  <a:gd name="T24" fmla="*/ 2147483647 w 222"/>
                  <a:gd name="T25" fmla="*/ 2147483647 h 211"/>
                  <a:gd name="T26" fmla="*/ 2147483647 w 222"/>
                  <a:gd name="T27" fmla="*/ 2147483647 h 211"/>
                  <a:gd name="T28" fmla="*/ 2147483647 w 222"/>
                  <a:gd name="T29" fmla="*/ 2147483647 h 211"/>
                  <a:gd name="T30" fmla="*/ 2147483647 w 222"/>
                  <a:gd name="T31" fmla="*/ 2147483647 h 211"/>
                  <a:gd name="T32" fmla="*/ 2147483647 w 222"/>
                  <a:gd name="T33" fmla="*/ 2147483647 h 211"/>
                  <a:gd name="T34" fmla="*/ 2147483647 w 222"/>
                  <a:gd name="T35" fmla="*/ 2147483647 h 211"/>
                  <a:gd name="T36" fmla="*/ 2147483647 w 222"/>
                  <a:gd name="T37" fmla="*/ 2147483647 h 211"/>
                  <a:gd name="T38" fmla="*/ 2147483647 w 222"/>
                  <a:gd name="T39" fmla="*/ 2147483647 h 211"/>
                  <a:gd name="T40" fmla="*/ 2147483647 w 222"/>
                  <a:gd name="T41" fmla="*/ 2147483647 h 211"/>
                  <a:gd name="T42" fmla="*/ 2147483647 w 222"/>
                  <a:gd name="T43" fmla="*/ 2147483647 h 211"/>
                  <a:gd name="T44" fmla="*/ 2147483647 w 222"/>
                  <a:gd name="T45" fmla="*/ 2147483647 h 211"/>
                  <a:gd name="T46" fmla="*/ 2147483647 w 222"/>
                  <a:gd name="T47" fmla="*/ 2147483647 h 211"/>
                  <a:gd name="T48" fmla="*/ 2147483647 w 222"/>
                  <a:gd name="T49" fmla="*/ 2147483647 h 211"/>
                  <a:gd name="T50" fmla="*/ 2147483647 w 222"/>
                  <a:gd name="T51" fmla="*/ 2147483647 h 211"/>
                  <a:gd name="T52" fmla="*/ 2147483647 w 222"/>
                  <a:gd name="T53" fmla="*/ 2147483647 h 211"/>
                  <a:gd name="T54" fmla="*/ 2147483647 w 222"/>
                  <a:gd name="T55" fmla="*/ 2147483647 h 211"/>
                  <a:gd name="T56" fmla="*/ 2147483647 w 222"/>
                  <a:gd name="T57" fmla="*/ 2147483647 h 211"/>
                  <a:gd name="T58" fmla="*/ 2147483647 w 222"/>
                  <a:gd name="T59" fmla="*/ 2147483647 h 211"/>
                  <a:gd name="T60" fmla="*/ 2147483647 w 222"/>
                  <a:gd name="T61" fmla="*/ 2147483647 h 211"/>
                  <a:gd name="T62" fmla="*/ 2147483647 w 222"/>
                  <a:gd name="T63" fmla="*/ 2147483647 h 211"/>
                  <a:gd name="T64" fmla="*/ 2147483647 w 222"/>
                  <a:gd name="T65" fmla="*/ 2147483647 h 211"/>
                  <a:gd name="T66" fmla="*/ 2147483647 w 222"/>
                  <a:gd name="T67" fmla="*/ 2147483647 h 211"/>
                  <a:gd name="T68" fmla="*/ 2147483647 w 222"/>
                  <a:gd name="T69" fmla="*/ 2147483647 h 211"/>
                  <a:gd name="T70" fmla="*/ 2147483647 w 222"/>
                  <a:gd name="T71" fmla="*/ 2147483647 h 211"/>
                  <a:gd name="T72" fmla="*/ 2147483647 w 222"/>
                  <a:gd name="T73" fmla="*/ 2147483647 h 211"/>
                  <a:gd name="T74" fmla="*/ 2147483647 w 222"/>
                  <a:gd name="T75" fmla="*/ 2147483647 h 211"/>
                  <a:gd name="T76" fmla="*/ 2147483647 w 222"/>
                  <a:gd name="T77" fmla="*/ 2147483647 h 211"/>
                  <a:gd name="T78" fmla="*/ 2147483647 w 222"/>
                  <a:gd name="T79" fmla="*/ 2147483647 h 211"/>
                  <a:gd name="T80" fmla="*/ 2147483647 w 222"/>
                  <a:gd name="T81" fmla="*/ 2147483647 h 211"/>
                  <a:gd name="T82" fmla="*/ 2147483647 w 222"/>
                  <a:gd name="T83" fmla="*/ 2147483647 h 211"/>
                  <a:gd name="T84" fmla="*/ 2147483647 w 222"/>
                  <a:gd name="T85" fmla="*/ 2147483647 h 211"/>
                  <a:gd name="T86" fmla="*/ 2147483647 w 222"/>
                  <a:gd name="T87" fmla="*/ 2147483647 h 211"/>
                  <a:gd name="T88" fmla="*/ 2147483647 w 222"/>
                  <a:gd name="T89" fmla="*/ 2147483647 h 211"/>
                  <a:gd name="T90" fmla="*/ 2147483647 w 222"/>
                  <a:gd name="T91" fmla="*/ 2147483647 h 211"/>
                  <a:gd name="T92" fmla="*/ 2147483647 w 222"/>
                  <a:gd name="T93" fmla="*/ 2147483647 h 211"/>
                  <a:gd name="T94" fmla="*/ 2147483647 w 222"/>
                  <a:gd name="T95" fmla="*/ 2147483647 h 211"/>
                  <a:gd name="T96" fmla="*/ 2147483647 w 222"/>
                  <a:gd name="T97" fmla="*/ 2147483647 h 211"/>
                  <a:gd name="T98" fmla="*/ 2147483647 w 222"/>
                  <a:gd name="T99" fmla="*/ 2147483647 h 211"/>
                  <a:gd name="T100" fmla="*/ 2147483647 w 222"/>
                  <a:gd name="T101" fmla="*/ 2147483647 h 211"/>
                  <a:gd name="T102" fmla="*/ 2147483647 w 222"/>
                  <a:gd name="T103" fmla="*/ 2147483647 h 211"/>
                  <a:gd name="T104" fmla="*/ 2147483647 w 222"/>
                  <a:gd name="T105" fmla="*/ 2147483647 h 21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22"/>
                  <a:gd name="T160" fmla="*/ 0 h 211"/>
                  <a:gd name="T161" fmla="*/ 222 w 222"/>
                  <a:gd name="T162" fmla="*/ 211 h 21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22" h="211">
                    <a:moveTo>
                      <a:pt x="53" y="148"/>
                    </a:moveTo>
                    <a:cubicBezTo>
                      <a:pt x="104" y="148"/>
                      <a:pt x="104" y="148"/>
                      <a:pt x="104" y="148"/>
                    </a:cubicBezTo>
                    <a:cubicBezTo>
                      <a:pt x="119" y="148"/>
                      <a:pt x="132" y="160"/>
                      <a:pt x="132" y="175"/>
                    </a:cubicBezTo>
                    <a:cubicBezTo>
                      <a:pt x="132" y="175"/>
                      <a:pt x="132" y="175"/>
                      <a:pt x="132" y="175"/>
                    </a:cubicBezTo>
                    <a:cubicBezTo>
                      <a:pt x="132" y="176"/>
                      <a:pt x="132" y="176"/>
                      <a:pt x="132" y="176"/>
                    </a:cubicBezTo>
                    <a:cubicBezTo>
                      <a:pt x="130" y="176"/>
                      <a:pt x="128" y="175"/>
                      <a:pt x="126" y="175"/>
                    </a:cubicBezTo>
                    <a:cubicBezTo>
                      <a:pt x="123" y="175"/>
                      <a:pt x="121" y="176"/>
                      <a:pt x="120" y="176"/>
                    </a:cubicBezTo>
                    <a:cubicBezTo>
                      <a:pt x="120" y="176"/>
                      <a:pt x="120" y="176"/>
                      <a:pt x="120" y="175"/>
                    </a:cubicBezTo>
                    <a:cubicBezTo>
                      <a:pt x="120" y="175"/>
                      <a:pt x="120" y="175"/>
                      <a:pt x="120" y="175"/>
                    </a:cubicBezTo>
                    <a:cubicBezTo>
                      <a:pt x="120" y="167"/>
                      <a:pt x="113" y="160"/>
                      <a:pt x="104" y="160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44" y="160"/>
                      <a:pt x="37" y="167"/>
                      <a:pt x="37" y="175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37" y="176"/>
                      <a:pt x="37" y="176"/>
                      <a:pt x="37" y="176"/>
                    </a:cubicBezTo>
                    <a:cubicBezTo>
                      <a:pt x="35" y="176"/>
                      <a:pt x="33" y="175"/>
                      <a:pt x="31" y="175"/>
                    </a:cubicBezTo>
                    <a:cubicBezTo>
                      <a:pt x="29" y="175"/>
                      <a:pt x="27" y="176"/>
                      <a:pt x="25" y="176"/>
                    </a:cubicBezTo>
                    <a:cubicBezTo>
                      <a:pt x="25" y="176"/>
                      <a:pt x="25" y="176"/>
                      <a:pt x="25" y="175"/>
                    </a:cubicBezTo>
                    <a:cubicBezTo>
                      <a:pt x="25" y="175"/>
                      <a:pt x="25" y="175"/>
                      <a:pt x="25" y="175"/>
                    </a:cubicBezTo>
                    <a:cubicBezTo>
                      <a:pt x="25" y="160"/>
                      <a:pt x="38" y="148"/>
                      <a:pt x="53" y="148"/>
                    </a:cubicBezTo>
                    <a:close/>
                    <a:moveTo>
                      <a:pt x="1" y="84"/>
                    </a:moveTo>
                    <a:cubicBezTo>
                      <a:pt x="5" y="127"/>
                      <a:pt x="5" y="127"/>
                      <a:pt x="5" y="127"/>
                    </a:cubicBezTo>
                    <a:cubicBezTo>
                      <a:pt x="6" y="139"/>
                      <a:pt x="10" y="142"/>
                      <a:pt x="22" y="142"/>
                    </a:cubicBez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39" y="142"/>
                      <a:pt x="142" y="141"/>
                      <a:pt x="146" y="130"/>
                    </a:cubicBezTo>
                    <a:cubicBezTo>
                      <a:pt x="180" y="36"/>
                      <a:pt x="180" y="36"/>
                      <a:pt x="180" y="36"/>
                    </a:cubicBezTo>
                    <a:cubicBezTo>
                      <a:pt x="183" y="29"/>
                      <a:pt x="184" y="28"/>
                      <a:pt x="191" y="25"/>
                    </a:cubicBezTo>
                    <a:cubicBezTo>
                      <a:pt x="215" y="16"/>
                      <a:pt x="215" y="16"/>
                      <a:pt x="215" y="16"/>
                    </a:cubicBezTo>
                    <a:cubicBezTo>
                      <a:pt x="222" y="13"/>
                      <a:pt x="216" y="0"/>
                      <a:pt x="208" y="3"/>
                    </a:cubicBezTo>
                    <a:cubicBezTo>
                      <a:pt x="180" y="14"/>
                      <a:pt x="180" y="14"/>
                      <a:pt x="180" y="14"/>
                    </a:cubicBezTo>
                    <a:cubicBezTo>
                      <a:pt x="175" y="16"/>
                      <a:pt x="172" y="16"/>
                      <a:pt x="170" y="22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3" y="67"/>
                      <a:pt x="0" y="71"/>
                      <a:pt x="1" y="84"/>
                    </a:cubicBezTo>
                    <a:close/>
                    <a:moveTo>
                      <a:pt x="16" y="112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3" y="130"/>
                      <a:pt x="23" y="130"/>
                      <a:pt x="23" y="130"/>
                    </a:cubicBezTo>
                    <a:cubicBezTo>
                      <a:pt x="18" y="130"/>
                      <a:pt x="17" y="129"/>
                      <a:pt x="17" y="124"/>
                    </a:cubicBezTo>
                    <a:cubicBezTo>
                      <a:pt x="16" y="112"/>
                      <a:pt x="16" y="112"/>
                      <a:pt x="16" y="112"/>
                    </a:cubicBezTo>
                    <a:close/>
                    <a:moveTo>
                      <a:pt x="42" y="110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43" y="130"/>
                      <a:pt x="43" y="130"/>
                      <a:pt x="43" y="130"/>
                    </a:cubicBezTo>
                    <a:cubicBezTo>
                      <a:pt x="42" y="110"/>
                      <a:pt x="42" y="110"/>
                      <a:pt x="42" y="110"/>
                    </a:cubicBezTo>
                    <a:close/>
                    <a:moveTo>
                      <a:pt x="71" y="107"/>
                    </a:moveTo>
                    <a:cubicBezTo>
                      <a:pt x="85" y="105"/>
                      <a:pt x="85" y="105"/>
                      <a:pt x="85" y="105"/>
                    </a:cubicBezTo>
                    <a:cubicBezTo>
                      <a:pt x="83" y="130"/>
                      <a:pt x="83" y="130"/>
                      <a:pt x="83" y="130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07"/>
                      <a:pt x="71" y="107"/>
                      <a:pt x="71" y="107"/>
                    </a:cubicBezTo>
                    <a:close/>
                    <a:moveTo>
                      <a:pt x="99" y="104"/>
                    </a:moveTo>
                    <a:cubicBezTo>
                      <a:pt x="114" y="103"/>
                      <a:pt x="114" y="103"/>
                      <a:pt x="114" y="103"/>
                    </a:cubicBezTo>
                    <a:cubicBezTo>
                      <a:pt x="108" y="130"/>
                      <a:pt x="108" y="130"/>
                      <a:pt x="108" y="130"/>
                    </a:cubicBezTo>
                    <a:cubicBezTo>
                      <a:pt x="97" y="130"/>
                      <a:pt x="97" y="130"/>
                      <a:pt x="97" y="130"/>
                    </a:cubicBezTo>
                    <a:cubicBezTo>
                      <a:pt x="99" y="104"/>
                      <a:pt x="99" y="104"/>
                      <a:pt x="99" y="104"/>
                    </a:cubicBezTo>
                    <a:close/>
                    <a:moveTo>
                      <a:pt x="128" y="101"/>
                    </a:moveTo>
                    <a:cubicBezTo>
                      <a:pt x="143" y="100"/>
                      <a:pt x="143" y="100"/>
                      <a:pt x="143" y="100"/>
                    </a:cubicBezTo>
                    <a:cubicBezTo>
                      <a:pt x="135" y="121"/>
                      <a:pt x="135" y="121"/>
                      <a:pt x="135" y="121"/>
                    </a:cubicBezTo>
                    <a:cubicBezTo>
                      <a:pt x="132" y="129"/>
                      <a:pt x="132" y="130"/>
                      <a:pt x="123" y="130"/>
                    </a:cubicBezTo>
                    <a:cubicBezTo>
                      <a:pt x="122" y="130"/>
                      <a:pt x="122" y="130"/>
                      <a:pt x="122" y="130"/>
                    </a:cubicBezTo>
                    <a:cubicBezTo>
                      <a:pt x="128" y="101"/>
                      <a:pt x="128" y="101"/>
                      <a:pt x="128" y="101"/>
                    </a:cubicBezTo>
                    <a:close/>
                    <a:moveTo>
                      <a:pt x="148" y="86"/>
                    </a:moveTo>
                    <a:cubicBezTo>
                      <a:pt x="131" y="88"/>
                      <a:pt x="131" y="88"/>
                      <a:pt x="131" y="88"/>
                    </a:cubicBezTo>
                    <a:cubicBezTo>
                      <a:pt x="138" y="57"/>
                      <a:pt x="138" y="57"/>
                      <a:pt x="138" y="57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48" y="86"/>
                      <a:pt x="148" y="86"/>
                      <a:pt x="148" y="86"/>
                    </a:cubicBezTo>
                    <a:close/>
                    <a:moveTo>
                      <a:pt x="117" y="89"/>
                    </a:moveTo>
                    <a:cubicBezTo>
                      <a:pt x="100" y="91"/>
                      <a:pt x="100" y="91"/>
                      <a:pt x="100" y="91"/>
                    </a:cubicBezTo>
                    <a:cubicBezTo>
                      <a:pt x="103" y="63"/>
                      <a:pt x="103" y="63"/>
                      <a:pt x="103" y="63"/>
                    </a:cubicBezTo>
                    <a:cubicBezTo>
                      <a:pt x="124" y="60"/>
                      <a:pt x="124" y="60"/>
                      <a:pt x="124" y="60"/>
                    </a:cubicBezTo>
                    <a:cubicBezTo>
                      <a:pt x="117" y="89"/>
                      <a:pt x="117" y="89"/>
                      <a:pt x="117" y="89"/>
                    </a:cubicBezTo>
                    <a:close/>
                    <a:moveTo>
                      <a:pt x="86" y="92"/>
                    </a:moveTo>
                    <a:cubicBezTo>
                      <a:pt x="71" y="93"/>
                      <a:pt x="71" y="93"/>
                      <a:pt x="71" y="93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6" y="92"/>
                      <a:pt x="86" y="92"/>
                      <a:pt x="86" y="92"/>
                    </a:cubicBezTo>
                    <a:close/>
                    <a:moveTo>
                      <a:pt x="57" y="95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95"/>
                      <a:pt x="57" y="95"/>
                      <a:pt x="57" y="95"/>
                    </a:cubicBezTo>
                    <a:close/>
                    <a:moveTo>
                      <a:pt x="28" y="97"/>
                    </a:moveTo>
                    <a:cubicBezTo>
                      <a:pt x="15" y="99"/>
                      <a:pt x="15" y="99"/>
                      <a:pt x="15" y="99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3" y="80"/>
                      <a:pt x="15" y="77"/>
                      <a:pt x="25" y="76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8" y="97"/>
                      <a:pt x="28" y="97"/>
                      <a:pt x="28" y="97"/>
                    </a:cubicBezTo>
                    <a:close/>
                    <a:moveTo>
                      <a:pt x="126" y="178"/>
                    </a:moveTo>
                    <a:cubicBezTo>
                      <a:pt x="135" y="178"/>
                      <a:pt x="142" y="186"/>
                      <a:pt x="142" y="195"/>
                    </a:cubicBezTo>
                    <a:cubicBezTo>
                      <a:pt x="142" y="204"/>
                      <a:pt x="135" y="211"/>
                      <a:pt x="126" y="211"/>
                    </a:cubicBezTo>
                    <a:cubicBezTo>
                      <a:pt x="116" y="211"/>
                      <a:pt x="109" y="204"/>
                      <a:pt x="109" y="195"/>
                    </a:cubicBezTo>
                    <a:cubicBezTo>
                      <a:pt x="109" y="186"/>
                      <a:pt x="116" y="178"/>
                      <a:pt x="126" y="178"/>
                    </a:cubicBezTo>
                    <a:close/>
                    <a:moveTo>
                      <a:pt x="126" y="188"/>
                    </a:moveTo>
                    <a:cubicBezTo>
                      <a:pt x="129" y="188"/>
                      <a:pt x="133" y="191"/>
                      <a:pt x="133" y="195"/>
                    </a:cubicBezTo>
                    <a:cubicBezTo>
                      <a:pt x="133" y="199"/>
                      <a:pt x="129" y="202"/>
                      <a:pt x="126" y="202"/>
                    </a:cubicBezTo>
                    <a:cubicBezTo>
                      <a:pt x="122" y="202"/>
                      <a:pt x="118" y="199"/>
                      <a:pt x="118" y="195"/>
                    </a:cubicBezTo>
                    <a:cubicBezTo>
                      <a:pt x="118" y="191"/>
                      <a:pt x="122" y="188"/>
                      <a:pt x="126" y="188"/>
                    </a:cubicBezTo>
                    <a:close/>
                    <a:moveTo>
                      <a:pt x="31" y="178"/>
                    </a:moveTo>
                    <a:cubicBezTo>
                      <a:pt x="40" y="178"/>
                      <a:pt x="48" y="186"/>
                      <a:pt x="48" y="195"/>
                    </a:cubicBezTo>
                    <a:cubicBezTo>
                      <a:pt x="48" y="204"/>
                      <a:pt x="40" y="211"/>
                      <a:pt x="31" y="211"/>
                    </a:cubicBezTo>
                    <a:cubicBezTo>
                      <a:pt x="22" y="211"/>
                      <a:pt x="15" y="204"/>
                      <a:pt x="15" y="195"/>
                    </a:cubicBezTo>
                    <a:cubicBezTo>
                      <a:pt x="15" y="186"/>
                      <a:pt x="22" y="178"/>
                      <a:pt x="31" y="178"/>
                    </a:cubicBezTo>
                    <a:close/>
                    <a:moveTo>
                      <a:pt x="31" y="188"/>
                    </a:moveTo>
                    <a:cubicBezTo>
                      <a:pt x="35" y="188"/>
                      <a:pt x="38" y="191"/>
                      <a:pt x="38" y="195"/>
                    </a:cubicBezTo>
                    <a:cubicBezTo>
                      <a:pt x="38" y="199"/>
                      <a:pt x="35" y="202"/>
                      <a:pt x="31" y="202"/>
                    </a:cubicBezTo>
                    <a:cubicBezTo>
                      <a:pt x="27" y="202"/>
                      <a:pt x="24" y="199"/>
                      <a:pt x="24" y="195"/>
                    </a:cubicBezTo>
                    <a:cubicBezTo>
                      <a:pt x="24" y="191"/>
                      <a:pt x="27" y="188"/>
                      <a:pt x="31" y="1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17" name="文本框 40"/>
            <p:cNvSpPr txBox="1">
              <a:spLocks noChangeArrowheads="1"/>
            </p:cNvSpPr>
            <p:nvPr/>
          </p:nvSpPr>
          <p:spPr bwMode="auto">
            <a:xfrm>
              <a:off x="1618115" y="2585741"/>
              <a:ext cx="22497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输入文字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2162175" y="4570413"/>
            <a:ext cx="3127375" cy="762000"/>
            <a:chOff x="2162842" y="4569933"/>
            <a:chExt cx="3126847" cy="762658"/>
          </a:xfrm>
        </p:grpSpPr>
        <p:grpSp>
          <p:nvGrpSpPr>
            <p:cNvPr id="12311" name="组合 39"/>
            <p:cNvGrpSpPr>
              <a:grpSpLocks/>
            </p:cNvGrpSpPr>
            <p:nvPr/>
          </p:nvGrpSpPr>
          <p:grpSpPr bwMode="auto">
            <a:xfrm>
              <a:off x="3867829" y="4569933"/>
              <a:ext cx="1421860" cy="762658"/>
              <a:chOff x="2984798" y="4768093"/>
              <a:chExt cx="1421860" cy="762658"/>
            </a:xfrm>
          </p:grpSpPr>
          <p:sp>
            <p:nvSpPr>
              <p:cNvPr id="36" name="矩形标注 35"/>
              <p:cNvSpPr/>
              <p:nvPr/>
            </p:nvSpPr>
            <p:spPr>
              <a:xfrm>
                <a:off x="2984498" y="4768093"/>
                <a:ext cx="1422160" cy="762658"/>
              </a:xfrm>
              <a:prstGeom prst="wedgeRectCallout">
                <a:avLst>
                  <a:gd name="adj1" fmla="val 52514"/>
                  <a:gd name="adj2" fmla="val 87678"/>
                </a:avLst>
              </a:prstGeom>
              <a:solidFill>
                <a:srgbClr val="82C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14" name="Freeform 267"/>
              <p:cNvSpPr>
                <a:spLocks/>
              </p:cNvSpPr>
              <p:nvPr/>
            </p:nvSpPr>
            <p:spPr bwMode="auto">
              <a:xfrm>
                <a:off x="3371175" y="4958792"/>
                <a:ext cx="391161" cy="375721"/>
              </a:xfrm>
              <a:custGeom>
                <a:avLst/>
                <a:gdLst>
                  <a:gd name="T0" fmla="*/ 2147483647 w 27"/>
                  <a:gd name="T1" fmla="*/ 2147483647 h 26"/>
                  <a:gd name="T2" fmla="*/ 2147483647 w 27"/>
                  <a:gd name="T3" fmla="*/ 2147483647 h 26"/>
                  <a:gd name="T4" fmla="*/ 2147483647 w 27"/>
                  <a:gd name="T5" fmla="*/ 2147483647 h 26"/>
                  <a:gd name="T6" fmla="*/ 2147483647 w 27"/>
                  <a:gd name="T7" fmla="*/ 2147483647 h 26"/>
                  <a:gd name="T8" fmla="*/ 2147483647 w 27"/>
                  <a:gd name="T9" fmla="*/ 0 h 26"/>
                  <a:gd name="T10" fmla="*/ 2147483647 w 27"/>
                  <a:gd name="T11" fmla="*/ 2147483647 h 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26"/>
                  <a:gd name="T20" fmla="*/ 27 w 27"/>
                  <a:gd name="T21" fmla="*/ 26 h 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26">
                    <a:moveTo>
                      <a:pt x="27" y="26"/>
                    </a:moveTo>
                    <a:cubicBezTo>
                      <a:pt x="22" y="26"/>
                      <a:pt x="18" y="26"/>
                      <a:pt x="13" y="26"/>
                    </a:cubicBezTo>
                    <a:cubicBezTo>
                      <a:pt x="0" y="26"/>
                      <a:pt x="1" y="10"/>
                      <a:pt x="13" y="10"/>
                    </a:cubicBezTo>
                    <a:cubicBezTo>
                      <a:pt x="15" y="10"/>
                      <a:pt x="16" y="9"/>
                      <a:pt x="17" y="7"/>
                    </a:cubicBezTo>
                    <a:cubicBezTo>
                      <a:pt x="19" y="3"/>
                      <a:pt x="23" y="0"/>
                      <a:pt x="27" y="0"/>
                    </a:cubicBezTo>
                    <a:lnTo>
                      <a:pt x="27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5" name="Freeform 268"/>
              <p:cNvSpPr>
                <a:spLocks/>
              </p:cNvSpPr>
              <p:nvPr/>
            </p:nvSpPr>
            <p:spPr bwMode="auto">
              <a:xfrm>
                <a:off x="3667020" y="4958792"/>
                <a:ext cx="344838" cy="522406"/>
              </a:xfrm>
              <a:custGeom>
                <a:avLst/>
                <a:gdLst>
                  <a:gd name="T0" fmla="*/ 2147483647 w 24"/>
                  <a:gd name="T1" fmla="*/ 2147483647 h 36"/>
                  <a:gd name="T2" fmla="*/ 0 w 24"/>
                  <a:gd name="T3" fmla="*/ 2147483647 h 36"/>
                  <a:gd name="T4" fmla="*/ 0 w 24"/>
                  <a:gd name="T5" fmla="*/ 0 h 36"/>
                  <a:gd name="T6" fmla="*/ 2147483647 w 24"/>
                  <a:gd name="T7" fmla="*/ 2147483647 h 36"/>
                  <a:gd name="T8" fmla="*/ 2147483647 w 24"/>
                  <a:gd name="T9" fmla="*/ 2147483647 h 36"/>
                  <a:gd name="T10" fmla="*/ 2147483647 w 24"/>
                  <a:gd name="T11" fmla="*/ 2147483647 h 36"/>
                  <a:gd name="T12" fmla="*/ 2147483647 w 24"/>
                  <a:gd name="T13" fmla="*/ 2147483647 h 36"/>
                  <a:gd name="T14" fmla="*/ 2147483647 w 24"/>
                  <a:gd name="T15" fmla="*/ 2147483647 h 36"/>
                  <a:gd name="T16" fmla="*/ 2147483647 w 24"/>
                  <a:gd name="T17" fmla="*/ 2147483647 h 36"/>
                  <a:gd name="T18" fmla="*/ 2147483647 w 24"/>
                  <a:gd name="T19" fmla="*/ 2147483647 h 36"/>
                  <a:gd name="T20" fmla="*/ 2147483647 w 24"/>
                  <a:gd name="T21" fmla="*/ 2147483647 h 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"/>
                  <a:gd name="T34" fmla="*/ 0 h 36"/>
                  <a:gd name="T35" fmla="*/ 24 w 24"/>
                  <a:gd name="T36" fmla="*/ 36 h 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" h="36">
                    <a:moveTo>
                      <a:pt x="3" y="26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3"/>
                      <a:pt x="13" y="11"/>
                    </a:cubicBezTo>
                    <a:cubicBezTo>
                      <a:pt x="13" y="12"/>
                      <a:pt x="14" y="13"/>
                      <a:pt x="15" y="13"/>
                    </a:cubicBezTo>
                    <a:cubicBezTo>
                      <a:pt x="24" y="14"/>
                      <a:pt x="24" y="25"/>
                      <a:pt x="16" y="26"/>
                    </a:cubicBezTo>
                    <a:cubicBezTo>
                      <a:pt x="14" y="27"/>
                      <a:pt x="14" y="27"/>
                      <a:pt x="14" y="28"/>
                    </a:cubicBezTo>
                    <a:cubicBezTo>
                      <a:pt x="14" y="31"/>
                      <a:pt x="13" y="33"/>
                      <a:pt x="11" y="34"/>
                    </a:cubicBezTo>
                    <a:cubicBezTo>
                      <a:pt x="10" y="36"/>
                      <a:pt x="10" y="36"/>
                      <a:pt x="10" y="34"/>
                    </a:cubicBezTo>
                    <a:cubicBezTo>
                      <a:pt x="9" y="32"/>
                      <a:pt x="9" y="31"/>
                      <a:pt x="9" y="30"/>
                    </a:cubicBezTo>
                    <a:cubicBezTo>
                      <a:pt x="7" y="27"/>
                      <a:pt x="7" y="26"/>
                      <a:pt x="3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12" name="文本框 41"/>
            <p:cNvSpPr txBox="1">
              <a:spLocks noChangeArrowheads="1"/>
            </p:cNvSpPr>
            <p:nvPr/>
          </p:nvSpPr>
          <p:spPr bwMode="auto">
            <a:xfrm>
              <a:off x="2162842" y="4749267"/>
              <a:ext cx="22497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输入文字</a:t>
              </a:r>
            </a:p>
          </p:txBody>
        </p:sp>
      </p:grpSp>
      <p:grpSp>
        <p:nvGrpSpPr>
          <p:cNvPr id="27" name="组合 32"/>
          <p:cNvGrpSpPr>
            <a:grpSpLocks/>
          </p:cNvGrpSpPr>
          <p:nvPr/>
        </p:nvGrpSpPr>
        <p:grpSpPr bwMode="auto">
          <a:xfrm>
            <a:off x="7947025" y="3963988"/>
            <a:ext cx="3709988" cy="763587"/>
            <a:chOff x="7947403" y="3964764"/>
            <a:chExt cx="3708821" cy="762658"/>
          </a:xfrm>
        </p:grpSpPr>
        <p:sp>
          <p:nvSpPr>
            <p:cNvPr id="32" name="矩形标注 31"/>
            <p:cNvSpPr/>
            <p:nvPr/>
          </p:nvSpPr>
          <p:spPr>
            <a:xfrm>
              <a:off x="7947403" y="3964764"/>
              <a:ext cx="1421953" cy="762658"/>
            </a:xfrm>
            <a:prstGeom prst="wedgeRectCallout">
              <a:avLst>
                <a:gd name="adj1" fmla="val -39207"/>
                <a:gd name="adj2" fmla="val 73919"/>
              </a:avLst>
            </a:prstGeom>
            <a:solidFill>
              <a:srgbClr val="82C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0" name="文本框 42"/>
            <p:cNvSpPr txBox="1">
              <a:spLocks noChangeArrowheads="1"/>
            </p:cNvSpPr>
            <p:nvPr/>
          </p:nvSpPr>
          <p:spPr bwMode="auto">
            <a:xfrm>
              <a:off x="9406510" y="4126390"/>
              <a:ext cx="22497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输入文字</a:t>
              </a:r>
            </a:p>
          </p:txBody>
        </p:sp>
      </p:grpSp>
      <p:grpSp>
        <p:nvGrpSpPr>
          <p:cNvPr id="29" name="组合 30"/>
          <p:cNvGrpSpPr>
            <a:grpSpLocks/>
          </p:cNvGrpSpPr>
          <p:nvPr/>
        </p:nvGrpSpPr>
        <p:grpSpPr bwMode="auto">
          <a:xfrm>
            <a:off x="7988300" y="1403350"/>
            <a:ext cx="3775075" cy="762000"/>
            <a:chOff x="7987971" y="1402798"/>
            <a:chExt cx="3774643" cy="762658"/>
          </a:xfrm>
        </p:grpSpPr>
        <p:grpSp>
          <p:nvGrpSpPr>
            <p:cNvPr id="12305" name="组合 28"/>
            <p:cNvGrpSpPr>
              <a:grpSpLocks/>
            </p:cNvGrpSpPr>
            <p:nvPr/>
          </p:nvGrpSpPr>
          <p:grpSpPr bwMode="auto">
            <a:xfrm>
              <a:off x="7987971" y="1402798"/>
              <a:ext cx="1421860" cy="762658"/>
              <a:chOff x="2788268" y="3667135"/>
              <a:chExt cx="1421860" cy="762658"/>
            </a:xfrm>
          </p:grpSpPr>
          <p:sp>
            <p:nvSpPr>
              <p:cNvPr id="22" name="矩形标注 21"/>
              <p:cNvSpPr/>
              <p:nvPr/>
            </p:nvSpPr>
            <p:spPr>
              <a:xfrm>
                <a:off x="2788268" y="3667135"/>
                <a:ext cx="1422237" cy="762658"/>
              </a:xfrm>
              <a:prstGeom prst="wedgeRectCallout">
                <a:avLst>
                  <a:gd name="adj1" fmla="val -39207"/>
                  <a:gd name="adj2" fmla="val 73919"/>
                </a:avLst>
              </a:prstGeom>
              <a:solidFill>
                <a:srgbClr val="0551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08" name="Freeform 55"/>
              <p:cNvSpPr>
                <a:spLocks/>
              </p:cNvSpPr>
              <p:nvPr/>
            </p:nvSpPr>
            <p:spPr bwMode="auto">
              <a:xfrm>
                <a:off x="3238847" y="3789701"/>
                <a:ext cx="520700" cy="517525"/>
              </a:xfrm>
              <a:custGeom>
                <a:avLst/>
                <a:gdLst>
                  <a:gd name="T0" fmla="*/ 2147483647 w 328"/>
                  <a:gd name="T1" fmla="*/ 2147483647 h 326"/>
                  <a:gd name="T2" fmla="*/ 2147483647 w 328"/>
                  <a:gd name="T3" fmla="*/ 0 h 326"/>
                  <a:gd name="T4" fmla="*/ 2147483647 w 328"/>
                  <a:gd name="T5" fmla="*/ 0 h 326"/>
                  <a:gd name="T6" fmla="*/ 2147483647 w 328"/>
                  <a:gd name="T7" fmla="*/ 2147483647 h 326"/>
                  <a:gd name="T8" fmla="*/ 2147483647 w 328"/>
                  <a:gd name="T9" fmla="*/ 2147483647 h 326"/>
                  <a:gd name="T10" fmla="*/ 2147483647 w 328"/>
                  <a:gd name="T11" fmla="*/ 2147483647 h 326"/>
                  <a:gd name="T12" fmla="*/ 2147483647 w 328"/>
                  <a:gd name="T13" fmla="*/ 2147483647 h 326"/>
                  <a:gd name="T14" fmla="*/ 2147483647 w 328"/>
                  <a:gd name="T15" fmla="*/ 2147483647 h 326"/>
                  <a:gd name="T16" fmla="*/ 2147483647 w 328"/>
                  <a:gd name="T17" fmla="*/ 2147483647 h 326"/>
                  <a:gd name="T18" fmla="*/ 2147483647 w 328"/>
                  <a:gd name="T19" fmla="*/ 2147483647 h 326"/>
                  <a:gd name="T20" fmla="*/ 0 w 328"/>
                  <a:gd name="T21" fmla="*/ 2147483647 h 326"/>
                  <a:gd name="T22" fmla="*/ 0 w 328"/>
                  <a:gd name="T23" fmla="*/ 2147483647 h 326"/>
                  <a:gd name="T24" fmla="*/ 2147483647 w 328"/>
                  <a:gd name="T25" fmla="*/ 2147483647 h 326"/>
                  <a:gd name="T26" fmla="*/ 2147483647 w 328"/>
                  <a:gd name="T27" fmla="*/ 2147483647 h 32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8"/>
                  <a:gd name="T43" fmla="*/ 0 h 326"/>
                  <a:gd name="T44" fmla="*/ 328 w 328"/>
                  <a:gd name="T45" fmla="*/ 326 h 32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8" h="326">
                    <a:moveTo>
                      <a:pt x="115" y="113"/>
                    </a:moveTo>
                    <a:lnTo>
                      <a:pt x="115" y="0"/>
                    </a:lnTo>
                    <a:lnTo>
                      <a:pt x="213" y="0"/>
                    </a:lnTo>
                    <a:lnTo>
                      <a:pt x="213" y="113"/>
                    </a:lnTo>
                    <a:lnTo>
                      <a:pt x="328" y="113"/>
                    </a:lnTo>
                    <a:lnTo>
                      <a:pt x="328" y="212"/>
                    </a:lnTo>
                    <a:lnTo>
                      <a:pt x="213" y="212"/>
                    </a:lnTo>
                    <a:lnTo>
                      <a:pt x="213" y="326"/>
                    </a:lnTo>
                    <a:lnTo>
                      <a:pt x="115" y="326"/>
                    </a:lnTo>
                    <a:lnTo>
                      <a:pt x="115" y="212"/>
                    </a:lnTo>
                    <a:lnTo>
                      <a:pt x="0" y="212"/>
                    </a:lnTo>
                    <a:lnTo>
                      <a:pt x="0" y="113"/>
                    </a:lnTo>
                    <a:lnTo>
                      <a:pt x="115" y="1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6" name="文本框 43"/>
            <p:cNvSpPr txBox="1">
              <a:spLocks noChangeArrowheads="1"/>
            </p:cNvSpPr>
            <p:nvPr/>
          </p:nvSpPr>
          <p:spPr bwMode="auto">
            <a:xfrm>
              <a:off x="9512900" y="1529814"/>
              <a:ext cx="22497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输入文字</a:t>
              </a:r>
            </a:p>
          </p:txBody>
        </p:sp>
      </p:grpSp>
      <p:grpSp>
        <p:nvGrpSpPr>
          <p:cNvPr id="31" name="组合 26"/>
          <p:cNvGrpSpPr>
            <a:grpSpLocks/>
          </p:cNvGrpSpPr>
          <p:nvPr/>
        </p:nvGrpSpPr>
        <p:grpSpPr bwMode="auto">
          <a:xfrm>
            <a:off x="4800600" y="884238"/>
            <a:ext cx="3784600" cy="762000"/>
            <a:chOff x="4800564" y="883924"/>
            <a:chExt cx="3784218" cy="762658"/>
          </a:xfrm>
        </p:grpSpPr>
        <p:grpSp>
          <p:nvGrpSpPr>
            <p:cNvPr id="12301" name="组合 19"/>
            <p:cNvGrpSpPr>
              <a:grpSpLocks/>
            </p:cNvGrpSpPr>
            <p:nvPr/>
          </p:nvGrpSpPr>
          <p:grpSpPr bwMode="auto">
            <a:xfrm>
              <a:off x="4800564" y="883924"/>
              <a:ext cx="1421860" cy="762658"/>
              <a:chOff x="2788268" y="2340991"/>
              <a:chExt cx="1421860" cy="762658"/>
            </a:xfrm>
          </p:grpSpPr>
          <p:sp>
            <p:nvSpPr>
              <p:cNvPr id="19" name="矩形标注 18"/>
              <p:cNvSpPr/>
              <p:nvPr/>
            </p:nvSpPr>
            <p:spPr>
              <a:xfrm>
                <a:off x="2788268" y="2340991"/>
                <a:ext cx="1422256" cy="762658"/>
              </a:xfrm>
              <a:prstGeom prst="wedgeRectCallout">
                <a:avLst>
                  <a:gd name="adj1" fmla="val 29320"/>
                  <a:gd name="adj2" fmla="val 91609"/>
                </a:avLst>
              </a:prstGeom>
              <a:solidFill>
                <a:srgbClr val="82C0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04" name="Freeform 194"/>
              <p:cNvSpPr>
                <a:spLocks noEditPoints="1"/>
              </p:cNvSpPr>
              <p:nvPr/>
            </p:nvSpPr>
            <p:spPr bwMode="auto">
              <a:xfrm rot="5400000">
                <a:off x="3293616" y="2299251"/>
                <a:ext cx="411163" cy="846137"/>
              </a:xfrm>
              <a:custGeom>
                <a:avLst/>
                <a:gdLst>
                  <a:gd name="T0" fmla="*/ 2147483647 w 146"/>
                  <a:gd name="T1" fmla="*/ 2147483647 h 301"/>
                  <a:gd name="T2" fmla="*/ 2147483647 w 146"/>
                  <a:gd name="T3" fmla="*/ 2147483647 h 301"/>
                  <a:gd name="T4" fmla="*/ 2147483647 w 146"/>
                  <a:gd name="T5" fmla="*/ 2147483647 h 301"/>
                  <a:gd name="T6" fmla="*/ 2147483647 w 146"/>
                  <a:gd name="T7" fmla="*/ 2147483647 h 301"/>
                  <a:gd name="T8" fmla="*/ 2147483647 w 146"/>
                  <a:gd name="T9" fmla="*/ 2147483647 h 301"/>
                  <a:gd name="T10" fmla="*/ 2147483647 w 146"/>
                  <a:gd name="T11" fmla="*/ 2147483647 h 301"/>
                  <a:gd name="T12" fmla="*/ 2147483647 w 146"/>
                  <a:gd name="T13" fmla="*/ 2147483647 h 301"/>
                  <a:gd name="T14" fmla="*/ 2147483647 w 146"/>
                  <a:gd name="T15" fmla="*/ 2147483647 h 301"/>
                  <a:gd name="T16" fmla="*/ 2147483647 w 146"/>
                  <a:gd name="T17" fmla="*/ 2147483647 h 301"/>
                  <a:gd name="T18" fmla="*/ 2147483647 w 146"/>
                  <a:gd name="T19" fmla="*/ 2147483647 h 301"/>
                  <a:gd name="T20" fmla="*/ 2147483647 w 146"/>
                  <a:gd name="T21" fmla="*/ 2147483647 h 301"/>
                  <a:gd name="T22" fmla="*/ 2147483647 w 146"/>
                  <a:gd name="T23" fmla="*/ 2147483647 h 301"/>
                  <a:gd name="T24" fmla="*/ 2147483647 w 146"/>
                  <a:gd name="T25" fmla="*/ 2147483647 h 301"/>
                  <a:gd name="T26" fmla="*/ 2147483647 w 146"/>
                  <a:gd name="T27" fmla="*/ 2147483647 h 301"/>
                  <a:gd name="T28" fmla="*/ 2147483647 w 146"/>
                  <a:gd name="T29" fmla="*/ 2147483647 h 301"/>
                  <a:gd name="T30" fmla="*/ 2147483647 w 146"/>
                  <a:gd name="T31" fmla="*/ 2147483647 h 301"/>
                  <a:gd name="T32" fmla="*/ 2147483647 w 146"/>
                  <a:gd name="T33" fmla="*/ 2147483647 h 301"/>
                  <a:gd name="T34" fmla="*/ 2147483647 w 146"/>
                  <a:gd name="T35" fmla="*/ 2147483647 h 301"/>
                  <a:gd name="T36" fmla="*/ 2147483647 w 146"/>
                  <a:gd name="T37" fmla="*/ 2147483647 h 301"/>
                  <a:gd name="T38" fmla="*/ 2147483647 w 146"/>
                  <a:gd name="T39" fmla="*/ 2147483647 h 301"/>
                  <a:gd name="T40" fmla="*/ 2147483647 w 146"/>
                  <a:gd name="T41" fmla="*/ 2147483647 h 301"/>
                  <a:gd name="T42" fmla="*/ 2147483647 w 146"/>
                  <a:gd name="T43" fmla="*/ 2147483647 h 301"/>
                  <a:gd name="T44" fmla="*/ 2147483647 w 146"/>
                  <a:gd name="T45" fmla="*/ 2147483647 h 301"/>
                  <a:gd name="T46" fmla="*/ 2147483647 w 146"/>
                  <a:gd name="T47" fmla="*/ 2147483647 h 301"/>
                  <a:gd name="T48" fmla="*/ 2147483647 w 146"/>
                  <a:gd name="T49" fmla="*/ 2147483647 h 301"/>
                  <a:gd name="T50" fmla="*/ 2147483647 w 146"/>
                  <a:gd name="T51" fmla="*/ 2147483647 h 301"/>
                  <a:gd name="T52" fmla="*/ 2147483647 w 146"/>
                  <a:gd name="T53" fmla="*/ 2147483647 h 301"/>
                  <a:gd name="T54" fmla="*/ 2147483647 w 146"/>
                  <a:gd name="T55" fmla="*/ 2147483647 h 301"/>
                  <a:gd name="T56" fmla="*/ 2147483647 w 146"/>
                  <a:gd name="T57" fmla="*/ 2147483647 h 301"/>
                  <a:gd name="T58" fmla="*/ 2147483647 w 146"/>
                  <a:gd name="T59" fmla="*/ 2147483647 h 301"/>
                  <a:gd name="T60" fmla="*/ 2147483647 w 146"/>
                  <a:gd name="T61" fmla="*/ 2147483647 h 301"/>
                  <a:gd name="T62" fmla="*/ 2147483647 w 146"/>
                  <a:gd name="T63" fmla="*/ 2147483647 h 301"/>
                  <a:gd name="T64" fmla="*/ 2147483647 w 146"/>
                  <a:gd name="T65" fmla="*/ 2147483647 h 301"/>
                  <a:gd name="T66" fmla="*/ 2147483647 w 146"/>
                  <a:gd name="T67" fmla="*/ 2147483647 h 301"/>
                  <a:gd name="T68" fmla="*/ 2147483647 w 146"/>
                  <a:gd name="T69" fmla="*/ 2147483647 h 301"/>
                  <a:gd name="T70" fmla="*/ 2147483647 w 146"/>
                  <a:gd name="T71" fmla="*/ 2147483647 h 301"/>
                  <a:gd name="T72" fmla="*/ 2147483647 w 146"/>
                  <a:gd name="T73" fmla="*/ 2147483647 h 301"/>
                  <a:gd name="T74" fmla="*/ 2147483647 w 146"/>
                  <a:gd name="T75" fmla="*/ 2147483647 h 301"/>
                  <a:gd name="T76" fmla="*/ 2147483647 w 146"/>
                  <a:gd name="T77" fmla="*/ 2147483647 h 301"/>
                  <a:gd name="T78" fmla="*/ 2147483647 w 146"/>
                  <a:gd name="T79" fmla="*/ 2147483647 h 301"/>
                  <a:gd name="T80" fmla="*/ 2147483647 w 146"/>
                  <a:gd name="T81" fmla="*/ 2147483647 h 301"/>
                  <a:gd name="T82" fmla="*/ 2147483647 w 146"/>
                  <a:gd name="T83" fmla="*/ 2147483647 h 301"/>
                  <a:gd name="T84" fmla="*/ 2147483647 w 146"/>
                  <a:gd name="T85" fmla="*/ 2147483647 h 301"/>
                  <a:gd name="T86" fmla="*/ 2147483647 w 146"/>
                  <a:gd name="T87" fmla="*/ 2147483647 h 301"/>
                  <a:gd name="T88" fmla="*/ 2147483647 w 146"/>
                  <a:gd name="T89" fmla="*/ 2147483647 h 301"/>
                  <a:gd name="T90" fmla="*/ 2147483647 w 146"/>
                  <a:gd name="T91" fmla="*/ 2147483647 h 301"/>
                  <a:gd name="T92" fmla="*/ 2147483647 w 146"/>
                  <a:gd name="T93" fmla="*/ 2147483647 h 301"/>
                  <a:gd name="T94" fmla="*/ 2147483647 w 146"/>
                  <a:gd name="T95" fmla="*/ 2147483647 h 301"/>
                  <a:gd name="T96" fmla="*/ 2147483647 w 146"/>
                  <a:gd name="T97" fmla="*/ 2147483647 h 301"/>
                  <a:gd name="T98" fmla="*/ 2147483647 w 146"/>
                  <a:gd name="T99" fmla="*/ 2147483647 h 301"/>
                  <a:gd name="T100" fmla="*/ 2147483647 w 146"/>
                  <a:gd name="T101" fmla="*/ 2147483647 h 301"/>
                  <a:gd name="T102" fmla="*/ 2147483647 w 146"/>
                  <a:gd name="T103" fmla="*/ 2147483647 h 301"/>
                  <a:gd name="T104" fmla="*/ 2147483647 w 146"/>
                  <a:gd name="T105" fmla="*/ 2147483647 h 301"/>
                  <a:gd name="T106" fmla="*/ 2147483647 w 146"/>
                  <a:gd name="T107" fmla="*/ 2147483647 h 301"/>
                  <a:gd name="T108" fmla="*/ 2147483647 w 146"/>
                  <a:gd name="T109" fmla="*/ 2147483647 h 301"/>
                  <a:gd name="T110" fmla="*/ 2147483647 w 146"/>
                  <a:gd name="T111" fmla="*/ 2147483647 h 301"/>
                  <a:gd name="T112" fmla="*/ 2147483647 w 146"/>
                  <a:gd name="T113" fmla="*/ 2147483647 h 301"/>
                  <a:gd name="T114" fmla="*/ 2147483647 w 146"/>
                  <a:gd name="T115" fmla="*/ 2147483647 h 301"/>
                  <a:gd name="T116" fmla="*/ 2147483647 w 146"/>
                  <a:gd name="T117" fmla="*/ 2147483647 h 301"/>
                  <a:gd name="T118" fmla="*/ 2147483647 w 146"/>
                  <a:gd name="T119" fmla="*/ 2147483647 h 301"/>
                  <a:gd name="T120" fmla="*/ 2147483647 w 146"/>
                  <a:gd name="T121" fmla="*/ 2147483647 h 301"/>
                  <a:gd name="T122" fmla="*/ 2147483647 w 146"/>
                  <a:gd name="T123" fmla="*/ 2147483647 h 30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46"/>
                  <a:gd name="T187" fmla="*/ 0 h 301"/>
                  <a:gd name="T188" fmla="*/ 146 w 146"/>
                  <a:gd name="T189" fmla="*/ 301 h 30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46" h="301">
                    <a:moveTo>
                      <a:pt x="6" y="275"/>
                    </a:moveTo>
                    <a:cubicBezTo>
                      <a:pt x="6" y="264"/>
                      <a:pt x="11" y="258"/>
                      <a:pt x="19" y="254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9" y="78"/>
                      <a:pt x="18" y="73"/>
                      <a:pt x="12" y="61"/>
                    </a:cubicBezTo>
                    <a:cubicBezTo>
                      <a:pt x="9" y="55"/>
                      <a:pt x="1" y="50"/>
                      <a:pt x="1" y="43"/>
                    </a:cubicBezTo>
                    <a:cubicBezTo>
                      <a:pt x="0" y="33"/>
                      <a:pt x="1" y="25"/>
                      <a:pt x="6" y="17"/>
                    </a:cubicBezTo>
                    <a:cubicBezTo>
                      <a:pt x="7" y="15"/>
                      <a:pt x="11" y="11"/>
                      <a:pt x="12" y="13"/>
                    </a:cubicBezTo>
                    <a:cubicBezTo>
                      <a:pt x="14" y="22"/>
                      <a:pt x="16" y="33"/>
                      <a:pt x="19" y="35"/>
                    </a:cubicBezTo>
                    <a:cubicBezTo>
                      <a:pt x="25" y="41"/>
                      <a:pt x="42" y="35"/>
                      <a:pt x="43" y="28"/>
                    </a:cubicBezTo>
                    <a:cubicBezTo>
                      <a:pt x="44" y="14"/>
                      <a:pt x="41" y="12"/>
                      <a:pt x="39" y="4"/>
                    </a:cubicBezTo>
                    <a:cubicBezTo>
                      <a:pt x="39" y="0"/>
                      <a:pt x="48" y="6"/>
                      <a:pt x="53" y="10"/>
                    </a:cubicBezTo>
                    <a:cubicBezTo>
                      <a:pt x="58" y="15"/>
                      <a:pt x="63" y="22"/>
                      <a:pt x="64" y="28"/>
                    </a:cubicBezTo>
                    <a:cubicBezTo>
                      <a:pt x="65" y="40"/>
                      <a:pt x="62" y="46"/>
                      <a:pt x="55" y="55"/>
                    </a:cubicBezTo>
                    <a:cubicBezTo>
                      <a:pt x="47" y="65"/>
                      <a:pt x="46" y="75"/>
                      <a:pt x="46" y="88"/>
                    </a:cubicBezTo>
                    <a:cubicBezTo>
                      <a:pt x="44" y="254"/>
                      <a:pt x="44" y="254"/>
                      <a:pt x="44" y="254"/>
                    </a:cubicBezTo>
                    <a:cubicBezTo>
                      <a:pt x="52" y="258"/>
                      <a:pt x="57" y="264"/>
                      <a:pt x="57" y="275"/>
                    </a:cubicBezTo>
                    <a:cubicBezTo>
                      <a:pt x="57" y="287"/>
                      <a:pt x="45" y="301"/>
                      <a:pt x="31" y="301"/>
                    </a:cubicBezTo>
                    <a:cubicBezTo>
                      <a:pt x="17" y="301"/>
                      <a:pt x="6" y="287"/>
                      <a:pt x="6" y="275"/>
                    </a:cubicBezTo>
                    <a:close/>
                    <a:moveTo>
                      <a:pt x="87" y="275"/>
                    </a:moveTo>
                    <a:cubicBezTo>
                      <a:pt x="87" y="264"/>
                      <a:pt x="92" y="258"/>
                      <a:pt x="99" y="254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78"/>
                      <a:pt x="99" y="73"/>
                      <a:pt x="93" y="61"/>
                    </a:cubicBezTo>
                    <a:cubicBezTo>
                      <a:pt x="89" y="55"/>
                      <a:pt x="82" y="50"/>
                      <a:pt x="82" y="43"/>
                    </a:cubicBezTo>
                    <a:cubicBezTo>
                      <a:pt x="81" y="33"/>
                      <a:pt x="82" y="25"/>
                      <a:pt x="86" y="17"/>
                    </a:cubicBezTo>
                    <a:cubicBezTo>
                      <a:pt x="88" y="15"/>
                      <a:pt x="92" y="11"/>
                      <a:pt x="92" y="13"/>
                    </a:cubicBezTo>
                    <a:cubicBezTo>
                      <a:pt x="95" y="22"/>
                      <a:pt x="97" y="33"/>
                      <a:pt x="100" y="35"/>
                    </a:cubicBezTo>
                    <a:cubicBezTo>
                      <a:pt x="106" y="41"/>
                      <a:pt x="123" y="35"/>
                      <a:pt x="124" y="28"/>
                    </a:cubicBezTo>
                    <a:cubicBezTo>
                      <a:pt x="124" y="14"/>
                      <a:pt x="121" y="12"/>
                      <a:pt x="120" y="4"/>
                    </a:cubicBezTo>
                    <a:cubicBezTo>
                      <a:pt x="119" y="0"/>
                      <a:pt x="129" y="6"/>
                      <a:pt x="133" y="10"/>
                    </a:cubicBezTo>
                    <a:cubicBezTo>
                      <a:pt x="139" y="15"/>
                      <a:pt x="143" y="22"/>
                      <a:pt x="144" y="28"/>
                    </a:cubicBezTo>
                    <a:cubicBezTo>
                      <a:pt x="146" y="40"/>
                      <a:pt x="143" y="46"/>
                      <a:pt x="136" y="55"/>
                    </a:cubicBezTo>
                    <a:cubicBezTo>
                      <a:pt x="127" y="65"/>
                      <a:pt x="127" y="75"/>
                      <a:pt x="126" y="88"/>
                    </a:cubicBezTo>
                    <a:cubicBezTo>
                      <a:pt x="125" y="254"/>
                      <a:pt x="125" y="254"/>
                      <a:pt x="125" y="254"/>
                    </a:cubicBezTo>
                    <a:cubicBezTo>
                      <a:pt x="132" y="258"/>
                      <a:pt x="137" y="264"/>
                      <a:pt x="137" y="275"/>
                    </a:cubicBezTo>
                    <a:cubicBezTo>
                      <a:pt x="137" y="287"/>
                      <a:pt x="126" y="301"/>
                      <a:pt x="112" y="301"/>
                    </a:cubicBezTo>
                    <a:cubicBezTo>
                      <a:pt x="98" y="301"/>
                      <a:pt x="87" y="287"/>
                      <a:pt x="87" y="275"/>
                    </a:cubicBezTo>
                    <a:close/>
                    <a:moveTo>
                      <a:pt x="98" y="275"/>
                    </a:moveTo>
                    <a:cubicBezTo>
                      <a:pt x="101" y="269"/>
                      <a:pt x="101" y="269"/>
                      <a:pt x="101" y="269"/>
                    </a:cubicBezTo>
                    <a:cubicBezTo>
                      <a:pt x="105" y="263"/>
                      <a:pt x="105" y="263"/>
                      <a:pt x="105" y="263"/>
                    </a:cubicBezTo>
                    <a:cubicBezTo>
                      <a:pt x="112" y="263"/>
                      <a:pt x="112" y="263"/>
                      <a:pt x="112" y="263"/>
                    </a:cubicBezTo>
                    <a:cubicBezTo>
                      <a:pt x="119" y="263"/>
                      <a:pt x="119" y="263"/>
                      <a:pt x="119" y="263"/>
                    </a:cubicBezTo>
                    <a:cubicBezTo>
                      <a:pt x="123" y="269"/>
                      <a:pt x="123" y="269"/>
                      <a:pt x="123" y="269"/>
                    </a:cubicBezTo>
                    <a:cubicBezTo>
                      <a:pt x="127" y="275"/>
                      <a:pt x="127" y="275"/>
                      <a:pt x="127" y="275"/>
                    </a:cubicBezTo>
                    <a:cubicBezTo>
                      <a:pt x="123" y="282"/>
                      <a:pt x="123" y="282"/>
                      <a:pt x="123" y="282"/>
                    </a:cubicBezTo>
                    <a:cubicBezTo>
                      <a:pt x="119" y="288"/>
                      <a:pt x="119" y="288"/>
                      <a:pt x="119" y="288"/>
                    </a:cubicBezTo>
                    <a:cubicBezTo>
                      <a:pt x="112" y="288"/>
                      <a:pt x="112" y="288"/>
                      <a:pt x="112" y="288"/>
                    </a:cubicBezTo>
                    <a:cubicBezTo>
                      <a:pt x="105" y="288"/>
                      <a:pt x="105" y="288"/>
                      <a:pt x="105" y="288"/>
                    </a:cubicBezTo>
                    <a:cubicBezTo>
                      <a:pt x="101" y="282"/>
                      <a:pt x="101" y="282"/>
                      <a:pt x="101" y="282"/>
                    </a:cubicBezTo>
                    <a:cubicBezTo>
                      <a:pt x="98" y="275"/>
                      <a:pt x="98" y="275"/>
                      <a:pt x="98" y="275"/>
                    </a:cubicBezTo>
                    <a:close/>
                    <a:moveTo>
                      <a:pt x="17" y="275"/>
                    </a:moveTo>
                    <a:cubicBezTo>
                      <a:pt x="21" y="269"/>
                      <a:pt x="21" y="269"/>
                      <a:pt x="21" y="269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9" y="263"/>
                      <a:pt x="39" y="263"/>
                      <a:pt x="39" y="263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6" y="275"/>
                      <a:pt x="46" y="275"/>
                      <a:pt x="46" y="275"/>
                    </a:cubicBezTo>
                    <a:cubicBezTo>
                      <a:pt x="42" y="282"/>
                      <a:pt x="42" y="282"/>
                      <a:pt x="42" y="282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1" y="288"/>
                      <a:pt x="31" y="288"/>
                      <a:pt x="31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1" y="282"/>
                      <a:pt x="21" y="282"/>
                      <a:pt x="21" y="282"/>
                    </a:cubicBezTo>
                    <a:cubicBezTo>
                      <a:pt x="17" y="275"/>
                      <a:pt x="17" y="275"/>
                      <a:pt x="17" y="2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2" name="文本框 44"/>
            <p:cNvSpPr txBox="1">
              <a:spLocks noChangeArrowheads="1"/>
            </p:cNvSpPr>
            <p:nvPr/>
          </p:nvSpPr>
          <p:spPr bwMode="auto">
            <a:xfrm>
              <a:off x="6335068" y="981992"/>
              <a:ext cx="22497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输入文字</a:t>
              </a:r>
            </a:p>
          </p:txBody>
        </p:sp>
      </p:grpSp>
      <p:sp>
        <p:nvSpPr>
          <p:cNvPr id="12300" name="Freeform 541"/>
          <p:cNvSpPr>
            <a:spLocks noEditPoints="1"/>
          </p:cNvSpPr>
          <p:nvPr/>
        </p:nvSpPr>
        <p:spPr bwMode="auto">
          <a:xfrm>
            <a:off x="8447088" y="4210050"/>
            <a:ext cx="503237" cy="322263"/>
          </a:xfrm>
          <a:custGeom>
            <a:avLst/>
            <a:gdLst>
              <a:gd name="T0" fmla="*/ 2147483647 w 30"/>
              <a:gd name="T1" fmla="*/ 0 h 19"/>
              <a:gd name="T2" fmla="*/ 2147483647 w 30"/>
              <a:gd name="T3" fmla="*/ 0 h 19"/>
              <a:gd name="T4" fmla="*/ 2147483647 w 30"/>
              <a:gd name="T5" fmla="*/ 2147483647 h 19"/>
              <a:gd name="T6" fmla="*/ 2147483647 w 30"/>
              <a:gd name="T7" fmla="*/ 2147483647 h 19"/>
              <a:gd name="T8" fmla="*/ 2147483647 w 30"/>
              <a:gd name="T9" fmla="*/ 2147483647 h 19"/>
              <a:gd name="T10" fmla="*/ 2147483647 w 30"/>
              <a:gd name="T11" fmla="*/ 2147483647 h 19"/>
              <a:gd name="T12" fmla="*/ 2147483647 w 30"/>
              <a:gd name="T13" fmla="*/ 0 h 19"/>
              <a:gd name="T14" fmla="*/ 2147483647 w 30"/>
              <a:gd name="T15" fmla="*/ 2147483647 h 19"/>
              <a:gd name="T16" fmla="*/ 2147483647 w 30"/>
              <a:gd name="T17" fmla="*/ 2147483647 h 19"/>
              <a:gd name="T18" fmla="*/ 2147483647 w 30"/>
              <a:gd name="T19" fmla="*/ 2147483647 h 19"/>
              <a:gd name="T20" fmla="*/ 2147483647 w 30"/>
              <a:gd name="T21" fmla="*/ 2147483647 h 19"/>
              <a:gd name="T22" fmla="*/ 2147483647 w 30"/>
              <a:gd name="T23" fmla="*/ 2147483647 h 19"/>
              <a:gd name="T24" fmla="*/ 0 w 30"/>
              <a:gd name="T25" fmla="*/ 2147483647 h 19"/>
              <a:gd name="T26" fmla="*/ 0 w 30"/>
              <a:gd name="T27" fmla="*/ 2147483647 h 19"/>
              <a:gd name="T28" fmla="*/ 2147483647 w 30"/>
              <a:gd name="T29" fmla="*/ 2147483647 h 19"/>
              <a:gd name="T30" fmla="*/ 2147483647 w 30"/>
              <a:gd name="T31" fmla="*/ 2147483647 h 19"/>
              <a:gd name="T32" fmla="*/ 2147483647 w 30"/>
              <a:gd name="T33" fmla="*/ 2147483647 h 19"/>
              <a:gd name="T34" fmla="*/ 2147483647 w 30"/>
              <a:gd name="T35" fmla="*/ 2147483647 h 1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0"/>
              <a:gd name="T55" fmla="*/ 0 h 19"/>
              <a:gd name="T56" fmla="*/ 30 w 30"/>
              <a:gd name="T57" fmla="*/ 19 h 1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0" h="19">
                <a:moveTo>
                  <a:pt x="2" y="0"/>
                </a:move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29" y="1"/>
                  <a:pt x="28" y="2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2"/>
                  <a:pt x="15" y="12"/>
                  <a:pt x="13" y="1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0"/>
                  <a:pt x="2" y="0"/>
                </a:cubicBezTo>
                <a:close/>
                <a:moveTo>
                  <a:pt x="30" y="3"/>
                </a:moveTo>
                <a:cubicBezTo>
                  <a:pt x="30" y="2"/>
                  <a:pt x="30" y="1"/>
                  <a:pt x="29" y="2"/>
                </a:cubicBezTo>
                <a:cubicBezTo>
                  <a:pt x="17" y="11"/>
                  <a:pt x="17" y="11"/>
                  <a:pt x="17" y="11"/>
                </a:cubicBezTo>
                <a:cubicBezTo>
                  <a:pt x="16" y="13"/>
                  <a:pt x="14" y="13"/>
                  <a:pt x="13" y="11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1" y="19"/>
                  <a:pt x="1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30" y="18"/>
                  <a:pt x="30" y="18"/>
                </a:cubicBezTo>
                <a:lnTo>
                  <a:pt x="30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"/>
          <p:cNvSpPr txBox="1">
            <a:spLocks noChangeArrowheads="1"/>
          </p:cNvSpPr>
          <p:nvPr/>
        </p:nvSpPr>
        <p:spPr bwMode="auto">
          <a:xfrm>
            <a:off x="600075" y="569913"/>
            <a:ext cx="437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84A092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0075" y="1260475"/>
            <a:ext cx="43751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grpSp>
        <p:nvGrpSpPr>
          <p:cNvPr id="13316" name="组合 4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03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3334" name="文本框 7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1744663" y="1995488"/>
            <a:ext cx="1854200" cy="3854450"/>
            <a:chOff x="1745440" y="1994725"/>
            <a:chExt cx="1852675" cy="3854531"/>
          </a:xfrm>
        </p:grpSpPr>
        <p:sp>
          <p:nvSpPr>
            <p:cNvPr id="11" name="圆角矩形 10"/>
            <p:cNvSpPr/>
            <p:nvPr/>
          </p:nvSpPr>
          <p:spPr>
            <a:xfrm>
              <a:off x="1745440" y="1994725"/>
              <a:ext cx="1852675" cy="3854531"/>
            </a:xfrm>
            <a:prstGeom prst="roundRect">
              <a:avLst/>
            </a:prstGeom>
            <a:noFill/>
            <a:ln w="38100" cap="flat" cmpd="sng" algn="ctr">
              <a:solidFill>
                <a:srgbClr val="82C027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29" name="文本框 11"/>
            <p:cNvSpPr txBox="1">
              <a:spLocks noChangeArrowheads="1"/>
            </p:cNvSpPr>
            <p:nvPr/>
          </p:nvSpPr>
          <p:spPr bwMode="auto">
            <a:xfrm>
              <a:off x="2263612" y="2249488"/>
              <a:ext cx="1049311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055122"/>
                  </a:solidFill>
                  <a:latin typeface="微软雅黑" pitchFamily="34" charset="-122"/>
                  <a:ea typeface="微软雅黑" pitchFamily="34" charset="-122"/>
                </a:rPr>
                <a:t>输</a:t>
              </a: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938956" y="3025034"/>
              <a:ext cx="1465644" cy="301631"/>
            </a:xfrm>
            <a:prstGeom prst="roundRect">
              <a:avLst/>
            </a:prstGeom>
            <a:solidFill>
              <a:srgbClr val="82C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96128" y="3710848"/>
              <a:ext cx="1551298" cy="13382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在此处输入文字，在此处输入文字</a:t>
              </a:r>
              <a:endPara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5149850" y="1995488"/>
            <a:ext cx="1852613" cy="3854450"/>
            <a:chOff x="5150281" y="1994725"/>
            <a:chExt cx="1852675" cy="3854531"/>
          </a:xfrm>
        </p:grpSpPr>
        <p:sp>
          <p:nvSpPr>
            <p:cNvPr id="10" name="圆角矩形 9"/>
            <p:cNvSpPr/>
            <p:nvPr/>
          </p:nvSpPr>
          <p:spPr>
            <a:xfrm>
              <a:off x="5150281" y="1994725"/>
              <a:ext cx="1852675" cy="3854531"/>
            </a:xfrm>
            <a:prstGeom prst="roundRect">
              <a:avLst/>
            </a:prstGeom>
            <a:noFill/>
            <a:ln w="38100" cap="flat" cmpd="sng" algn="ctr">
              <a:solidFill>
                <a:srgbClr val="82C027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25" name="文本框 14"/>
            <p:cNvSpPr txBox="1">
              <a:spLocks noChangeArrowheads="1"/>
            </p:cNvSpPr>
            <p:nvPr/>
          </p:nvSpPr>
          <p:spPr bwMode="auto">
            <a:xfrm>
              <a:off x="5726339" y="2249488"/>
              <a:ext cx="1049311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055122"/>
                  </a:solidFill>
                  <a:latin typeface="微软雅黑" pitchFamily="34" charset="-122"/>
                  <a:ea typeface="微软雅黑" pitchFamily="34" charset="-122"/>
                </a:rPr>
                <a:t>入</a:t>
              </a: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343962" y="3025034"/>
              <a:ext cx="1465312" cy="301631"/>
            </a:xfrm>
            <a:prstGeom prst="roundRect">
              <a:avLst/>
            </a:prstGeom>
            <a:solidFill>
              <a:srgbClr val="82C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343962" y="3710848"/>
              <a:ext cx="1552627" cy="13382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在此处输入文字，在此处输入文字</a:t>
              </a:r>
              <a:endPara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555038" y="1995488"/>
            <a:ext cx="1852612" cy="3854450"/>
            <a:chOff x="8555122" y="1994725"/>
            <a:chExt cx="1852675" cy="3854531"/>
          </a:xfrm>
        </p:grpSpPr>
        <p:sp>
          <p:nvSpPr>
            <p:cNvPr id="9" name="圆角矩形 8"/>
            <p:cNvSpPr/>
            <p:nvPr/>
          </p:nvSpPr>
          <p:spPr>
            <a:xfrm>
              <a:off x="8555122" y="1994725"/>
              <a:ext cx="1852675" cy="3854531"/>
            </a:xfrm>
            <a:prstGeom prst="roundRect">
              <a:avLst/>
            </a:prstGeom>
            <a:noFill/>
            <a:ln w="38100" cap="flat" cmpd="sng" algn="ctr">
              <a:solidFill>
                <a:srgbClr val="82C027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21" name="文本框 15"/>
            <p:cNvSpPr txBox="1">
              <a:spLocks noChangeArrowheads="1"/>
            </p:cNvSpPr>
            <p:nvPr/>
          </p:nvSpPr>
          <p:spPr bwMode="auto">
            <a:xfrm>
              <a:off x="9241618" y="2249487"/>
              <a:ext cx="1049311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055122"/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8748804" y="3025034"/>
              <a:ext cx="1465312" cy="301631"/>
            </a:xfrm>
            <a:prstGeom prst="roundRect">
              <a:avLst/>
            </a:prstGeom>
            <a:solidFill>
              <a:srgbClr val="82C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748804" y="3710848"/>
              <a:ext cx="1552628" cy="13382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在此处输入文字，在此处输入文字</a:t>
              </a:r>
              <a:endPara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600075" y="569913"/>
            <a:ext cx="437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0075" y="1260475"/>
            <a:ext cx="43751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grpSp>
        <p:nvGrpSpPr>
          <p:cNvPr id="14340" name="组合 4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03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4375" name="文本框 7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1106488" y="1870075"/>
            <a:ext cx="1922462" cy="3694113"/>
            <a:chOff x="1106114" y="1869990"/>
            <a:chExt cx="1922583" cy="3693871"/>
          </a:xfrm>
        </p:grpSpPr>
        <p:grpSp>
          <p:nvGrpSpPr>
            <p:cNvPr id="9" name="组合 28"/>
            <p:cNvGrpSpPr/>
            <p:nvPr/>
          </p:nvGrpSpPr>
          <p:grpSpPr>
            <a:xfrm>
              <a:off x="1733296" y="3361515"/>
              <a:ext cx="668222" cy="1072397"/>
              <a:chOff x="4605338" y="1793876"/>
              <a:chExt cx="915987" cy="1470025"/>
            </a:xfrm>
            <a:solidFill>
              <a:srgbClr val="90C90A"/>
            </a:solidFill>
          </p:grpSpPr>
          <p:sp>
            <p:nvSpPr>
              <p:cNvPr id="30" name="Freeform 15"/>
              <p:cNvSpPr>
                <a:spLocks/>
              </p:cNvSpPr>
              <p:nvPr/>
            </p:nvSpPr>
            <p:spPr bwMode="auto">
              <a:xfrm>
                <a:off x="4899025" y="1793876"/>
                <a:ext cx="328613" cy="322263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3" y="86"/>
                  </a:cxn>
                  <a:cxn ang="0">
                    <a:pos x="55" y="86"/>
                  </a:cxn>
                  <a:cxn ang="0">
                    <a:pos x="88" y="44"/>
                  </a:cxn>
                  <a:cxn ang="0">
                    <a:pos x="44" y="0"/>
                  </a:cxn>
                  <a:cxn ang="0">
                    <a:pos x="0" y="44"/>
                  </a:cxn>
                </a:cxnLst>
                <a:rect l="0" t="0" r="r" b="b"/>
                <a:pathLst>
                  <a:path w="88" h="86">
                    <a:moveTo>
                      <a:pt x="0" y="44"/>
                    </a:moveTo>
                    <a:cubicBezTo>
                      <a:pt x="0" y="64"/>
                      <a:pt x="14" y="82"/>
                      <a:pt x="33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74" y="82"/>
                      <a:pt x="88" y="64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ubicBezTo>
                      <a:pt x="20" y="0"/>
                      <a:pt x="0" y="20"/>
                      <a:pt x="0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16"/>
              <p:cNvSpPr>
                <a:spLocks/>
              </p:cNvSpPr>
              <p:nvPr/>
            </p:nvSpPr>
            <p:spPr bwMode="auto">
              <a:xfrm>
                <a:off x="4756150" y="2124076"/>
                <a:ext cx="619125" cy="141288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39" y="2"/>
                  </a:cxn>
                  <a:cxn ang="0">
                    <a:pos x="17" y="8"/>
                  </a:cxn>
                  <a:cxn ang="0">
                    <a:pos x="9" y="19"/>
                  </a:cxn>
                  <a:cxn ang="0">
                    <a:pos x="0" y="38"/>
                  </a:cxn>
                  <a:cxn ang="0">
                    <a:pos x="165" y="38"/>
                  </a:cxn>
                  <a:cxn ang="0">
                    <a:pos x="156" y="19"/>
                  </a:cxn>
                  <a:cxn ang="0">
                    <a:pos x="147" y="8"/>
                  </a:cxn>
                  <a:cxn ang="0">
                    <a:pos x="125" y="2"/>
                  </a:cxn>
                  <a:cxn ang="0">
                    <a:pos x="82" y="0"/>
                  </a:cxn>
                </a:cxnLst>
                <a:rect l="0" t="0" r="r" b="b"/>
                <a:pathLst>
                  <a:path w="165" h="38">
                    <a:moveTo>
                      <a:pt x="82" y="0"/>
                    </a:moveTo>
                    <a:cubicBezTo>
                      <a:pt x="68" y="0"/>
                      <a:pt x="53" y="0"/>
                      <a:pt x="39" y="2"/>
                    </a:cubicBezTo>
                    <a:cubicBezTo>
                      <a:pt x="35" y="2"/>
                      <a:pt x="21" y="6"/>
                      <a:pt x="17" y="8"/>
                    </a:cubicBezTo>
                    <a:cubicBezTo>
                      <a:pt x="14" y="11"/>
                      <a:pt x="11" y="14"/>
                      <a:pt x="9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4" y="14"/>
                      <a:pt x="150" y="11"/>
                      <a:pt x="147" y="8"/>
                    </a:cubicBezTo>
                    <a:cubicBezTo>
                      <a:pt x="143" y="6"/>
                      <a:pt x="130" y="2"/>
                      <a:pt x="125" y="2"/>
                    </a:cubicBezTo>
                    <a:cubicBezTo>
                      <a:pt x="115" y="1"/>
                      <a:pt x="105" y="0"/>
                      <a:pt x="8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" name="Freeform 17"/>
              <p:cNvSpPr>
                <a:spLocks/>
              </p:cNvSpPr>
              <p:nvPr/>
            </p:nvSpPr>
            <p:spPr bwMode="auto">
              <a:xfrm>
                <a:off x="4657725" y="2265363"/>
                <a:ext cx="811213" cy="206375"/>
              </a:xfrm>
              <a:custGeom>
                <a:avLst/>
                <a:gdLst/>
                <a:ahLst/>
                <a:cxnLst>
                  <a:cxn ang="0">
                    <a:pos x="191" y="0"/>
                  </a:cxn>
                  <a:cxn ang="0">
                    <a:pos x="26" y="0"/>
                  </a:cxn>
                  <a:cxn ang="0">
                    <a:pos x="0" y="55"/>
                  </a:cxn>
                  <a:cxn ang="0">
                    <a:pos x="41" y="55"/>
                  </a:cxn>
                  <a:cxn ang="0">
                    <a:pos x="45" y="48"/>
                  </a:cxn>
                  <a:cxn ang="0">
                    <a:pos x="43" y="55"/>
                  </a:cxn>
                  <a:cxn ang="0">
                    <a:pos x="173" y="55"/>
                  </a:cxn>
                  <a:cxn ang="0">
                    <a:pos x="172" y="48"/>
                  </a:cxn>
                  <a:cxn ang="0">
                    <a:pos x="175" y="55"/>
                  </a:cxn>
                  <a:cxn ang="0">
                    <a:pos x="216" y="55"/>
                  </a:cxn>
                  <a:cxn ang="0">
                    <a:pos x="191" y="0"/>
                  </a:cxn>
                </a:cxnLst>
                <a:rect l="0" t="0" r="r" b="b"/>
                <a:pathLst>
                  <a:path w="216" h="55">
                    <a:moveTo>
                      <a:pt x="191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4" y="50"/>
                      <a:pt x="43" y="53"/>
                      <a:pt x="43" y="5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3"/>
                      <a:pt x="172" y="50"/>
                      <a:pt x="172" y="48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216" y="55"/>
                      <a:pt x="216" y="55"/>
                      <a:pt x="216" y="55"/>
                    </a:cubicBezTo>
                    <a:lnTo>
                      <a:pt x="19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4781550" y="2471738"/>
                <a:ext cx="563563" cy="173038"/>
              </a:xfrm>
              <a:custGeom>
                <a:avLst/>
                <a:gdLst/>
                <a:ahLst/>
                <a:cxnLst>
                  <a:cxn ang="0">
                    <a:pos x="140" y="0"/>
                  </a:cxn>
                  <a:cxn ang="0">
                    <a:pos x="10" y="0"/>
                  </a:cxn>
                  <a:cxn ang="0">
                    <a:pos x="0" y="46"/>
                  </a:cxn>
                  <a:cxn ang="0">
                    <a:pos x="150" y="46"/>
                  </a:cxn>
                  <a:cxn ang="0">
                    <a:pos x="140" y="0"/>
                  </a:cxn>
                </a:cxnLst>
                <a:rect l="0" t="0" r="r" b="b"/>
                <a:pathLst>
                  <a:path w="150" h="46">
                    <a:moveTo>
                      <a:pt x="14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18"/>
                      <a:pt x="3" y="33"/>
                      <a:pt x="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47" y="33"/>
                      <a:pt x="144" y="18"/>
                      <a:pt x="1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4" name="Freeform 19"/>
              <p:cNvSpPr>
                <a:spLocks/>
              </p:cNvSpPr>
              <p:nvPr/>
            </p:nvSpPr>
            <p:spPr bwMode="auto">
              <a:xfrm>
                <a:off x="4605338" y="2471738"/>
                <a:ext cx="206375" cy="173038"/>
              </a:xfrm>
              <a:custGeom>
                <a:avLst/>
                <a:gdLst/>
                <a:ahLst/>
                <a:cxnLst>
                  <a:cxn ang="0">
                    <a:pos x="38" y="36"/>
                  </a:cxn>
                  <a:cxn ang="0">
                    <a:pos x="55" y="0"/>
                  </a:cxn>
                  <a:cxn ang="0">
                    <a:pos x="14" y="0"/>
                  </a:cxn>
                  <a:cxn ang="0">
                    <a:pos x="5" y="20"/>
                  </a:cxn>
                  <a:cxn ang="0">
                    <a:pos x="9" y="46"/>
                  </a:cxn>
                  <a:cxn ang="0">
                    <a:pos x="29" y="46"/>
                  </a:cxn>
                  <a:cxn ang="0">
                    <a:pos x="38" y="36"/>
                  </a:cxn>
                </a:cxnLst>
                <a:rect l="0" t="0" r="r" b="b"/>
                <a:pathLst>
                  <a:path w="55" h="46">
                    <a:moveTo>
                      <a:pt x="38" y="36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0" y="30"/>
                      <a:pt x="2" y="41"/>
                      <a:pt x="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3" y="44"/>
                      <a:pt x="36" y="40"/>
                      <a:pt x="38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5" name="Freeform 20"/>
              <p:cNvSpPr>
                <a:spLocks/>
              </p:cNvSpPr>
              <p:nvPr/>
            </p:nvSpPr>
            <p:spPr bwMode="auto">
              <a:xfrm>
                <a:off x="5314950" y="2471738"/>
                <a:ext cx="206375" cy="1730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36"/>
                  </a:cxn>
                  <a:cxn ang="0">
                    <a:pos x="26" y="46"/>
                  </a:cxn>
                  <a:cxn ang="0">
                    <a:pos x="46" y="46"/>
                  </a:cxn>
                  <a:cxn ang="0">
                    <a:pos x="51" y="20"/>
                  </a:cxn>
                  <a:cxn ang="0">
                    <a:pos x="41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46">
                    <a:moveTo>
                      <a:pt x="0" y="0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40"/>
                      <a:pt x="22" y="44"/>
                      <a:pt x="2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3" y="41"/>
                      <a:pt x="55" y="30"/>
                      <a:pt x="51" y="20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6" name="Freeform 21"/>
              <p:cNvSpPr>
                <a:spLocks/>
              </p:cNvSpPr>
              <p:nvPr/>
            </p:nvSpPr>
            <p:spPr bwMode="auto">
              <a:xfrm>
                <a:off x="4745038" y="2644776"/>
                <a:ext cx="636588" cy="37147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0" y="0"/>
                  </a:cxn>
                  <a:cxn ang="0">
                    <a:pos x="0" y="46"/>
                  </a:cxn>
                  <a:cxn ang="0">
                    <a:pos x="33" y="45"/>
                  </a:cxn>
                  <a:cxn ang="0">
                    <a:pos x="33" y="99"/>
                  </a:cxn>
                  <a:cxn ang="0">
                    <a:pos x="78" y="99"/>
                  </a:cxn>
                  <a:cxn ang="0">
                    <a:pos x="78" y="45"/>
                  </a:cxn>
                  <a:cxn ang="0">
                    <a:pos x="93" y="45"/>
                  </a:cxn>
                  <a:cxn ang="0">
                    <a:pos x="93" y="99"/>
                  </a:cxn>
                  <a:cxn ang="0">
                    <a:pos x="137" y="99"/>
                  </a:cxn>
                  <a:cxn ang="0">
                    <a:pos x="137" y="45"/>
                  </a:cxn>
                  <a:cxn ang="0">
                    <a:pos x="170" y="46"/>
                  </a:cxn>
                  <a:cxn ang="0">
                    <a:pos x="160" y="0"/>
                  </a:cxn>
                </a:cxnLst>
                <a:rect l="0" t="0" r="r" b="b"/>
                <a:pathLst>
                  <a:path w="170" h="99">
                    <a:moveTo>
                      <a:pt x="16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20"/>
                      <a:pt x="2" y="35"/>
                      <a:pt x="0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70" y="46"/>
                      <a:pt x="170" y="46"/>
                      <a:pt x="170" y="46"/>
                    </a:cubicBezTo>
                    <a:cubicBezTo>
                      <a:pt x="168" y="35"/>
                      <a:pt x="165" y="20"/>
                      <a:pt x="16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Freeform 22"/>
              <p:cNvSpPr>
                <a:spLocks/>
              </p:cNvSpPr>
              <p:nvPr/>
            </p:nvSpPr>
            <p:spPr bwMode="auto">
              <a:xfrm>
                <a:off x="5092700" y="3016251"/>
                <a:ext cx="165100" cy="247650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0"/>
                  </a:cxn>
                  <a:cxn ang="0">
                    <a:pos x="0" y="41"/>
                  </a:cxn>
                  <a:cxn ang="0">
                    <a:pos x="22" y="66"/>
                  </a:cxn>
                  <a:cxn ang="0">
                    <a:pos x="44" y="41"/>
                  </a:cxn>
                  <a:cxn ang="0">
                    <a:pos x="44" y="0"/>
                  </a:cxn>
                </a:cxnLst>
                <a:rect l="0" t="0" r="r" b="b"/>
                <a:pathLst>
                  <a:path w="44" h="66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55"/>
                      <a:pt x="10" y="66"/>
                      <a:pt x="22" y="66"/>
                    </a:cubicBezTo>
                    <a:cubicBezTo>
                      <a:pt x="34" y="66"/>
                      <a:pt x="44" y="55"/>
                      <a:pt x="44" y="41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8" name="Freeform 23"/>
              <p:cNvSpPr>
                <a:spLocks/>
              </p:cNvSpPr>
              <p:nvPr/>
            </p:nvSpPr>
            <p:spPr bwMode="auto">
              <a:xfrm>
                <a:off x="4868863" y="3016251"/>
                <a:ext cx="168275" cy="247650"/>
              </a:xfrm>
              <a:custGeom>
                <a:avLst/>
                <a:gdLst/>
                <a:ahLst/>
                <a:cxnLst>
                  <a:cxn ang="0">
                    <a:pos x="45" y="41"/>
                  </a:cxn>
                  <a:cxn ang="0">
                    <a:pos x="45" y="0"/>
                  </a:cxn>
                  <a:cxn ang="0">
                    <a:pos x="0" y="0"/>
                  </a:cxn>
                  <a:cxn ang="0">
                    <a:pos x="0" y="41"/>
                  </a:cxn>
                  <a:cxn ang="0">
                    <a:pos x="22" y="66"/>
                  </a:cxn>
                  <a:cxn ang="0">
                    <a:pos x="45" y="41"/>
                  </a:cxn>
                </a:cxnLst>
                <a:rect l="0" t="0" r="r" b="b"/>
                <a:pathLst>
                  <a:path w="45" h="66">
                    <a:moveTo>
                      <a:pt x="45" y="41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55"/>
                      <a:pt x="10" y="66"/>
                      <a:pt x="22" y="66"/>
                    </a:cubicBezTo>
                    <a:cubicBezTo>
                      <a:pt x="35" y="66"/>
                      <a:pt x="45" y="55"/>
                      <a:pt x="45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9" name="圆角矩形 48"/>
            <p:cNvSpPr/>
            <p:nvPr/>
          </p:nvSpPr>
          <p:spPr>
            <a:xfrm>
              <a:off x="1106114" y="4660632"/>
              <a:ext cx="1922583" cy="903229"/>
            </a:xfrm>
            <a:prstGeom prst="roundRect">
              <a:avLst/>
            </a:prstGeom>
            <a:noFill/>
            <a:ln w="38100" cap="flat" cmpd="sng" algn="ctr">
              <a:solidFill>
                <a:srgbClr val="05512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4368" name="组合 52"/>
            <p:cNvGrpSpPr>
              <a:grpSpLocks/>
            </p:cNvGrpSpPr>
            <p:nvPr/>
          </p:nvGrpSpPr>
          <p:grpSpPr bwMode="auto">
            <a:xfrm>
              <a:off x="1329431" y="1869990"/>
              <a:ext cx="1475954" cy="1475954"/>
              <a:chOff x="1395240" y="1300079"/>
              <a:chExt cx="2910136" cy="2910135"/>
            </a:xfrm>
          </p:grpSpPr>
          <p:sp>
            <p:nvSpPr>
              <p:cNvPr id="54" name="同心圆 53"/>
              <p:cNvSpPr/>
              <p:nvPr/>
            </p:nvSpPr>
            <p:spPr>
              <a:xfrm>
                <a:off x="1396293" y="1300079"/>
                <a:ext cx="2908020" cy="2910774"/>
              </a:xfrm>
              <a:prstGeom prst="donut">
                <a:avLst>
                  <a:gd name="adj" fmla="val 20008"/>
                </a:avLst>
              </a:prstGeom>
              <a:solidFill>
                <a:srgbClr val="82C027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空心弧 54"/>
              <p:cNvSpPr/>
              <p:nvPr/>
            </p:nvSpPr>
            <p:spPr>
              <a:xfrm>
                <a:off x="1396293" y="1300079"/>
                <a:ext cx="2908020" cy="2910774"/>
              </a:xfrm>
              <a:prstGeom prst="blockArc">
                <a:avLst>
                  <a:gd name="adj1" fmla="val 1959461"/>
                  <a:gd name="adj2" fmla="val 16149267"/>
                  <a:gd name="adj3" fmla="val 19997"/>
                </a:avLst>
              </a:prstGeom>
              <a:solidFill>
                <a:srgbClr val="055122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u="sng">
                  <a:latin typeface="+mn-lt"/>
                  <a:ea typeface="+mn-ea"/>
                </a:endParaRPr>
              </a:p>
            </p:txBody>
          </p:sp>
          <p:sp>
            <p:nvSpPr>
              <p:cNvPr id="14372" name="文本框 55"/>
              <p:cNvSpPr txBox="1">
                <a:spLocks noChangeArrowheads="1"/>
              </p:cNvSpPr>
              <p:nvPr/>
            </p:nvSpPr>
            <p:spPr bwMode="auto">
              <a:xfrm>
                <a:off x="2025125" y="2235468"/>
                <a:ext cx="1608097" cy="910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solidFill>
                      <a:srgbClr val="123F68"/>
                    </a:solidFill>
                    <a:latin typeface="Calibri" pitchFamily="34" charset="0"/>
                  </a:rPr>
                  <a:t>60</a:t>
                </a:r>
                <a:r>
                  <a:rPr lang="en-US" altLang="zh-CN" sz="1200" b="1">
                    <a:solidFill>
                      <a:srgbClr val="123F68"/>
                    </a:solidFill>
                    <a:latin typeface="Calibri" pitchFamily="34" charset="0"/>
                  </a:rPr>
                  <a:t>%</a:t>
                </a:r>
                <a:endParaRPr lang="zh-CN" altLang="en-US" sz="1200" b="1">
                  <a:solidFill>
                    <a:srgbClr val="123F68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1472849" y="4932077"/>
              <a:ext cx="1490757" cy="4000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</a:p>
          </p:txBody>
        </p:sp>
      </p:grpSp>
      <p:grpSp>
        <p:nvGrpSpPr>
          <p:cNvPr id="29" name="组合 56"/>
          <p:cNvGrpSpPr>
            <a:grpSpLocks/>
          </p:cNvGrpSpPr>
          <p:nvPr/>
        </p:nvGrpSpPr>
        <p:grpSpPr bwMode="auto">
          <a:xfrm>
            <a:off x="3798888" y="1870075"/>
            <a:ext cx="1924050" cy="3694113"/>
            <a:chOff x="3799640" y="1869990"/>
            <a:chExt cx="1922583" cy="3693871"/>
          </a:xfrm>
        </p:grpSpPr>
        <p:grpSp>
          <p:nvGrpSpPr>
            <p:cNvPr id="39" name="组合 18"/>
            <p:cNvGrpSpPr/>
            <p:nvPr/>
          </p:nvGrpSpPr>
          <p:grpSpPr>
            <a:xfrm>
              <a:off x="4385479" y="3361515"/>
              <a:ext cx="668222" cy="1072397"/>
              <a:chOff x="4605338" y="1793876"/>
              <a:chExt cx="915987" cy="1470025"/>
            </a:xfrm>
            <a:solidFill>
              <a:srgbClr val="90C90A"/>
            </a:solidFill>
          </p:grpSpPr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4899025" y="1793876"/>
                <a:ext cx="328613" cy="322263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3" y="86"/>
                  </a:cxn>
                  <a:cxn ang="0">
                    <a:pos x="55" y="86"/>
                  </a:cxn>
                  <a:cxn ang="0">
                    <a:pos x="88" y="44"/>
                  </a:cxn>
                  <a:cxn ang="0">
                    <a:pos x="44" y="0"/>
                  </a:cxn>
                  <a:cxn ang="0">
                    <a:pos x="0" y="44"/>
                  </a:cxn>
                </a:cxnLst>
                <a:rect l="0" t="0" r="r" b="b"/>
                <a:pathLst>
                  <a:path w="88" h="86">
                    <a:moveTo>
                      <a:pt x="0" y="44"/>
                    </a:moveTo>
                    <a:cubicBezTo>
                      <a:pt x="0" y="64"/>
                      <a:pt x="14" y="82"/>
                      <a:pt x="33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74" y="82"/>
                      <a:pt x="88" y="64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ubicBezTo>
                      <a:pt x="20" y="0"/>
                      <a:pt x="0" y="20"/>
                      <a:pt x="0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4756150" y="2124076"/>
                <a:ext cx="619125" cy="141288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39" y="2"/>
                  </a:cxn>
                  <a:cxn ang="0">
                    <a:pos x="17" y="8"/>
                  </a:cxn>
                  <a:cxn ang="0">
                    <a:pos x="9" y="19"/>
                  </a:cxn>
                  <a:cxn ang="0">
                    <a:pos x="0" y="38"/>
                  </a:cxn>
                  <a:cxn ang="0">
                    <a:pos x="165" y="38"/>
                  </a:cxn>
                  <a:cxn ang="0">
                    <a:pos x="156" y="19"/>
                  </a:cxn>
                  <a:cxn ang="0">
                    <a:pos x="147" y="8"/>
                  </a:cxn>
                  <a:cxn ang="0">
                    <a:pos x="125" y="2"/>
                  </a:cxn>
                  <a:cxn ang="0">
                    <a:pos x="82" y="0"/>
                  </a:cxn>
                </a:cxnLst>
                <a:rect l="0" t="0" r="r" b="b"/>
                <a:pathLst>
                  <a:path w="165" h="38">
                    <a:moveTo>
                      <a:pt x="82" y="0"/>
                    </a:moveTo>
                    <a:cubicBezTo>
                      <a:pt x="68" y="0"/>
                      <a:pt x="53" y="0"/>
                      <a:pt x="39" y="2"/>
                    </a:cubicBezTo>
                    <a:cubicBezTo>
                      <a:pt x="35" y="2"/>
                      <a:pt x="21" y="6"/>
                      <a:pt x="17" y="8"/>
                    </a:cubicBezTo>
                    <a:cubicBezTo>
                      <a:pt x="14" y="11"/>
                      <a:pt x="11" y="14"/>
                      <a:pt x="9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4" y="14"/>
                      <a:pt x="150" y="11"/>
                      <a:pt x="147" y="8"/>
                    </a:cubicBezTo>
                    <a:cubicBezTo>
                      <a:pt x="143" y="6"/>
                      <a:pt x="130" y="2"/>
                      <a:pt x="125" y="2"/>
                    </a:cubicBezTo>
                    <a:cubicBezTo>
                      <a:pt x="115" y="1"/>
                      <a:pt x="105" y="0"/>
                      <a:pt x="8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4657725" y="2265363"/>
                <a:ext cx="811213" cy="206375"/>
              </a:xfrm>
              <a:custGeom>
                <a:avLst/>
                <a:gdLst/>
                <a:ahLst/>
                <a:cxnLst>
                  <a:cxn ang="0">
                    <a:pos x="191" y="0"/>
                  </a:cxn>
                  <a:cxn ang="0">
                    <a:pos x="26" y="0"/>
                  </a:cxn>
                  <a:cxn ang="0">
                    <a:pos x="0" y="55"/>
                  </a:cxn>
                  <a:cxn ang="0">
                    <a:pos x="41" y="55"/>
                  </a:cxn>
                  <a:cxn ang="0">
                    <a:pos x="45" y="48"/>
                  </a:cxn>
                  <a:cxn ang="0">
                    <a:pos x="43" y="55"/>
                  </a:cxn>
                  <a:cxn ang="0">
                    <a:pos x="173" y="55"/>
                  </a:cxn>
                  <a:cxn ang="0">
                    <a:pos x="172" y="48"/>
                  </a:cxn>
                  <a:cxn ang="0">
                    <a:pos x="175" y="55"/>
                  </a:cxn>
                  <a:cxn ang="0">
                    <a:pos x="216" y="55"/>
                  </a:cxn>
                  <a:cxn ang="0">
                    <a:pos x="191" y="0"/>
                  </a:cxn>
                </a:cxnLst>
                <a:rect l="0" t="0" r="r" b="b"/>
                <a:pathLst>
                  <a:path w="216" h="55">
                    <a:moveTo>
                      <a:pt x="191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4" y="50"/>
                      <a:pt x="43" y="53"/>
                      <a:pt x="43" y="5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3"/>
                      <a:pt x="172" y="50"/>
                      <a:pt x="172" y="48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216" y="55"/>
                      <a:pt x="216" y="55"/>
                      <a:pt x="216" y="55"/>
                    </a:cubicBezTo>
                    <a:lnTo>
                      <a:pt x="19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3" name="Freeform 18"/>
              <p:cNvSpPr>
                <a:spLocks/>
              </p:cNvSpPr>
              <p:nvPr/>
            </p:nvSpPr>
            <p:spPr bwMode="auto">
              <a:xfrm>
                <a:off x="4781550" y="2471738"/>
                <a:ext cx="563563" cy="173038"/>
              </a:xfrm>
              <a:custGeom>
                <a:avLst/>
                <a:gdLst/>
                <a:ahLst/>
                <a:cxnLst>
                  <a:cxn ang="0">
                    <a:pos x="140" y="0"/>
                  </a:cxn>
                  <a:cxn ang="0">
                    <a:pos x="10" y="0"/>
                  </a:cxn>
                  <a:cxn ang="0">
                    <a:pos x="0" y="46"/>
                  </a:cxn>
                  <a:cxn ang="0">
                    <a:pos x="150" y="46"/>
                  </a:cxn>
                  <a:cxn ang="0">
                    <a:pos x="140" y="0"/>
                  </a:cxn>
                </a:cxnLst>
                <a:rect l="0" t="0" r="r" b="b"/>
                <a:pathLst>
                  <a:path w="150" h="46">
                    <a:moveTo>
                      <a:pt x="14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18"/>
                      <a:pt x="3" y="33"/>
                      <a:pt x="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47" y="33"/>
                      <a:pt x="144" y="18"/>
                      <a:pt x="1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4" name="Freeform 19"/>
              <p:cNvSpPr>
                <a:spLocks/>
              </p:cNvSpPr>
              <p:nvPr/>
            </p:nvSpPr>
            <p:spPr bwMode="auto">
              <a:xfrm>
                <a:off x="4605338" y="2471738"/>
                <a:ext cx="206375" cy="173038"/>
              </a:xfrm>
              <a:custGeom>
                <a:avLst/>
                <a:gdLst/>
                <a:ahLst/>
                <a:cxnLst>
                  <a:cxn ang="0">
                    <a:pos x="38" y="36"/>
                  </a:cxn>
                  <a:cxn ang="0">
                    <a:pos x="55" y="0"/>
                  </a:cxn>
                  <a:cxn ang="0">
                    <a:pos x="14" y="0"/>
                  </a:cxn>
                  <a:cxn ang="0">
                    <a:pos x="5" y="20"/>
                  </a:cxn>
                  <a:cxn ang="0">
                    <a:pos x="9" y="46"/>
                  </a:cxn>
                  <a:cxn ang="0">
                    <a:pos x="29" y="46"/>
                  </a:cxn>
                  <a:cxn ang="0">
                    <a:pos x="38" y="36"/>
                  </a:cxn>
                </a:cxnLst>
                <a:rect l="0" t="0" r="r" b="b"/>
                <a:pathLst>
                  <a:path w="55" h="46">
                    <a:moveTo>
                      <a:pt x="38" y="36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0" y="30"/>
                      <a:pt x="2" y="41"/>
                      <a:pt x="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3" y="44"/>
                      <a:pt x="36" y="40"/>
                      <a:pt x="38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5" name="Freeform 20"/>
              <p:cNvSpPr>
                <a:spLocks/>
              </p:cNvSpPr>
              <p:nvPr/>
            </p:nvSpPr>
            <p:spPr bwMode="auto">
              <a:xfrm>
                <a:off x="5314950" y="2471738"/>
                <a:ext cx="206375" cy="1730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36"/>
                  </a:cxn>
                  <a:cxn ang="0">
                    <a:pos x="26" y="46"/>
                  </a:cxn>
                  <a:cxn ang="0">
                    <a:pos x="46" y="46"/>
                  </a:cxn>
                  <a:cxn ang="0">
                    <a:pos x="51" y="20"/>
                  </a:cxn>
                  <a:cxn ang="0">
                    <a:pos x="41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46">
                    <a:moveTo>
                      <a:pt x="0" y="0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40"/>
                      <a:pt x="22" y="44"/>
                      <a:pt x="2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3" y="41"/>
                      <a:pt x="55" y="30"/>
                      <a:pt x="51" y="20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21"/>
              <p:cNvSpPr>
                <a:spLocks/>
              </p:cNvSpPr>
              <p:nvPr/>
            </p:nvSpPr>
            <p:spPr bwMode="auto">
              <a:xfrm>
                <a:off x="4745038" y="2644776"/>
                <a:ext cx="636588" cy="37147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0" y="0"/>
                  </a:cxn>
                  <a:cxn ang="0">
                    <a:pos x="0" y="46"/>
                  </a:cxn>
                  <a:cxn ang="0">
                    <a:pos x="33" y="45"/>
                  </a:cxn>
                  <a:cxn ang="0">
                    <a:pos x="33" y="99"/>
                  </a:cxn>
                  <a:cxn ang="0">
                    <a:pos x="78" y="99"/>
                  </a:cxn>
                  <a:cxn ang="0">
                    <a:pos x="78" y="45"/>
                  </a:cxn>
                  <a:cxn ang="0">
                    <a:pos x="93" y="45"/>
                  </a:cxn>
                  <a:cxn ang="0">
                    <a:pos x="93" y="99"/>
                  </a:cxn>
                  <a:cxn ang="0">
                    <a:pos x="137" y="99"/>
                  </a:cxn>
                  <a:cxn ang="0">
                    <a:pos x="137" y="45"/>
                  </a:cxn>
                  <a:cxn ang="0">
                    <a:pos x="170" y="46"/>
                  </a:cxn>
                  <a:cxn ang="0">
                    <a:pos x="160" y="0"/>
                  </a:cxn>
                </a:cxnLst>
                <a:rect l="0" t="0" r="r" b="b"/>
                <a:pathLst>
                  <a:path w="170" h="99">
                    <a:moveTo>
                      <a:pt x="16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20"/>
                      <a:pt x="2" y="35"/>
                      <a:pt x="0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70" y="46"/>
                      <a:pt x="170" y="46"/>
                      <a:pt x="170" y="46"/>
                    </a:cubicBezTo>
                    <a:cubicBezTo>
                      <a:pt x="168" y="35"/>
                      <a:pt x="165" y="20"/>
                      <a:pt x="16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Freeform 22"/>
              <p:cNvSpPr>
                <a:spLocks/>
              </p:cNvSpPr>
              <p:nvPr/>
            </p:nvSpPr>
            <p:spPr bwMode="auto">
              <a:xfrm>
                <a:off x="5092700" y="3016251"/>
                <a:ext cx="165100" cy="247650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0"/>
                  </a:cxn>
                  <a:cxn ang="0">
                    <a:pos x="0" y="41"/>
                  </a:cxn>
                  <a:cxn ang="0">
                    <a:pos x="22" y="66"/>
                  </a:cxn>
                  <a:cxn ang="0">
                    <a:pos x="44" y="41"/>
                  </a:cxn>
                  <a:cxn ang="0">
                    <a:pos x="44" y="0"/>
                  </a:cxn>
                </a:cxnLst>
                <a:rect l="0" t="0" r="r" b="b"/>
                <a:pathLst>
                  <a:path w="44" h="66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55"/>
                      <a:pt x="10" y="66"/>
                      <a:pt x="22" y="66"/>
                    </a:cubicBezTo>
                    <a:cubicBezTo>
                      <a:pt x="34" y="66"/>
                      <a:pt x="44" y="55"/>
                      <a:pt x="44" y="41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8" name="Freeform 23"/>
              <p:cNvSpPr>
                <a:spLocks/>
              </p:cNvSpPr>
              <p:nvPr/>
            </p:nvSpPr>
            <p:spPr bwMode="auto">
              <a:xfrm>
                <a:off x="4868863" y="3016251"/>
                <a:ext cx="168275" cy="247650"/>
              </a:xfrm>
              <a:custGeom>
                <a:avLst/>
                <a:gdLst/>
                <a:ahLst/>
                <a:cxnLst>
                  <a:cxn ang="0">
                    <a:pos x="45" y="41"/>
                  </a:cxn>
                  <a:cxn ang="0">
                    <a:pos x="45" y="0"/>
                  </a:cxn>
                  <a:cxn ang="0">
                    <a:pos x="0" y="0"/>
                  </a:cxn>
                  <a:cxn ang="0">
                    <a:pos x="0" y="41"/>
                  </a:cxn>
                  <a:cxn ang="0">
                    <a:pos x="22" y="66"/>
                  </a:cxn>
                  <a:cxn ang="0">
                    <a:pos x="45" y="41"/>
                  </a:cxn>
                </a:cxnLst>
                <a:rect l="0" t="0" r="r" b="b"/>
                <a:pathLst>
                  <a:path w="45" h="66">
                    <a:moveTo>
                      <a:pt x="45" y="41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55"/>
                      <a:pt x="10" y="66"/>
                      <a:pt x="22" y="66"/>
                    </a:cubicBezTo>
                    <a:cubicBezTo>
                      <a:pt x="35" y="66"/>
                      <a:pt x="45" y="55"/>
                      <a:pt x="45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0" name="圆角矩形 49"/>
            <p:cNvSpPr/>
            <p:nvPr/>
          </p:nvSpPr>
          <p:spPr>
            <a:xfrm>
              <a:off x="3799640" y="4660632"/>
              <a:ext cx="1922583" cy="903229"/>
            </a:xfrm>
            <a:prstGeom prst="roundRect">
              <a:avLst/>
            </a:prstGeom>
            <a:noFill/>
            <a:ln w="38100" cap="flat" cmpd="sng" algn="ctr">
              <a:solidFill>
                <a:srgbClr val="05512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4361" name="组合 57"/>
            <p:cNvGrpSpPr>
              <a:grpSpLocks/>
            </p:cNvGrpSpPr>
            <p:nvPr/>
          </p:nvGrpSpPr>
          <p:grpSpPr bwMode="auto">
            <a:xfrm>
              <a:off x="3901125" y="1869990"/>
              <a:ext cx="1475954" cy="1475954"/>
              <a:chOff x="1395240" y="1300079"/>
              <a:chExt cx="2910136" cy="2910135"/>
            </a:xfrm>
          </p:grpSpPr>
          <p:sp>
            <p:nvSpPr>
              <p:cNvPr id="59" name="同心圆 58"/>
              <p:cNvSpPr/>
              <p:nvPr/>
            </p:nvSpPr>
            <p:spPr>
              <a:xfrm>
                <a:off x="1395315" y="1300079"/>
                <a:ext cx="2908747" cy="2910774"/>
              </a:xfrm>
              <a:prstGeom prst="donut">
                <a:avLst>
                  <a:gd name="adj" fmla="val 20008"/>
                </a:avLst>
              </a:prstGeom>
              <a:solidFill>
                <a:srgbClr val="82C027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空心弧 59"/>
              <p:cNvSpPr/>
              <p:nvPr/>
            </p:nvSpPr>
            <p:spPr>
              <a:xfrm>
                <a:off x="1395315" y="1300079"/>
                <a:ext cx="2908747" cy="2910774"/>
              </a:xfrm>
              <a:prstGeom prst="blockArc">
                <a:avLst>
                  <a:gd name="adj1" fmla="val 103292"/>
                  <a:gd name="adj2" fmla="val 16149267"/>
                  <a:gd name="adj3" fmla="val 19997"/>
                </a:avLst>
              </a:prstGeom>
              <a:solidFill>
                <a:srgbClr val="055122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u="sng">
                  <a:latin typeface="+mn-lt"/>
                  <a:ea typeface="+mn-ea"/>
                </a:endParaRPr>
              </a:p>
            </p:txBody>
          </p:sp>
          <p:sp>
            <p:nvSpPr>
              <p:cNvPr id="14365" name="文本框 60"/>
              <p:cNvSpPr txBox="1">
                <a:spLocks noChangeArrowheads="1"/>
              </p:cNvSpPr>
              <p:nvPr/>
            </p:nvSpPr>
            <p:spPr bwMode="auto">
              <a:xfrm>
                <a:off x="2025125" y="2235468"/>
                <a:ext cx="1608097" cy="910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solidFill>
                      <a:srgbClr val="123F68"/>
                    </a:solidFill>
                    <a:latin typeface="Calibri" pitchFamily="34" charset="0"/>
                  </a:rPr>
                  <a:t>75</a:t>
                </a:r>
                <a:r>
                  <a:rPr lang="en-US" altLang="zh-CN" sz="1200" b="1">
                    <a:solidFill>
                      <a:srgbClr val="123F68"/>
                    </a:solidFill>
                    <a:latin typeface="Calibri" pitchFamily="34" charset="0"/>
                  </a:rPr>
                  <a:t>%</a:t>
                </a:r>
                <a:endParaRPr lang="zh-CN" altLang="en-US" sz="1200" b="1">
                  <a:solidFill>
                    <a:srgbClr val="123F68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4094690" y="4932077"/>
              <a:ext cx="1489525" cy="4000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</a:p>
          </p:txBody>
        </p:sp>
      </p:grpSp>
      <p:grpSp>
        <p:nvGrpSpPr>
          <p:cNvPr id="57" name="组合 73"/>
          <p:cNvGrpSpPr>
            <a:grpSpLocks/>
          </p:cNvGrpSpPr>
          <p:nvPr/>
        </p:nvGrpSpPr>
        <p:grpSpPr bwMode="auto">
          <a:xfrm>
            <a:off x="6492875" y="1870075"/>
            <a:ext cx="1922463" cy="3694113"/>
            <a:chOff x="6493166" y="1869990"/>
            <a:chExt cx="1922583" cy="3693871"/>
          </a:xfrm>
        </p:grpSpPr>
        <p:grpSp>
          <p:nvGrpSpPr>
            <p:cNvPr id="58" name="组合 8"/>
            <p:cNvGrpSpPr/>
            <p:nvPr/>
          </p:nvGrpSpPr>
          <p:grpSpPr>
            <a:xfrm>
              <a:off x="7037662" y="3361515"/>
              <a:ext cx="668222" cy="1072397"/>
              <a:chOff x="4605338" y="1793876"/>
              <a:chExt cx="915987" cy="1470025"/>
            </a:xfrm>
            <a:solidFill>
              <a:srgbClr val="90C90A"/>
            </a:solidFill>
          </p:grpSpPr>
          <p:sp>
            <p:nvSpPr>
              <p:cNvPr id="10" name="Freeform 15"/>
              <p:cNvSpPr>
                <a:spLocks/>
              </p:cNvSpPr>
              <p:nvPr/>
            </p:nvSpPr>
            <p:spPr bwMode="auto">
              <a:xfrm>
                <a:off x="4899025" y="1793876"/>
                <a:ext cx="328613" cy="322263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3" y="86"/>
                  </a:cxn>
                  <a:cxn ang="0">
                    <a:pos x="55" y="86"/>
                  </a:cxn>
                  <a:cxn ang="0">
                    <a:pos x="88" y="44"/>
                  </a:cxn>
                  <a:cxn ang="0">
                    <a:pos x="44" y="0"/>
                  </a:cxn>
                  <a:cxn ang="0">
                    <a:pos x="0" y="44"/>
                  </a:cxn>
                </a:cxnLst>
                <a:rect l="0" t="0" r="r" b="b"/>
                <a:pathLst>
                  <a:path w="88" h="86">
                    <a:moveTo>
                      <a:pt x="0" y="44"/>
                    </a:moveTo>
                    <a:cubicBezTo>
                      <a:pt x="0" y="64"/>
                      <a:pt x="14" y="82"/>
                      <a:pt x="33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74" y="82"/>
                      <a:pt x="88" y="64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ubicBezTo>
                      <a:pt x="20" y="0"/>
                      <a:pt x="0" y="20"/>
                      <a:pt x="0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" name="Freeform 16"/>
              <p:cNvSpPr>
                <a:spLocks/>
              </p:cNvSpPr>
              <p:nvPr/>
            </p:nvSpPr>
            <p:spPr bwMode="auto">
              <a:xfrm>
                <a:off x="4756150" y="2124076"/>
                <a:ext cx="619125" cy="141288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39" y="2"/>
                  </a:cxn>
                  <a:cxn ang="0">
                    <a:pos x="17" y="8"/>
                  </a:cxn>
                  <a:cxn ang="0">
                    <a:pos x="9" y="19"/>
                  </a:cxn>
                  <a:cxn ang="0">
                    <a:pos x="0" y="38"/>
                  </a:cxn>
                  <a:cxn ang="0">
                    <a:pos x="165" y="38"/>
                  </a:cxn>
                  <a:cxn ang="0">
                    <a:pos x="156" y="19"/>
                  </a:cxn>
                  <a:cxn ang="0">
                    <a:pos x="147" y="8"/>
                  </a:cxn>
                  <a:cxn ang="0">
                    <a:pos x="125" y="2"/>
                  </a:cxn>
                  <a:cxn ang="0">
                    <a:pos x="82" y="0"/>
                  </a:cxn>
                </a:cxnLst>
                <a:rect l="0" t="0" r="r" b="b"/>
                <a:pathLst>
                  <a:path w="165" h="38">
                    <a:moveTo>
                      <a:pt x="82" y="0"/>
                    </a:moveTo>
                    <a:cubicBezTo>
                      <a:pt x="68" y="0"/>
                      <a:pt x="53" y="0"/>
                      <a:pt x="39" y="2"/>
                    </a:cubicBezTo>
                    <a:cubicBezTo>
                      <a:pt x="35" y="2"/>
                      <a:pt x="21" y="6"/>
                      <a:pt x="17" y="8"/>
                    </a:cubicBezTo>
                    <a:cubicBezTo>
                      <a:pt x="14" y="11"/>
                      <a:pt x="11" y="14"/>
                      <a:pt x="9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4" y="14"/>
                      <a:pt x="150" y="11"/>
                      <a:pt x="147" y="8"/>
                    </a:cubicBezTo>
                    <a:cubicBezTo>
                      <a:pt x="143" y="6"/>
                      <a:pt x="130" y="2"/>
                      <a:pt x="125" y="2"/>
                    </a:cubicBezTo>
                    <a:cubicBezTo>
                      <a:pt x="115" y="1"/>
                      <a:pt x="105" y="0"/>
                      <a:pt x="8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17"/>
              <p:cNvSpPr>
                <a:spLocks/>
              </p:cNvSpPr>
              <p:nvPr/>
            </p:nvSpPr>
            <p:spPr bwMode="auto">
              <a:xfrm>
                <a:off x="4657725" y="2265363"/>
                <a:ext cx="811213" cy="206375"/>
              </a:xfrm>
              <a:custGeom>
                <a:avLst/>
                <a:gdLst/>
                <a:ahLst/>
                <a:cxnLst>
                  <a:cxn ang="0">
                    <a:pos x="191" y="0"/>
                  </a:cxn>
                  <a:cxn ang="0">
                    <a:pos x="26" y="0"/>
                  </a:cxn>
                  <a:cxn ang="0">
                    <a:pos x="0" y="55"/>
                  </a:cxn>
                  <a:cxn ang="0">
                    <a:pos x="41" y="55"/>
                  </a:cxn>
                  <a:cxn ang="0">
                    <a:pos x="45" y="48"/>
                  </a:cxn>
                  <a:cxn ang="0">
                    <a:pos x="43" y="55"/>
                  </a:cxn>
                  <a:cxn ang="0">
                    <a:pos x="173" y="55"/>
                  </a:cxn>
                  <a:cxn ang="0">
                    <a:pos x="172" y="48"/>
                  </a:cxn>
                  <a:cxn ang="0">
                    <a:pos x="175" y="55"/>
                  </a:cxn>
                  <a:cxn ang="0">
                    <a:pos x="216" y="55"/>
                  </a:cxn>
                  <a:cxn ang="0">
                    <a:pos x="191" y="0"/>
                  </a:cxn>
                </a:cxnLst>
                <a:rect l="0" t="0" r="r" b="b"/>
                <a:pathLst>
                  <a:path w="216" h="55">
                    <a:moveTo>
                      <a:pt x="191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4" y="50"/>
                      <a:pt x="43" y="53"/>
                      <a:pt x="43" y="5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3"/>
                      <a:pt x="172" y="50"/>
                      <a:pt x="172" y="48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216" y="55"/>
                      <a:pt x="216" y="55"/>
                      <a:pt x="216" y="55"/>
                    </a:cubicBezTo>
                    <a:lnTo>
                      <a:pt x="19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" name="Freeform 18"/>
              <p:cNvSpPr>
                <a:spLocks/>
              </p:cNvSpPr>
              <p:nvPr/>
            </p:nvSpPr>
            <p:spPr bwMode="auto">
              <a:xfrm>
                <a:off x="4781550" y="2471738"/>
                <a:ext cx="563563" cy="173038"/>
              </a:xfrm>
              <a:custGeom>
                <a:avLst/>
                <a:gdLst/>
                <a:ahLst/>
                <a:cxnLst>
                  <a:cxn ang="0">
                    <a:pos x="140" y="0"/>
                  </a:cxn>
                  <a:cxn ang="0">
                    <a:pos x="10" y="0"/>
                  </a:cxn>
                  <a:cxn ang="0">
                    <a:pos x="0" y="46"/>
                  </a:cxn>
                  <a:cxn ang="0">
                    <a:pos x="150" y="46"/>
                  </a:cxn>
                  <a:cxn ang="0">
                    <a:pos x="140" y="0"/>
                  </a:cxn>
                </a:cxnLst>
                <a:rect l="0" t="0" r="r" b="b"/>
                <a:pathLst>
                  <a:path w="150" h="46">
                    <a:moveTo>
                      <a:pt x="14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18"/>
                      <a:pt x="3" y="33"/>
                      <a:pt x="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47" y="33"/>
                      <a:pt x="144" y="18"/>
                      <a:pt x="1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" name="Freeform 19"/>
              <p:cNvSpPr>
                <a:spLocks/>
              </p:cNvSpPr>
              <p:nvPr/>
            </p:nvSpPr>
            <p:spPr bwMode="auto">
              <a:xfrm>
                <a:off x="4605338" y="2471738"/>
                <a:ext cx="206375" cy="173038"/>
              </a:xfrm>
              <a:custGeom>
                <a:avLst/>
                <a:gdLst/>
                <a:ahLst/>
                <a:cxnLst>
                  <a:cxn ang="0">
                    <a:pos x="38" y="36"/>
                  </a:cxn>
                  <a:cxn ang="0">
                    <a:pos x="55" y="0"/>
                  </a:cxn>
                  <a:cxn ang="0">
                    <a:pos x="14" y="0"/>
                  </a:cxn>
                  <a:cxn ang="0">
                    <a:pos x="5" y="20"/>
                  </a:cxn>
                  <a:cxn ang="0">
                    <a:pos x="9" y="46"/>
                  </a:cxn>
                  <a:cxn ang="0">
                    <a:pos x="29" y="46"/>
                  </a:cxn>
                  <a:cxn ang="0">
                    <a:pos x="38" y="36"/>
                  </a:cxn>
                </a:cxnLst>
                <a:rect l="0" t="0" r="r" b="b"/>
                <a:pathLst>
                  <a:path w="55" h="46">
                    <a:moveTo>
                      <a:pt x="38" y="36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0" y="30"/>
                      <a:pt x="2" y="41"/>
                      <a:pt x="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3" y="44"/>
                      <a:pt x="36" y="40"/>
                      <a:pt x="38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>
                <a:off x="5314950" y="2471738"/>
                <a:ext cx="206375" cy="1730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36"/>
                  </a:cxn>
                  <a:cxn ang="0">
                    <a:pos x="26" y="46"/>
                  </a:cxn>
                  <a:cxn ang="0">
                    <a:pos x="46" y="46"/>
                  </a:cxn>
                  <a:cxn ang="0">
                    <a:pos x="51" y="20"/>
                  </a:cxn>
                  <a:cxn ang="0">
                    <a:pos x="41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46">
                    <a:moveTo>
                      <a:pt x="0" y="0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40"/>
                      <a:pt x="22" y="44"/>
                      <a:pt x="2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3" y="41"/>
                      <a:pt x="55" y="30"/>
                      <a:pt x="51" y="20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" name="Freeform 21"/>
              <p:cNvSpPr>
                <a:spLocks/>
              </p:cNvSpPr>
              <p:nvPr/>
            </p:nvSpPr>
            <p:spPr bwMode="auto">
              <a:xfrm>
                <a:off x="4745038" y="2644776"/>
                <a:ext cx="636588" cy="37147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0" y="0"/>
                  </a:cxn>
                  <a:cxn ang="0">
                    <a:pos x="0" y="46"/>
                  </a:cxn>
                  <a:cxn ang="0">
                    <a:pos x="33" y="45"/>
                  </a:cxn>
                  <a:cxn ang="0">
                    <a:pos x="33" y="99"/>
                  </a:cxn>
                  <a:cxn ang="0">
                    <a:pos x="78" y="99"/>
                  </a:cxn>
                  <a:cxn ang="0">
                    <a:pos x="78" y="45"/>
                  </a:cxn>
                  <a:cxn ang="0">
                    <a:pos x="93" y="45"/>
                  </a:cxn>
                  <a:cxn ang="0">
                    <a:pos x="93" y="99"/>
                  </a:cxn>
                  <a:cxn ang="0">
                    <a:pos x="137" y="99"/>
                  </a:cxn>
                  <a:cxn ang="0">
                    <a:pos x="137" y="45"/>
                  </a:cxn>
                  <a:cxn ang="0">
                    <a:pos x="170" y="46"/>
                  </a:cxn>
                  <a:cxn ang="0">
                    <a:pos x="160" y="0"/>
                  </a:cxn>
                </a:cxnLst>
                <a:rect l="0" t="0" r="r" b="b"/>
                <a:pathLst>
                  <a:path w="170" h="99">
                    <a:moveTo>
                      <a:pt x="16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20"/>
                      <a:pt x="2" y="35"/>
                      <a:pt x="0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70" y="46"/>
                      <a:pt x="170" y="46"/>
                      <a:pt x="170" y="46"/>
                    </a:cubicBezTo>
                    <a:cubicBezTo>
                      <a:pt x="168" y="35"/>
                      <a:pt x="165" y="20"/>
                      <a:pt x="16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" name="Freeform 22"/>
              <p:cNvSpPr>
                <a:spLocks/>
              </p:cNvSpPr>
              <p:nvPr/>
            </p:nvSpPr>
            <p:spPr bwMode="auto">
              <a:xfrm>
                <a:off x="5092700" y="3016251"/>
                <a:ext cx="165100" cy="247650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0"/>
                  </a:cxn>
                  <a:cxn ang="0">
                    <a:pos x="0" y="41"/>
                  </a:cxn>
                  <a:cxn ang="0">
                    <a:pos x="22" y="66"/>
                  </a:cxn>
                  <a:cxn ang="0">
                    <a:pos x="44" y="41"/>
                  </a:cxn>
                  <a:cxn ang="0">
                    <a:pos x="44" y="0"/>
                  </a:cxn>
                </a:cxnLst>
                <a:rect l="0" t="0" r="r" b="b"/>
                <a:pathLst>
                  <a:path w="44" h="66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55"/>
                      <a:pt x="10" y="66"/>
                      <a:pt x="22" y="66"/>
                    </a:cubicBezTo>
                    <a:cubicBezTo>
                      <a:pt x="34" y="66"/>
                      <a:pt x="44" y="55"/>
                      <a:pt x="44" y="41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8" name="Freeform 23"/>
              <p:cNvSpPr>
                <a:spLocks/>
              </p:cNvSpPr>
              <p:nvPr/>
            </p:nvSpPr>
            <p:spPr bwMode="auto">
              <a:xfrm>
                <a:off x="4868863" y="3016251"/>
                <a:ext cx="168275" cy="247650"/>
              </a:xfrm>
              <a:custGeom>
                <a:avLst/>
                <a:gdLst/>
                <a:ahLst/>
                <a:cxnLst>
                  <a:cxn ang="0">
                    <a:pos x="45" y="41"/>
                  </a:cxn>
                  <a:cxn ang="0">
                    <a:pos x="45" y="0"/>
                  </a:cxn>
                  <a:cxn ang="0">
                    <a:pos x="0" y="0"/>
                  </a:cxn>
                  <a:cxn ang="0">
                    <a:pos x="0" y="41"/>
                  </a:cxn>
                  <a:cxn ang="0">
                    <a:pos x="22" y="66"/>
                  </a:cxn>
                  <a:cxn ang="0">
                    <a:pos x="45" y="41"/>
                  </a:cxn>
                </a:cxnLst>
                <a:rect l="0" t="0" r="r" b="b"/>
                <a:pathLst>
                  <a:path w="45" h="66">
                    <a:moveTo>
                      <a:pt x="45" y="41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55"/>
                      <a:pt x="10" y="66"/>
                      <a:pt x="22" y="66"/>
                    </a:cubicBezTo>
                    <a:cubicBezTo>
                      <a:pt x="35" y="66"/>
                      <a:pt x="45" y="55"/>
                      <a:pt x="45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1" name="圆角矩形 50"/>
            <p:cNvSpPr/>
            <p:nvPr/>
          </p:nvSpPr>
          <p:spPr>
            <a:xfrm>
              <a:off x="6493166" y="4660632"/>
              <a:ext cx="1922583" cy="903229"/>
            </a:xfrm>
            <a:prstGeom prst="roundRect">
              <a:avLst/>
            </a:prstGeom>
            <a:noFill/>
            <a:ln w="38100" cap="flat" cmpd="sng" algn="ctr">
              <a:solidFill>
                <a:srgbClr val="05512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4354" name="组合 61"/>
            <p:cNvGrpSpPr>
              <a:grpSpLocks/>
            </p:cNvGrpSpPr>
            <p:nvPr/>
          </p:nvGrpSpPr>
          <p:grpSpPr bwMode="auto">
            <a:xfrm>
              <a:off x="6553308" y="1869990"/>
              <a:ext cx="1475954" cy="1475954"/>
              <a:chOff x="1395240" y="1300079"/>
              <a:chExt cx="2910136" cy="2910135"/>
            </a:xfrm>
          </p:grpSpPr>
          <p:sp>
            <p:nvSpPr>
              <p:cNvPr id="63" name="同心圆 62"/>
              <p:cNvSpPr/>
              <p:nvPr/>
            </p:nvSpPr>
            <p:spPr>
              <a:xfrm>
                <a:off x="1395609" y="1300079"/>
                <a:ext cx="2911148" cy="2910774"/>
              </a:xfrm>
              <a:prstGeom prst="donut">
                <a:avLst>
                  <a:gd name="adj" fmla="val 20008"/>
                </a:avLst>
              </a:prstGeom>
              <a:solidFill>
                <a:srgbClr val="82C027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空心弧 63"/>
              <p:cNvSpPr/>
              <p:nvPr/>
            </p:nvSpPr>
            <p:spPr>
              <a:xfrm>
                <a:off x="1395609" y="1300079"/>
                <a:ext cx="2911148" cy="2910774"/>
              </a:xfrm>
              <a:prstGeom prst="blockArc">
                <a:avLst>
                  <a:gd name="adj1" fmla="val 5118809"/>
                  <a:gd name="adj2" fmla="val 16149267"/>
                  <a:gd name="adj3" fmla="val 19997"/>
                </a:avLst>
              </a:prstGeom>
              <a:solidFill>
                <a:srgbClr val="055122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u="sng">
                  <a:latin typeface="+mn-lt"/>
                  <a:ea typeface="+mn-ea"/>
                </a:endParaRPr>
              </a:p>
            </p:txBody>
          </p:sp>
          <p:sp>
            <p:nvSpPr>
              <p:cNvPr id="14358" name="文本框 64"/>
              <p:cNvSpPr txBox="1">
                <a:spLocks noChangeArrowheads="1"/>
              </p:cNvSpPr>
              <p:nvPr/>
            </p:nvSpPr>
            <p:spPr bwMode="auto">
              <a:xfrm>
                <a:off x="2025125" y="2235468"/>
                <a:ext cx="1608097" cy="910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solidFill>
                      <a:srgbClr val="123F68"/>
                    </a:solidFill>
                    <a:latin typeface="Calibri" pitchFamily="34" charset="0"/>
                  </a:rPr>
                  <a:t>50</a:t>
                </a:r>
                <a:r>
                  <a:rPr lang="en-US" altLang="zh-CN" sz="1200" b="1">
                    <a:solidFill>
                      <a:srgbClr val="123F68"/>
                    </a:solidFill>
                    <a:latin typeface="Calibri" pitchFamily="34" charset="0"/>
                  </a:rPr>
                  <a:t>%</a:t>
                </a:r>
                <a:endParaRPr lang="zh-CN" altLang="en-US" sz="1200" b="1">
                  <a:solidFill>
                    <a:srgbClr val="123F68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6853551" y="4932077"/>
              <a:ext cx="1490755" cy="4000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</a:p>
          </p:txBody>
        </p:sp>
      </p:grpSp>
      <p:grpSp>
        <p:nvGrpSpPr>
          <p:cNvPr id="66" name="组合 74"/>
          <p:cNvGrpSpPr>
            <a:grpSpLocks/>
          </p:cNvGrpSpPr>
          <p:nvPr/>
        </p:nvGrpSpPr>
        <p:grpSpPr bwMode="auto">
          <a:xfrm>
            <a:off x="9186863" y="1870075"/>
            <a:ext cx="1922462" cy="3694113"/>
            <a:chOff x="9186692" y="1869990"/>
            <a:chExt cx="1922583" cy="3693871"/>
          </a:xfrm>
        </p:grpSpPr>
        <p:grpSp>
          <p:nvGrpSpPr>
            <p:cNvPr id="74" name="组合 38"/>
            <p:cNvGrpSpPr/>
            <p:nvPr/>
          </p:nvGrpSpPr>
          <p:grpSpPr>
            <a:xfrm>
              <a:off x="9689845" y="3378962"/>
              <a:ext cx="668222" cy="1072397"/>
              <a:chOff x="4605338" y="1793876"/>
              <a:chExt cx="915987" cy="1470025"/>
            </a:xfrm>
            <a:solidFill>
              <a:srgbClr val="90C90A"/>
            </a:solidFill>
          </p:grpSpPr>
          <p:sp>
            <p:nvSpPr>
              <p:cNvPr id="40" name="Freeform 15"/>
              <p:cNvSpPr>
                <a:spLocks/>
              </p:cNvSpPr>
              <p:nvPr/>
            </p:nvSpPr>
            <p:spPr bwMode="auto">
              <a:xfrm>
                <a:off x="4899025" y="1793876"/>
                <a:ext cx="328613" cy="322263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3" y="86"/>
                  </a:cxn>
                  <a:cxn ang="0">
                    <a:pos x="55" y="86"/>
                  </a:cxn>
                  <a:cxn ang="0">
                    <a:pos x="88" y="44"/>
                  </a:cxn>
                  <a:cxn ang="0">
                    <a:pos x="44" y="0"/>
                  </a:cxn>
                  <a:cxn ang="0">
                    <a:pos x="0" y="44"/>
                  </a:cxn>
                </a:cxnLst>
                <a:rect l="0" t="0" r="r" b="b"/>
                <a:pathLst>
                  <a:path w="88" h="86">
                    <a:moveTo>
                      <a:pt x="0" y="44"/>
                    </a:moveTo>
                    <a:cubicBezTo>
                      <a:pt x="0" y="64"/>
                      <a:pt x="14" y="82"/>
                      <a:pt x="33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74" y="82"/>
                      <a:pt x="88" y="64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ubicBezTo>
                      <a:pt x="20" y="0"/>
                      <a:pt x="0" y="20"/>
                      <a:pt x="0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" name="Freeform 16"/>
              <p:cNvSpPr>
                <a:spLocks/>
              </p:cNvSpPr>
              <p:nvPr/>
            </p:nvSpPr>
            <p:spPr bwMode="auto">
              <a:xfrm>
                <a:off x="4756150" y="2124076"/>
                <a:ext cx="619125" cy="141288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39" y="2"/>
                  </a:cxn>
                  <a:cxn ang="0">
                    <a:pos x="17" y="8"/>
                  </a:cxn>
                  <a:cxn ang="0">
                    <a:pos x="9" y="19"/>
                  </a:cxn>
                  <a:cxn ang="0">
                    <a:pos x="0" y="38"/>
                  </a:cxn>
                  <a:cxn ang="0">
                    <a:pos x="165" y="38"/>
                  </a:cxn>
                  <a:cxn ang="0">
                    <a:pos x="156" y="19"/>
                  </a:cxn>
                  <a:cxn ang="0">
                    <a:pos x="147" y="8"/>
                  </a:cxn>
                  <a:cxn ang="0">
                    <a:pos x="125" y="2"/>
                  </a:cxn>
                  <a:cxn ang="0">
                    <a:pos x="82" y="0"/>
                  </a:cxn>
                </a:cxnLst>
                <a:rect l="0" t="0" r="r" b="b"/>
                <a:pathLst>
                  <a:path w="165" h="38">
                    <a:moveTo>
                      <a:pt x="82" y="0"/>
                    </a:moveTo>
                    <a:cubicBezTo>
                      <a:pt x="68" y="0"/>
                      <a:pt x="53" y="0"/>
                      <a:pt x="39" y="2"/>
                    </a:cubicBezTo>
                    <a:cubicBezTo>
                      <a:pt x="35" y="2"/>
                      <a:pt x="21" y="6"/>
                      <a:pt x="17" y="8"/>
                    </a:cubicBezTo>
                    <a:cubicBezTo>
                      <a:pt x="14" y="11"/>
                      <a:pt x="11" y="14"/>
                      <a:pt x="9" y="1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65" y="38"/>
                      <a:pt x="165" y="38"/>
                      <a:pt x="165" y="38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4" y="14"/>
                      <a:pt x="150" y="11"/>
                      <a:pt x="147" y="8"/>
                    </a:cubicBezTo>
                    <a:cubicBezTo>
                      <a:pt x="143" y="6"/>
                      <a:pt x="130" y="2"/>
                      <a:pt x="125" y="2"/>
                    </a:cubicBezTo>
                    <a:cubicBezTo>
                      <a:pt x="115" y="1"/>
                      <a:pt x="105" y="0"/>
                      <a:pt x="8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2" name="Freeform 17"/>
              <p:cNvSpPr>
                <a:spLocks/>
              </p:cNvSpPr>
              <p:nvPr/>
            </p:nvSpPr>
            <p:spPr bwMode="auto">
              <a:xfrm>
                <a:off x="4657725" y="2265363"/>
                <a:ext cx="811213" cy="206375"/>
              </a:xfrm>
              <a:custGeom>
                <a:avLst/>
                <a:gdLst/>
                <a:ahLst/>
                <a:cxnLst>
                  <a:cxn ang="0">
                    <a:pos x="191" y="0"/>
                  </a:cxn>
                  <a:cxn ang="0">
                    <a:pos x="26" y="0"/>
                  </a:cxn>
                  <a:cxn ang="0">
                    <a:pos x="0" y="55"/>
                  </a:cxn>
                  <a:cxn ang="0">
                    <a:pos x="41" y="55"/>
                  </a:cxn>
                  <a:cxn ang="0">
                    <a:pos x="45" y="48"/>
                  </a:cxn>
                  <a:cxn ang="0">
                    <a:pos x="43" y="55"/>
                  </a:cxn>
                  <a:cxn ang="0">
                    <a:pos x="173" y="55"/>
                  </a:cxn>
                  <a:cxn ang="0">
                    <a:pos x="172" y="48"/>
                  </a:cxn>
                  <a:cxn ang="0">
                    <a:pos x="175" y="55"/>
                  </a:cxn>
                  <a:cxn ang="0">
                    <a:pos x="216" y="55"/>
                  </a:cxn>
                  <a:cxn ang="0">
                    <a:pos x="191" y="0"/>
                  </a:cxn>
                </a:cxnLst>
                <a:rect l="0" t="0" r="r" b="b"/>
                <a:pathLst>
                  <a:path w="216" h="55">
                    <a:moveTo>
                      <a:pt x="191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4" y="50"/>
                      <a:pt x="43" y="53"/>
                      <a:pt x="43" y="5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73" y="53"/>
                      <a:pt x="172" y="50"/>
                      <a:pt x="172" y="48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216" y="55"/>
                      <a:pt x="216" y="55"/>
                      <a:pt x="216" y="55"/>
                    </a:cubicBezTo>
                    <a:lnTo>
                      <a:pt x="19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4781550" y="2471738"/>
                <a:ext cx="563563" cy="173038"/>
              </a:xfrm>
              <a:custGeom>
                <a:avLst/>
                <a:gdLst/>
                <a:ahLst/>
                <a:cxnLst>
                  <a:cxn ang="0">
                    <a:pos x="140" y="0"/>
                  </a:cxn>
                  <a:cxn ang="0">
                    <a:pos x="10" y="0"/>
                  </a:cxn>
                  <a:cxn ang="0">
                    <a:pos x="0" y="46"/>
                  </a:cxn>
                  <a:cxn ang="0">
                    <a:pos x="150" y="46"/>
                  </a:cxn>
                  <a:cxn ang="0">
                    <a:pos x="140" y="0"/>
                  </a:cxn>
                </a:cxnLst>
                <a:rect l="0" t="0" r="r" b="b"/>
                <a:pathLst>
                  <a:path w="150" h="46">
                    <a:moveTo>
                      <a:pt x="14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18"/>
                      <a:pt x="3" y="33"/>
                      <a:pt x="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47" y="33"/>
                      <a:pt x="144" y="18"/>
                      <a:pt x="1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4" name="Freeform 19"/>
              <p:cNvSpPr>
                <a:spLocks/>
              </p:cNvSpPr>
              <p:nvPr/>
            </p:nvSpPr>
            <p:spPr bwMode="auto">
              <a:xfrm>
                <a:off x="4605338" y="2471738"/>
                <a:ext cx="206375" cy="173038"/>
              </a:xfrm>
              <a:custGeom>
                <a:avLst/>
                <a:gdLst/>
                <a:ahLst/>
                <a:cxnLst>
                  <a:cxn ang="0">
                    <a:pos x="38" y="36"/>
                  </a:cxn>
                  <a:cxn ang="0">
                    <a:pos x="55" y="0"/>
                  </a:cxn>
                  <a:cxn ang="0">
                    <a:pos x="14" y="0"/>
                  </a:cxn>
                  <a:cxn ang="0">
                    <a:pos x="5" y="20"/>
                  </a:cxn>
                  <a:cxn ang="0">
                    <a:pos x="9" y="46"/>
                  </a:cxn>
                  <a:cxn ang="0">
                    <a:pos x="29" y="46"/>
                  </a:cxn>
                  <a:cxn ang="0">
                    <a:pos x="38" y="36"/>
                  </a:cxn>
                </a:cxnLst>
                <a:rect l="0" t="0" r="r" b="b"/>
                <a:pathLst>
                  <a:path w="55" h="46">
                    <a:moveTo>
                      <a:pt x="38" y="36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0" y="30"/>
                      <a:pt x="2" y="41"/>
                      <a:pt x="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3" y="44"/>
                      <a:pt x="36" y="40"/>
                      <a:pt x="38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20"/>
              <p:cNvSpPr>
                <a:spLocks/>
              </p:cNvSpPr>
              <p:nvPr/>
            </p:nvSpPr>
            <p:spPr bwMode="auto">
              <a:xfrm>
                <a:off x="5314950" y="2471738"/>
                <a:ext cx="206375" cy="1730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36"/>
                  </a:cxn>
                  <a:cxn ang="0">
                    <a:pos x="26" y="46"/>
                  </a:cxn>
                  <a:cxn ang="0">
                    <a:pos x="46" y="46"/>
                  </a:cxn>
                  <a:cxn ang="0">
                    <a:pos x="51" y="20"/>
                  </a:cxn>
                  <a:cxn ang="0">
                    <a:pos x="41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46">
                    <a:moveTo>
                      <a:pt x="0" y="0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40"/>
                      <a:pt x="22" y="44"/>
                      <a:pt x="2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3" y="41"/>
                      <a:pt x="55" y="30"/>
                      <a:pt x="51" y="20"/>
                    </a:cubicBezTo>
                    <a:cubicBezTo>
                      <a:pt x="41" y="0"/>
                      <a:pt x="41" y="0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21"/>
              <p:cNvSpPr>
                <a:spLocks/>
              </p:cNvSpPr>
              <p:nvPr/>
            </p:nvSpPr>
            <p:spPr bwMode="auto">
              <a:xfrm>
                <a:off x="4745038" y="2644776"/>
                <a:ext cx="636588" cy="37147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0" y="0"/>
                  </a:cxn>
                  <a:cxn ang="0">
                    <a:pos x="0" y="46"/>
                  </a:cxn>
                  <a:cxn ang="0">
                    <a:pos x="33" y="45"/>
                  </a:cxn>
                  <a:cxn ang="0">
                    <a:pos x="33" y="99"/>
                  </a:cxn>
                  <a:cxn ang="0">
                    <a:pos x="78" y="99"/>
                  </a:cxn>
                  <a:cxn ang="0">
                    <a:pos x="78" y="45"/>
                  </a:cxn>
                  <a:cxn ang="0">
                    <a:pos x="93" y="45"/>
                  </a:cxn>
                  <a:cxn ang="0">
                    <a:pos x="93" y="99"/>
                  </a:cxn>
                  <a:cxn ang="0">
                    <a:pos x="137" y="99"/>
                  </a:cxn>
                  <a:cxn ang="0">
                    <a:pos x="137" y="45"/>
                  </a:cxn>
                  <a:cxn ang="0">
                    <a:pos x="170" y="46"/>
                  </a:cxn>
                  <a:cxn ang="0">
                    <a:pos x="160" y="0"/>
                  </a:cxn>
                </a:cxnLst>
                <a:rect l="0" t="0" r="r" b="b"/>
                <a:pathLst>
                  <a:path w="170" h="99">
                    <a:moveTo>
                      <a:pt x="16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20"/>
                      <a:pt x="2" y="35"/>
                      <a:pt x="0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70" y="46"/>
                      <a:pt x="170" y="46"/>
                      <a:pt x="170" y="46"/>
                    </a:cubicBezTo>
                    <a:cubicBezTo>
                      <a:pt x="168" y="35"/>
                      <a:pt x="165" y="20"/>
                      <a:pt x="16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7" name="Freeform 22"/>
              <p:cNvSpPr>
                <a:spLocks/>
              </p:cNvSpPr>
              <p:nvPr/>
            </p:nvSpPr>
            <p:spPr bwMode="auto">
              <a:xfrm>
                <a:off x="5092700" y="3016251"/>
                <a:ext cx="165100" cy="247650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0"/>
                  </a:cxn>
                  <a:cxn ang="0">
                    <a:pos x="0" y="41"/>
                  </a:cxn>
                  <a:cxn ang="0">
                    <a:pos x="22" y="66"/>
                  </a:cxn>
                  <a:cxn ang="0">
                    <a:pos x="44" y="41"/>
                  </a:cxn>
                  <a:cxn ang="0">
                    <a:pos x="44" y="0"/>
                  </a:cxn>
                </a:cxnLst>
                <a:rect l="0" t="0" r="r" b="b"/>
                <a:pathLst>
                  <a:path w="44" h="66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55"/>
                      <a:pt x="10" y="66"/>
                      <a:pt x="22" y="66"/>
                    </a:cubicBezTo>
                    <a:cubicBezTo>
                      <a:pt x="34" y="66"/>
                      <a:pt x="44" y="55"/>
                      <a:pt x="44" y="41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8" name="Freeform 23"/>
              <p:cNvSpPr>
                <a:spLocks/>
              </p:cNvSpPr>
              <p:nvPr/>
            </p:nvSpPr>
            <p:spPr bwMode="auto">
              <a:xfrm>
                <a:off x="4868863" y="3016251"/>
                <a:ext cx="168275" cy="247650"/>
              </a:xfrm>
              <a:custGeom>
                <a:avLst/>
                <a:gdLst/>
                <a:ahLst/>
                <a:cxnLst>
                  <a:cxn ang="0">
                    <a:pos x="45" y="41"/>
                  </a:cxn>
                  <a:cxn ang="0">
                    <a:pos x="45" y="0"/>
                  </a:cxn>
                  <a:cxn ang="0">
                    <a:pos x="0" y="0"/>
                  </a:cxn>
                  <a:cxn ang="0">
                    <a:pos x="0" y="41"/>
                  </a:cxn>
                  <a:cxn ang="0">
                    <a:pos x="22" y="66"/>
                  </a:cxn>
                  <a:cxn ang="0">
                    <a:pos x="45" y="41"/>
                  </a:cxn>
                </a:cxnLst>
                <a:rect l="0" t="0" r="r" b="b"/>
                <a:pathLst>
                  <a:path w="45" h="66">
                    <a:moveTo>
                      <a:pt x="45" y="41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55"/>
                      <a:pt x="10" y="66"/>
                      <a:pt x="22" y="66"/>
                    </a:cubicBezTo>
                    <a:cubicBezTo>
                      <a:pt x="35" y="66"/>
                      <a:pt x="45" y="55"/>
                      <a:pt x="45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2" name="圆角矩形 51"/>
            <p:cNvSpPr/>
            <p:nvPr/>
          </p:nvSpPr>
          <p:spPr>
            <a:xfrm>
              <a:off x="9186692" y="4660632"/>
              <a:ext cx="1922583" cy="903229"/>
            </a:xfrm>
            <a:prstGeom prst="roundRect">
              <a:avLst/>
            </a:prstGeom>
            <a:noFill/>
            <a:ln w="38100" cap="flat" cmpd="sng" algn="ctr">
              <a:solidFill>
                <a:srgbClr val="05512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4347" name="组合 65"/>
            <p:cNvGrpSpPr>
              <a:grpSpLocks/>
            </p:cNvGrpSpPr>
            <p:nvPr/>
          </p:nvGrpSpPr>
          <p:grpSpPr bwMode="auto">
            <a:xfrm>
              <a:off x="9205491" y="1869990"/>
              <a:ext cx="1475954" cy="1475954"/>
              <a:chOff x="1395240" y="1300079"/>
              <a:chExt cx="2910136" cy="2910135"/>
            </a:xfrm>
          </p:grpSpPr>
          <p:sp>
            <p:nvSpPr>
              <p:cNvPr id="67" name="同心圆 66"/>
              <p:cNvSpPr/>
              <p:nvPr/>
            </p:nvSpPr>
            <p:spPr>
              <a:xfrm>
                <a:off x="1395737" y="1300079"/>
                <a:ext cx="2911150" cy="2910774"/>
              </a:xfrm>
              <a:prstGeom prst="donut">
                <a:avLst>
                  <a:gd name="adj" fmla="val 20008"/>
                </a:avLst>
              </a:prstGeom>
              <a:solidFill>
                <a:srgbClr val="82C027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空心弧 67"/>
              <p:cNvSpPr/>
              <p:nvPr/>
            </p:nvSpPr>
            <p:spPr>
              <a:xfrm>
                <a:off x="1395737" y="1300079"/>
                <a:ext cx="2911150" cy="2910774"/>
              </a:xfrm>
              <a:prstGeom prst="blockArc">
                <a:avLst>
                  <a:gd name="adj1" fmla="val 17900948"/>
                  <a:gd name="adj2" fmla="val 16149267"/>
                  <a:gd name="adj3" fmla="val 19997"/>
                </a:avLst>
              </a:prstGeom>
              <a:solidFill>
                <a:srgbClr val="055122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u="sng">
                  <a:latin typeface="+mn-lt"/>
                  <a:ea typeface="+mn-ea"/>
                </a:endParaRPr>
              </a:p>
            </p:txBody>
          </p:sp>
          <p:sp>
            <p:nvSpPr>
              <p:cNvPr id="14351" name="文本框 68"/>
              <p:cNvSpPr txBox="1">
                <a:spLocks noChangeArrowheads="1"/>
              </p:cNvSpPr>
              <p:nvPr/>
            </p:nvSpPr>
            <p:spPr bwMode="auto">
              <a:xfrm>
                <a:off x="2025125" y="2235468"/>
                <a:ext cx="1608097" cy="910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solidFill>
                      <a:srgbClr val="123F68"/>
                    </a:solidFill>
                    <a:latin typeface="Calibri" pitchFamily="34" charset="0"/>
                  </a:rPr>
                  <a:t>90</a:t>
                </a:r>
                <a:r>
                  <a:rPr lang="en-US" altLang="zh-CN" sz="1200" b="1">
                    <a:solidFill>
                      <a:srgbClr val="123F68"/>
                    </a:solidFill>
                    <a:latin typeface="Calibri" pitchFamily="34" charset="0"/>
                  </a:rPr>
                  <a:t>%</a:t>
                </a:r>
                <a:endParaRPr lang="zh-CN" altLang="en-US" sz="1200" b="1">
                  <a:solidFill>
                    <a:srgbClr val="123F68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9524850" y="4913029"/>
              <a:ext cx="1490757" cy="4000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4"/>
          <p:cNvGrpSpPr>
            <a:grpSpLocks/>
          </p:cNvGrpSpPr>
          <p:nvPr/>
        </p:nvGrpSpPr>
        <p:grpSpPr bwMode="auto">
          <a:xfrm>
            <a:off x="673100" y="1247775"/>
            <a:ext cx="6661150" cy="3694113"/>
            <a:chOff x="1770743" y="1537141"/>
            <a:chExt cx="5747657" cy="3187713"/>
          </a:xfrm>
        </p:grpSpPr>
        <p:grpSp>
          <p:nvGrpSpPr>
            <p:cNvPr id="15372" name="组合 5"/>
            <p:cNvGrpSpPr>
              <a:grpSpLocks/>
            </p:cNvGrpSpPr>
            <p:nvPr/>
          </p:nvGrpSpPr>
          <p:grpSpPr bwMode="auto">
            <a:xfrm>
              <a:off x="1770743" y="2104117"/>
              <a:ext cx="3039722" cy="2620737"/>
              <a:chOff x="2133600" y="2085066"/>
              <a:chExt cx="3039722" cy="2620737"/>
            </a:xfrm>
          </p:grpSpPr>
          <p:sp>
            <p:nvSpPr>
              <p:cNvPr id="3" name="燕尾形 2"/>
              <p:cNvSpPr/>
              <p:nvPr/>
            </p:nvSpPr>
            <p:spPr>
              <a:xfrm>
                <a:off x="2133600" y="2793449"/>
                <a:ext cx="1204050" cy="1204125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燕尾形 4"/>
              <p:cNvSpPr/>
              <p:nvPr/>
            </p:nvSpPr>
            <p:spPr>
              <a:xfrm>
                <a:off x="2552757" y="2085220"/>
                <a:ext cx="2620417" cy="2620583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73" name="组合 6"/>
            <p:cNvGrpSpPr>
              <a:grpSpLocks/>
            </p:cNvGrpSpPr>
            <p:nvPr/>
          </p:nvGrpSpPr>
          <p:grpSpPr bwMode="auto">
            <a:xfrm>
              <a:off x="4158645" y="1537141"/>
              <a:ext cx="1303639" cy="1123950"/>
              <a:chOff x="2133600" y="2085066"/>
              <a:chExt cx="3039722" cy="2620737"/>
            </a:xfrm>
          </p:grpSpPr>
          <p:sp>
            <p:nvSpPr>
              <p:cNvPr id="8" name="燕尾形 7"/>
              <p:cNvSpPr/>
              <p:nvPr/>
            </p:nvSpPr>
            <p:spPr>
              <a:xfrm>
                <a:off x="2132783" y="2794174"/>
                <a:ext cx="1204129" cy="1201011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燕尾形 8"/>
              <p:cNvSpPr/>
              <p:nvPr/>
            </p:nvSpPr>
            <p:spPr>
              <a:xfrm>
                <a:off x="2551193" y="2085066"/>
                <a:ext cx="2622257" cy="2619226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圆角矩形 9"/>
            <p:cNvSpPr/>
            <p:nvPr/>
          </p:nvSpPr>
          <p:spPr>
            <a:xfrm>
              <a:off x="5070578" y="3328945"/>
              <a:ext cx="2447822" cy="1395909"/>
            </a:xfrm>
            <a:prstGeom prst="round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351385" y="3667306"/>
              <a:ext cx="1513623" cy="105480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351385" y="3902926"/>
              <a:ext cx="1513623" cy="105480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51385" y="4117996"/>
              <a:ext cx="715033" cy="91782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267575" y="2330450"/>
            <a:ext cx="45466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83C024"/>
                </a:solidFill>
                <a:latin typeface="微软雅黑" pitchFamily="34" charset="-122"/>
                <a:ea typeface="微软雅黑" pitchFamily="34" charset="-122"/>
              </a:rPr>
              <a:t>在此处输入标题文字</a:t>
            </a:r>
          </a:p>
        </p:txBody>
      </p:sp>
      <p:grpSp>
        <p:nvGrpSpPr>
          <p:cNvPr id="15364" name="组合 18"/>
          <p:cNvGrpSpPr>
            <a:grpSpLocks/>
          </p:cNvGrpSpPr>
          <p:nvPr/>
        </p:nvGrpSpPr>
        <p:grpSpPr bwMode="auto">
          <a:xfrm>
            <a:off x="5186363" y="3219450"/>
            <a:ext cx="239712" cy="117475"/>
            <a:chOff x="5186736" y="3178142"/>
            <a:chExt cx="239499" cy="117421"/>
          </a:xfrm>
        </p:grpSpPr>
        <p:sp>
          <p:nvSpPr>
            <p:cNvPr id="17" name="矩形 16"/>
            <p:cNvSpPr/>
            <p:nvPr/>
          </p:nvSpPr>
          <p:spPr>
            <a:xfrm>
              <a:off x="5186736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375480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65" name="组合 19"/>
          <p:cNvGrpSpPr>
            <a:grpSpLocks/>
          </p:cNvGrpSpPr>
          <p:nvPr/>
        </p:nvGrpSpPr>
        <p:grpSpPr bwMode="auto">
          <a:xfrm>
            <a:off x="6337300" y="3219450"/>
            <a:ext cx="239713" cy="117475"/>
            <a:chOff x="5186736" y="3178142"/>
            <a:chExt cx="239499" cy="117421"/>
          </a:xfrm>
        </p:grpSpPr>
        <p:sp>
          <p:nvSpPr>
            <p:cNvPr id="21" name="矩形 20"/>
            <p:cNvSpPr/>
            <p:nvPr/>
          </p:nvSpPr>
          <p:spPr>
            <a:xfrm>
              <a:off x="5186736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375480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7334250" y="3295650"/>
            <a:ext cx="53895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  <a:endParaRPr lang="en-US" altLang="zh-CN" sz="2200">
              <a:solidFill>
                <a:srgbClr val="96D72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</p:txBody>
      </p:sp>
      <p:sp>
        <p:nvSpPr>
          <p:cNvPr id="15367" name="文本框 23"/>
          <p:cNvSpPr txBox="1">
            <a:spLocks noChangeArrowheads="1"/>
          </p:cNvSpPr>
          <p:nvPr/>
        </p:nvSpPr>
        <p:spPr bwMode="auto">
          <a:xfrm>
            <a:off x="2535238" y="2393950"/>
            <a:ext cx="100806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15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1500" b="1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04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6413" name="文本框 5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sp>
        <p:nvSpPr>
          <p:cNvPr id="16387" name="文本框 6"/>
          <p:cNvSpPr txBox="1">
            <a:spLocks noChangeArrowheads="1"/>
          </p:cNvSpPr>
          <p:nvPr/>
        </p:nvSpPr>
        <p:spPr bwMode="auto">
          <a:xfrm>
            <a:off x="600075" y="569913"/>
            <a:ext cx="437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1362075" y="2801938"/>
            <a:ext cx="1254125" cy="1254125"/>
            <a:chOff x="1361754" y="2801417"/>
            <a:chExt cx="1255166" cy="1255166"/>
          </a:xfrm>
        </p:grpSpPr>
        <p:grpSp>
          <p:nvGrpSpPr>
            <p:cNvPr id="16407" name="组合 10"/>
            <p:cNvGrpSpPr>
              <a:grpSpLocks/>
            </p:cNvGrpSpPr>
            <p:nvPr/>
          </p:nvGrpSpPr>
          <p:grpSpPr bwMode="auto">
            <a:xfrm>
              <a:off x="1361754" y="2801417"/>
              <a:ext cx="1255166" cy="1255166"/>
              <a:chOff x="6011246" y="3039552"/>
              <a:chExt cx="1255166" cy="125516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077976" y="3106282"/>
                <a:ext cx="1121705" cy="1121705"/>
              </a:xfrm>
              <a:prstGeom prst="ellipse">
                <a:avLst/>
              </a:prstGeom>
              <a:solidFill>
                <a:srgbClr val="0551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11246" y="3039552"/>
                <a:ext cx="1255166" cy="1255166"/>
              </a:xfrm>
              <a:prstGeom prst="ellipse">
                <a:avLst/>
              </a:prstGeom>
              <a:noFill/>
              <a:ln w="57150" cap="flat" cmpd="sng" algn="ctr">
                <a:solidFill>
                  <a:srgbClr val="055122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408" name="文本框 13"/>
            <p:cNvSpPr txBox="1">
              <a:spLocks noChangeArrowheads="1"/>
            </p:cNvSpPr>
            <p:nvPr/>
          </p:nvSpPr>
          <p:spPr bwMode="auto">
            <a:xfrm>
              <a:off x="1652801" y="3139968"/>
              <a:ext cx="797055" cy="591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</p:grp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2551113" y="1408113"/>
            <a:ext cx="8075612" cy="1731962"/>
            <a:chOff x="2550674" y="1407656"/>
            <a:chExt cx="8075366" cy="173231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2550674" y="1872887"/>
              <a:ext cx="2017651" cy="1267082"/>
            </a:xfrm>
            <a:prstGeom prst="line">
              <a:avLst/>
            </a:prstGeom>
            <a:ln w="19050">
              <a:solidFill>
                <a:srgbClr val="82C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圆角矩形 30"/>
            <p:cNvSpPr/>
            <p:nvPr/>
          </p:nvSpPr>
          <p:spPr>
            <a:xfrm>
              <a:off x="5084247" y="1517215"/>
              <a:ext cx="5541793" cy="663709"/>
            </a:xfrm>
            <a:prstGeom prst="roundRect">
              <a:avLst/>
            </a:prstGeom>
            <a:noFill/>
            <a:ln w="28575" cap="flat" cmpd="sng" algn="ctr">
              <a:solidFill>
                <a:srgbClr val="05512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541338" y="1407656"/>
              <a:ext cx="869923" cy="870126"/>
            </a:xfrm>
            <a:prstGeom prst="ellipse">
              <a:avLst/>
            </a:prstGeom>
            <a:solidFill>
              <a:srgbClr val="82C027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05" name="文本框 27"/>
            <p:cNvSpPr txBox="1">
              <a:spLocks noChangeArrowheads="1"/>
            </p:cNvSpPr>
            <p:nvPr/>
          </p:nvSpPr>
          <p:spPr bwMode="auto">
            <a:xfrm>
              <a:off x="4757980" y="1550394"/>
              <a:ext cx="65292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32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6" name="文本框 33"/>
            <p:cNvSpPr txBox="1">
              <a:spLocks noChangeArrowheads="1"/>
            </p:cNvSpPr>
            <p:nvPr/>
          </p:nvSpPr>
          <p:spPr bwMode="auto">
            <a:xfrm>
              <a:off x="6557727" y="1537343"/>
              <a:ext cx="2818502" cy="597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5D796B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</p:grpSp>
      <p:grpSp>
        <p:nvGrpSpPr>
          <p:cNvPr id="10" name="组合 8"/>
          <p:cNvGrpSpPr>
            <a:grpSpLocks/>
          </p:cNvGrpSpPr>
          <p:nvPr/>
        </p:nvGrpSpPr>
        <p:grpSpPr bwMode="auto">
          <a:xfrm>
            <a:off x="2616200" y="3033713"/>
            <a:ext cx="8010525" cy="869950"/>
            <a:chOff x="2616920" y="3033275"/>
            <a:chExt cx="8009120" cy="870253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2616920" y="3517631"/>
              <a:ext cx="1950696" cy="19057"/>
            </a:xfrm>
            <a:prstGeom prst="line">
              <a:avLst/>
            </a:prstGeom>
            <a:ln w="19050">
              <a:solidFill>
                <a:srgbClr val="82C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圆角矩形 31"/>
            <p:cNvSpPr/>
            <p:nvPr/>
          </p:nvSpPr>
          <p:spPr>
            <a:xfrm>
              <a:off x="5085050" y="3142850"/>
              <a:ext cx="5540990" cy="665395"/>
            </a:xfrm>
            <a:prstGeom prst="roundRect">
              <a:avLst/>
            </a:prstGeom>
            <a:noFill/>
            <a:ln w="28575" cap="flat" cmpd="sng" algn="ctr">
              <a:solidFill>
                <a:srgbClr val="05512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540633" y="3033275"/>
              <a:ext cx="869797" cy="870253"/>
            </a:xfrm>
            <a:prstGeom prst="ellipse">
              <a:avLst/>
            </a:prstGeom>
            <a:solidFill>
              <a:srgbClr val="05512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400" name="文本框 28"/>
            <p:cNvSpPr txBox="1">
              <a:spLocks noChangeArrowheads="1"/>
            </p:cNvSpPr>
            <p:nvPr/>
          </p:nvSpPr>
          <p:spPr bwMode="auto">
            <a:xfrm>
              <a:off x="4757980" y="3240101"/>
              <a:ext cx="65292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32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1" name="文本框 34"/>
            <p:cNvSpPr txBox="1">
              <a:spLocks noChangeArrowheads="1"/>
            </p:cNvSpPr>
            <p:nvPr/>
          </p:nvSpPr>
          <p:spPr bwMode="auto">
            <a:xfrm>
              <a:off x="6557727" y="3176816"/>
              <a:ext cx="2818502" cy="597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5D796B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</p:grpSp>
      <p:grpSp>
        <p:nvGrpSpPr>
          <p:cNvPr id="11" name="组合 9"/>
          <p:cNvGrpSpPr>
            <a:grpSpLocks/>
          </p:cNvGrpSpPr>
          <p:nvPr/>
        </p:nvGrpSpPr>
        <p:grpSpPr bwMode="auto">
          <a:xfrm>
            <a:off x="2551113" y="3775075"/>
            <a:ext cx="8075612" cy="1584325"/>
            <a:chOff x="2550674" y="3774642"/>
            <a:chExt cx="8075366" cy="1584935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550674" y="3774642"/>
              <a:ext cx="2017651" cy="1165674"/>
            </a:xfrm>
            <a:prstGeom prst="line">
              <a:avLst/>
            </a:prstGeom>
            <a:ln w="19050">
              <a:solidFill>
                <a:srgbClr val="82C0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圆角矩形 32"/>
            <p:cNvSpPr/>
            <p:nvPr/>
          </p:nvSpPr>
          <p:spPr>
            <a:xfrm>
              <a:off x="5084247" y="4600460"/>
              <a:ext cx="5541793" cy="663830"/>
            </a:xfrm>
            <a:prstGeom prst="roundRect">
              <a:avLst/>
            </a:prstGeom>
            <a:noFill/>
            <a:ln w="28575" cap="flat" cmpd="sng" algn="ctr">
              <a:solidFill>
                <a:srgbClr val="05512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541338" y="4489292"/>
              <a:ext cx="869923" cy="870285"/>
            </a:xfrm>
            <a:prstGeom prst="ellipse">
              <a:avLst/>
            </a:prstGeom>
            <a:solidFill>
              <a:srgbClr val="82C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395" name="文本框 29"/>
            <p:cNvSpPr txBox="1">
              <a:spLocks noChangeArrowheads="1"/>
            </p:cNvSpPr>
            <p:nvPr/>
          </p:nvSpPr>
          <p:spPr bwMode="auto">
            <a:xfrm>
              <a:off x="4757980" y="4651026"/>
              <a:ext cx="65292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endParaRPr lang="zh-CN" altLang="en-US" sz="32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6" name="文本框 35"/>
            <p:cNvSpPr txBox="1">
              <a:spLocks noChangeArrowheads="1"/>
            </p:cNvSpPr>
            <p:nvPr/>
          </p:nvSpPr>
          <p:spPr bwMode="auto">
            <a:xfrm>
              <a:off x="6557727" y="4656235"/>
              <a:ext cx="2818502" cy="597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5D796B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04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7442" name="文本框 4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sp>
        <p:nvSpPr>
          <p:cNvPr id="17411" name="文本框 5"/>
          <p:cNvSpPr txBox="1">
            <a:spLocks noChangeArrowheads="1"/>
          </p:cNvSpPr>
          <p:nvPr/>
        </p:nvSpPr>
        <p:spPr bwMode="auto">
          <a:xfrm>
            <a:off x="600075" y="569913"/>
            <a:ext cx="437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4505325" y="2870200"/>
            <a:ext cx="792163" cy="0"/>
          </a:xfrm>
          <a:prstGeom prst="line">
            <a:avLst/>
          </a:prstGeom>
          <a:ln w="76200">
            <a:solidFill>
              <a:srgbClr val="055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794500" y="2870200"/>
            <a:ext cx="793750" cy="0"/>
          </a:xfrm>
          <a:prstGeom prst="line">
            <a:avLst/>
          </a:prstGeom>
          <a:ln w="76200">
            <a:solidFill>
              <a:srgbClr val="055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085263" y="2870200"/>
            <a:ext cx="792162" cy="0"/>
          </a:xfrm>
          <a:prstGeom prst="line">
            <a:avLst/>
          </a:prstGeom>
          <a:ln w="76200">
            <a:solidFill>
              <a:srgbClr val="055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306638" y="2870200"/>
            <a:ext cx="792162" cy="0"/>
          </a:xfrm>
          <a:prstGeom prst="line">
            <a:avLst/>
          </a:prstGeom>
          <a:ln w="76200">
            <a:solidFill>
              <a:srgbClr val="055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717550" y="2009775"/>
            <a:ext cx="1603375" cy="2951163"/>
            <a:chOff x="716868" y="2010067"/>
            <a:chExt cx="1603830" cy="2951002"/>
          </a:xfrm>
        </p:grpSpPr>
        <p:sp>
          <p:nvSpPr>
            <p:cNvPr id="7" name="椭圆 6"/>
            <p:cNvSpPr/>
            <p:nvPr/>
          </p:nvSpPr>
          <p:spPr>
            <a:xfrm>
              <a:off x="716868" y="2010067"/>
              <a:ext cx="1603830" cy="1603288"/>
            </a:xfrm>
            <a:prstGeom prst="ellipse">
              <a:avLst/>
            </a:prstGeom>
            <a:solidFill>
              <a:srgbClr val="82C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36" name="文本框 22"/>
            <p:cNvSpPr txBox="1">
              <a:spLocks noChangeArrowheads="1"/>
            </p:cNvSpPr>
            <p:nvPr/>
          </p:nvSpPr>
          <p:spPr bwMode="auto">
            <a:xfrm>
              <a:off x="1023713" y="4006962"/>
              <a:ext cx="97556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800" b="1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grpSp>
          <p:nvGrpSpPr>
            <p:cNvPr id="17437" name="组合 29"/>
            <p:cNvGrpSpPr>
              <a:grpSpLocks/>
            </p:cNvGrpSpPr>
            <p:nvPr/>
          </p:nvGrpSpPr>
          <p:grpSpPr bwMode="auto">
            <a:xfrm>
              <a:off x="1149377" y="2436878"/>
              <a:ext cx="724298" cy="738982"/>
              <a:chOff x="1180561" y="2512218"/>
              <a:chExt cx="724298" cy="738982"/>
            </a:xfrm>
          </p:grpSpPr>
          <p:sp>
            <p:nvSpPr>
              <p:cNvPr id="17438" name="Freeform 61"/>
              <p:cNvSpPr>
                <a:spLocks noEditPoints="1"/>
              </p:cNvSpPr>
              <p:nvPr/>
            </p:nvSpPr>
            <p:spPr bwMode="auto">
              <a:xfrm>
                <a:off x="1180561" y="2955982"/>
                <a:ext cx="724241" cy="295218"/>
              </a:xfrm>
              <a:custGeom>
                <a:avLst/>
                <a:gdLst>
                  <a:gd name="T0" fmla="*/ 2147483647 w 38"/>
                  <a:gd name="T1" fmla="*/ 2147483647 h 12"/>
                  <a:gd name="T2" fmla="*/ 2147483647 w 38"/>
                  <a:gd name="T3" fmla="*/ 2147483647 h 12"/>
                  <a:gd name="T4" fmla="*/ 2147483647 w 38"/>
                  <a:gd name="T5" fmla="*/ 2147483647 h 12"/>
                  <a:gd name="T6" fmla="*/ 2147483647 w 38"/>
                  <a:gd name="T7" fmla="*/ 2147483647 h 12"/>
                  <a:gd name="T8" fmla="*/ 2147483647 w 38"/>
                  <a:gd name="T9" fmla="*/ 2147483647 h 12"/>
                  <a:gd name="T10" fmla="*/ 2147483647 w 38"/>
                  <a:gd name="T11" fmla="*/ 2147483647 h 12"/>
                  <a:gd name="T12" fmla="*/ 2147483647 w 38"/>
                  <a:gd name="T13" fmla="*/ 2147483647 h 12"/>
                  <a:gd name="T14" fmla="*/ 2147483647 w 38"/>
                  <a:gd name="T15" fmla="*/ 2147483647 h 12"/>
                  <a:gd name="T16" fmla="*/ 2147483647 w 38"/>
                  <a:gd name="T17" fmla="*/ 2147483647 h 12"/>
                  <a:gd name="T18" fmla="*/ 0 w 38"/>
                  <a:gd name="T19" fmla="*/ 2147483647 h 12"/>
                  <a:gd name="T20" fmla="*/ 0 w 38"/>
                  <a:gd name="T21" fmla="*/ 2147483647 h 12"/>
                  <a:gd name="T22" fmla="*/ 2147483647 w 38"/>
                  <a:gd name="T23" fmla="*/ 0 h 12"/>
                  <a:gd name="T24" fmla="*/ 2147483647 w 38"/>
                  <a:gd name="T25" fmla="*/ 0 h 12"/>
                  <a:gd name="T26" fmla="*/ 2147483647 w 38"/>
                  <a:gd name="T27" fmla="*/ 2147483647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"/>
                  <a:gd name="T43" fmla="*/ 0 h 12"/>
                  <a:gd name="T44" fmla="*/ 38 w 38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" h="12">
                    <a:moveTo>
                      <a:pt x="16" y="1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3" y="1"/>
                      <a:pt x="23" y="2"/>
                      <a:pt x="21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1"/>
                      <a:pt x="16" y="1"/>
                    </a:cubicBezTo>
                    <a:close/>
                    <a:moveTo>
                      <a:pt x="38" y="2"/>
                    </a:moveTo>
                    <a:cubicBezTo>
                      <a:pt x="38" y="8"/>
                      <a:pt x="38" y="8"/>
                      <a:pt x="38" y="8"/>
                    </a:cubicBezTo>
                    <a:cubicBezTo>
                      <a:pt x="38" y="11"/>
                      <a:pt x="36" y="12"/>
                      <a:pt x="3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2"/>
                      <a:pt x="0" y="11"/>
                      <a:pt x="0" y="8"/>
                    </a:cubicBezTo>
                    <a:cubicBezTo>
                      <a:pt x="0" y="6"/>
                      <a:pt x="0" y="4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3" y="0"/>
                      <a:pt x="24" y="0"/>
                      <a:pt x="36" y="0"/>
                    </a:cubicBezTo>
                    <a:cubicBezTo>
                      <a:pt x="37" y="0"/>
                      <a:pt x="38" y="0"/>
                      <a:pt x="38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9" name="Freeform 62"/>
              <p:cNvSpPr>
                <a:spLocks noEditPoints="1"/>
              </p:cNvSpPr>
              <p:nvPr/>
            </p:nvSpPr>
            <p:spPr bwMode="auto">
              <a:xfrm>
                <a:off x="1180618" y="2512218"/>
                <a:ext cx="724241" cy="417377"/>
              </a:xfrm>
              <a:custGeom>
                <a:avLst/>
                <a:gdLst>
                  <a:gd name="T0" fmla="*/ 2147483647 w 38"/>
                  <a:gd name="T1" fmla="*/ 2147483647 h 17"/>
                  <a:gd name="T2" fmla="*/ 2147483647 w 38"/>
                  <a:gd name="T3" fmla="*/ 2147483647 h 17"/>
                  <a:gd name="T4" fmla="*/ 2147483647 w 38"/>
                  <a:gd name="T5" fmla="*/ 2147483647 h 17"/>
                  <a:gd name="T6" fmla="*/ 2147483647 w 38"/>
                  <a:gd name="T7" fmla="*/ 2147483647 h 17"/>
                  <a:gd name="T8" fmla="*/ 2147483647 w 38"/>
                  <a:gd name="T9" fmla="*/ 2147483647 h 17"/>
                  <a:gd name="T10" fmla="*/ 2147483647 w 38"/>
                  <a:gd name="T11" fmla="*/ 2147483647 h 17"/>
                  <a:gd name="T12" fmla="*/ 0 w 38"/>
                  <a:gd name="T13" fmla="*/ 2147483647 h 17"/>
                  <a:gd name="T14" fmla="*/ 0 w 38"/>
                  <a:gd name="T15" fmla="*/ 2147483647 h 17"/>
                  <a:gd name="T16" fmla="*/ 2147483647 w 38"/>
                  <a:gd name="T17" fmla="*/ 2147483647 h 17"/>
                  <a:gd name="T18" fmla="*/ 2147483647 w 38"/>
                  <a:gd name="T19" fmla="*/ 0 h 17"/>
                  <a:gd name="T20" fmla="*/ 2147483647 w 38"/>
                  <a:gd name="T21" fmla="*/ 0 h 17"/>
                  <a:gd name="T22" fmla="*/ 2147483647 w 38"/>
                  <a:gd name="T23" fmla="*/ 2147483647 h 17"/>
                  <a:gd name="T24" fmla="*/ 2147483647 w 38"/>
                  <a:gd name="T25" fmla="*/ 2147483647 h 17"/>
                  <a:gd name="T26" fmla="*/ 2147483647 w 38"/>
                  <a:gd name="T27" fmla="*/ 2147483647 h 17"/>
                  <a:gd name="T28" fmla="*/ 2147483647 w 38"/>
                  <a:gd name="T29" fmla="*/ 2147483647 h 17"/>
                  <a:gd name="T30" fmla="*/ 2147483647 w 38"/>
                  <a:gd name="T31" fmla="*/ 2147483647 h 17"/>
                  <a:gd name="T32" fmla="*/ 2147483647 w 38"/>
                  <a:gd name="T33" fmla="*/ 2147483647 h 17"/>
                  <a:gd name="T34" fmla="*/ 2147483647 w 38"/>
                  <a:gd name="T35" fmla="*/ 2147483647 h 17"/>
                  <a:gd name="T36" fmla="*/ 2147483647 w 38"/>
                  <a:gd name="T37" fmla="*/ 2147483647 h 17"/>
                  <a:gd name="T38" fmla="*/ 2147483647 w 38"/>
                  <a:gd name="T39" fmla="*/ 2147483647 h 17"/>
                  <a:gd name="T40" fmla="*/ 2147483647 w 38"/>
                  <a:gd name="T41" fmla="*/ 2147483647 h 17"/>
                  <a:gd name="T42" fmla="*/ 2147483647 w 38"/>
                  <a:gd name="T43" fmla="*/ 2147483647 h 17"/>
                  <a:gd name="T44" fmla="*/ 2147483647 w 38"/>
                  <a:gd name="T45" fmla="*/ 2147483647 h 17"/>
                  <a:gd name="T46" fmla="*/ 2147483647 w 38"/>
                  <a:gd name="T47" fmla="*/ 2147483647 h 17"/>
                  <a:gd name="T48" fmla="*/ 2147483647 w 38"/>
                  <a:gd name="T49" fmla="*/ 2147483647 h 17"/>
                  <a:gd name="T50" fmla="*/ 2147483647 w 38"/>
                  <a:gd name="T51" fmla="*/ 0 h 1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8"/>
                  <a:gd name="T79" fmla="*/ 0 h 17"/>
                  <a:gd name="T80" fmla="*/ 38 w 38"/>
                  <a:gd name="T81" fmla="*/ 17 h 1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8" h="17">
                    <a:moveTo>
                      <a:pt x="4" y="5"/>
                    </a:moveTo>
                    <a:cubicBezTo>
                      <a:pt x="33" y="5"/>
                      <a:pt x="33" y="5"/>
                      <a:pt x="33" y="5"/>
                    </a:cubicBezTo>
                    <a:cubicBezTo>
                      <a:pt x="36" y="5"/>
                      <a:pt x="38" y="7"/>
                      <a:pt x="38" y="9"/>
                    </a:cubicBezTo>
                    <a:cubicBezTo>
                      <a:pt x="38" y="11"/>
                      <a:pt x="38" y="13"/>
                      <a:pt x="38" y="15"/>
                    </a:cubicBezTo>
                    <a:cubicBezTo>
                      <a:pt x="38" y="17"/>
                      <a:pt x="37" y="17"/>
                      <a:pt x="36" y="17"/>
                    </a:cubicBezTo>
                    <a:cubicBezTo>
                      <a:pt x="24" y="17"/>
                      <a:pt x="13" y="17"/>
                      <a:pt x="2" y="17"/>
                    </a:cubicBezTo>
                    <a:cubicBezTo>
                      <a:pt x="1" y="17"/>
                      <a:pt x="0" y="17"/>
                      <a:pt x="0" y="1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2" y="5"/>
                      <a:pt x="4" y="5"/>
                    </a:cubicBezTo>
                    <a:close/>
                    <a:moveTo>
                      <a:pt x="15" y="0"/>
                    </a:moveTo>
                    <a:cubicBezTo>
                      <a:pt x="18" y="0"/>
                      <a:pt x="20" y="0"/>
                      <a:pt x="23" y="0"/>
                    </a:cubicBezTo>
                    <a:cubicBezTo>
                      <a:pt x="24" y="0"/>
                      <a:pt x="25" y="1"/>
                      <a:pt x="25" y="2"/>
                    </a:cubicBezTo>
                    <a:cubicBezTo>
                      <a:pt x="25" y="3"/>
                      <a:pt x="25" y="3"/>
                      <a:pt x="25" y="4"/>
                    </a:cubicBezTo>
                    <a:cubicBezTo>
                      <a:pt x="25" y="5"/>
                      <a:pt x="25" y="5"/>
                      <a:pt x="24" y="5"/>
                    </a:cubicBezTo>
                    <a:cubicBezTo>
                      <a:pt x="24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4"/>
                    </a:cubicBezTo>
                    <a:cubicBezTo>
                      <a:pt x="23" y="4"/>
                      <a:pt x="23" y="3"/>
                      <a:pt x="23" y="2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0" y="2"/>
                      <a:pt x="18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4"/>
                      <a:pt x="15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3" y="1"/>
                      <a:pt x="14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2"/>
          <p:cNvGrpSpPr>
            <a:grpSpLocks/>
          </p:cNvGrpSpPr>
          <p:nvPr/>
        </p:nvGrpSpPr>
        <p:grpSpPr bwMode="auto">
          <a:xfrm>
            <a:off x="3006725" y="2009775"/>
            <a:ext cx="1604963" cy="2921000"/>
            <a:chOff x="3007120" y="2010067"/>
            <a:chExt cx="1603830" cy="2920006"/>
          </a:xfrm>
        </p:grpSpPr>
        <p:sp>
          <p:nvSpPr>
            <p:cNvPr id="8" name="椭圆 7"/>
            <p:cNvSpPr/>
            <p:nvPr/>
          </p:nvSpPr>
          <p:spPr>
            <a:xfrm>
              <a:off x="3007120" y="2010067"/>
              <a:ext cx="1603830" cy="1604417"/>
            </a:xfrm>
            <a:prstGeom prst="ellipse">
              <a:avLst/>
            </a:prstGeom>
            <a:solidFill>
              <a:srgbClr val="82C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31" name="文本框 24"/>
            <p:cNvSpPr txBox="1">
              <a:spLocks noChangeArrowheads="1"/>
            </p:cNvSpPr>
            <p:nvPr/>
          </p:nvSpPr>
          <p:spPr bwMode="auto">
            <a:xfrm>
              <a:off x="3315493" y="3983712"/>
              <a:ext cx="987084" cy="946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800" b="1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grpSp>
          <p:nvGrpSpPr>
            <p:cNvPr id="17432" name="组合 32"/>
            <p:cNvGrpSpPr>
              <a:grpSpLocks/>
            </p:cNvGrpSpPr>
            <p:nvPr/>
          </p:nvGrpSpPr>
          <p:grpSpPr bwMode="auto">
            <a:xfrm>
              <a:off x="3392551" y="2470844"/>
              <a:ext cx="933717" cy="726252"/>
              <a:chOff x="3451235" y="2456330"/>
              <a:chExt cx="933717" cy="726252"/>
            </a:xfrm>
          </p:grpSpPr>
          <p:sp>
            <p:nvSpPr>
              <p:cNvPr id="17433" name="Freeform 75"/>
              <p:cNvSpPr>
                <a:spLocks/>
              </p:cNvSpPr>
              <p:nvPr/>
            </p:nvSpPr>
            <p:spPr bwMode="auto">
              <a:xfrm>
                <a:off x="3451235" y="2456330"/>
                <a:ext cx="933717" cy="726252"/>
              </a:xfrm>
              <a:custGeom>
                <a:avLst/>
                <a:gdLst>
                  <a:gd name="T0" fmla="*/ 2147483647 w 40"/>
                  <a:gd name="T1" fmla="*/ 2147483647 h 17"/>
                  <a:gd name="T2" fmla="*/ 2147483647 w 40"/>
                  <a:gd name="T3" fmla="*/ 2147483647 h 17"/>
                  <a:gd name="T4" fmla="*/ 2147483647 w 40"/>
                  <a:gd name="T5" fmla="*/ 2147483647 h 17"/>
                  <a:gd name="T6" fmla="*/ 2147483647 w 40"/>
                  <a:gd name="T7" fmla="*/ 2147483647 h 17"/>
                  <a:gd name="T8" fmla="*/ 2147483647 w 40"/>
                  <a:gd name="T9" fmla="*/ 2147483647 h 17"/>
                  <a:gd name="T10" fmla="*/ 2147483647 w 40"/>
                  <a:gd name="T11" fmla="*/ 2147483647 h 17"/>
                  <a:gd name="T12" fmla="*/ 2147483647 w 40"/>
                  <a:gd name="T13" fmla="*/ 2147483647 h 17"/>
                  <a:gd name="T14" fmla="*/ 2147483647 w 40"/>
                  <a:gd name="T15" fmla="*/ 2147483647 h 17"/>
                  <a:gd name="T16" fmla="*/ 2147483647 w 40"/>
                  <a:gd name="T17" fmla="*/ 2147483647 h 17"/>
                  <a:gd name="T18" fmla="*/ 2147483647 w 40"/>
                  <a:gd name="T19" fmla="*/ 0 h 17"/>
                  <a:gd name="T20" fmla="*/ 2147483647 w 40"/>
                  <a:gd name="T21" fmla="*/ 0 h 17"/>
                  <a:gd name="T22" fmla="*/ 2147483647 w 40"/>
                  <a:gd name="T23" fmla="*/ 2147483647 h 17"/>
                  <a:gd name="T24" fmla="*/ 0 w 40"/>
                  <a:gd name="T25" fmla="*/ 2147483647 h 17"/>
                  <a:gd name="T26" fmla="*/ 2147483647 w 40"/>
                  <a:gd name="T27" fmla="*/ 2147483647 h 17"/>
                  <a:gd name="T28" fmla="*/ 2147483647 w 40"/>
                  <a:gd name="T29" fmla="*/ 2147483647 h 17"/>
                  <a:gd name="T30" fmla="*/ 2147483647 w 40"/>
                  <a:gd name="T31" fmla="*/ 2147483647 h 17"/>
                  <a:gd name="T32" fmla="*/ 2147483647 w 40"/>
                  <a:gd name="T33" fmla="*/ 2147483647 h 17"/>
                  <a:gd name="T34" fmla="*/ 2147483647 w 40"/>
                  <a:gd name="T35" fmla="*/ 2147483647 h 17"/>
                  <a:gd name="T36" fmla="*/ 2147483647 w 40"/>
                  <a:gd name="T37" fmla="*/ 2147483647 h 17"/>
                  <a:gd name="T38" fmla="*/ 2147483647 w 40"/>
                  <a:gd name="T39" fmla="*/ 2147483647 h 17"/>
                  <a:gd name="T40" fmla="*/ 2147483647 w 40"/>
                  <a:gd name="T41" fmla="*/ 2147483647 h 17"/>
                  <a:gd name="T42" fmla="*/ 2147483647 w 40"/>
                  <a:gd name="T43" fmla="*/ 2147483647 h 17"/>
                  <a:gd name="T44" fmla="*/ 2147483647 w 40"/>
                  <a:gd name="T45" fmla="*/ 2147483647 h 17"/>
                  <a:gd name="T46" fmla="*/ 2147483647 w 40"/>
                  <a:gd name="T47" fmla="*/ 2147483647 h 1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0"/>
                  <a:gd name="T73" fmla="*/ 0 h 17"/>
                  <a:gd name="T74" fmla="*/ 40 w 40"/>
                  <a:gd name="T75" fmla="*/ 17 h 1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0" h="17">
                    <a:moveTo>
                      <a:pt x="39" y="17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8"/>
                      <a:pt x="39" y="8"/>
                    </a:cubicBezTo>
                    <a:cubicBezTo>
                      <a:pt x="37" y="8"/>
                      <a:pt x="36" y="8"/>
                      <a:pt x="35" y="8"/>
                    </a:cubicBezTo>
                    <a:cubicBezTo>
                      <a:pt x="34" y="8"/>
                      <a:pt x="34" y="8"/>
                      <a:pt x="34" y="7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4"/>
                      <a:pt x="33" y="3"/>
                      <a:pt x="32" y="3"/>
                    </a:cubicBezTo>
                    <a:cubicBezTo>
                      <a:pt x="28" y="3"/>
                      <a:pt x="23" y="3"/>
                      <a:pt x="19" y="3"/>
                    </a:cubicBezTo>
                    <a:cubicBezTo>
                      <a:pt x="16" y="3"/>
                      <a:pt x="16" y="3"/>
                      <a:pt x="14" y="1"/>
                    </a:cubicBezTo>
                    <a:cubicBezTo>
                      <a:pt x="13" y="0"/>
                      <a:pt x="12" y="0"/>
                      <a:pt x="10" y="0"/>
                    </a:cubicBezTo>
                    <a:cubicBezTo>
                      <a:pt x="8" y="0"/>
                      <a:pt x="6" y="0"/>
                      <a:pt x="4" y="0"/>
                    </a:cubicBezTo>
                    <a:cubicBezTo>
                      <a:pt x="1" y="0"/>
                      <a:pt x="1" y="0"/>
                      <a:pt x="1" y="2"/>
                    </a:cubicBezTo>
                    <a:cubicBezTo>
                      <a:pt x="0" y="4"/>
                      <a:pt x="0" y="5"/>
                      <a:pt x="0" y="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4"/>
                      <a:pt x="2" y="11"/>
                      <a:pt x="2" y="8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7" y="6"/>
                      <a:pt x="24" y="6"/>
                      <a:pt x="31" y="6"/>
                    </a:cubicBezTo>
                    <a:cubicBezTo>
                      <a:pt x="32" y="6"/>
                      <a:pt x="32" y="6"/>
                      <a:pt x="33" y="7"/>
                    </a:cubicBezTo>
                    <a:cubicBezTo>
                      <a:pt x="33" y="8"/>
                      <a:pt x="33" y="8"/>
                      <a:pt x="32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6" y="12"/>
                      <a:pt x="5" y="15"/>
                      <a:pt x="5" y="17"/>
                    </a:cubicBezTo>
                    <a:lnTo>
                      <a:pt x="39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4" name="Freeform 76"/>
              <p:cNvSpPr>
                <a:spLocks/>
              </p:cNvSpPr>
              <p:nvPr/>
            </p:nvSpPr>
            <p:spPr bwMode="auto">
              <a:xfrm>
                <a:off x="3485160" y="2668075"/>
                <a:ext cx="865868" cy="507785"/>
              </a:xfrm>
              <a:custGeom>
                <a:avLst/>
                <a:gdLst>
                  <a:gd name="T0" fmla="*/ 2147483647 w 37"/>
                  <a:gd name="T1" fmla="*/ 2147483647 h 12"/>
                  <a:gd name="T2" fmla="*/ 2147483647 w 37"/>
                  <a:gd name="T3" fmla="*/ 2147483647 h 12"/>
                  <a:gd name="T4" fmla="*/ 2147483647 w 37"/>
                  <a:gd name="T5" fmla="*/ 2147483647 h 12"/>
                  <a:gd name="T6" fmla="*/ 2147483647 w 37"/>
                  <a:gd name="T7" fmla="*/ 0 h 12"/>
                  <a:gd name="T8" fmla="*/ 2147483647 w 37"/>
                  <a:gd name="T9" fmla="*/ 0 h 12"/>
                  <a:gd name="T10" fmla="*/ 2147483647 w 37"/>
                  <a:gd name="T11" fmla="*/ 2147483647 h 12"/>
                  <a:gd name="T12" fmla="*/ 2147483647 w 37"/>
                  <a:gd name="T13" fmla="*/ 2147483647 h 12"/>
                  <a:gd name="T14" fmla="*/ 2147483647 w 37"/>
                  <a:gd name="T15" fmla="*/ 0 h 12"/>
                  <a:gd name="T16" fmla="*/ 0 w 37"/>
                  <a:gd name="T17" fmla="*/ 0 h 12"/>
                  <a:gd name="T18" fmla="*/ 2147483647 w 37"/>
                  <a:gd name="T19" fmla="*/ 2147483647 h 12"/>
                  <a:gd name="T20" fmla="*/ 2147483647 w 37"/>
                  <a:gd name="T21" fmla="*/ 2147483647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12"/>
                  <a:gd name="T35" fmla="*/ 37 w 37"/>
                  <a:gd name="T36" fmla="*/ 12 h 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12">
                    <a:moveTo>
                      <a:pt x="3" y="12"/>
                    </a:moveTo>
                    <a:cubicBezTo>
                      <a:pt x="13" y="12"/>
                      <a:pt x="23" y="12"/>
                      <a:pt x="33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6" y="6"/>
                      <a:pt x="36" y="3"/>
                      <a:pt x="3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3"/>
                      <a:pt x="2" y="5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2" y="12"/>
                      <a:pt x="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3"/>
          <p:cNvGrpSpPr>
            <a:grpSpLocks/>
          </p:cNvGrpSpPr>
          <p:nvPr/>
        </p:nvGrpSpPr>
        <p:grpSpPr bwMode="auto">
          <a:xfrm>
            <a:off x="5297488" y="2009775"/>
            <a:ext cx="1603375" cy="2951163"/>
            <a:chOff x="5297372" y="2010067"/>
            <a:chExt cx="1603830" cy="2950105"/>
          </a:xfrm>
        </p:grpSpPr>
        <p:sp>
          <p:nvSpPr>
            <p:cNvPr id="9" name="椭圆 8"/>
            <p:cNvSpPr/>
            <p:nvPr/>
          </p:nvSpPr>
          <p:spPr>
            <a:xfrm>
              <a:off x="5297372" y="2010067"/>
              <a:ext cx="1603830" cy="1604388"/>
            </a:xfrm>
            <a:prstGeom prst="ellipse">
              <a:avLst/>
            </a:prstGeom>
            <a:solidFill>
              <a:srgbClr val="82C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8" name="文本框 25"/>
            <p:cNvSpPr txBox="1">
              <a:spLocks noChangeArrowheads="1"/>
            </p:cNvSpPr>
            <p:nvPr/>
          </p:nvSpPr>
          <p:spPr bwMode="auto">
            <a:xfrm>
              <a:off x="5590077" y="4006064"/>
              <a:ext cx="1014522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800" b="1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grpSp>
          <p:nvGrpSpPr>
            <p:cNvPr id="18" name="组合 35"/>
            <p:cNvGrpSpPr/>
            <p:nvPr/>
          </p:nvGrpSpPr>
          <p:grpSpPr>
            <a:xfrm>
              <a:off x="5790208" y="2493648"/>
              <a:ext cx="725153" cy="642361"/>
              <a:chOff x="5936904" y="2609339"/>
              <a:chExt cx="403225" cy="357188"/>
            </a:xfrm>
            <a:solidFill>
              <a:schemeClr val="bg1"/>
            </a:solidFill>
          </p:grpSpPr>
          <p:sp>
            <p:nvSpPr>
              <p:cNvPr id="34" name="Freeform 488"/>
              <p:cNvSpPr>
                <a:spLocks/>
              </p:cNvSpPr>
              <p:nvPr/>
            </p:nvSpPr>
            <p:spPr bwMode="auto">
              <a:xfrm>
                <a:off x="5936904" y="2609339"/>
                <a:ext cx="195263" cy="357188"/>
              </a:xfrm>
              <a:custGeom>
                <a:avLst/>
                <a:gdLst>
                  <a:gd name="T0" fmla="*/ 1 w 17"/>
                  <a:gd name="T1" fmla="*/ 31 h 31"/>
                  <a:gd name="T2" fmla="*/ 17 w 17"/>
                  <a:gd name="T3" fmla="*/ 31 h 31"/>
                  <a:gd name="T4" fmla="*/ 17 w 17"/>
                  <a:gd name="T5" fmla="*/ 9 h 31"/>
                  <a:gd name="T6" fmla="*/ 2 w 17"/>
                  <a:gd name="T7" fmla="*/ 9 h 31"/>
                  <a:gd name="T8" fmla="*/ 0 w 17"/>
                  <a:gd name="T9" fmla="*/ 8 h 31"/>
                  <a:gd name="T10" fmla="*/ 2 w 17"/>
                  <a:gd name="T11" fmla="*/ 7 h 31"/>
                  <a:gd name="T12" fmla="*/ 17 w 17"/>
                  <a:gd name="T13" fmla="*/ 7 h 31"/>
                  <a:gd name="T14" fmla="*/ 17 w 17"/>
                  <a:gd name="T15" fmla="*/ 4 h 31"/>
                  <a:gd name="T16" fmla="*/ 15 w 17"/>
                  <a:gd name="T17" fmla="*/ 2 h 31"/>
                  <a:gd name="T18" fmla="*/ 11 w 17"/>
                  <a:gd name="T19" fmla="*/ 0 h 31"/>
                  <a:gd name="T20" fmla="*/ 5 w 17"/>
                  <a:gd name="T21" fmla="*/ 0 h 31"/>
                  <a:gd name="T22" fmla="*/ 1 w 17"/>
                  <a:gd name="T23" fmla="*/ 3 h 31"/>
                  <a:gd name="T24" fmla="*/ 0 w 17"/>
                  <a:gd name="T25" fmla="*/ 9 h 31"/>
                  <a:gd name="T26" fmla="*/ 0 w 17"/>
                  <a:gd name="T27" fmla="*/ 29 h 31"/>
                  <a:gd name="T28" fmla="*/ 1 w 17"/>
                  <a:gd name="T2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31">
                    <a:moveTo>
                      <a:pt x="1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0" y="7"/>
                      <a:pt x="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3"/>
                      <a:pt x="15" y="2"/>
                    </a:cubicBezTo>
                    <a:cubicBezTo>
                      <a:pt x="14" y="1"/>
                      <a:pt x="13" y="0"/>
                      <a:pt x="11" y="0"/>
                    </a:cubicBezTo>
                    <a:cubicBezTo>
                      <a:pt x="9" y="0"/>
                      <a:pt x="7" y="0"/>
                      <a:pt x="5" y="0"/>
                    </a:cubicBezTo>
                    <a:cubicBezTo>
                      <a:pt x="2" y="0"/>
                      <a:pt x="2" y="1"/>
                      <a:pt x="1" y="3"/>
                    </a:cubicBezTo>
                    <a:cubicBezTo>
                      <a:pt x="0" y="5"/>
                      <a:pt x="0" y="6"/>
                      <a:pt x="0" y="9"/>
                    </a:cubicBezTo>
                    <a:cubicBezTo>
                      <a:pt x="0" y="16"/>
                      <a:pt x="0" y="23"/>
                      <a:pt x="0" y="29"/>
                    </a:cubicBezTo>
                    <a:cubicBezTo>
                      <a:pt x="0" y="30"/>
                      <a:pt x="0" y="31"/>
                      <a:pt x="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5" name="Freeform 489"/>
              <p:cNvSpPr>
                <a:spLocks/>
              </p:cNvSpPr>
              <p:nvPr/>
            </p:nvSpPr>
            <p:spPr bwMode="auto">
              <a:xfrm>
                <a:off x="6132166" y="2655376"/>
                <a:ext cx="207963" cy="311150"/>
              </a:xfrm>
              <a:custGeom>
                <a:avLst/>
                <a:gdLst>
                  <a:gd name="T0" fmla="*/ 0 w 18"/>
                  <a:gd name="T1" fmla="*/ 27 h 27"/>
                  <a:gd name="T2" fmla="*/ 16 w 18"/>
                  <a:gd name="T3" fmla="*/ 27 h 27"/>
                  <a:gd name="T4" fmla="*/ 18 w 18"/>
                  <a:gd name="T5" fmla="*/ 25 h 27"/>
                  <a:gd name="T6" fmla="*/ 18 w 18"/>
                  <a:gd name="T7" fmla="*/ 2 h 27"/>
                  <a:gd name="T8" fmla="*/ 16 w 18"/>
                  <a:gd name="T9" fmla="*/ 0 h 27"/>
                  <a:gd name="T10" fmla="*/ 2 w 18"/>
                  <a:gd name="T11" fmla="*/ 0 h 27"/>
                  <a:gd name="T12" fmla="*/ 0 w 18"/>
                  <a:gd name="T13" fmla="*/ 0 h 27"/>
                  <a:gd name="T14" fmla="*/ 0 w 18"/>
                  <a:gd name="T15" fmla="*/ 3 h 27"/>
                  <a:gd name="T16" fmla="*/ 15 w 18"/>
                  <a:gd name="T17" fmla="*/ 3 h 27"/>
                  <a:gd name="T18" fmla="*/ 17 w 18"/>
                  <a:gd name="T19" fmla="*/ 4 h 27"/>
                  <a:gd name="T20" fmla="*/ 15 w 18"/>
                  <a:gd name="T21" fmla="*/ 5 h 27"/>
                  <a:gd name="T22" fmla="*/ 0 w 18"/>
                  <a:gd name="T23" fmla="*/ 5 h 27"/>
                  <a:gd name="T24" fmla="*/ 0 w 18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7">
                    <a:moveTo>
                      <a:pt x="0" y="27"/>
                    </a:move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7"/>
                      <a:pt x="18" y="26"/>
                      <a:pt x="18" y="25"/>
                    </a:cubicBezTo>
                    <a:cubicBezTo>
                      <a:pt x="18" y="18"/>
                      <a:pt x="18" y="9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12" y="0"/>
                      <a:pt x="7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3"/>
                      <a:pt x="17" y="3"/>
                      <a:pt x="17" y="4"/>
                    </a:cubicBezTo>
                    <a:cubicBezTo>
                      <a:pt x="17" y="5"/>
                      <a:pt x="17" y="5"/>
                      <a:pt x="15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2" name="组合 14"/>
          <p:cNvGrpSpPr>
            <a:grpSpLocks/>
          </p:cNvGrpSpPr>
          <p:nvPr/>
        </p:nvGrpSpPr>
        <p:grpSpPr bwMode="auto">
          <a:xfrm>
            <a:off x="7588250" y="2009775"/>
            <a:ext cx="1603375" cy="2927350"/>
            <a:chOff x="7587624" y="2010067"/>
            <a:chExt cx="1603830" cy="2927752"/>
          </a:xfrm>
        </p:grpSpPr>
        <p:sp>
          <p:nvSpPr>
            <p:cNvPr id="10" name="椭圆 9"/>
            <p:cNvSpPr/>
            <p:nvPr/>
          </p:nvSpPr>
          <p:spPr>
            <a:xfrm>
              <a:off x="7587624" y="2010067"/>
              <a:ext cx="1603830" cy="1603595"/>
            </a:xfrm>
            <a:prstGeom prst="ellipse">
              <a:avLst/>
            </a:prstGeom>
            <a:solidFill>
              <a:srgbClr val="82C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5" name="文本框 26"/>
            <p:cNvSpPr txBox="1">
              <a:spLocks noChangeArrowheads="1"/>
            </p:cNvSpPr>
            <p:nvPr/>
          </p:nvSpPr>
          <p:spPr bwMode="auto">
            <a:xfrm>
              <a:off x="7875455" y="3983712"/>
              <a:ext cx="102816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800" b="1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sp>
          <p:nvSpPr>
            <p:cNvPr id="17426" name="Freeform 735"/>
            <p:cNvSpPr>
              <a:spLocks noEditPoints="1"/>
            </p:cNvSpPr>
            <p:nvPr/>
          </p:nvSpPr>
          <p:spPr bwMode="auto">
            <a:xfrm>
              <a:off x="8107943" y="2469498"/>
              <a:ext cx="582246" cy="720876"/>
            </a:xfrm>
            <a:custGeom>
              <a:avLst/>
              <a:gdLst>
                <a:gd name="T0" fmla="*/ 2147483647 w 29"/>
                <a:gd name="T1" fmla="*/ 2147483647 h 36"/>
                <a:gd name="T2" fmla="*/ 2147483647 w 29"/>
                <a:gd name="T3" fmla="*/ 2147483647 h 36"/>
                <a:gd name="T4" fmla="*/ 2147483647 w 29"/>
                <a:gd name="T5" fmla="*/ 2147483647 h 36"/>
                <a:gd name="T6" fmla="*/ 2147483647 w 29"/>
                <a:gd name="T7" fmla="*/ 2147483647 h 36"/>
                <a:gd name="T8" fmla="*/ 2147483647 w 29"/>
                <a:gd name="T9" fmla="*/ 2147483647 h 36"/>
                <a:gd name="T10" fmla="*/ 2147483647 w 29"/>
                <a:gd name="T11" fmla="*/ 2147483647 h 36"/>
                <a:gd name="T12" fmla="*/ 2147483647 w 29"/>
                <a:gd name="T13" fmla="*/ 2147483647 h 36"/>
                <a:gd name="T14" fmla="*/ 2147483647 w 29"/>
                <a:gd name="T15" fmla="*/ 2147483647 h 36"/>
                <a:gd name="T16" fmla="*/ 2147483647 w 29"/>
                <a:gd name="T17" fmla="*/ 2147483647 h 36"/>
                <a:gd name="T18" fmla="*/ 2147483647 w 29"/>
                <a:gd name="T19" fmla="*/ 2147483647 h 36"/>
                <a:gd name="T20" fmla="*/ 2147483647 w 29"/>
                <a:gd name="T21" fmla="*/ 2147483647 h 36"/>
                <a:gd name="T22" fmla="*/ 2147483647 w 29"/>
                <a:gd name="T23" fmla="*/ 2147483647 h 36"/>
                <a:gd name="T24" fmla="*/ 2147483647 w 29"/>
                <a:gd name="T25" fmla="*/ 2147483647 h 36"/>
                <a:gd name="T26" fmla="*/ 2147483647 w 29"/>
                <a:gd name="T27" fmla="*/ 2147483647 h 36"/>
                <a:gd name="T28" fmla="*/ 2147483647 w 29"/>
                <a:gd name="T29" fmla="*/ 2147483647 h 36"/>
                <a:gd name="T30" fmla="*/ 2147483647 w 29"/>
                <a:gd name="T31" fmla="*/ 2147483647 h 36"/>
                <a:gd name="T32" fmla="*/ 2147483647 w 29"/>
                <a:gd name="T33" fmla="*/ 2147483647 h 36"/>
                <a:gd name="T34" fmla="*/ 2147483647 w 29"/>
                <a:gd name="T35" fmla="*/ 2147483647 h 36"/>
                <a:gd name="T36" fmla="*/ 2147483647 w 29"/>
                <a:gd name="T37" fmla="*/ 2147483647 h 36"/>
                <a:gd name="T38" fmla="*/ 2147483647 w 29"/>
                <a:gd name="T39" fmla="*/ 2147483647 h 36"/>
                <a:gd name="T40" fmla="*/ 2147483647 w 29"/>
                <a:gd name="T41" fmla="*/ 2147483647 h 36"/>
                <a:gd name="T42" fmla="*/ 2147483647 w 29"/>
                <a:gd name="T43" fmla="*/ 2147483647 h 36"/>
                <a:gd name="T44" fmla="*/ 2147483647 w 29"/>
                <a:gd name="T45" fmla="*/ 2147483647 h 36"/>
                <a:gd name="T46" fmla="*/ 2147483647 w 29"/>
                <a:gd name="T47" fmla="*/ 2147483647 h 36"/>
                <a:gd name="T48" fmla="*/ 2147483647 w 29"/>
                <a:gd name="T49" fmla="*/ 2147483647 h 36"/>
                <a:gd name="T50" fmla="*/ 2147483647 w 29"/>
                <a:gd name="T51" fmla="*/ 2147483647 h 36"/>
                <a:gd name="T52" fmla="*/ 0 w 29"/>
                <a:gd name="T53" fmla="*/ 2147483647 h 36"/>
                <a:gd name="T54" fmla="*/ 0 w 29"/>
                <a:gd name="T55" fmla="*/ 2147483647 h 36"/>
                <a:gd name="T56" fmla="*/ 2147483647 w 29"/>
                <a:gd name="T57" fmla="*/ 0 h 36"/>
                <a:gd name="T58" fmla="*/ 2147483647 w 29"/>
                <a:gd name="T59" fmla="*/ 0 h 36"/>
                <a:gd name="T60" fmla="*/ 2147483647 w 29"/>
                <a:gd name="T61" fmla="*/ 2147483647 h 36"/>
                <a:gd name="T62" fmla="*/ 2147483647 w 29"/>
                <a:gd name="T63" fmla="*/ 2147483647 h 36"/>
                <a:gd name="T64" fmla="*/ 2147483647 w 29"/>
                <a:gd name="T65" fmla="*/ 2147483647 h 36"/>
                <a:gd name="T66" fmla="*/ 2147483647 w 29"/>
                <a:gd name="T67" fmla="*/ 2147483647 h 36"/>
                <a:gd name="T68" fmla="*/ 2147483647 w 29"/>
                <a:gd name="T69" fmla="*/ 2147483647 h 36"/>
                <a:gd name="T70" fmla="*/ 2147483647 w 29"/>
                <a:gd name="T71" fmla="*/ 2147483647 h 36"/>
                <a:gd name="T72" fmla="*/ 2147483647 w 29"/>
                <a:gd name="T73" fmla="*/ 2147483647 h 36"/>
                <a:gd name="T74" fmla="*/ 2147483647 w 29"/>
                <a:gd name="T75" fmla="*/ 2147483647 h 36"/>
                <a:gd name="T76" fmla="*/ 2147483647 w 29"/>
                <a:gd name="T77" fmla="*/ 2147483647 h 36"/>
                <a:gd name="T78" fmla="*/ 2147483647 w 29"/>
                <a:gd name="T79" fmla="*/ 2147483647 h 36"/>
                <a:gd name="T80" fmla="*/ 2147483647 w 29"/>
                <a:gd name="T81" fmla="*/ 2147483647 h 36"/>
                <a:gd name="T82" fmla="*/ 2147483647 w 29"/>
                <a:gd name="T83" fmla="*/ 2147483647 h 36"/>
                <a:gd name="T84" fmla="*/ 2147483647 w 29"/>
                <a:gd name="T85" fmla="*/ 2147483647 h 36"/>
                <a:gd name="T86" fmla="*/ 2147483647 w 29"/>
                <a:gd name="T87" fmla="*/ 2147483647 h 36"/>
                <a:gd name="T88" fmla="*/ 2147483647 w 29"/>
                <a:gd name="T89" fmla="*/ 2147483647 h 36"/>
                <a:gd name="T90" fmla="*/ 2147483647 w 29"/>
                <a:gd name="T91" fmla="*/ 2147483647 h 36"/>
                <a:gd name="T92" fmla="*/ 2147483647 w 29"/>
                <a:gd name="T93" fmla="*/ 2147483647 h 36"/>
                <a:gd name="T94" fmla="*/ 2147483647 w 29"/>
                <a:gd name="T95" fmla="*/ 2147483647 h 36"/>
                <a:gd name="T96" fmla="*/ 2147483647 w 29"/>
                <a:gd name="T97" fmla="*/ 2147483647 h 36"/>
                <a:gd name="T98" fmla="*/ 2147483647 w 29"/>
                <a:gd name="T99" fmla="*/ 2147483647 h 36"/>
                <a:gd name="T100" fmla="*/ 2147483647 w 29"/>
                <a:gd name="T101" fmla="*/ 2147483647 h 36"/>
                <a:gd name="T102" fmla="*/ 2147483647 w 29"/>
                <a:gd name="T103" fmla="*/ 2147483647 h 36"/>
                <a:gd name="T104" fmla="*/ 2147483647 w 29"/>
                <a:gd name="T105" fmla="*/ 2147483647 h 36"/>
                <a:gd name="T106" fmla="*/ 2147483647 w 29"/>
                <a:gd name="T107" fmla="*/ 2147483647 h 36"/>
                <a:gd name="T108" fmla="*/ 2147483647 w 29"/>
                <a:gd name="T109" fmla="*/ 2147483647 h 36"/>
                <a:gd name="T110" fmla="*/ 2147483647 w 29"/>
                <a:gd name="T111" fmla="*/ 2147483647 h 36"/>
                <a:gd name="T112" fmla="*/ 2147483647 w 29"/>
                <a:gd name="T113" fmla="*/ 2147483647 h 36"/>
                <a:gd name="T114" fmla="*/ 2147483647 w 29"/>
                <a:gd name="T115" fmla="*/ 2147483647 h 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9"/>
                <a:gd name="T175" fmla="*/ 0 h 36"/>
                <a:gd name="T176" fmla="*/ 29 w 29"/>
                <a:gd name="T177" fmla="*/ 36 h 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9" h="36">
                  <a:moveTo>
                    <a:pt x="19" y="3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4" y="5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9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4" y="13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4" y="17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28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0"/>
                    <a:pt x="19" y="0"/>
                    <a:pt x="20" y="1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9" y="10"/>
                    <a:pt x="29" y="11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8" y="36"/>
                    <a:pt x="28" y="36"/>
                  </a:cubicBezTo>
                  <a:close/>
                  <a:moveTo>
                    <a:pt x="4" y="29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4" y="29"/>
                    <a:pt x="4" y="29"/>
                    <a:pt x="4" y="29"/>
                  </a:cubicBezTo>
                  <a:close/>
                  <a:moveTo>
                    <a:pt x="4" y="25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4" y="25"/>
                    <a:pt x="4" y="25"/>
                    <a:pt x="4" y="25"/>
                  </a:cubicBezTo>
                  <a:close/>
                  <a:moveTo>
                    <a:pt x="4" y="21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4" y="21"/>
                    <a:pt x="4" y="21"/>
                    <a:pt x="4" y="21"/>
                  </a:cubicBezTo>
                  <a:close/>
                  <a:moveTo>
                    <a:pt x="2" y="34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1"/>
                    <a:pt x="17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15"/>
          <p:cNvGrpSpPr>
            <a:grpSpLocks/>
          </p:cNvGrpSpPr>
          <p:nvPr/>
        </p:nvGrpSpPr>
        <p:grpSpPr bwMode="auto">
          <a:xfrm>
            <a:off x="9877425" y="2009775"/>
            <a:ext cx="1604963" cy="2921000"/>
            <a:chOff x="9877876" y="2010067"/>
            <a:chExt cx="1603830" cy="2920513"/>
          </a:xfrm>
        </p:grpSpPr>
        <p:sp>
          <p:nvSpPr>
            <p:cNvPr id="11" name="椭圆 10"/>
            <p:cNvSpPr/>
            <p:nvPr/>
          </p:nvSpPr>
          <p:spPr>
            <a:xfrm>
              <a:off x="9877876" y="2010067"/>
              <a:ext cx="1603830" cy="1603108"/>
            </a:xfrm>
            <a:prstGeom prst="ellipse">
              <a:avLst/>
            </a:prstGeom>
            <a:solidFill>
              <a:srgbClr val="82C02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2" name="文本框 23"/>
            <p:cNvSpPr txBox="1">
              <a:spLocks noChangeArrowheads="1"/>
            </p:cNvSpPr>
            <p:nvPr/>
          </p:nvSpPr>
          <p:spPr bwMode="auto">
            <a:xfrm>
              <a:off x="10195395" y="3983075"/>
              <a:ext cx="967607" cy="947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800" b="1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grpSp>
          <p:nvGrpSpPr>
            <p:cNvPr id="33" name="组合 39"/>
            <p:cNvGrpSpPr/>
            <p:nvPr/>
          </p:nvGrpSpPr>
          <p:grpSpPr>
            <a:xfrm>
              <a:off x="10358664" y="2394743"/>
              <a:ext cx="715736" cy="834478"/>
              <a:chOff x="8607426" y="2328863"/>
              <a:chExt cx="344487" cy="401638"/>
            </a:xfrm>
            <a:solidFill>
              <a:schemeClr val="bg1"/>
            </a:solidFill>
          </p:grpSpPr>
          <p:sp>
            <p:nvSpPr>
              <p:cNvPr id="38" name="Freeform 502"/>
              <p:cNvSpPr>
                <a:spLocks noEditPoints="1"/>
              </p:cNvSpPr>
              <p:nvPr/>
            </p:nvSpPr>
            <p:spPr bwMode="auto">
              <a:xfrm>
                <a:off x="8780463" y="2328863"/>
                <a:ext cx="171450" cy="401638"/>
              </a:xfrm>
              <a:custGeom>
                <a:avLst/>
                <a:gdLst>
                  <a:gd name="T0" fmla="*/ 7 w 15"/>
                  <a:gd name="T1" fmla="*/ 0 h 35"/>
                  <a:gd name="T2" fmla="*/ 14 w 15"/>
                  <a:gd name="T3" fmla="*/ 0 h 35"/>
                  <a:gd name="T4" fmla="*/ 15 w 15"/>
                  <a:gd name="T5" fmla="*/ 1 h 35"/>
                  <a:gd name="T6" fmla="*/ 15 w 15"/>
                  <a:gd name="T7" fmla="*/ 34 h 35"/>
                  <a:gd name="T8" fmla="*/ 14 w 15"/>
                  <a:gd name="T9" fmla="*/ 35 h 35"/>
                  <a:gd name="T10" fmla="*/ 7 w 15"/>
                  <a:gd name="T11" fmla="*/ 35 h 35"/>
                  <a:gd name="T12" fmla="*/ 6 w 15"/>
                  <a:gd name="T13" fmla="*/ 34 h 35"/>
                  <a:gd name="T14" fmla="*/ 6 w 15"/>
                  <a:gd name="T15" fmla="*/ 1 h 35"/>
                  <a:gd name="T16" fmla="*/ 7 w 15"/>
                  <a:gd name="T17" fmla="*/ 0 h 35"/>
                  <a:gd name="T18" fmla="*/ 7 w 15"/>
                  <a:gd name="T19" fmla="*/ 6 h 35"/>
                  <a:gd name="T20" fmla="*/ 13 w 15"/>
                  <a:gd name="T21" fmla="*/ 6 h 35"/>
                  <a:gd name="T22" fmla="*/ 13 w 15"/>
                  <a:gd name="T23" fmla="*/ 14 h 35"/>
                  <a:gd name="T24" fmla="*/ 7 w 15"/>
                  <a:gd name="T25" fmla="*/ 14 h 35"/>
                  <a:gd name="T26" fmla="*/ 7 w 15"/>
                  <a:gd name="T27" fmla="*/ 6 h 35"/>
                  <a:gd name="T28" fmla="*/ 10 w 15"/>
                  <a:gd name="T29" fmla="*/ 26 h 35"/>
                  <a:gd name="T30" fmla="*/ 13 w 15"/>
                  <a:gd name="T31" fmla="*/ 28 h 35"/>
                  <a:gd name="T32" fmla="*/ 10 w 15"/>
                  <a:gd name="T33" fmla="*/ 31 h 35"/>
                  <a:gd name="T34" fmla="*/ 8 w 15"/>
                  <a:gd name="T35" fmla="*/ 28 h 35"/>
                  <a:gd name="T36" fmla="*/ 10 w 15"/>
                  <a:gd name="T37" fmla="*/ 26 h 35"/>
                  <a:gd name="T38" fmla="*/ 7 w 15"/>
                  <a:gd name="T39" fmla="*/ 19 h 35"/>
                  <a:gd name="T40" fmla="*/ 13 w 15"/>
                  <a:gd name="T41" fmla="*/ 19 h 35"/>
                  <a:gd name="T42" fmla="*/ 13 w 15"/>
                  <a:gd name="T43" fmla="*/ 15 h 35"/>
                  <a:gd name="T44" fmla="*/ 7 w 15"/>
                  <a:gd name="T45" fmla="*/ 15 h 35"/>
                  <a:gd name="T46" fmla="*/ 7 w 15"/>
                  <a:gd name="T47" fmla="*/ 19 h 35"/>
                  <a:gd name="T48" fmla="*/ 0 w 15"/>
                  <a:gd name="T49" fmla="*/ 0 h 35"/>
                  <a:gd name="T50" fmla="*/ 3 w 15"/>
                  <a:gd name="T51" fmla="*/ 0 h 35"/>
                  <a:gd name="T52" fmla="*/ 4 w 15"/>
                  <a:gd name="T53" fmla="*/ 1 h 35"/>
                  <a:gd name="T54" fmla="*/ 4 w 15"/>
                  <a:gd name="T55" fmla="*/ 34 h 35"/>
                  <a:gd name="T56" fmla="*/ 3 w 15"/>
                  <a:gd name="T57" fmla="*/ 35 h 35"/>
                  <a:gd name="T58" fmla="*/ 0 w 15"/>
                  <a:gd name="T59" fmla="*/ 35 h 35"/>
                  <a:gd name="T60" fmla="*/ 0 w 15"/>
                  <a:gd name="T61" fmla="*/ 31 h 35"/>
                  <a:gd name="T62" fmla="*/ 2 w 15"/>
                  <a:gd name="T63" fmla="*/ 28 h 35"/>
                  <a:gd name="T64" fmla="*/ 0 w 15"/>
                  <a:gd name="T65" fmla="*/ 26 h 35"/>
                  <a:gd name="T66" fmla="*/ 0 w 15"/>
                  <a:gd name="T67" fmla="*/ 19 h 35"/>
                  <a:gd name="T68" fmla="*/ 3 w 15"/>
                  <a:gd name="T69" fmla="*/ 19 h 35"/>
                  <a:gd name="T70" fmla="*/ 3 w 15"/>
                  <a:gd name="T71" fmla="*/ 15 h 35"/>
                  <a:gd name="T72" fmla="*/ 0 w 15"/>
                  <a:gd name="T73" fmla="*/ 15 h 35"/>
                  <a:gd name="T74" fmla="*/ 0 w 15"/>
                  <a:gd name="T75" fmla="*/ 14 h 35"/>
                  <a:gd name="T76" fmla="*/ 3 w 15"/>
                  <a:gd name="T77" fmla="*/ 14 h 35"/>
                  <a:gd name="T78" fmla="*/ 3 w 15"/>
                  <a:gd name="T79" fmla="*/ 6 h 35"/>
                  <a:gd name="T80" fmla="*/ 0 w 15"/>
                  <a:gd name="T81" fmla="*/ 6 h 35"/>
                  <a:gd name="T82" fmla="*/ 0 w 15"/>
                  <a:gd name="T8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" h="35">
                    <a:moveTo>
                      <a:pt x="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1"/>
                      <a:pt x="15" y="1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4" y="35"/>
                      <a:pt x="14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6" y="35"/>
                      <a:pt x="6" y="34"/>
                      <a:pt x="6" y="3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7" y="0"/>
                    </a:cubicBezTo>
                    <a:close/>
                    <a:moveTo>
                      <a:pt x="7" y="6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7" y="14"/>
                      <a:pt x="7" y="14"/>
                      <a:pt x="7" y="14"/>
                    </a:cubicBezTo>
                    <a:lnTo>
                      <a:pt x="7" y="6"/>
                    </a:lnTo>
                    <a:close/>
                    <a:moveTo>
                      <a:pt x="10" y="26"/>
                    </a:moveTo>
                    <a:cubicBezTo>
                      <a:pt x="12" y="26"/>
                      <a:pt x="13" y="27"/>
                      <a:pt x="13" y="28"/>
                    </a:cubicBezTo>
                    <a:cubicBezTo>
                      <a:pt x="13" y="30"/>
                      <a:pt x="12" y="31"/>
                      <a:pt x="10" y="31"/>
                    </a:cubicBezTo>
                    <a:cubicBezTo>
                      <a:pt x="9" y="31"/>
                      <a:pt x="8" y="30"/>
                      <a:pt x="8" y="28"/>
                    </a:cubicBezTo>
                    <a:cubicBezTo>
                      <a:pt x="8" y="27"/>
                      <a:pt x="9" y="26"/>
                      <a:pt x="10" y="26"/>
                    </a:cubicBezTo>
                    <a:close/>
                    <a:moveTo>
                      <a:pt x="7" y="19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7" y="15"/>
                      <a:pt x="7" y="15"/>
                      <a:pt x="7" y="15"/>
                    </a:cubicBezTo>
                    <a:lnTo>
                      <a:pt x="7" y="19"/>
                    </a:lnTo>
                    <a:close/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4"/>
                      <a:pt x="4" y="35"/>
                      <a:pt x="3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31"/>
                      <a:pt x="2" y="30"/>
                      <a:pt x="2" y="28"/>
                    </a:cubicBezTo>
                    <a:cubicBezTo>
                      <a:pt x="2" y="27"/>
                      <a:pt x="1" y="26"/>
                      <a:pt x="0" y="2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" name="Freeform 503"/>
              <p:cNvSpPr>
                <a:spLocks noEditPoints="1"/>
              </p:cNvSpPr>
              <p:nvPr/>
            </p:nvSpPr>
            <p:spPr bwMode="auto">
              <a:xfrm>
                <a:off x="8607426" y="2328863"/>
                <a:ext cx="173038" cy="401638"/>
              </a:xfrm>
              <a:custGeom>
                <a:avLst/>
                <a:gdLst>
                  <a:gd name="T0" fmla="*/ 1 w 15"/>
                  <a:gd name="T1" fmla="*/ 0 h 35"/>
                  <a:gd name="T2" fmla="*/ 7 w 15"/>
                  <a:gd name="T3" fmla="*/ 0 h 35"/>
                  <a:gd name="T4" fmla="*/ 9 w 15"/>
                  <a:gd name="T5" fmla="*/ 1 h 35"/>
                  <a:gd name="T6" fmla="*/ 9 w 15"/>
                  <a:gd name="T7" fmla="*/ 34 h 35"/>
                  <a:gd name="T8" fmla="*/ 7 w 15"/>
                  <a:gd name="T9" fmla="*/ 35 h 35"/>
                  <a:gd name="T10" fmla="*/ 1 w 15"/>
                  <a:gd name="T11" fmla="*/ 35 h 35"/>
                  <a:gd name="T12" fmla="*/ 0 w 15"/>
                  <a:gd name="T13" fmla="*/ 34 h 35"/>
                  <a:gd name="T14" fmla="*/ 0 w 15"/>
                  <a:gd name="T15" fmla="*/ 1 h 35"/>
                  <a:gd name="T16" fmla="*/ 1 w 15"/>
                  <a:gd name="T17" fmla="*/ 0 h 35"/>
                  <a:gd name="T18" fmla="*/ 15 w 15"/>
                  <a:gd name="T19" fmla="*/ 35 h 35"/>
                  <a:gd name="T20" fmla="*/ 15 w 15"/>
                  <a:gd name="T21" fmla="*/ 31 h 35"/>
                  <a:gd name="T22" fmla="*/ 12 w 15"/>
                  <a:gd name="T23" fmla="*/ 28 h 35"/>
                  <a:gd name="T24" fmla="*/ 15 w 15"/>
                  <a:gd name="T25" fmla="*/ 26 h 35"/>
                  <a:gd name="T26" fmla="*/ 15 w 15"/>
                  <a:gd name="T27" fmla="*/ 19 h 35"/>
                  <a:gd name="T28" fmla="*/ 12 w 15"/>
                  <a:gd name="T29" fmla="*/ 19 h 35"/>
                  <a:gd name="T30" fmla="*/ 12 w 15"/>
                  <a:gd name="T31" fmla="*/ 15 h 35"/>
                  <a:gd name="T32" fmla="*/ 15 w 15"/>
                  <a:gd name="T33" fmla="*/ 15 h 35"/>
                  <a:gd name="T34" fmla="*/ 15 w 15"/>
                  <a:gd name="T35" fmla="*/ 14 h 35"/>
                  <a:gd name="T36" fmla="*/ 12 w 15"/>
                  <a:gd name="T37" fmla="*/ 14 h 35"/>
                  <a:gd name="T38" fmla="*/ 12 w 15"/>
                  <a:gd name="T39" fmla="*/ 6 h 35"/>
                  <a:gd name="T40" fmla="*/ 15 w 15"/>
                  <a:gd name="T41" fmla="*/ 6 h 35"/>
                  <a:gd name="T42" fmla="*/ 15 w 15"/>
                  <a:gd name="T43" fmla="*/ 0 h 35"/>
                  <a:gd name="T44" fmla="*/ 11 w 15"/>
                  <a:gd name="T45" fmla="*/ 0 h 35"/>
                  <a:gd name="T46" fmla="*/ 10 w 15"/>
                  <a:gd name="T47" fmla="*/ 1 h 35"/>
                  <a:gd name="T48" fmla="*/ 10 w 15"/>
                  <a:gd name="T49" fmla="*/ 34 h 35"/>
                  <a:gd name="T50" fmla="*/ 11 w 15"/>
                  <a:gd name="T51" fmla="*/ 35 h 35"/>
                  <a:gd name="T52" fmla="*/ 15 w 15"/>
                  <a:gd name="T53" fmla="*/ 35 h 35"/>
                  <a:gd name="T54" fmla="*/ 1 w 15"/>
                  <a:gd name="T55" fmla="*/ 6 h 35"/>
                  <a:gd name="T56" fmla="*/ 7 w 15"/>
                  <a:gd name="T57" fmla="*/ 6 h 35"/>
                  <a:gd name="T58" fmla="*/ 7 w 15"/>
                  <a:gd name="T59" fmla="*/ 14 h 35"/>
                  <a:gd name="T60" fmla="*/ 1 w 15"/>
                  <a:gd name="T61" fmla="*/ 14 h 35"/>
                  <a:gd name="T62" fmla="*/ 1 w 15"/>
                  <a:gd name="T63" fmla="*/ 6 h 35"/>
                  <a:gd name="T64" fmla="*/ 4 w 15"/>
                  <a:gd name="T65" fmla="*/ 26 h 35"/>
                  <a:gd name="T66" fmla="*/ 7 w 15"/>
                  <a:gd name="T67" fmla="*/ 28 h 35"/>
                  <a:gd name="T68" fmla="*/ 4 w 15"/>
                  <a:gd name="T69" fmla="*/ 31 h 35"/>
                  <a:gd name="T70" fmla="*/ 1 w 15"/>
                  <a:gd name="T71" fmla="*/ 28 h 35"/>
                  <a:gd name="T72" fmla="*/ 4 w 15"/>
                  <a:gd name="T73" fmla="*/ 26 h 35"/>
                  <a:gd name="T74" fmla="*/ 1 w 15"/>
                  <a:gd name="T75" fmla="*/ 19 h 35"/>
                  <a:gd name="T76" fmla="*/ 7 w 15"/>
                  <a:gd name="T77" fmla="*/ 19 h 35"/>
                  <a:gd name="T78" fmla="*/ 7 w 15"/>
                  <a:gd name="T79" fmla="*/ 15 h 35"/>
                  <a:gd name="T80" fmla="*/ 1 w 15"/>
                  <a:gd name="T81" fmla="*/ 15 h 35"/>
                  <a:gd name="T82" fmla="*/ 1 w 15"/>
                  <a:gd name="T83" fmla="*/ 1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" h="35">
                    <a:moveTo>
                      <a:pt x="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1"/>
                      <a:pt x="9" y="1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8" y="35"/>
                      <a:pt x="7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  <a:moveTo>
                      <a:pt x="15" y="35"/>
                    </a:moveTo>
                    <a:cubicBezTo>
                      <a:pt x="15" y="31"/>
                      <a:pt x="15" y="31"/>
                      <a:pt x="15" y="31"/>
                    </a:cubicBezTo>
                    <a:cubicBezTo>
                      <a:pt x="13" y="31"/>
                      <a:pt x="12" y="30"/>
                      <a:pt x="12" y="28"/>
                    </a:cubicBezTo>
                    <a:cubicBezTo>
                      <a:pt x="12" y="27"/>
                      <a:pt x="13" y="26"/>
                      <a:pt x="15" y="26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1"/>
                      <a:pt x="10" y="1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1" y="35"/>
                      <a:pt x="11" y="35"/>
                    </a:cubicBezTo>
                    <a:lnTo>
                      <a:pt x="15" y="35"/>
                    </a:lnTo>
                    <a:close/>
                    <a:moveTo>
                      <a:pt x="1" y="6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" y="14"/>
                      <a:pt x="1" y="14"/>
                      <a:pt x="1" y="14"/>
                    </a:cubicBezTo>
                    <a:lnTo>
                      <a:pt x="1" y="6"/>
                    </a:lnTo>
                    <a:close/>
                    <a:moveTo>
                      <a:pt x="4" y="26"/>
                    </a:moveTo>
                    <a:cubicBezTo>
                      <a:pt x="6" y="26"/>
                      <a:pt x="7" y="27"/>
                      <a:pt x="7" y="28"/>
                    </a:cubicBezTo>
                    <a:cubicBezTo>
                      <a:pt x="7" y="30"/>
                      <a:pt x="6" y="31"/>
                      <a:pt x="4" y="31"/>
                    </a:cubicBezTo>
                    <a:cubicBezTo>
                      <a:pt x="3" y="31"/>
                      <a:pt x="1" y="30"/>
                      <a:pt x="1" y="28"/>
                    </a:cubicBezTo>
                    <a:cubicBezTo>
                      <a:pt x="1" y="27"/>
                      <a:pt x="3" y="26"/>
                      <a:pt x="4" y="26"/>
                    </a:cubicBezTo>
                    <a:close/>
                    <a:moveTo>
                      <a:pt x="1" y="19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" y="15"/>
                      <a:pt x="1" y="15"/>
                      <a:pt x="1" y="15"/>
                    </a:cubicBezTo>
                    <a:lnTo>
                      <a:pt x="1" y="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600075" y="569913"/>
            <a:ext cx="437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grpSp>
        <p:nvGrpSpPr>
          <p:cNvPr id="18435" name="组合 2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04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8458" name="文本框 5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sp>
        <p:nvSpPr>
          <p:cNvPr id="8" name="椭圆 7"/>
          <p:cNvSpPr/>
          <p:nvPr/>
        </p:nvSpPr>
        <p:spPr>
          <a:xfrm>
            <a:off x="3706813" y="939800"/>
            <a:ext cx="4778375" cy="4778375"/>
          </a:xfrm>
          <a:prstGeom prst="ellipse">
            <a:avLst/>
          </a:prstGeom>
          <a:noFill/>
          <a:ln w="57150" cap="flat" cmpd="sng" algn="ctr">
            <a:solidFill>
              <a:srgbClr val="05512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748088" y="1057275"/>
            <a:ext cx="4670425" cy="4670425"/>
            <a:chOff x="3748468" y="1057154"/>
            <a:chExt cx="4670213" cy="4670213"/>
          </a:xfrm>
        </p:grpSpPr>
        <p:sp>
          <p:nvSpPr>
            <p:cNvPr id="13" name="饼形 12"/>
            <p:cNvSpPr/>
            <p:nvPr/>
          </p:nvSpPr>
          <p:spPr>
            <a:xfrm rot="14176980">
              <a:off x="3748468" y="1057154"/>
              <a:ext cx="4670213" cy="4670213"/>
            </a:xfrm>
            <a:prstGeom prst="pie">
              <a:avLst>
                <a:gd name="adj1" fmla="val 0"/>
                <a:gd name="adj2" fmla="val 4105722"/>
              </a:avLst>
            </a:prstGeom>
            <a:solidFill>
              <a:srgbClr val="82C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55" name="文本框 18"/>
            <p:cNvSpPr txBox="1">
              <a:spLocks noChangeArrowheads="1"/>
            </p:cNvSpPr>
            <p:nvPr/>
          </p:nvSpPr>
          <p:spPr bwMode="auto">
            <a:xfrm>
              <a:off x="5847323" y="1687927"/>
              <a:ext cx="9144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29050" y="1123950"/>
            <a:ext cx="4540250" cy="4538663"/>
            <a:chOff x="3829732" y="1123223"/>
            <a:chExt cx="4539304" cy="4539304"/>
          </a:xfrm>
        </p:grpSpPr>
        <p:sp>
          <p:nvSpPr>
            <p:cNvPr id="16" name="饼形 15"/>
            <p:cNvSpPr/>
            <p:nvPr/>
          </p:nvSpPr>
          <p:spPr>
            <a:xfrm rot="20582052">
              <a:off x="3829732" y="1123223"/>
              <a:ext cx="4539304" cy="4539304"/>
            </a:xfrm>
            <a:prstGeom prst="pie">
              <a:avLst>
                <a:gd name="adj1" fmla="val 21006379"/>
                <a:gd name="adj2" fmla="val 2956049"/>
              </a:avLst>
            </a:prstGeom>
            <a:solidFill>
              <a:srgbClr val="0551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53" name="文本框 19"/>
            <p:cNvSpPr txBox="1">
              <a:spLocks noChangeArrowheads="1"/>
            </p:cNvSpPr>
            <p:nvPr/>
          </p:nvSpPr>
          <p:spPr bwMode="auto">
            <a:xfrm>
              <a:off x="7311580" y="3081888"/>
              <a:ext cx="9144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852863" y="1128713"/>
            <a:ext cx="4487862" cy="4487862"/>
            <a:chOff x="3853182" y="1129196"/>
            <a:chExt cx="4487622" cy="4487622"/>
          </a:xfrm>
        </p:grpSpPr>
        <p:sp>
          <p:nvSpPr>
            <p:cNvPr id="17" name="饼形 16"/>
            <p:cNvSpPr/>
            <p:nvPr/>
          </p:nvSpPr>
          <p:spPr>
            <a:xfrm rot="3189715">
              <a:off x="3853182" y="1129196"/>
              <a:ext cx="4487622" cy="4487622"/>
            </a:xfrm>
            <a:prstGeom prst="pie">
              <a:avLst>
                <a:gd name="adj1" fmla="val 0"/>
                <a:gd name="adj2" fmla="val 4105722"/>
              </a:avLst>
            </a:prstGeom>
            <a:solidFill>
              <a:srgbClr val="82C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51" name="文本框 20"/>
            <p:cNvSpPr txBox="1">
              <a:spLocks noChangeArrowheads="1"/>
            </p:cNvSpPr>
            <p:nvPr/>
          </p:nvSpPr>
          <p:spPr bwMode="auto">
            <a:xfrm>
              <a:off x="5847323" y="4499955"/>
              <a:ext cx="9144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840163" y="1073150"/>
            <a:ext cx="4524375" cy="4527550"/>
            <a:chOff x="3839446" y="1072897"/>
            <a:chExt cx="4525060" cy="4527835"/>
          </a:xfrm>
        </p:grpSpPr>
        <p:sp>
          <p:nvSpPr>
            <p:cNvPr id="14" name="饼形 13"/>
            <p:cNvSpPr/>
            <p:nvPr/>
          </p:nvSpPr>
          <p:spPr>
            <a:xfrm rot="8505744">
              <a:off x="3839446" y="1072897"/>
              <a:ext cx="4525060" cy="4527835"/>
            </a:xfrm>
            <a:prstGeom prst="pie">
              <a:avLst>
                <a:gd name="adj1" fmla="val 0"/>
                <a:gd name="adj2" fmla="val 4105722"/>
              </a:avLst>
            </a:prstGeom>
            <a:solidFill>
              <a:srgbClr val="0551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49" name="文本框 21"/>
            <p:cNvSpPr txBox="1">
              <a:spLocks noChangeArrowheads="1"/>
            </p:cNvSpPr>
            <p:nvPr/>
          </p:nvSpPr>
          <p:spPr bwMode="auto">
            <a:xfrm>
              <a:off x="4423220" y="3141850"/>
              <a:ext cx="9144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63613" y="1687513"/>
            <a:ext cx="2716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658225" y="1687513"/>
            <a:ext cx="2860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963613" y="4479925"/>
            <a:ext cx="28606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8658225" y="4479925"/>
            <a:ext cx="28606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322888" y="2582863"/>
            <a:ext cx="1546225" cy="1546225"/>
            <a:chOff x="5323033" y="2583463"/>
            <a:chExt cx="1545934" cy="1545934"/>
          </a:xfrm>
        </p:grpSpPr>
        <p:sp>
          <p:nvSpPr>
            <p:cNvPr id="7" name="椭圆 6"/>
            <p:cNvSpPr/>
            <p:nvPr/>
          </p:nvSpPr>
          <p:spPr>
            <a:xfrm>
              <a:off x="5323033" y="2583463"/>
              <a:ext cx="1545934" cy="1545934"/>
            </a:xfrm>
            <a:prstGeom prst="ellipse">
              <a:avLst/>
            </a:prstGeom>
            <a:solidFill>
              <a:srgbClr val="05512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47" name="文本框 17"/>
            <p:cNvSpPr txBox="1">
              <a:spLocks noChangeArrowheads="1"/>
            </p:cNvSpPr>
            <p:nvPr/>
          </p:nvSpPr>
          <p:spPr bwMode="auto">
            <a:xfrm>
              <a:off x="5715090" y="2977376"/>
              <a:ext cx="91440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</a:t>
              </a:r>
              <a:endPara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图标</a:t>
              </a:r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/>
      <p:bldP spid="25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3686175" y="1736725"/>
            <a:ext cx="4500563" cy="3532188"/>
            <a:chOff x="7815942" y="827313"/>
            <a:chExt cx="3426854" cy="3875315"/>
          </a:xfrm>
        </p:grpSpPr>
        <p:sp>
          <p:nvSpPr>
            <p:cNvPr id="4" name="圆角矩形 3"/>
            <p:cNvSpPr/>
            <p:nvPr/>
          </p:nvSpPr>
          <p:spPr>
            <a:xfrm>
              <a:off x="9418767" y="1154755"/>
              <a:ext cx="1824029" cy="3154245"/>
            </a:xfrm>
            <a:prstGeom prst="roundRect">
              <a:avLst/>
            </a:prstGeom>
            <a:noFill/>
            <a:ln w="76200" cap="flat" cmpd="sng" algn="ctr">
              <a:solidFill>
                <a:srgbClr val="82C027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815942" y="827313"/>
              <a:ext cx="2207208" cy="3875315"/>
            </a:xfrm>
            <a:custGeom>
              <a:avLst/>
              <a:gdLst>
                <a:gd name="connsiteX0" fmla="*/ 0 w 2206913"/>
                <a:gd name="connsiteY0" fmla="*/ 0 h 3875315"/>
                <a:gd name="connsiteX1" fmla="*/ 2206913 w 2206913"/>
                <a:gd name="connsiteY1" fmla="*/ 0 h 3875315"/>
                <a:gd name="connsiteX2" fmla="*/ 2206913 w 2206913"/>
                <a:gd name="connsiteY2" fmla="*/ 3875315 h 3875315"/>
                <a:gd name="connsiteX3" fmla="*/ 0 w 2206913"/>
                <a:gd name="connsiteY3" fmla="*/ 3875315 h 3875315"/>
                <a:gd name="connsiteX4" fmla="*/ 0 w 2206913"/>
                <a:gd name="connsiteY4" fmla="*/ 0 h 3875315"/>
                <a:gd name="connsiteX0" fmla="*/ 0 w 2206913"/>
                <a:gd name="connsiteY0" fmla="*/ 0 h 3875315"/>
                <a:gd name="connsiteX1" fmla="*/ 2206913 w 2206913"/>
                <a:gd name="connsiteY1" fmla="*/ 0 h 3875315"/>
                <a:gd name="connsiteX2" fmla="*/ 1176399 w 2206913"/>
                <a:gd name="connsiteY2" fmla="*/ 3715657 h 3875315"/>
                <a:gd name="connsiteX3" fmla="*/ 0 w 2206913"/>
                <a:gd name="connsiteY3" fmla="*/ 3875315 h 3875315"/>
                <a:gd name="connsiteX4" fmla="*/ 0 w 2206913"/>
                <a:gd name="connsiteY4" fmla="*/ 0 h 3875315"/>
                <a:gd name="connsiteX0" fmla="*/ 0 w 2206913"/>
                <a:gd name="connsiteY0" fmla="*/ 0 h 3875315"/>
                <a:gd name="connsiteX1" fmla="*/ 2206913 w 2206913"/>
                <a:gd name="connsiteY1" fmla="*/ 0 h 3875315"/>
                <a:gd name="connsiteX2" fmla="*/ 915141 w 2206913"/>
                <a:gd name="connsiteY2" fmla="*/ 2917372 h 3875315"/>
                <a:gd name="connsiteX3" fmla="*/ 0 w 2206913"/>
                <a:gd name="connsiteY3" fmla="*/ 3875315 h 3875315"/>
                <a:gd name="connsiteX4" fmla="*/ 0 w 2206913"/>
                <a:gd name="connsiteY4" fmla="*/ 0 h 3875315"/>
                <a:gd name="connsiteX0" fmla="*/ 0 w 2206913"/>
                <a:gd name="connsiteY0" fmla="*/ 0 h 3875315"/>
                <a:gd name="connsiteX1" fmla="*/ 2206913 w 2206913"/>
                <a:gd name="connsiteY1" fmla="*/ 0 h 3875315"/>
                <a:gd name="connsiteX2" fmla="*/ 1524741 w 2206913"/>
                <a:gd name="connsiteY2" fmla="*/ 3628572 h 3875315"/>
                <a:gd name="connsiteX3" fmla="*/ 0 w 2206913"/>
                <a:gd name="connsiteY3" fmla="*/ 3875315 h 3875315"/>
                <a:gd name="connsiteX4" fmla="*/ 0 w 2206913"/>
                <a:gd name="connsiteY4" fmla="*/ 0 h 3875315"/>
                <a:gd name="connsiteX0" fmla="*/ 0 w 2206913"/>
                <a:gd name="connsiteY0" fmla="*/ 0 h 3875315"/>
                <a:gd name="connsiteX1" fmla="*/ 2206913 w 2206913"/>
                <a:gd name="connsiteY1" fmla="*/ 0 h 3875315"/>
                <a:gd name="connsiteX2" fmla="*/ 1248428 w 2206913"/>
                <a:gd name="connsiteY2" fmla="*/ 3134877 h 3875315"/>
                <a:gd name="connsiteX3" fmla="*/ 0 w 2206913"/>
                <a:gd name="connsiteY3" fmla="*/ 3875315 h 3875315"/>
                <a:gd name="connsiteX4" fmla="*/ 0 w 2206913"/>
                <a:gd name="connsiteY4" fmla="*/ 0 h 3875315"/>
                <a:gd name="connsiteX0" fmla="*/ 0 w 2206913"/>
                <a:gd name="connsiteY0" fmla="*/ 0 h 3875315"/>
                <a:gd name="connsiteX1" fmla="*/ 2206913 w 2206913"/>
                <a:gd name="connsiteY1" fmla="*/ 0 h 3875315"/>
                <a:gd name="connsiteX2" fmla="*/ 1303690 w 2206913"/>
                <a:gd name="connsiteY2" fmla="*/ 1797122 h 3875315"/>
                <a:gd name="connsiteX3" fmla="*/ 0 w 2206913"/>
                <a:gd name="connsiteY3" fmla="*/ 3875315 h 3875315"/>
                <a:gd name="connsiteX4" fmla="*/ 0 w 2206913"/>
                <a:gd name="connsiteY4" fmla="*/ 0 h 3875315"/>
                <a:gd name="connsiteX0" fmla="*/ 0 w 2206913"/>
                <a:gd name="connsiteY0" fmla="*/ 0 h 3875315"/>
                <a:gd name="connsiteX1" fmla="*/ 2206913 w 2206913"/>
                <a:gd name="connsiteY1" fmla="*/ 0 h 3875315"/>
                <a:gd name="connsiteX2" fmla="*/ 1668424 w 2206913"/>
                <a:gd name="connsiteY2" fmla="*/ 2354520 h 3875315"/>
                <a:gd name="connsiteX3" fmla="*/ 0 w 2206913"/>
                <a:gd name="connsiteY3" fmla="*/ 3875315 h 3875315"/>
                <a:gd name="connsiteX4" fmla="*/ 0 w 2206913"/>
                <a:gd name="connsiteY4" fmla="*/ 0 h 3875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6913" h="3875315">
                  <a:moveTo>
                    <a:pt x="0" y="0"/>
                  </a:moveTo>
                  <a:lnTo>
                    <a:pt x="2206913" y="0"/>
                  </a:lnTo>
                  <a:lnTo>
                    <a:pt x="1668424" y="2354520"/>
                  </a:lnTo>
                  <a:lnTo>
                    <a:pt x="0" y="38753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60913" y="1489075"/>
            <a:ext cx="26701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9900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rPr>
              <a:t>完</a:t>
            </a:r>
          </a:p>
        </p:txBody>
      </p:sp>
      <p:sp>
        <p:nvSpPr>
          <p:cNvPr id="7" name="矩形 6"/>
          <p:cNvSpPr/>
          <p:nvPr/>
        </p:nvSpPr>
        <p:spPr>
          <a:xfrm>
            <a:off x="7615238" y="4092575"/>
            <a:ext cx="1270000" cy="6096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635875" y="4106863"/>
            <a:ext cx="1900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rPr>
              <a:t>THE END</a:t>
            </a:r>
            <a:endParaRPr lang="zh-CN" altLang="en-US" sz="2800" b="1">
              <a:solidFill>
                <a:srgbClr val="82C02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文本框 8"/>
          <p:cNvSpPr txBox="1">
            <a:spLocks noChangeArrowheads="1"/>
          </p:cNvSpPr>
          <p:nvPr/>
        </p:nvSpPr>
        <p:spPr bwMode="auto">
          <a:xfrm>
            <a:off x="9586913" y="6203950"/>
            <a:ext cx="2479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34E1E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>
                <a:solidFill>
                  <a:srgbClr val="034E1E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3"/>
          <p:cNvSpPr txBox="1">
            <a:spLocks noChangeArrowheads="1"/>
          </p:cNvSpPr>
          <p:nvPr/>
        </p:nvSpPr>
        <p:spPr bwMode="auto">
          <a:xfrm>
            <a:off x="571500" y="569913"/>
            <a:ext cx="1233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1500" y="1122363"/>
            <a:ext cx="2563813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CATALOG</a:t>
            </a:r>
            <a:endParaRPr lang="zh-CN" altLang="en-US" sz="28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58813" y="1849438"/>
            <a:ext cx="2278062" cy="4691062"/>
            <a:chOff x="658415" y="1849132"/>
            <a:chExt cx="2278802" cy="4691033"/>
          </a:xfrm>
        </p:grpSpPr>
        <p:grpSp>
          <p:nvGrpSpPr>
            <p:cNvPr id="3099" name="组合 12"/>
            <p:cNvGrpSpPr>
              <a:grpSpLocks/>
            </p:cNvGrpSpPr>
            <p:nvPr/>
          </p:nvGrpSpPr>
          <p:grpSpPr bwMode="auto">
            <a:xfrm>
              <a:off x="658415" y="1849132"/>
              <a:ext cx="2278802" cy="4658062"/>
              <a:chOff x="658415" y="1849132"/>
              <a:chExt cx="2278802" cy="4658062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160228" y="2228542"/>
                <a:ext cx="1776989" cy="4278286"/>
              </a:xfrm>
              <a:prstGeom prst="roundRect">
                <a:avLst/>
              </a:prstGeom>
              <a:solidFill>
                <a:srgbClr val="CFE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887089" y="2023756"/>
                <a:ext cx="1778578" cy="4279873"/>
              </a:xfrm>
              <a:prstGeom prst="roundRect">
                <a:avLst/>
              </a:prstGeom>
              <a:solidFill>
                <a:srgbClr val="AAD56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658415" y="1849132"/>
                <a:ext cx="1776989" cy="4278285"/>
              </a:xfrm>
              <a:prstGeom prst="roundRect">
                <a:avLst/>
              </a:prstGeom>
              <a:solidFill>
                <a:srgbClr val="85C22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100" name="文本框 25"/>
            <p:cNvSpPr txBox="1">
              <a:spLocks noChangeArrowheads="1"/>
            </p:cNvSpPr>
            <p:nvPr/>
          </p:nvSpPr>
          <p:spPr bwMode="auto">
            <a:xfrm>
              <a:off x="1475136" y="5093615"/>
              <a:ext cx="100622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8800">
                  <a:solidFill>
                    <a:srgbClr val="AAD568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8800">
                <a:solidFill>
                  <a:srgbClr val="AAD56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2"/>
          <p:cNvGrpSpPr>
            <a:grpSpLocks/>
          </p:cNvGrpSpPr>
          <p:nvPr/>
        </p:nvGrpSpPr>
        <p:grpSpPr bwMode="auto">
          <a:xfrm>
            <a:off x="3500438" y="1849438"/>
            <a:ext cx="2279650" cy="4691062"/>
            <a:chOff x="3501150" y="1849132"/>
            <a:chExt cx="2278802" cy="4691033"/>
          </a:xfrm>
        </p:grpSpPr>
        <p:grpSp>
          <p:nvGrpSpPr>
            <p:cNvPr id="3094" name="组合 13"/>
            <p:cNvGrpSpPr>
              <a:grpSpLocks/>
            </p:cNvGrpSpPr>
            <p:nvPr/>
          </p:nvGrpSpPr>
          <p:grpSpPr bwMode="auto">
            <a:xfrm>
              <a:off x="3501150" y="1849132"/>
              <a:ext cx="2278802" cy="4658062"/>
              <a:chOff x="658415" y="1849132"/>
              <a:chExt cx="2278802" cy="4658062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159878" y="2228542"/>
                <a:ext cx="1777339" cy="4278286"/>
              </a:xfrm>
              <a:prstGeom prst="roundRect">
                <a:avLst/>
              </a:prstGeom>
              <a:solidFill>
                <a:srgbClr val="CFE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886930" y="2023756"/>
                <a:ext cx="1778925" cy="4279873"/>
              </a:xfrm>
              <a:prstGeom prst="roundRect">
                <a:avLst/>
              </a:prstGeom>
              <a:solidFill>
                <a:srgbClr val="AAD56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658415" y="1849132"/>
                <a:ext cx="1777339" cy="4278285"/>
              </a:xfrm>
              <a:prstGeom prst="roundRect">
                <a:avLst/>
              </a:prstGeom>
              <a:solidFill>
                <a:srgbClr val="85C22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095" name="文本框 26"/>
            <p:cNvSpPr txBox="1">
              <a:spLocks noChangeArrowheads="1"/>
            </p:cNvSpPr>
            <p:nvPr/>
          </p:nvSpPr>
          <p:spPr bwMode="auto">
            <a:xfrm>
              <a:off x="4415306" y="5093615"/>
              <a:ext cx="100622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8800">
                  <a:solidFill>
                    <a:srgbClr val="AAD568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8800">
                <a:solidFill>
                  <a:srgbClr val="AAD56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6343650" y="1849438"/>
            <a:ext cx="2279650" cy="4691062"/>
            <a:chOff x="6343884" y="1849132"/>
            <a:chExt cx="2278802" cy="4691033"/>
          </a:xfrm>
        </p:grpSpPr>
        <p:grpSp>
          <p:nvGrpSpPr>
            <p:cNvPr id="3089" name="组合 17"/>
            <p:cNvGrpSpPr>
              <a:grpSpLocks/>
            </p:cNvGrpSpPr>
            <p:nvPr/>
          </p:nvGrpSpPr>
          <p:grpSpPr bwMode="auto">
            <a:xfrm>
              <a:off x="6343884" y="1849132"/>
              <a:ext cx="2278802" cy="4658062"/>
              <a:chOff x="658415" y="1849132"/>
              <a:chExt cx="2278802" cy="465806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159878" y="2228542"/>
                <a:ext cx="1777339" cy="4278286"/>
              </a:xfrm>
              <a:prstGeom prst="roundRect">
                <a:avLst/>
              </a:prstGeom>
              <a:solidFill>
                <a:srgbClr val="CFE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886930" y="2023756"/>
                <a:ext cx="1778926" cy="4279873"/>
              </a:xfrm>
              <a:prstGeom prst="roundRect">
                <a:avLst/>
              </a:prstGeom>
              <a:solidFill>
                <a:srgbClr val="AAD56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658415" y="1849132"/>
                <a:ext cx="1777339" cy="4278285"/>
              </a:xfrm>
              <a:prstGeom prst="roundRect">
                <a:avLst/>
              </a:prstGeom>
              <a:solidFill>
                <a:srgbClr val="85C22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090" name="文本框 27"/>
            <p:cNvSpPr txBox="1">
              <a:spLocks noChangeArrowheads="1"/>
            </p:cNvSpPr>
            <p:nvPr/>
          </p:nvSpPr>
          <p:spPr bwMode="auto">
            <a:xfrm>
              <a:off x="7259336" y="5093615"/>
              <a:ext cx="100622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8800">
                  <a:solidFill>
                    <a:srgbClr val="AAD568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8800">
                <a:solidFill>
                  <a:srgbClr val="AAD56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7"/>
          <p:cNvGrpSpPr>
            <a:grpSpLocks/>
          </p:cNvGrpSpPr>
          <p:nvPr/>
        </p:nvGrpSpPr>
        <p:grpSpPr bwMode="auto">
          <a:xfrm>
            <a:off x="9186863" y="1849438"/>
            <a:ext cx="2278062" cy="4691062"/>
            <a:chOff x="9186619" y="1849132"/>
            <a:chExt cx="2278802" cy="4691033"/>
          </a:xfrm>
        </p:grpSpPr>
        <p:grpSp>
          <p:nvGrpSpPr>
            <p:cNvPr id="3084" name="组合 21"/>
            <p:cNvGrpSpPr>
              <a:grpSpLocks/>
            </p:cNvGrpSpPr>
            <p:nvPr/>
          </p:nvGrpSpPr>
          <p:grpSpPr bwMode="auto">
            <a:xfrm>
              <a:off x="9186619" y="1849132"/>
              <a:ext cx="2278802" cy="4658062"/>
              <a:chOff x="658415" y="1849132"/>
              <a:chExt cx="2278802" cy="4658062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1160228" y="2228542"/>
                <a:ext cx="1776989" cy="4278286"/>
              </a:xfrm>
              <a:prstGeom prst="roundRect">
                <a:avLst/>
              </a:prstGeom>
              <a:solidFill>
                <a:srgbClr val="CFE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887089" y="2023756"/>
                <a:ext cx="1778578" cy="4279873"/>
              </a:xfrm>
              <a:prstGeom prst="roundRect">
                <a:avLst/>
              </a:prstGeom>
              <a:solidFill>
                <a:srgbClr val="AAD56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658415" y="1849132"/>
                <a:ext cx="1776989" cy="4278285"/>
              </a:xfrm>
              <a:prstGeom prst="roundRect">
                <a:avLst/>
              </a:prstGeom>
              <a:solidFill>
                <a:srgbClr val="85C22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085" name="文本框 28"/>
            <p:cNvSpPr txBox="1">
              <a:spLocks noChangeArrowheads="1"/>
            </p:cNvSpPr>
            <p:nvPr/>
          </p:nvSpPr>
          <p:spPr bwMode="auto">
            <a:xfrm>
              <a:off x="9777234" y="5093615"/>
              <a:ext cx="100622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8800">
                  <a:solidFill>
                    <a:srgbClr val="AAD568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8800">
                <a:solidFill>
                  <a:srgbClr val="AAD56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1208088" y="2916238"/>
            <a:ext cx="677862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插入文字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044950" y="2916238"/>
            <a:ext cx="677863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插入文字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069138" y="2916238"/>
            <a:ext cx="676275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插入文字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9906000" y="2916238"/>
            <a:ext cx="676275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插入文字</a:t>
            </a: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4"/>
          <p:cNvGrpSpPr>
            <a:grpSpLocks/>
          </p:cNvGrpSpPr>
          <p:nvPr/>
        </p:nvGrpSpPr>
        <p:grpSpPr bwMode="auto">
          <a:xfrm>
            <a:off x="673100" y="1247775"/>
            <a:ext cx="6661150" cy="3694113"/>
            <a:chOff x="1770743" y="1537141"/>
            <a:chExt cx="5747657" cy="3187713"/>
          </a:xfrm>
        </p:grpSpPr>
        <p:grpSp>
          <p:nvGrpSpPr>
            <p:cNvPr id="4108" name="组合 5"/>
            <p:cNvGrpSpPr>
              <a:grpSpLocks/>
            </p:cNvGrpSpPr>
            <p:nvPr/>
          </p:nvGrpSpPr>
          <p:grpSpPr bwMode="auto">
            <a:xfrm>
              <a:off x="1770743" y="2104117"/>
              <a:ext cx="3039722" cy="2620737"/>
              <a:chOff x="2133600" y="2085066"/>
              <a:chExt cx="3039722" cy="2620737"/>
            </a:xfrm>
          </p:grpSpPr>
          <p:sp>
            <p:nvSpPr>
              <p:cNvPr id="3" name="燕尾形 2"/>
              <p:cNvSpPr/>
              <p:nvPr/>
            </p:nvSpPr>
            <p:spPr>
              <a:xfrm>
                <a:off x="2133600" y="2793449"/>
                <a:ext cx="1204050" cy="1204125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燕尾形 4"/>
              <p:cNvSpPr/>
              <p:nvPr/>
            </p:nvSpPr>
            <p:spPr>
              <a:xfrm>
                <a:off x="2552757" y="2085220"/>
                <a:ext cx="2620417" cy="2620583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09" name="组合 6"/>
            <p:cNvGrpSpPr>
              <a:grpSpLocks/>
            </p:cNvGrpSpPr>
            <p:nvPr/>
          </p:nvGrpSpPr>
          <p:grpSpPr bwMode="auto">
            <a:xfrm>
              <a:off x="4158645" y="1537141"/>
              <a:ext cx="1303639" cy="1123950"/>
              <a:chOff x="2133600" y="2085066"/>
              <a:chExt cx="3039722" cy="2620737"/>
            </a:xfrm>
          </p:grpSpPr>
          <p:sp>
            <p:nvSpPr>
              <p:cNvPr id="8" name="燕尾形 7"/>
              <p:cNvSpPr/>
              <p:nvPr/>
            </p:nvSpPr>
            <p:spPr>
              <a:xfrm>
                <a:off x="2132783" y="2794174"/>
                <a:ext cx="1204129" cy="1201011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燕尾形 8"/>
              <p:cNvSpPr/>
              <p:nvPr/>
            </p:nvSpPr>
            <p:spPr>
              <a:xfrm>
                <a:off x="2551193" y="2085066"/>
                <a:ext cx="2622257" cy="2619226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圆角矩形 9"/>
            <p:cNvSpPr/>
            <p:nvPr/>
          </p:nvSpPr>
          <p:spPr>
            <a:xfrm>
              <a:off x="5070578" y="3328945"/>
              <a:ext cx="2447822" cy="1395909"/>
            </a:xfrm>
            <a:prstGeom prst="round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351385" y="3667306"/>
              <a:ext cx="1513623" cy="105480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351385" y="3902926"/>
              <a:ext cx="1513623" cy="105480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51385" y="4117996"/>
              <a:ext cx="715033" cy="91782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267575" y="2330450"/>
            <a:ext cx="45466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83C024"/>
                </a:solidFill>
                <a:latin typeface="微软雅黑" pitchFamily="34" charset="-122"/>
                <a:ea typeface="微软雅黑" pitchFamily="34" charset="-122"/>
              </a:rPr>
              <a:t>在此处输入标题文字</a:t>
            </a:r>
          </a:p>
        </p:txBody>
      </p:sp>
      <p:grpSp>
        <p:nvGrpSpPr>
          <p:cNvPr id="4100" name="组合 18"/>
          <p:cNvGrpSpPr>
            <a:grpSpLocks/>
          </p:cNvGrpSpPr>
          <p:nvPr/>
        </p:nvGrpSpPr>
        <p:grpSpPr bwMode="auto">
          <a:xfrm>
            <a:off x="5186363" y="3219450"/>
            <a:ext cx="239712" cy="117475"/>
            <a:chOff x="5186736" y="3178142"/>
            <a:chExt cx="239499" cy="117421"/>
          </a:xfrm>
        </p:grpSpPr>
        <p:sp>
          <p:nvSpPr>
            <p:cNvPr id="17" name="矩形 16"/>
            <p:cNvSpPr/>
            <p:nvPr/>
          </p:nvSpPr>
          <p:spPr>
            <a:xfrm>
              <a:off x="5186736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375480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01" name="组合 19"/>
          <p:cNvGrpSpPr>
            <a:grpSpLocks/>
          </p:cNvGrpSpPr>
          <p:nvPr/>
        </p:nvGrpSpPr>
        <p:grpSpPr bwMode="auto">
          <a:xfrm>
            <a:off x="6337300" y="3219450"/>
            <a:ext cx="239713" cy="117475"/>
            <a:chOff x="5186736" y="3178142"/>
            <a:chExt cx="239499" cy="117421"/>
          </a:xfrm>
        </p:grpSpPr>
        <p:sp>
          <p:nvSpPr>
            <p:cNvPr id="21" name="矩形 20"/>
            <p:cNvSpPr/>
            <p:nvPr/>
          </p:nvSpPr>
          <p:spPr>
            <a:xfrm>
              <a:off x="5186736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375480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7334250" y="3295650"/>
            <a:ext cx="53895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  <a:endParaRPr lang="en-US" altLang="zh-CN" sz="2200">
              <a:solidFill>
                <a:srgbClr val="96D72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</p:txBody>
      </p:sp>
      <p:sp>
        <p:nvSpPr>
          <p:cNvPr id="4103" name="文本框 23"/>
          <p:cNvSpPr txBox="1">
            <a:spLocks noChangeArrowheads="1"/>
          </p:cNvSpPr>
          <p:nvPr/>
        </p:nvSpPr>
        <p:spPr bwMode="auto">
          <a:xfrm>
            <a:off x="2535238" y="2393950"/>
            <a:ext cx="100806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15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1500" b="1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600075" y="554038"/>
            <a:ext cx="4375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7A9E8B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71500" y="1154113"/>
            <a:ext cx="36369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1500" y="1492250"/>
            <a:ext cx="36369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grpSp>
        <p:nvGrpSpPr>
          <p:cNvPr id="5125" name="组合 27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01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149" name="文本框 10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2492375" y="1922463"/>
            <a:ext cx="6642100" cy="1027112"/>
            <a:chOff x="2492177" y="1922287"/>
            <a:chExt cx="6641654" cy="1026689"/>
          </a:xfrm>
        </p:grpSpPr>
        <p:grpSp>
          <p:nvGrpSpPr>
            <p:cNvPr id="5141" name="组合 22"/>
            <p:cNvGrpSpPr>
              <a:grpSpLocks/>
            </p:cNvGrpSpPr>
            <p:nvPr/>
          </p:nvGrpSpPr>
          <p:grpSpPr bwMode="auto">
            <a:xfrm>
              <a:off x="2492177" y="1922287"/>
              <a:ext cx="6641654" cy="1026689"/>
              <a:chOff x="478676" y="1971654"/>
              <a:chExt cx="7567480" cy="1169807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78676" y="2083753"/>
                <a:ext cx="944126" cy="945609"/>
              </a:xfrm>
              <a:prstGeom prst="ellipse">
                <a:avLst/>
              </a:prstGeom>
              <a:solidFill>
                <a:srgbClr val="034E1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26438" y="1971654"/>
                <a:ext cx="2819718" cy="1169807"/>
              </a:xfrm>
              <a:prstGeom prst="rect">
                <a:avLst/>
              </a:prstGeom>
              <a:solidFill>
                <a:srgbClr val="C2E18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流程图: 库存数据 15"/>
              <p:cNvSpPr/>
              <p:nvPr/>
            </p:nvSpPr>
            <p:spPr>
              <a:xfrm rot="10800000">
                <a:off x="891053" y="1971654"/>
                <a:ext cx="7155103" cy="1169807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084 w 10000"/>
                  <a:gd name="connsiteY2" fmla="*/ 4868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21"/>
                  <a:gd name="connsiteY0" fmla="*/ 0 h 10132"/>
                  <a:gd name="connsiteX1" fmla="*/ 10000 w 10021"/>
                  <a:gd name="connsiteY1" fmla="*/ 0 h 10132"/>
                  <a:gd name="connsiteX2" fmla="*/ 9084 w 10021"/>
                  <a:gd name="connsiteY2" fmla="*/ 4868 h 10132"/>
                  <a:gd name="connsiteX3" fmla="*/ 10021 w 10021"/>
                  <a:gd name="connsiteY3" fmla="*/ 10132 h 10132"/>
                  <a:gd name="connsiteX4" fmla="*/ 1667 w 10021"/>
                  <a:gd name="connsiteY4" fmla="*/ 10000 h 10132"/>
                  <a:gd name="connsiteX5" fmla="*/ 0 w 10021"/>
                  <a:gd name="connsiteY5" fmla="*/ 5000 h 10132"/>
                  <a:gd name="connsiteX6" fmla="*/ 1667 w 10021"/>
                  <a:gd name="connsiteY6" fmla="*/ 0 h 10132"/>
                  <a:gd name="connsiteX0" fmla="*/ 1667 w 10064"/>
                  <a:gd name="connsiteY0" fmla="*/ 132 h 10264"/>
                  <a:gd name="connsiteX1" fmla="*/ 10064 w 10064"/>
                  <a:gd name="connsiteY1" fmla="*/ 0 h 10264"/>
                  <a:gd name="connsiteX2" fmla="*/ 9084 w 10064"/>
                  <a:gd name="connsiteY2" fmla="*/ 5000 h 10264"/>
                  <a:gd name="connsiteX3" fmla="*/ 10021 w 10064"/>
                  <a:gd name="connsiteY3" fmla="*/ 10264 h 10264"/>
                  <a:gd name="connsiteX4" fmla="*/ 1667 w 10064"/>
                  <a:gd name="connsiteY4" fmla="*/ 10132 h 10264"/>
                  <a:gd name="connsiteX5" fmla="*/ 0 w 10064"/>
                  <a:gd name="connsiteY5" fmla="*/ 5132 h 10264"/>
                  <a:gd name="connsiteX6" fmla="*/ 1667 w 10064"/>
                  <a:gd name="connsiteY6" fmla="*/ 132 h 10264"/>
                  <a:gd name="connsiteX0" fmla="*/ 1858 w 10255"/>
                  <a:gd name="connsiteY0" fmla="*/ 132 h 10264"/>
                  <a:gd name="connsiteX1" fmla="*/ 10255 w 10255"/>
                  <a:gd name="connsiteY1" fmla="*/ 0 h 10264"/>
                  <a:gd name="connsiteX2" fmla="*/ 9275 w 10255"/>
                  <a:gd name="connsiteY2" fmla="*/ 5000 h 10264"/>
                  <a:gd name="connsiteX3" fmla="*/ 10212 w 10255"/>
                  <a:gd name="connsiteY3" fmla="*/ 10264 h 10264"/>
                  <a:gd name="connsiteX4" fmla="*/ 1858 w 10255"/>
                  <a:gd name="connsiteY4" fmla="*/ 10132 h 10264"/>
                  <a:gd name="connsiteX5" fmla="*/ 222 w 10255"/>
                  <a:gd name="connsiteY5" fmla="*/ 9676 h 10264"/>
                  <a:gd name="connsiteX6" fmla="*/ 191 w 10255"/>
                  <a:gd name="connsiteY6" fmla="*/ 5132 h 10264"/>
                  <a:gd name="connsiteX7" fmla="*/ 1858 w 10255"/>
                  <a:gd name="connsiteY7" fmla="*/ 132 h 10264"/>
                  <a:gd name="connsiteX0" fmla="*/ 1852 w 10249"/>
                  <a:gd name="connsiteY0" fmla="*/ 132 h 10264"/>
                  <a:gd name="connsiteX1" fmla="*/ 10249 w 10249"/>
                  <a:gd name="connsiteY1" fmla="*/ 0 h 10264"/>
                  <a:gd name="connsiteX2" fmla="*/ 9269 w 10249"/>
                  <a:gd name="connsiteY2" fmla="*/ 5000 h 10264"/>
                  <a:gd name="connsiteX3" fmla="*/ 10206 w 10249"/>
                  <a:gd name="connsiteY3" fmla="*/ 10264 h 10264"/>
                  <a:gd name="connsiteX4" fmla="*/ 1852 w 10249"/>
                  <a:gd name="connsiteY4" fmla="*/ 10132 h 10264"/>
                  <a:gd name="connsiteX5" fmla="*/ 216 w 10249"/>
                  <a:gd name="connsiteY5" fmla="*/ 9676 h 10264"/>
                  <a:gd name="connsiteX6" fmla="*/ 185 w 10249"/>
                  <a:gd name="connsiteY6" fmla="*/ 5132 h 10264"/>
                  <a:gd name="connsiteX7" fmla="*/ 1852 w 10249"/>
                  <a:gd name="connsiteY7" fmla="*/ 132 h 10264"/>
                  <a:gd name="connsiteX0" fmla="*/ 1852 w 10249"/>
                  <a:gd name="connsiteY0" fmla="*/ 132 h 10404"/>
                  <a:gd name="connsiteX1" fmla="*/ 10249 w 10249"/>
                  <a:gd name="connsiteY1" fmla="*/ 0 h 10404"/>
                  <a:gd name="connsiteX2" fmla="*/ 9269 w 10249"/>
                  <a:gd name="connsiteY2" fmla="*/ 5000 h 10404"/>
                  <a:gd name="connsiteX3" fmla="*/ 10206 w 10249"/>
                  <a:gd name="connsiteY3" fmla="*/ 10264 h 10404"/>
                  <a:gd name="connsiteX4" fmla="*/ 1852 w 10249"/>
                  <a:gd name="connsiteY4" fmla="*/ 10132 h 10404"/>
                  <a:gd name="connsiteX5" fmla="*/ 216 w 10249"/>
                  <a:gd name="connsiteY5" fmla="*/ 10071 h 10404"/>
                  <a:gd name="connsiteX6" fmla="*/ 185 w 10249"/>
                  <a:gd name="connsiteY6" fmla="*/ 5132 h 10404"/>
                  <a:gd name="connsiteX7" fmla="*/ 1852 w 10249"/>
                  <a:gd name="connsiteY7" fmla="*/ 132 h 10404"/>
                  <a:gd name="connsiteX0" fmla="*/ 1852 w 10249"/>
                  <a:gd name="connsiteY0" fmla="*/ 132 h 10288"/>
                  <a:gd name="connsiteX1" fmla="*/ 10249 w 10249"/>
                  <a:gd name="connsiteY1" fmla="*/ 0 h 10288"/>
                  <a:gd name="connsiteX2" fmla="*/ 9269 w 10249"/>
                  <a:gd name="connsiteY2" fmla="*/ 5000 h 10288"/>
                  <a:gd name="connsiteX3" fmla="*/ 10206 w 10249"/>
                  <a:gd name="connsiteY3" fmla="*/ 10264 h 10288"/>
                  <a:gd name="connsiteX4" fmla="*/ 1852 w 10249"/>
                  <a:gd name="connsiteY4" fmla="*/ 10132 h 10288"/>
                  <a:gd name="connsiteX5" fmla="*/ 216 w 10249"/>
                  <a:gd name="connsiteY5" fmla="*/ 10071 h 10288"/>
                  <a:gd name="connsiteX6" fmla="*/ 185 w 10249"/>
                  <a:gd name="connsiteY6" fmla="*/ 5132 h 10288"/>
                  <a:gd name="connsiteX7" fmla="*/ 1852 w 10249"/>
                  <a:gd name="connsiteY7" fmla="*/ 132 h 10288"/>
                  <a:gd name="connsiteX0" fmla="*/ 1819 w 10216"/>
                  <a:gd name="connsiteY0" fmla="*/ 132 h 10288"/>
                  <a:gd name="connsiteX1" fmla="*/ 10216 w 10216"/>
                  <a:gd name="connsiteY1" fmla="*/ 0 h 10288"/>
                  <a:gd name="connsiteX2" fmla="*/ 9236 w 10216"/>
                  <a:gd name="connsiteY2" fmla="*/ 5000 h 10288"/>
                  <a:gd name="connsiteX3" fmla="*/ 10173 w 10216"/>
                  <a:gd name="connsiteY3" fmla="*/ 10264 h 10288"/>
                  <a:gd name="connsiteX4" fmla="*/ 1819 w 10216"/>
                  <a:gd name="connsiteY4" fmla="*/ 10132 h 10288"/>
                  <a:gd name="connsiteX5" fmla="*/ 183 w 10216"/>
                  <a:gd name="connsiteY5" fmla="*/ 10071 h 10288"/>
                  <a:gd name="connsiteX6" fmla="*/ 216 w 10216"/>
                  <a:gd name="connsiteY6" fmla="*/ 3948 h 10288"/>
                  <a:gd name="connsiteX7" fmla="*/ 1819 w 10216"/>
                  <a:gd name="connsiteY7" fmla="*/ 132 h 10288"/>
                  <a:gd name="connsiteX0" fmla="*/ 1819 w 10216"/>
                  <a:gd name="connsiteY0" fmla="*/ 132 h 10500"/>
                  <a:gd name="connsiteX1" fmla="*/ 10216 w 10216"/>
                  <a:gd name="connsiteY1" fmla="*/ 0 h 10500"/>
                  <a:gd name="connsiteX2" fmla="*/ 9236 w 10216"/>
                  <a:gd name="connsiteY2" fmla="*/ 5000 h 10500"/>
                  <a:gd name="connsiteX3" fmla="*/ 10173 w 10216"/>
                  <a:gd name="connsiteY3" fmla="*/ 10264 h 10500"/>
                  <a:gd name="connsiteX4" fmla="*/ 1819 w 10216"/>
                  <a:gd name="connsiteY4" fmla="*/ 10132 h 10500"/>
                  <a:gd name="connsiteX5" fmla="*/ 484 w 10216"/>
                  <a:gd name="connsiteY5" fmla="*/ 9939 h 10500"/>
                  <a:gd name="connsiteX6" fmla="*/ 183 w 10216"/>
                  <a:gd name="connsiteY6" fmla="*/ 10071 h 10500"/>
                  <a:gd name="connsiteX7" fmla="*/ 216 w 10216"/>
                  <a:gd name="connsiteY7" fmla="*/ 3948 h 10500"/>
                  <a:gd name="connsiteX8" fmla="*/ 1819 w 10216"/>
                  <a:gd name="connsiteY8" fmla="*/ 132 h 10500"/>
                  <a:gd name="connsiteX0" fmla="*/ 1845 w 10242"/>
                  <a:gd name="connsiteY0" fmla="*/ 132 h 10264"/>
                  <a:gd name="connsiteX1" fmla="*/ 10242 w 10242"/>
                  <a:gd name="connsiteY1" fmla="*/ 0 h 10264"/>
                  <a:gd name="connsiteX2" fmla="*/ 9262 w 10242"/>
                  <a:gd name="connsiteY2" fmla="*/ 5000 h 10264"/>
                  <a:gd name="connsiteX3" fmla="*/ 10199 w 10242"/>
                  <a:gd name="connsiteY3" fmla="*/ 10264 h 10264"/>
                  <a:gd name="connsiteX4" fmla="*/ 1845 w 10242"/>
                  <a:gd name="connsiteY4" fmla="*/ 10132 h 10264"/>
                  <a:gd name="connsiteX5" fmla="*/ 510 w 10242"/>
                  <a:gd name="connsiteY5" fmla="*/ 9939 h 10264"/>
                  <a:gd name="connsiteX6" fmla="*/ 166 w 10242"/>
                  <a:gd name="connsiteY6" fmla="*/ 9676 h 10264"/>
                  <a:gd name="connsiteX7" fmla="*/ 242 w 10242"/>
                  <a:gd name="connsiteY7" fmla="*/ 3948 h 10264"/>
                  <a:gd name="connsiteX8" fmla="*/ 1845 w 10242"/>
                  <a:gd name="connsiteY8" fmla="*/ 132 h 1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42" h="10264">
                    <a:moveTo>
                      <a:pt x="1845" y="132"/>
                    </a:moveTo>
                    <a:lnTo>
                      <a:pt x="10242" y="0"/>
                    </a:lnTo>
                    <a:cubicBezTo>
                      <a:pt x="9321" y="0"/>
                      <a:pt x="9269" y="3289"/>
                      <a:pt x="9262" y="5000"/>
                    </a:cubicBezTo>
                    <a:cubicBezTo>
                      <a:pt x="9255" y="6711"/>
                      <a:pt x="9278" y="10264"/>
                      <a:pt x="10199" y="10264"/>
                    </a:cubicBezTo>
                    <a:lnTo>
                      <a:pt x="1845" y="10132"/>
                    </a:lnTo>
                    <a:cubicBezTo>
                      <a:pt x="230" y="10122"/>
                      <a:pt x="783" y="9949"/>
                      <a:pt x="510" y="9939"/>
                    </a:cubicBezTo>
                    <a:cubicBezTo>
                      <a:pt x="237" y="9929"/>
                      <a:pt x="211" y="10718"/>
                      <a:pt x="166" y="9676"/>
                    </a:cubicBezTo>
                    <a:cubicBezTo>
                      <a:pt x="-91" y="10158"/>
                      <a:pt x="-38" y="5539"/>
                      <a:pt x="242" y="3948"/>
                    </a:cubicBezTo>
                    <a:cubicBezTo>
                      <a:pt x="522" y="2357"/>
                      <a:pt x="924" y="132"/>
                      <a:pt x="1845" y="132"/>
                    </a:cubicBezTo>
                    <a:close/>
                  </a:path>
                </a:pathLst>
              </a:custGeom>
              <a:solidFill>
                <a:srgbClr val="6698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142" name="文本框 28"/>
            <p:cNvSpPr txBox="1">
              <a:spLocks noChangeArrowheads="1"/>
            </p:cNvSpPr>
            <p:nvPr/>
          </p:nvSpPr>
          <p:spPr bwMode="auto">
            <a:xfrm>
              <a:off x="2718146" y="2207111"/>
              <a:ext cx="3773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43" name="文本框 31"/>
            <p:cNvSpPr txBox="1">
              <a:spLocks noChangeArrowheads="1"/>
            </p:cNvSpPr>
            <p:nvPr/>
          </p:nvSpPr>
          <p:spPr bwMode="auto">
            <a:xfrm>
              <a:off x="4209145" y="2173976"/>
              <a:ext cx="36374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此处输入标题文字</a:t>
              </a:r>
            </a:p>
          </p:txBody>
        </p:sp>
      </p:grpSp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2492375" y="3297238"/>
            <a:ext cx="6642100" cy="1027112"/>
            <a:chOff x="2492177" y="3298026"/>
            <a:chExt cx="6641654" cy="1026689"/>
          </a:xfrm>
        </p:grpSpPr>
        <p:grpSp>
          <p:nvGrpSpPr>
            <p:cNvPr id="5135" name="组合 17"/>
            <p:cNvGrpSpPr>
              <a:grpSpLocks/>
            </p:cNvGrpSpPr>
            <p:nvPr/>
          </p:nvGrpSpPr>
          <p:grpSpPr bwMode="auto">
            <a:xfrm>
              <a:off x="2492177" y="3298026"/>
              <a:ext cx="6641654" cy="1026689"/>
              <a:chOff x="478676" y="1971654"/>
              <a:chExt cx="7567480" cy="116980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78676" y="2083753"/>
                <a:ext cx="944126" cy="945609"/>
              </a:xfrm>
              <a:prstGeom prst="ellipse">
                <a:avLst/>
              </a:prstGeom>
              <a:solidFill>
                <a:srgbClr val="034E1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226438" y="1971654"/>
                <a:ext cx="2819718" cy="1169807"/>
              </a:xfrm>
              <a:prstGeom prst="rect">
                <a:avLst/>
              </a:prstGeom>
              <a:solidFill>
                <a:srgbClr val="C2E18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流程图: 库存数据 15"/>
              <p:cNvSpPr/>
              <p:nvPr/>
            </p:nvSpPr>
            <p:spPr>
              <a:xfrm rot="10800000">
                <a:off x="891053" y="1971654"/>
                <a:ext cx="7155103" cy="1169807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084 w 10000"/>
                  <a:gd name="connsiteY2" fmla="*/ 4868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21"/>
                  <a:gd name="connsiteY0" fmla="*/ 0 h 10132"/>
                  <a:gd name="connsiteX1" fmla="*/ 10000 w 10021"/>
                  <a:gd name="connsiteY1" fmla="*/ 0 h 10132"/>
                  <a:gd name="connsiteX2" fmla="*/ 9084 w 10021"/>
                  <a:gd name="connsiteY2" fmla="*/ 4868 h 10132"/>
                  <a:gd name="connsiteX3" fmla="*/ 10021 w 10021"/>
                  <a:gd name="connsiteY3" fmla="*/ 10132 h 10132"/>
                  <a:gd name="connsiteX4" fmla="*/ 1667 w 10021"/>
                  <a:gd name="connsiteY4" fmla="*/ 10000 h 10132"/>
                  <a:gd name="connsiteX5" fmla="*/ 0 w 10021"/>
                  <a:gd name="connsiteY5" fmla="*/ 5000 h 10132"/>
                  <a:gd name="connsiteX6" fmla="*/ 1667 w 10021"/>
                  <a:gd name="connsiteY6" fmla="*/ 0 h 10132"/>
                  <a:gd name="connsiteX0" fmla="*/ 1667 w 10064"/>
                  <a:gd name="connsiteY0" fmla="*/ 132 h 10264"/>
                  <a:gd name="connsiteX1" fmla="*/ 10064 w 10064"/>
                  <a:gd name="connsiteY1" fmla="*/ 0 h 10264"/>
                  <a:gd name="connsiteX2" fmla="*/ 9084 w 10064"/>
                  <a:gd name="connsiteY2" fmla="*/ 5000 h 10264"/>
                  <a:gd name="connsiteX3" fmla="*/ 10021 w 10064"/>
                  <a:gd name="connsiteY3" fmla="*/ 10264 h 10264"/>
                  <a:gd name="connsiteX4" fmla="*/ 1667 w 10064"/>
                  <a:gd name="connsiteY4" fmla="*/ 10132 h 10264"/>
                  <a:gd name="connsiteX5" fmla="*/ 0 w 10064"/>
                  <a:gd name="connsiteY5" fmla="*/ 5132 h 10264"/>
                  <a:gd name="connsiteX6" fmla="*/ 1667 w 10064"/>
                  <a:gd name="connsiteY6" fmla="*/ 132 h 10264"/>
                  <a:gd name="connsiteX0" fmla="*/ 1858 w 10255"/>
                  <a:gd name="connsiteY0" fmla="*/ 132 h 10264"/>
                  <a:gd name="connsiteX1" fmla="*/ 10255 w 10255"/>
                  <a:gd name="connsiteY1" fmla="*/ 0 h 10264"/>
                  <a:gd name="connsiteX2" fmla="*/ 9275 w 10255"/>
                  <a:gd name="connsiteY2" fmla="*/ 5000 h 10264"/>
                  <a:gd name="connsiteX3" fmla="*/ 10212 w 10255"/>
                  <a:gd name="connsiteY3" fmla="*/ 10264 h 10264"/>
                  <a:gd name="connsiteX4" fmla="*/ 1858 w 10255"/>
                  <a:gd name="connsiteY4" fmla="*/ 10132 h 10264"/>
                  <a:gd name="connsiteX5" fmla="*/ 222 w 10255"/>
                  <a:gd name="connsiteY5" fmla="*/ 9676 h 10264"/>
                  <a:gd name="connsiteX6" fmla="*/ 191 w 10255"/>
                  <a:gd name="connsiteY6" fmla="*/ 5132 h 10264"/>
                  <a:gd name="connsiteX7" fmla="*/ 1858 w 10255"/>
                  <a:gd name="connsiteY7" fmla="*/ 132 h 10264"/>
                  <a:gd name="connsiteX0" fmla="*/ 1852 w 10249"/>
                  <a:gd name="connsiteY0" fmla="*/ 132 h 10264"/>
                  <a:gd name="connsiteX1" fmla="*/ 10249 w 10249"/>
                  <a:gd name="connsiteY1" fmla="*/ 0 h 10264"/>
                  <a:gd name="connsiteX2" fmla="*/ 9269 w 10249"/>
                  <a:gd name="connsiteY2" fmla="*/ 5000 h 10264"/>
                  <a:gd name="connsiteX3" fmla="*/ 10206 w 10249"/>
                  <a:gd name="connsiteY3" fmla="*/ 10264 h 10264"/>
                  <a:gd name="connsiteX4" fmla="*/ 1852 w 10249"/>
                  <a:gd name="connsiteY4" fmla="*/ 10132 h 10264"/>
                  <a:gd name="connsiteX5" fmla="*/ 216 w 10249"/>
                  <a:gd name="connsiteY5" fmla="*/ 9676 h 10264"/>
                  <a:gd name="connsiteX6" fmla="*/ 185 w 10249"/>
                  <a:gd name="connsiteY6" fmla="*/ 5132 h 10264"/>
                  <a:gd name="connsiteX7" fmla="*/ 1852 w 10249"/>
                  <a:gd name="connsiteY7" fmla="*/ 132 h 10264"/>
                  <a:gd name="connsiteX0" fmla="*/ 1852 w 10249"/>
                  <a:gd name="connsiteY0" fmla="*/ 132 h 10404"/>
                  <a:gd name="connsiteX1" fmla="*/ 10249 w 10249"/>
                  <a:gd name="connsiteY1" fmla="*/ 0 h 10404"/>
                  <a:gd name="connsiteX2" fmla="*/ 9269 w 10249"/>
                  <a:gd name="connsiteY2" fmla="*/ 5000 h 10404"/>
                  <a:gd name="connsiteX3" fmla="*/ 10206 w 10249"/>
                  <a:gd name="connsiteY3" fmla="*/ 10264 h 10404"/>
                  <a:gd name="connsiteX4" fmla="*/ 1852 w 10249"/>
                  <a:gd name="connsiteY4" fmla="*/ 10132 h 10404"/>
                  <a:gd name="connsiteX5" fmla="*/ 216 w 10249"/>
                  <a:gd name="connsiteY5" fmla="*/ 10071 h 10404"/>
                  <a:gd name="connsiteX6" fmla="*/ 185 w 10249"/>
                  <a:gd name="connsiteY6" fmla="*/ 5132 h 10404"/>
                  <a:gd name="connsiteX7" fmla="*/ 1852 w 10249"/>
                  <a:gd name="connsiteY7" fmla="*/ 132 h 10404"/>
                  <a:gd name="connsiteX0" fmla="*/ 1852 w 10249"/>
                  <a:gd name="connsiteY0" fmla="*/ 132 h 10288"/>
                  <a:gd name="connsiteX1" fmla="*/ 10249 w 10249"/>
                  <a:gd name="connsiteY1" fmla="*/ 0 h 10288"/>
                  <a:gd name="connsiteX2" fmla="*/ 9269 w 10249"/>
                  <a:gd name="connsiteY2" fmla="*/ 5000 h 10288"/>
                  <a:gd name="connsiteX3" fmla="*/ 10206 w 10249"/>
                  <a:gd name="connsiteY3" fmla="*/ 10264 h 10288"/>
                  <a:gd name="connsiteX4" fmla="*/ 1852 w 10249"/>
                  <a:gd name="connsiteY4" fmla="*/ 10132 h 10288"/>
                  <a:gd name="connsiteX5" fmla="*/ 216 w 10249"/>
                  <a:gd name="connsiteY5" fmla="*/ 10071 h 10288"/>
                  <a:gd name="connsiteX6" fmla="*/ 185 w 10249"/>
                  <a:gd name="connsiteY6" fmla="*/ 5132 h 10288"/>
                  <a:gd name="connsiteX7" fmla="*/ 1852 w 10249"/>
                  <a:gd name="connsiteY7" fmla="*/ 132 h 10288"/>
                  <a:gd name="connsiteX0" fmla="*/ 1819 w 10216"/>
                  <a:gd name="connsiteY0" fmla="*/ 132 h 10288"/>
                  <a:gd name="connsiteX1" fmla="*/ 10216 w 10216"/>
                  <a:gd name="connsiteY1" fmla="*/ 0 h 10288"/>
                  <a:gd name="connsiteX2" fmla="*/ 9236 w 10216"/>
                  <a:gd name="connsiteY2" fmla="*/ 5000 h 10288"/>
                  <a:gd name="connsiteX3" fmla="*/ 10173 w 10216"/>
                  <a:gd name="connsiteY3" fmla="*/ 10264 h 10288"/>
                  <a:gd name="connsiteX4" fmla="*/ 1819 w 10216"/>
                  <a:gd name="connsiteY4" fmla="*/ 10132 h 10288"/>
                  <a:gd name="connsiteX5" fmla="*/ 183 w 10216"/>
                  <a:gd name="connsiteY5" fmla="*/ 10071 h 10288"/>
                  <a:gd name="connsiteX6" fmla="*/ 216 w 10216"/>
                  <a:gd name="connsiteY6" fmla="*/ 3948 h 10288"/>
                  <a:gd name="connsiteX7" fmla="*/ 1819 w 10216"/>
                  <a:gd name="connsiteY7" fmla="*/ 132 h 10288"/>
                  <a:gd name="connsiteX0" fmla="*/ 1819 w 10216"/>
                  <a:gd name="connsiteY0" fmla="*/ 132 h 10500"/>
                  <a:gd name="connsiteX1" fmla="*/ 10216 w 10216"/>
                  <a:gd name="connsiteY1" fmla="*/ 0 h 10500"/>
                  <a:gd name="connsiteX2" fmla="*/ 9236 w 10216"/>
                  <a:gd name="connsiteY2" fmla="*/ 5000 h 10500"/>
                  <a:gd name="connsiteX3" fmla="*/ 10173 w 10216"/>
                  <a:gd name="connsiteY3" fmla="*/ 10264 h 10500"/>
                  <a:gd name="connsiteX4" fmla="*/ 1819 w 10216"/>
                  <a:gd name="connsiteY4" fmla="*/ 10132 h 10500"/>
                  <a:gd name="connsiteX5" fmla="*/ 484 w 10216"/>
                  <a:gd name="connsiteY5" fmla="*/ 9939 h 10500"/>
                  <a:gd name="connsiteX6" fmla="*/ 183 w 10216"/>
                  <a:gd name="connsiteY6" fmla="*/ 10071 h 10500"/>
                  <a:gd name="connsiteX7" fmla="*/ 216 w 10216"/>
                  <a:gd name="connsiteY7" fmla="*/ 3948 h 10500"/>
                  <a:gd name="connsiteX8" fmla="*/ 1819 w 10216"/>
                  <a:gd name="connsiteY8" fmla="*/ 132 h 10500"/>
                  <a:gd name="connsiteX0" fmla="*/ 1845 w 10242"/>
                  <a:gd name="connsiteY0" fmla="*/ 132 h 10264"/>
                  <a:gd name="connsiteX1" fmla="*/ 10242 w 10242"/>
                  <a:gd name="connsiteY1" fmla="*/ 0 h 10264"/>
                  <a:gd name="connsiteX2" fmla="*/ 9262 w 10242"/>
                  <a:gd name="connsiteY2" fmla="*/ 5000 h 10264"/>
                  <a:gd name="connsiteX3" fmla="*/ 10199 w 10242"/>
                  <a:gd name="connsiteY3" fmla="*/ 10264 h 10264"/>
                  <a:gd name="connsiteX4" fmla="*/ 1845 w 10242"/>
                  <a:gd name="connsiteY4" fmla="*/ 10132 h 10264"/>
                  <a:gd name="connsiteX5" fmla="*/ 510 w 10242"/>
                  <a:gd name="connsiteY5" fmla="*/ 9939 h 10264"/>
                  <a:gd name="connsiteX6" fmla="*/ 166 w 10242"/>
                  <a:gd name="connsiteY6" fmla="*/ 9676 h 10264"/>
                  <a:gd name="connsiteX7" fmla="*/ 242 w 10242"/>
                  <a:gd name="connsiteY7" fmla="*/ 3948 h 10264"/>
                  <a:gd name="connsiteX8" fmla="*/ 1845 w 10242"/>
                  <a:gd name="connsiteY8" fmla="*/ 132 h 1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42" h="10264">
                    <a:moveTo>
                      <a:pt x="1845" y="132"/>
                    </a:moveTo>
                    <a:lnTo>
                      <a:pt x="10242" y="0"/>
                    </a:lnTo>
                    <a:cubicBezTo>
                      <a:pt x="9321" y="0"/>
                      <a:pt x="9269" y="3289"/>
                      <a:pt x="9262" y="5000"/>
                    </a:cubicBezTo>
                    <a:cubicBezTo>
                      <a:pt x="9255" y="6711"/>
                      <a:pt x="9278" y="10264"/>
                      <a:pt x="10199" y="10264"/>
                    </a:cubicBezTo>
                    <a:lnTo>
                      <a:pt x="1845" y="10132"/>
                    </a:lnTo>
                    <a:cubicBezTo>
                      <a:pt x="230" y="10122"/>
                      <a:pt x="783" y="9949"/>
                      <a:pt x="510" y="9939"/>
                    </a:cubicBezTo>
                    <a:cubicBezTo>
                      <a:pt x="237" y="9929"/>
                      <a:pt x="211" y="10718"/>
                      <a:pt x="166" y="9676"/>
                    </a:cubicBezTo>
                    <a:cubicBezTo>
                      <a:pt x="-91" y="10158"/>
                      <a:pt x="-38" y="5539"/>
                      <a:pt x="242" y="3948"/>
                    </a:cubicBezTo>
                    <a:cubicBezTo>
                      <a:pt x="522" y="2357"/>
                      <a:pt x="924" y="132"/>
                      <a:pt x="1845" y="132"/>
                    </a:cubicBezTo>
                    <a:close/>
                  </a:path>
                </a:pathLst>
              </a:custGeom>
              <a:solidFill>
                <a:srgbClr val="6698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136" name="文本框 29"/>
            <p:cNvSpPr txBox="1">
              <a:spLocks noChangeArrowheads="1"/>
            </p:cNvSpPr>
            <p:nvPr/>
          </p:nvSpPr>
          <p:spPr bwMode="auto">
            <a:xfrm>
              <a:off x="2718146" y="3580492"/>
              <a:ext cx="3773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37" name="文本框 32"/>
            <p:cNvSpPr txBox="1">
              <a:spLocks noChangeArrowheads="1"/>
            </p:cNvSpPr>
            <p:nvPr/>
          </p:nvSpPr>
          <p:spPr bwMode="auto">
            <a:xfrm>
              <a:off x="4209145" y="3592350"/>
              <a:ext cx="36374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此处输入标题文字</a:t>
              </a:r>
            </a:p>
          </p:txBody>
        </p:sp>
      </p:grpSp>
      <p:grpSp>
        <p:nvGrpSpPr>
          <p:cNvPr id="13" name="组合 3"/>
          <p:cNvGrpSpPr>
            <a:grpSpLocks/>
          </p:cNvGrpSpPr>
          <p:nvPr/>
        </p:nvGrpSpPr>
        <p:grpSpPr bwMode="auto">
          <a:xfrm>
            <a:off x="2492375" y="4673600"/>
            <a:ext cx="6642100" cy="1027113"/>
            <a:chOff x="2492177" y="4673766"/>
            <a:chExt cx="6641654" cy="1026689"/>
          </a:xfrm>
        </p:grpSpPr>
        <p:grpSp>
          <p:nvGrpSpPr>
            <p:cNvPr id="5129" name="组合 18"/>
            <p:cNvGrpSpPr>
              <a:grpSpLocks/>
            </p:cNvGrpSpPr>
            <p:nvPr/>
          </p:nvGrpSpPr>
          <p:grpSpPr bwMode="auto">
            <a:xfrm>
              <a:off x="2492177" y="4673766"/>
              <a:ext cx="6641654" cy="1026689"/>
              <a:chOff x="478676" y="1971654"/>
              <a:chExt cx="7567480" cy="1169807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78676" y="2083753"/>
                <a:ext cx="944126" cy="945609"/>
              </a:xfrm>
              <a:prstGeom prst="ellipse">
                <a:avLst/>
              </a:prstGeom>
              <a:solidFill>
                <a:srgbClr val="034E1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226438" y="1971654"/>
                <a:ext cx="2819718" cy="1169807"/>
              </a:xfrm>
              <a:prstGeom prst="rect">
                <a:avLst/>
              </a:prstGeom>
              <a:solidFill>
                <a:srgbClr val="C2E18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流程图: 库存数据 15"/>
              <p:cNvSpPr/>
              <p:nvPr/>
            </p:nvSpPr>
            <p:spPr>
              <a:xfrm rot="10800000">
                <a:off x="891053" y="1971654"/>
                <a:ext cx="7155103" cy="1169807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9084 w 10000"/>
                  <a:gd name="connsiteY2" fmla="*/ 4868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21"/>
                  <a:gd name="connsiteY0" fmla="*/ 0 h 10132"/>
                  <a:gd name="connsiteX1" fmla="*/ 10000 w 10021"/>
                  <a:gd name="connsiteY1" fmla="*/ 0 h 10132"/>
                  <a:gd name="connsiteX2" fmla="*/ 9084 w 10021"/>
                  <a:gd name="connsiteY2" fmla="*/ 4868 h 10132"/>
                  <a:gd name="connsiteX3" fmla="*/ 10021 w 10021"/>
                  <a:gd name="connsiteY3" fmla="*/ 10132 h 10132"/>
                  <a:gd name="connsiteX4" fmla="*/ 1667 w 10021"/>
                  <a:gd name="connsiteY4" fmla="*/ 10000 h 10132"/>
                  <a:gd name="connsiteX5" fmla="*/ 0 w 10021"/>
                  <a:gd name="connsiteY5" fmla="*/ 5000 h 10132"/>
                  <a:gd name="connsiteX6" fmla="*/ 1667 w 10021"/>
                  <a:gd name="connsiteY6" fmla="*/ 0 h 10132"/>
                  <a:gd name="connsiteX0" fmla="*/ 1667 w 10064"/>
                  <a:gd name="connsiteY0" fmla="*/ 132 h 10264"/>
                  <a:gd name="connsiteX1" fmla="*/ 10064 w 10064"/>
                  <a:gd name="connsiteY1" fmla="*/ 0 h 10264"/>
                  <a:gd name="connsiteX2" fmla="*/ 9084 w 10064"/>
                  <a:gd name="connsiteY2" fmla="*/ 5000 h 10264"/>
                  <a:gd name="connsiteX3" fmla="*/ 10021 w 10064"/>
                  <a:gd name="connsiteY3" fmla="*/ 10264 h 10264"/>
                  <a:gd name="connsiteX4" fmla="*/ 1667 w 10064"/>
                  <a:gd name="connsiteY4" fmla="*/ 10132 h 10264"/>
                  <a:gd name="connsiteX5" fmla="*/ 0 w 10064"/>
                  <a:gd name="connsiteY5" fmla="*/ 5132 h 10264"/>
                  <a:gd name="connsiteX6" fmla="*/ 1667 w 10064"/>
                  <a:gd name="connsiteY6" fmla="*/ 132 h 10264"/>
                  <a:gd name="connsiteX0" fmla="*/ 1858 w 10255"/>
                  <a:gd name="connsiteY0" fmla="*/ 132 h 10264"/>
                  <a:gd name="connsiteX1" fmla="*/ 10255 w 10255"/>
                  <a:gd name="connsiteY1" fmla="*/ 0 h 10264"/>
                  <a:gd name="connsiteX2" fmla="*/ 9275 w 10255"/>
                  <a:gd name="connsiteY2" fmla="*/ 5000 h 10264"/>
                  <a:gd name="connsiteX3" fmla="*/ 10212 w 10255"/>
                  <a:gd name="connsiteY3" fmla="*/ 10264 h 10264"/>
                  <a:gd name="connsiteX4" fmla="*/ 1858 w 10255"/>
                  <a:gd name="connsiteY4" fmla="*/ 10132 h 10264"/>
                  <a:gd name="connsiteX5" fmla="*/ 222 w 10255"/>
                  <a:gd name="connsiteY5" fmla="*/ 9676 h 10264"/>
                  <a:gd name="connsiteX6" fmla="*/ 191 w 10255"/>
                  <a:gd name="connsiteY6" fmla="*/ 5132 h 10264"/>
                  <a:gd name="connsiteX7" fmla="*/ 1858 w 10255"/>
                  <a:gd name="connsiteY7" fmla="*/ 132 h 10264"/>
                  <a:gd name="connsiteX0" fmla="*/ 1852 w 10249"/>
                  <a:gd name="connsiteY0" fmla="*/ 132 h 10264"/>
                  <a:gd name="connsiteX1" fmla="*/ 10249 w 10249"/>
                  <a:gd name="connsiteY1" fmla="*/ 0 h 10264"/>
                  <a:gd name="connsiteX2" fmla="*/ 9269 w 10249"/>
                  <a:gd name="connsiteY2" fmla="*/ 5000 h 10264"/>
                  <a:gd name="connsiteX3" fmla="*/ 10206 w 10249"/>
                  <a:gd name="connsiteY3" fmla="*/ 10264 h 10264"/>
                  <a:gd name="connsiteX4" fmla="*/ 1852 w 10249"/>
                  <a:gd name="connsiteY4" fmla="*/ 10132 h 10264"/>
                  <a:gd name="connsiteX5" fmla="*/ 216 w 10249"/>
                  <a:gd name="connsiteY5" fmla="*/ 9676 h 10264"/>
                  <a:gd name="connsiteX6" fmla="*/ 185 w 10249"/>
                  <a:gd name="connsiteY6" fmla="*/ 5132 h 10264"/>
                  <a:gd name="connsiteX7" fmla="*/ 1852 w 10249"/>
                  <a:gd name="connsiteY7" fmla="*/ 132 h 10264"/>
                  <a:gd name="connsiteX0" fmla="*/ 1852 w 10249"/>
                  <a:gd name="connsiteY0" fmla="*/ 132 h 10404"/>
                  <a:gd name="connsiteX1" fmla="*/ 10249 w 10249"/>
                  <a:gd name="connsiteY1" fmla="*/ 0 h 10404"/>
                  <a:gd name="connsiteX2" fmla="*/ 9269 w 10249"/>
                  <a:gd name="connsiteY2" fmla="*/ 5000 h 10404"/>
                  <a:gd name="connsiteX3" fmla="*/ 10206 w 10249"/>
                  <a:gd name="connsiteY3" fmla="*/ 10264 h 10404"/>
                  <a:gd name="connsiteX4" fmla="*/ 1852 w 10249"/>
                  <a:gd name="connsiteY4" fmla="*/ 10132 h 10404"/>
                  <a:gd name="connsiteX5" fmla="*/ 216 w 10249"/>
                  <a:gd name="connsiteY5" fmla="*/ 10071 h 10404"/>
                  <a:gd name="connsiteX6" fmla="*/ 185 w 10249"/>
                  <a:gd name="connsiteY6" fmla="*/ 5132 h 10404"/>
                  <a:gd name="connsiteX7" fmla="*/ 1852 w 10249"/>
                  <a:gd name="connsiteY7" fmla="*/ 132 h 10404"/>
                  <a:gd name="connsiteX0" fmla="*/ 1852 w 10249"/>
                  <a:gd name="connsiteY0" fmla="*/ 132 h 10288"/>
                  <a:gd name="connsiteX1" fmla="*/ 10249 w 10249"/>
                  <a:gd name="connsiteY1" fmla="*/ 0 h 10288"/>
                  <a:gd name="connsiteX2" fmla="*/ 9269 w 10249"/>
                  <a:gd name="connsiteY2" fmla="*/ 5000 h 10288"/>
                  <a:gd name="connsiteX3" fmla="*/ 10206 w 10249"/>
                  <a:gd name="connsiteY3" fmla="*/ 10264 h 10288"/>
                  <a:gd name="connsiteX4" fmla="*/ 1852 w 10249"/>
                  <a:gd name="connsiteY4" fmla="*/ 10132 h 10288"/>
                  <a:gd name="connsiteX5" fmla="*/ 216 w 10249"/>
                  <a:gd name="connsiteY5" fmla="*/ 10071 h 10288"/>
                  <a:gd name="connsiteX6" fmla="*/ 185 w 10249"/>
                  <a:gd name="connsiteY6" fmla="*/ 5132 h 10288"/>
                  <a:gd name="connsiteX7" fmla="*/ 1852 w 10249"/>
                  <a:gd name="connsiteY7" fmla="*/ 132 h 10288"/>
                  <a:gd name="connsiteX0" fmla="*/ 1819 w 10216"/>
                  <a:gd name="connsiteY0" fmla="*/ 132 h 10288"/>
                  <a:gd name="connsiteX1" fmla="*/ 10216 w 10216"/>
                  <a:gd name="connsiteY1" fmla="*/ 0 h 10288"/>
                  <a:gd name="connsiteX2" fmla="*/ 9236 w 10216"/>
                  <a:gd name="connsiteY2" fmla="*/ 5000 h 10288"/>
                  <a:gd name="connsiteX3" fmla="*/ 10173 w 10216"/>
                  <a:gd name="connsiteY3" fmla="*/ 10264 h 10288"/>
                  <a:gd name="connsiteX4" fmla="*/ 1819 w 10216"/>
                  <a:gd name="connsiteY4" fmla="*/ 10132 h 10288"/>
                  <a:gd name="connsiteX5" fmla="*/ 183 w 10216"/>
                  <a:gd name="connsiteY5" fmla="*/ 10071 h 10288"/>
                  <a:gd name="connsiteX6" fmla="*/ 216 w 10216"/>
                  <a:gd name="connsiteY6" fmla="*/ 3948 h 10288"/>
                  <a:gd name="connsiteX7" fmla="*/ 1819 w 10216"/>
                  <a:gd name="connsiteY7" fmla="*/ 132 h 10288"/>
                  <a:gd name="connsiteX0" fmla="*/ 1819 w 10216"/>
                  <a:gd name="connsiteY0" fmla="*/ 132 h 10500"/>
                  <a:gd name="connsiteX1" fmla="*/ 10216 w 10216"/>
                  <a:gd name="connsiteY1" fmla="*/ 0 h 10500"/>
                  <a:gd name="connsiteX2" fmla="*/ 9236 w 10216"/>
                  <a:gd name="connsiteY2" fmla="*/ 5000 h 10500"/>
                  <a:gd name="connsiteX3" fmla="*/ 10173 w 10216"/>
                  <a:gd name="connsiteY3" fmla="*/ 10264 h 10500"/>
                  <a:gd name="connsiteX4" fmla="*/ 1819 w 10216"/>
                  <a:gd name="connsiteY4" fmla="*/ 10132 h 10500"/>
                  <a:gd name="connsiteX5" fmla="*/ 484 w 10216"/>
                  <a:gd name="connsiteY5" fmla="*/ 9939 h 10500"/>
                  <a:gd name="connsiteX6" fmla="*/ 183 w 10216"/>
                  <a:gd name="connsiteY6" fmla="*/ 10071 h 10500"/>
                  <a:gd name="connsiteX7" fmla="*/ 216 w 10216"/>
                  <a:gd name="connsiteY7" fmla="*/ 3948 h 10500"/>
                  <a:gd name="connsiteX8" fmla="*/ 1819 w 10216"/>
                  <a:gd name="connsiteY8" fmla="*/ 132 h 10500"/>
                  <a:gd name="connsiteX0" fmla="*/ 1845 w 10242"/>
                  <a:gd name="connsiteY0" fmla="*/ 132 h 10264"/>
                  <a:gd name="connsiteX1" fmla="*/ 10242 w 10242"/>
                  <a:gd name="connsiteY1" fmla="*/ 0 h 10264"/>
                  <a:gd name="connsiteX2" fmla="*/ 9262 w 10242"/>
                  <a:gd name="connsiteY2" fmla="*/ 5000 h 10264"/>
                  <a:gd name="connsiteX3" fmla="*/ 10199 w 10242"/>
                  <a:gd name="connsiteY3" fmla="*/ 10264 h 10264"/>
                  <a:gd name="connsiteX4" fmla="*/ 1845 w 10242"/>
                  <a:gd name="connsiteY4" fmla="*/ 10132 h 10264"/>
                  <a:gd name="connsiteX5" fmla="*/ 510 w 10242"/>
                  <a:gd name="connsiteY5" fmla="*/ 9939 h 10264"/>
                  <a:gd name="connsiteX6" fmla="*/ 166 w 10242"/>
                  <a:gd name="connsiteY6" fmla="*/ 9676 h 10264"/>
                  <a:gd name="connsiteX7" fmla="*/ 242 w 10242"/>
                  <a:gd name="connsiteY7" fmla="*/ 3948 h 10264"/>
                  <a:gd name="connsiteX8" fmla="*/ 1845 w 10242"/>
                  <a:gd name="connsiteY8" fmla="*/ 132 h 1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42" h="10264">
                    <a:moveTo>
                      <a:pt x="1845" y="132"/>
                    </a:moveTo>
                    <a:lnTo>
                      <a:pt x="10242" y="0"/>
                    </a:lnTo>
                    <a:cubicBezTo>
                      <a:pt x="9321" y="0"/>
                      <a:pt x="9269" y="3289"/>
                      <a:pt x="9262" y="5000"/>
                    </a:cubicBezTo>
                    <a:cubicBezTo>
                      <a:pt x="9255" y="6711"/>
                      <a:pt x="9278" y="10264"/>
                      <a:pt x="10199" y="10264"/>
                    </a:cubicBezTo>
                    <a:lnTo>
                      <a:pt x="1845" y="10132"/>
                    </a:lnTo>
                    <a:cubicBezTo>
                      <a:pt x="230" y="10122"/>
                      <a:pt x="783" y="9949"/>
                      <a:pt x="510" y="9939"/>
                    </a:cubicBezTo>
                    <a:cubicBezTo>
                      <a:pt x="237" y="9929"/>
                      <a:pt x="211" y="10718"/>
                      <a:pt x="166" y="9676"/>
                    </a:cubicBezTo>
                    <a:cubicBezTo>
                      <a:pt x="-91" y="10158"/>
                      <a:pt x="-38" y="5539"/>
                      <a:pt x="242" y="3948"/>
                    </a:cubicBezTo>
                    <a:cubicBezTo>
                      <a:pt x="522" y="2357"/>
                      <a:pt x="924" y="132"/>
                      <a:pt x="1845" y="132"/>
                    </a:cubicBezTo>
                    <a:close/>
                  </a:path>
                </a:pathLst>
              </a:custGeom>
              <a:solidFill>
                <a:srgbClr val="6698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130" name="文本框 30"/>
            <p:cNvSpPr txBox="1">
              <a:spLocks noChangeArrowheads="1"/>
            </p:cNvSpPr>
            <p:nvPr/>
          </p:nvSpPr>
          <p:spPr bwMode="auto">
            <a:xfrm>
              <a:off x="2718146" y="4958591"/>
              <a:ext cx="3773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31" name="文本框 33"/>
            <p:cNvSpPr txBox="1">
              <a:spLocks noChangeArrowheads="1"/>
            </p:cNvSpPr>
            <p:nvPr/>
          </p:nvSpPr>
          <p:spPr bwMode="auto">
            <a:xfrm>
              <a:off x="4209145" y="4925455"/>
              <a:ext cx="36374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此处输入标题文字</a:t>
              </a:r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01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166" name="文本框 5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sp>
        <p:nvSpPr>
          <p:cNvPr id="6147" name="文本框 8"/>
          <p:cNvSpPr txBox="1">
            <a:spLocks noChangeArrowheads="1"/>
          </p:cNvSpPr>
          <p:nvPr/>
        </p:nvSpPr>
        <p:spPr bwMode="auto">
          <a:xfrm>
            <a:off x="571500" y="554038"/>
            <a:ext cx="4375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  <a:endParaRPr lang="en-US" altLang="zh-CN" sz="3600" b="1">
              <a:solidFill>
                <a:srgbClr val="0551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17"/>
          <p:cNvGrpSpPr>
            <a:grpSpLocks/>
          </p:cNvGrpSpPr>
          <p:nvPr/>
        </p:nvGrpSpPr>
        <p:grpSpPr bwMode="auto">
          <a:xfrm>
            <a:off x="2620963" y="3195638"/>
            <a:ext cx="4070350" cy="1062037"/>
            <a:chOff x="2447183" y="1703456"/>
            <a:chExt cx="4069737" cy="1062158"/>
          </a:xfrm>
        </p:grpSpPr>
        <p:sp>
          <p:nvSpPr>
            <p:cNvPr id="11" name="椭圆 10"/>
            <p:cNvSpPr/>
            <p:nvPr/>
          </p:nvSpPr>
          <p:spPr>
            <a:xfrm>
              <a:off x="2447183" y="2008291"/>
              <a:ext cx="280945" cy="279432"/>
            </a:xfrm>
            <a:prstGeom prst="ellipse">
              <a:avLst/>
            </a:prstGeom>
            <a:solidFill>
              <a:srgbClr val="034E1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161" name="组合 16"/>
            <p:cNvGrpSpPr>
              <a:grpSpLocks/>
            </p:cNvGrpSpPr>
            <p:nvPr/>
          </p:nvGrpSpPr>
          <p:grpSpPr bwMode="auto">
            <a:xfrm>
              <a:off x="2879504" y="1703456"/>
              <a:ext cx="3637416" cy="1062158"/>
              <a:chOff x="2879504" y="1703456"/>
              <a:chExt cx="3637416" cy="1062158"/>
            </a:xfrm>
          </p:grpSpPr>
          <p:sp>
            <p:nvSpPr>
              <p:cNvPr id="6162" name="文本框 14"/>
              <p:cNvSpPr txBox="1">
                <a:spLocks noChangeArrowheads="1"/>
              </p:cNvSpPr>
              <p:nvPr/>
            </p:nvSpPr>
            <p:spPr bwMode="auto">
              <a:xfrm>
                <a:off x="2879504" y="1703456"/>
                <a:ext cx="274748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3200" b="1">
                    <a:solidFill>
                      <a:srgbClr val="395142"/>
                    </a:solidFill>
                    <a:latin typeface="微软雅黑" pitchFamily="34" charset="-122"/>
                    <a:ea typeface="微软雅黑" pitchFamily="34" charset="-122"/>
                  </a:rPr>
                  <a:t>此处输入文字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878918" y="2395685"/>
                <a:ext cx="3638002" cy="36992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此处输入文字，此处输入文字</a:t>
                </a:r>
              </a:p>
            </p:txBody>
          </p:sp>
        </p:grpSp>
      </p:grpSp>
      <p:grpSp>
        <p:nvGrpSpPr>
          <p:cNvPr id="10" name="组合 18"/>
          <p:cNvGrpSpPr>
            <a:grpSpLocks/>
          </p:cNvGrpSpPr>
          <p:nvPr/>
        </p:nvGrpSpPr>
        <p:grpSpPr bwMode="auto">
          <a:xfrm>
            <a:off x="2620963" y="4860925"/>
            <a:ext cx="4070350" cy="1062038"/>
            <a:chOff x="2447183" y="1703456"/>
            <a:chExt cx="4069737" cy="1062158"/>
          </a:xfrm>
        </p:grpSpPr>
        <p:sp>
          <p:nvSpPr>
            <p:cNvPr id="20" name="椭圆 19"/>
            <p:cNvSpPr/>
            <p:nvPr/>
          </p:nvSpPr>
          <p:spPr>
            <a:xfrm>
              <a:off x="2447183" y="2008290"/>
              <a:ext cx="280945" cy="279432"/>
            </a:xfrm>
            <a:prstGeom prst="ellipse">
              <a:avLst/>
            </a:prstGeom>
            <a:solidFill>
              <a:srgbClr val="034E1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157" name="组合 20"/>
            <p:cNvGrpSpPr>
              <a:grpSpLocks/>
            </p:cNvGrpSpPr>
            <p:nvPr/>
          </p:nvGrpSpPr>
          <p:grpSpPr bwMode="auto">
            <a:xfrm>
              <a:off x="2879504" y="1703456"/>
              <a:ext cx="3637416" cy="1062158"/>
              <a:chOff x="2879504" y="1703456"/>
              <a:chExt cx="3637416" cy="1062158"/>
            </a:xfrm>
          </p:grpSpPr>
          <p:sp>
            <p:nvSpPr>
              <p:cNvPr id="6158" name="文本框 21"/>
              <p:cNvSpPr txBox="1">
                <a:spLocks noChangeArrowheads="1"/>
              </p:cNvSpPr>
              <p:nvPr/>
            </p:nvSpPr>
            <p:spPr bwMode="auto">
              <a:xfrm>
                <a:off x="2879504" y="1703456"/>
                <a:ext cx="274748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3200" b="1">
                    <a:solidFill>
                      <a:srgbClr val="395142"/>
                    </a:solidFill>
                    <a:latin typeface="微软雅黑" pitchFamily="34" charset="-122"/>
                    <a:ea typeface="微软雅黑" pitchFamily="34" charset="-122"/>
                  </a:rPr>
                  <a:t>此处输入文字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878918" y="2395684"/>
                <a:ext cx="3638002" cy="36993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此处输入文字，此处输入文字</a:t>
                </a:r>
              </a:p>
            </p:txBody>
          </p:sp>
        </p:grpSp>
      </p:grpSp>
      <p:grpSp>
        <p:nvGrpSpPr>
          <p:cNvPr id="13" name="组合 23"/>
          <p:cNvGrpSpPr>
            <a:grpSpLocks/>
          </p:cNvGrpSpPr>
          <p:nvPr/>
        </p:nvGrpSpPr>
        <p:grpSpPr bwMode="auto">
          <a:xfrm>
            <a:off x="2620963" y="1528763"/>
            <a:ext cx="4070350" cy="1062037"/>
            <a:chOff x="2447183" y="1703456"/>
            <a:chExt cx="4069737" cy="1062158"/>
          </a:xfrm>
        </p:grpSpPr>
        <p:sp>
          <p:nvSpPr>
            <p:cNvPr id="25" name="椭圆 24"/>
            <p:cNvSpPr/>
            <p:nvPr/>
          </p:nvSpPr>
          <p:spPr>
            <a:xfrm>
              <a:off x="2447183" y="2008291"/>
              <a:ext cx="280945" cy="279432"/>
            </a:xfrm>
            <a:prstGeom prst="ellipse">
              <a:avLst/>
            </a:prstGeom>
            <a:solidFill>
              <a:srgbClr val="034E1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153" name="组合 25"/>
            <p:cNvGrpSpPr>
              <a:grpSpLocks/>
            </p:cNvGrpSpPr>
            <p:nvPr/>
          </p:nvGrpSpPr>
          <p:grpSpPr bwMode="auto">
            <a:xfrm>
              <a:off x="2879504" y="1703456"/>
              <a:ext cx="3637416" cy="1062158"/>
              <a:chOff x="2879504" y="1703456"/>
              <a:chExt cx="3637416" cy="1062158"/>
            </a:xfrm>
          </p:grpSpPr>
          <p:sp>
            <p:nvSpPr>
              <p:cNvPr id="6154" name="文本框 26"/>
              <p:cNvSpPr txBox="1">
                <a:spLocks noChangeArrowheads="1"/>
              </p:cNvSpPr>
              <p:nvPr/>
            </p:nvSpPr>
            <p:spPr bwMode="auto">
              <a:xfrm>
                <a:off x="2879504" y="1703456"/>
                <a:ext cx="274748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3200" b="1">
                    <a:solidFill>
                      <a:srgbClr val="395142"/>
                    </a:solidFill>
                    <a:latin typeface="微软雅黑" pitchFamily="34" charset="-122"/>
                    <a:ea typeface="微软雅黑" pitchFamily="34" charset="-122"/>
                  </a:rPr>
                  <a:t>此处输入文字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878918" y="2395685"/>
                <a:ext cx="3638002" cy="36992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此处输入文字，此处输入文字</a:t>
                </a: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r="31019"/>
          <a:stretch/>
        </p:blipFill>
        <p:spPr>
          <a:xfrm>
            <a:off x="6836228" y="1755004"/>
            <a:ext cx="4630058" cy="37750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4"/>
          <p:cNvGrpSpPr>
            <a:grpSpLocks/>
          </p:cNvGrpSpPr>
          <p:nvPr/>
        </p:nvGrpSpPr>
        <p:grpSpPr bwMode="auto">
          <a:xfrm>
            <a:off x="673100" y="1247775"/>
            <a:ext cx="6661150" cy="3694113"/>
            <a:chOff x="1770743" y="1537141"/>
            <a:chExt cx="5747657" cy="3187713"/>
          </a:xfrm>
        </p:grpSpPr>
        <p:grpSp>
          <p:nvGrpSpPr>
            <p:cNvPr id="7180" name="组合 5"/>
            <p:cNvGrpSpPr>
              <a:grpSpLocks/>
            </p:cNvGrpSpPr>
            <p:nvPr/>
          </p:nvGrpSpPr>
          <p:grpSpPr bwMode="auto">
            <a:xfrm>
              <a:off x="1770743" y="2104117"/>
              <a:ext cx="3039722" cy="2620737"/>
              <a:chOff x="2133600" y="2085066"/>
              <a:chExt cx="3039722" cy="2620737"/>
            </a:xfrm>
          </p:grpSpPr>
          <p:sp>
            <p:nvSpPr>
              <p:cNvPr id="3" name="燕尾形 2"/>
              <p:cNvSpPr/>
              <p:nvPr/>
            </p:nvSpPr>
            <p:spPr>
              <a:xfrm>
                <a:off x="2133600" y="2793449"/>
                <a:ext cx="1204050" cy="1204125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燕尾形 4"/>
              <p:cNvSpPr/>
              <p:nvPr/>
            </p:nvSpPr>
            <p:spPr>
              <a:xfrm>
                <a:off x="2552757" y="2085220"/>
                <a:ext cx="2620417" cy="2620583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181" name="组合 6"/>
            <p:cNvGrpSpPr>
              <a:grpSpLocks/>
            </p:cNvGrpSpPr>
            <p:nvPr/>
          </p:nvGrpSpPr>
          <p:grpSpPr bwMode="auto">
            <a:xfrm>
              <a:off x="4158645" y="1537141"/>
              <a:ext cx="1303639" cy="1123950"/>
              <a:chOff x="2133600" y="2085066"/>
              <a:chExt cx="3039722" cy="2620737"/>
            </a:xfrm>
          </p:grpSpPr>
          <p:sp>
            <p:nvSpPr>
              <p:cNvPr id="8" name="燕尾形 7"/>
              <p:cNvSpPr/>
              <p:nvPr/>
            </p:nvSpPr>
            <p:spPr>
              <a:xfrm>
                <a:off x="2132783" y="2794174"/>
                <a:ext cx="1204129" cy="1201011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燕尾形 8"/>
              <p:cNvSpPr/>
              <p:nvPr/>
            </p:nvSpPr>
            <p:spPr>
              <a:xfrm>
                <a:off x="2551193" y="2085066"/>
                <a:ext cx="2622257" cy="2619226"/>
              </a:xfrm>
              <a:prstGeom prst="chevron">
                <a:avLst/>
              </a:prstGeom>
              <a:solidFill>
                <a:srgbClr val="83C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圆角矩形 9"/>
            <p:cNvSpPr/>
            <p:nvPr/>
          </p:nvSpPr>
          <p:spPr>
            <a:xfrm>
              <a:off x="5070578" y="3328945"/>
              <a:ext cx="2447822" cy="1395909"/>
            </a:xfrm>
            <a:prstGeom prst="round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351385" y="3667306"/>
              <a:ext cx="1513623" cy="105480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351385" y="3902926"/>
              <a:ext cx="1513623" cy="105480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51385" y="4117996"/>
              <a:ext cx="715033" cy="91782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267575" y="2330450"/>
            <a:ext cx="45466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83C024"/>
                </a:solidFill>
                <a:latin typeface="微软雅黑" pitchFamily="34" charset="-122"/>
                <a:ea typeface="微软雅黑" pitchFamily="34" charset="-122"/>
              </a:rPr>
              <a:t>在此处输入标题文字</a:t>
            </a:r>
          </a:p>
        </p:txBody>
      </p:sp>
      <p:grpSp>
        <p:nvGrpSpPr>
          <p:cNvPr id="7172" name="组合 18"/>
          <p:cNvGrpSpPr>
            <a:grpSpLocks/>
          </p:cNvGrpSpPr>
          <p:nvPr/>
        </p:nvGrpSpPr>
        <p:grpSpPr bwMode="auto">
          <a:xfrm>
            <a:off x="5186363" y="3206750"/>
            <a:ext cx="239712" cy="117475"/>
            <a:chOff x="5186736" y="3178142"/>
            <a:chExt cx="239499" cy="117421"/>
          </a:xfrm>
        </p:grpSpPr>
        <p:sp>
          <p:nvSpPr>
            <p:cNvPr id="17" name="矩形 16"/>
            <p:cNvSpPr/>
            <p:nvPr/>
          </p:nvSpPr>
          <p:spPr>
            <a:xfrm>
              <a:off x="5186736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375480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173" name="组合 19"/>
          <p:cNvGrpSpPr>
            <a:grpSpLocks/>
          </p:cNvGrpSpPr>
          <p:nvPr/>
        </p:nvGrpSpPr>
        <p:grpSpPr bwMode="auto">
          <a:xfrm>
            <a:off x="6337300" y="3206750"/>
            <a:ext cx="239713" cy="117475"/>
            <a:chOff x="5186736" y="3178142"/>
            <a:chExt cx="239499" cy="117421"/>
          </a:xfrm>
        </p:grpSpPr>
        <p:sp>
          <p:nvSpPr>
            <p:cNvPr id="21" name="矩形 20"/>
            <p:cNvSpPr/>
            <p:nvPr/>
          </p:nvSpPr>
          <p:spPr>
            <a:xfrm>
              <a:off x="5186736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375480" y="3178142"/>
              <a:ext cx="50755" cy="117421"/>
            </a:xfrm>
            <a:prstGeom prst="rect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7334250" y="3295650"/>
            <a:ext cx="53895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  <a:endParaRPr lang="en-US" altLang="zh-CN" sz="2200">
              <a:solidFill>
                <a:srgbClr val="96D72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200">
                <a:solidFill>
                  <a:srgbClr val="96D72D"/>
                </a:solidFill>
                <a:latin typeface="微软雅黑" pitchFamily="34" charset="-122"/>
                <a:ea typeface="微软雅黑" pitchFamily="34" charset="-122"/>
              </a:rPr>
              <a:t>在此处输入文字在此处输入文字</a:t>
            </a:r>
          </a:p>
        </p:txBody>
      </p:sp>
      <p:sp>
        <p:nvSpPr>
          <p:cNvPr id="7175" name="文本框 23"/>
          <p:cNvSpPr txBox="1">
            <a:spLocks noChangeArrowheads="1"/>
          </p:cNvSpPr>
          <p:nvPr/>
        </p:nvSpPr>
        <p:spPr bwMode="auto">
          <a:xfrm>
            <a:off x="2535238" y="2393950"/>
            <a:ext cx="1008062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15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1500" b="1">
              <a:solidFill>
                <a:srgbClr val="F2F2F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2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02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8224" name="文本框 5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sp>
        <p:nvSpPr>
          <p:cNvPr id="8195" name="文本框 6"/>
          <p:cNvSpPr txBox="1">
            <a:spLocks noChangeArrowheads="1"/>
          </p:cNvSpPr>
          <p:nvPr/>
        </p:nvSpPr>
        <p:spPr bwMode="auto">
          <a:xfrm>
            <a:off x="600075" y="569913"/>
            <a:ext cx="437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7A9E8B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5950" y="1314450"/>
            <a:ext cx="36369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sp>
        <p:nvSpPr>
          <p:cNvPr id="8197" name="文本框 37"/>
          <p:cNvSpPr txBox="1">
            <a:spLocks noChangeArrowheads="1"/>
          </p:cNvSpPr>
          <p:nvPr/>
        </p:nvSpPr>
        <p:spPr bwMode="auto">
          <a:xfrm>
            <a:off x="6097588" y="698500"/>
            <a:ext cx="79692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endParaRPr lang="en-US" altLang="zh-CN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grpSp>
        <p:nvGrpSpPr>
          <p:cNvPr id="3" name="组合 19"/>
          <p:cNvGrpSpPr>
            <a:grpSpLocks/>
          </p:cNvGrpSpPr>
          <p:nvPr/>
        </p:nvGrpSpPr>
        <p:grpSpPr bwMode="auto">
          <a:xfrm>
            <a:off x="4195763" y="2308225"/>
            <a:ext cx="2063750" cy="1509713"/>
            <a:chOff x="4195156" y="2308719"/>
            <a:chExt cx="2064143" cy="1508543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530497" y="3155787"/>
              <a:ext cx="728802" cy="55520"/>
            </a:xfrm>
            <a:prstGeom prst="line">
              <a:avLst/>
            </a:prstGeom>
            <a:ln w="28575">
              <a:solidFill>
                <a:srgbClr val="83C0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4195156" y="2308719"/>
              <a:ext cx="1508412" cy="1508543"/>
            </a:xfrm>
            <a:prstGeom prst="ellipse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21" name="文本框 43"/>
            <p:cNvSpPr txBox="1">
              <a:spLocks noChangeArrowheads="1"/>
            </p:cNvSpPr>
            <p:nvPr/>
          </p:nvSpPr>
          <p:spPr bwMode="auto">
            <a:xfrm>
              <a:off x="4559756" y="2694316"/>
              <a:ext cx="103798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</a:t>
              </a:r>
              <a:endPara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</p:grpSp>
      <p:grpSp>
        <p:nvGrpSpPr>
          <p:cNvPr id="9" name="组合 20"/>
          <p:cNvGrpSpPr>
            <a:grpSpLocks/>
          </p:cNvGrpSpPr>
          <p:nvPr/>
        </p:nvGrpSpPr>
        <p:grpSpPr bwMode="auto">
          <a:xfrm>
            <a:off x="5678488" y="266700"/>
            <a:ext cx="1508125" cy="1858963"/>
            <a:chOff x="5678213" y="267466"/>
            <a:chExt cx="1508543" cy="1858511"/>
          </a:xfrm>
        </p:grpSpPr>
        <p:sp>
          <p:nvSpPr>
            <p:cNvPr id="32" name="椭圆 31"/>
            <p:cNvSpPr/>
            <p:nvPr/>
          </p:nvSpPr>
          <p:spPr>
            <a:xfrm>
              <a:off x="5678213" y="267466"/>
              <a:ext cx="1508543" cy="1507758"/>
            </a:xfrm>
            <a:prstGeom prst="ellipse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7" name="文本框 39"/>
            <p:cNvSpPr txBox="1">
              <a:spLocks noChangeArrowheads="1"/>
            </p:cNvSpPr>
            <p:nvPr/>
          </p:nvSpPr>
          <p:spPr bwMode="auto">
            <a:xfrm>
              <a:off x="6067357" y="599169"/>
              <a:ext cx="103798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</a:t>
              </a:r>
              <a:endPara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 flipV="1">
              <a:off x="6745309" y="1702217"/>
              <a:ext cx="146090" cy="423760"/>
            </a:xfrm>
            <a:prstGeom prst="line">
              <a:avLst/>
            </a:prstGeom>
            <a:ln w="28575">
              <a:solidFill>
                <a:srgbClr val="83C0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4"/>
          <p:cNvGrpSpPr>
            <a:grpSpLocks/>
          </p:cNvGrpSpPr>
          <p:nvPr/>
        </p:nvGrpSpPr>
        <p:grpSpPr bwMode="auto">
          <a:xfrm>
            <a:off x="6259513" y="2125663"/>
            <a:ext cx="1847850" cy="1847850"/>
            <a:chOff x="6259299" y="2125977"/>
            <a:chExt cx="1847460" cy="1847460"/>
          </a:xfrm>
        </p:grpSpPr>
        <p:sp>
          <p:nvSpPr>
            <p:cNvPr id="10" name="椭圆 9"/>
            <p:cNvSpPr/>
            <p:nvPr/>
          </p:nvSpPr>
          <p:spPr>
            <a:xfrm>
              <a:off x="6408493" y="2275171"/>
              <a:ext cx="1549073" cy="1549073"/>
            </a:xfrm>
            <a:prstGeom prst="ellipse">
              <a:avLst/>
            </a:prstGeom>
            <a:solidFill>
              <a:srgbClr val="034E1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4" name="文本框 10"/>
            <p:cNvSpPr txBox="1">
              <a:spLocks noChangeArrowheads="1"/>
            </p:cNvSpPr>
            <p:nvPr/>
          </p:nvSpPr>
          <p:spPr bwMode="auto">
            <a:xfrm>
              <a:off x="6890773" y="2767212"/>
              <a:ext cx="797055" cy="591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6259299" y="2125977"/>
              <a:ext cx="1847460" cy="1847460"/>
            </a:xfrm>
            <a:prstGeom prst="ellipse">
              <a:avLst/>
            </a:prstGeom>
            <a:noFill/>
            <a:ln w="57150" cap="flat" cmpd="sng" algn="ctr">
              <a:solidFill>
                <a:srgbClr val="034E1E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" name="组合 16"/>
          <p:cNvGrpSpPr>
            <a:grpSpLocks/>
          </p:cNvGrpSpPr>
          <p:nvPr/>
        </p:nvGrpSpPr>
        <p:grpSpPr bwMode="auto">
          <a:xfrm>
            <a:off x="7912100" y="1047750"/>
            <a:ext cx="1674813" cy="1508125"/>
            <a:chOff x="7911537" y="1047155"/>
            <a:chExt cx="1674855" cy="1508543"/>
          </a:xfrm>
        </p:grpSpPr>
        <p:sp>
          <p:nvSpPr>
            <p:cNvPr id="33" name="椭圆 32"/>
            <p:cNvSpPr/>
            <p:nvPr/>
          </p:nvSpPr>
          <p:spPr>
            <a:xfrm>
              <a:off x="8078229" y="1047155"/>
              <a:ext cx="1508163" cy="1508543"/>
            </a:xfrm>
            <a:prstGeom prst="ellipse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1" name="文本框 40"/>
            <p:cNvSpPr txBox="1">
              <a:spLocks noChangeArrowheads="1"/>
            </p:cNvSpPr>
            <p:nvPr/>
          </p:nvSpPr>
          <p:spPr bwMode="auto">
            <a:xfrm>
              <a:off x="8477248" y="1414490"/>
              <a:ext cx="103798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</a:t>
              </a:r>
              <a:endPara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 flipV="1">
              <a:off x="7911537" y="2185708"/>
              <a:ext cx="325446" cy="241367"/>
            </a:xfrm>
            <a:prstGeom prst="line">
              <a:avLst/>
            </a:prstGeom>
            <a:ln w="28575">
              <a:solidFill>
                <a:srgbClr val="83C0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7"/>
          <p:cNvGrpSpPr>
            <a:grpSpLocks/>
          </p:cNvGrpSpPr>
          <p:nvPr/>
        </p:nvGrpSpPr>
        <p:grpSpPr bwMode="auto">
          <a:xfrm>
            <a:off x="8061325" y="3441700"/>
            <a:ext cx="1525588" cy="1636713"/>
            <a:chOff x="8062080" y="3441093"/>
            <a:chExt cx="1524312" cy="1637733"/>
          </a:xfrm>
        </p:grpSpPr>
        <p:sp>
          <p:nvSpPr>
            <p:cNvPr id="34" name="椭圆 33"/>
            <p:cNvSpPr/>
            <p:nvPr/>
          </p:nvSpPr>
          <p:spPr>
            <a:xfrm>
              <a:off x="8077942" y="3569761"/>
              <a:ext cx="1508450" cy="1509065"/>
            </a:xfrm>
            <a:prstGeom prst="ellipse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08" name="文本框 41"/>
            <p:cNvSpPr txBox="1">
              <a:spLocks noChangeArrowheads="1"/>
            </p:cNvSpPr>
            <p:nvPr/>
          </p:nvSpPr>
          <p:spPr bwMode="auto">
            <a:xfrm>
              <a:off x="8486316" y="3946837"/>
              <a:ext cx="103798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</a:t>
              </a:r>
              <a:endPara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8062080" y="3441093"/>
              <a:ext cx="255374" cy="351057"/>
            </a:xfrm>
            <a:prstGeom prst="line">
              <a:avLst/>
            </a:prstGeom>
            <a:ln w="28575">
              <a:solidFill>
                <a:srgbClr val="83C0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8"/>
          <p:cNvGrpSpPr>
            <a:grpSpLocks/>
          </p:cNvGrpSpPr>
          <p:nvPr/>
        </p:nvGrpSpPr>
        <p:grpSpPr bwMode="auto">
          <a:xfrm>
            <a:off x="5678488" y="3946525"/>
            <a:ext cx="1508125" cy="1911350"/>
            <a:chOff x="5678213" y="3946837"/>
            <a:chExt cx="1508543" cy="1911677"/>
          </a:xfrm>
        </p:grpSpPr>
        <p:sp>
          <p:nvSpPr>
            <p:cNvPr id="35" name="椭圆 34"/>
            <p:cNvSpPr/>
            <p:nvPr/>
          </p:nvSpPr>
          <p:spPr>
            <a:xfrm>
              <a:off x="5678213" y="4350131"/>
              <a:ext cx="1508543" cy="1508383"/>
            </a:xfrm>
            <a:prstGeom prst="ellipse">
              <a:avLst/>
            </a:prstGeom>
            <a:solidFill>
              <a:srgbClr val="83C024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05" name="文本框 42"/>
            <p:cNvSpPr txBox="1">
              <a:spLocks noChangeArrowheads="1"/>
            </p:cNvSpPr>
            <p:nvPr/>
          </p:nvSpPr>
          <p:spPr bwMode="auto">
            <a:xfrm>
              <a:off x="6081804" y="4687471"/>
              <a:ext cx="103798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插入</a:t>
              </a:r>
              <a:endPara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 flipV="1">
              <a:off x="6564284" y="3946837"/>
              <a:ext cx="327116" cy="425523"/>
            </a:xfrm>
            <a:prstGeom prst="line">
              <a:avLst/>
            </a:prstGeom>
            <a:ln w="28575">
              <a:solidFill>
                <a:srgbClr val="83C0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"/>
          <p:cNvSpPr txBox="1">
            <a:spLocks noChangeArrowheads="1"/>
          </p:cNvSpPr>
          <p:nvPr/>
        </p:nvSpPr>
        <p:spPr bwMode="auto">
          <a:xfrm>
            <a:off x="600075" y="569913"/>
            <a:ext cx="437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5D796B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5950" y="1314450"/>
            <a:ext cx="36369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14325" y="6099175"/>
            <a:ext cx="11564938" cy="0"/>
          </a:xfrm>
          <a:prstGeom prst="line">
            <a:avLst/>
          </a:prstGeom>
          <a:ln w="57150">
            <a:solidFill>
              <a:srgbClr val="939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047163" y="6203950"/>
            <a:ext cx="7191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02</a:t>
            </a:r>
            <a:endParaRPr lang="zh-CN" altLang="en-US" sz="2800" b="1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222" name="文本框 7"/>
          <p:cNvSpPr txBox="1">
            <a:spLocks noChangeArrowheads="1"/>
          </p:cNvSpPr>
          <p:nvPr/>
        </p:nvSpPr>
        <p:spPr bwMode="auto">
          <a:xfrm>
            <a:off x="9586913" y="6203950"/>
            <a:ext cx="2479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34E1E"/>
                </a:solidFill>
                <a:latin typeface="微软雅黑" pitchFamily="34" charset="-122"/>
                <a:ea typeface="微软雅黑" pitchFamily="34" charset="-122"/>
              </a:rPr>
              <a:t>输入公司名称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5950" y="1760538"/>
            <a:ext cx="4359275" cy="323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  <a:r>
              <a:rPr lang="en-US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1066800" y="2474913"/>
            <a:ext cx="4651375" cy="1522412"/>
            <a:chOff x="1066742" y="2475269"/>
            <a:chExt cx="4652133" cy="1522476"/>
          </a:xfrm>
        </p:grpSpPr>
        <p:sp>
          <p:nvSpPr>
            <p:cNvPr id="10" name="椭圆 9"/>
            <p:cNvSpPr/>
            <p:nvPr/>
          </p:nvSpPr>
          <p:spPr>
            <a:xfrm>
              <a:off x="1066742" y="2475269"/>
              <a:ext cx="1522661" cy="1522476"/>
            </a:xfrm>
            <a:prstGeom prst="ellipse">
              <a:avLst/>
            </a:prstGeom>
            <a:solidFill>
              <a:srgbClr val="05512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589403" y="2707054"/>
              <a:ext cx="3129472" cy="9223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输入文字，输入文字</a:t>
              </a:r>
              <a:endPara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输入文字，输入文字</a:t>
              </a:r>
              <a:endPara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输入文字，输入文字</a:t>
              </a:r>
              <a:endPara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1" name="文本框 13"/>
            <p:cNvSpPr txBox="1">
              <a:spLocks noChangeArrowheads="1"/>
            </p:cNvSpPr>
            <p:nvPr/>
          </p:nvSpPr>
          <p:spPr bwMode="auto">
            <a:xfrm>
              <a:off x="1461526" y="2860782"/>
              <a:ext cx="112769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400" b="1">
                <a:solidFill>
                  <a:srgbClr val="82C02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</p:grp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2832100" y="4184650"/>
            <a:ext cx="4467225" cy="1522413"/>
            <a:chOff x="2831810" y="4185307"/>
            <a:chExt cx="4467892" cy="1522476"/>
          </a:xfrm>
        </p:grpSpPr>
        <p:sp>
          <p:nvSpPr>
            <p:cNvPr id="11" name="椭圆 10"/>
            <p:cNvSpPr/>
            <p:nvPr/>
          </p:nvSpPr>
          <p:spPr>
            <a:xfrm>
              <a:off x="2831810" y="4185307"/>
              <a:ext cx="1522640" cy="1522476"/>
            </a:xfrm>
            <a:prstGeom prst="ellipse">
              <a:avLst/>
            </a:prstGeom>
            <a:solidFill>
              <a:srgbClr val="6A9E2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27" name="文本框 12"/>
            <p:cNvSpPr txBox="1">
              <a:spLocks noChangeArrowheads="1"/>
            </p:cNvSpPr>
            <p:nvPr/>
          </p:nvSpPr>
          <p:spPr bwMode="auto">
            <a:xfrm>
              <a:off x="4354286" y="4244532"/>
              <a:ext cx="29454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 b="1">
                  <a:solidFill>
                    <a:srgbClr val="055122"/>
                  </a:solidFill>
                  <a:latin typeface="微软雅黑" pitchFamily="34" charset="-122"/>
                  <a:ea typeface="微软雅黑" pitchFamily="34" charset="-122"/>
                </a:rPr>
                <a:t>输入文字，输入文字</a:t>
              </a:r>
              <a:endParaRPr lang="en-US" altLang="zh-CN" sz="24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400" b="1">
                  <a:solidFill>
                    <a:srgbClr val="055122"/>
                  </a:solidFill>
                  <a:latin typeface="微软雅黑" pitchFamily="34" charset="-122"/>
                  <a:ea typeface="微软雅黑" pitchFamily="34" charset="-122"/>
                </a:rPr>
                <a:t>输入文字，输入文字</a:t>
              </a:r>
              <a:endParaRPr lang="en-US" altLang="zh-CN" sz="24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28" name="文本框 14"/>
            <p:cNvSpPr txBox="1">
              <a:spLocks noChangeArrowheads="1"/>
            </p:cNvSpPr>
            <p:nvPr/>
          </p:nvSpPr>
          <p:spPr bwMode="auto">
            <a:xfrm>
              <a:off x="3212080" y="4531046"/>
              <a:ext cx="112769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314325" y="6099175"/>
            <a:ext cx="11752263" cy="628650"/>
            <a:chOff x="314793" y="6099358"/>
            <a:chExt cx="11752289" cy="62815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14793" y="6099358"/>
              <a:ext cx="11564964" cy="0"/>
            </a:xfrm>
            <a:prstGeom prst="line">
              <a:avLst/>
            </a:prstGeom>
            <a:ln w="57150">
              <a:solidFill>
                <a:srgbClr val="939A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9046062" y="6204050"/>
              <a:ext cx="720727" cy="5234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02</a:t>
              </a:r>
              <a:endParaRPr lang="zh-CN" altLang="en-US" sz="28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0262" name="文本框 4"/>
            <p:cNvSpPr txBox="1">
              <a:spLocks noChangeArrowheads="1"/>
            </p:cNvSpPr>
            <p:nvPr/>
          </p:nvSpPr>
          <p:spPr bwMode="auto">
            <a:xfrm>
              <a:off x="9586392" y="6204288"/>
              <a:ext cx="24806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34E1E"/>
                  </a:solidFill>
                  <a:latin typeface="微软雅黑" pitchFamily="34" charset="-122"/>
                  <a:ea typeface="微软雅黑" pitchFamily="34" charset="-122"/>
                </a:rPr>
                <a:t>输入公司名称</a:t>
              </a:r>
            </a:p>
          </p:txBody>
        </p:sp>
      </p:grpSp>
      <p:grpSp>
        <p:nvGrpSpPr>
          <p:cNvPr id="6" name="组合 23"/>
          <p:cNvGrpSpPr>
            <a:grpSpLocks/>
          </p:cNvGrpSpPr>
          <p:nvPr/>
        </p:nvGrpSpPr>
        <p:grpSpPr bwMode="auto">
          <a:xfrm>
            <a:off x="723900" y="2038350"/>
            <a:ext cx="2986088" cy="3663950"/>
            <a:chOff x="1395240" y="1300079"/>
            <a:chExt cx="2910136" cy="3570300"/>
          </a:xfrm>
        </p:grpSpPr>
        <p:sp>
          <p:nvSpPr>
            <p:cNvPr id="12" name="同心圆 11"/>
            <p:cNvSpPr/>
            <p:nvPr/>
          </p:nvSpPr>
          <p:spPr>
            <a:xfrm>
              <a:off x="1395240" y="1300079"/>
              <a:ext cx="2910136" cy="2909764"/>
            </a:xfrm>
            <a:prstGeom prst="donut">
              <a:avLst>
                <a:gd name="adj" fmla="val 20008"/>
              </a:avLst>
            </a:prstGeom>
            <a:solidFill>
              <a:srgbClr val="82C027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tx1"/>
                </a:solidFill>
              </a:endParaRPr>
            </a:p>
          </p:txBody>
        </p:sp>
        <p:sp>
          <p:nvSpPr>
            <p:cNvPr id="13" name="空心弧 12"/>
            <p:cNvSpPr/>
            <p:nvPr/>
          </p:nvSpPr>
          <p:spPr>
            <a:xfrm>
              <a:off x="1395240" y="1300079"/>
              <a:ext cx="2910136" cy="2909764"/>
            </a:xfrm>
            <a:prstGeom prst="blockArc">
              <a:avLst>
                <a:gd name="adj1" fmla="val 1959461"/>
                <a:gd name="adj2" fmla="val 16149267"/>
                <a:gd name="adj3" fmla="val 19997"/>
              </a:avLst>
            </a:prstGeom>
            <a:solidFill>
              <a:srgbClr val="055122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u="sng">
                <a:latin typeface="+mn-lt"/>
                <a:ea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96649" y="2246796"/>
              <a:ext cx="1307318" cy="1571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b="1" dirty="0">
                  <a:solidFill>
                    <a:srgbClr val="123F68"/>
                  </a:solidFill>
                  <a:latin typeface="+mn-lt"/>
                  <a:ea typeface="+mn-ea"/>
                </a:rPr>
                <a:t>60</a:t>
              </a:r>
              <a:r>
                <a:rPr lang="en-US" altLang="zh-CN" sz="2400" b="1" dirty="0">
                  <a:solidFill>
                    <a:srgbClr val="123F68"/>
                  </a:solidFill>
                  <a:latin typeface="+mn-lt"/>
                  <a:ea typeface="+mn-ea"/>
                </a:rPr>
                <a:t>%</a:t>
              </a:r>
              <a:endParaRPr lang="zh-CN" altLang="en-US" sz="2400" b="1" dirty="0">
                <a:solidFill>
                  <a:srgbClr val="123F68"/>
                </a:solidFill>
                <a:latin typeface="+mn-lt"/>
                <a:ea typeface="+mn-ea"/>
              </a:endParaRPr>
            </a:p>
          </p:txBody>
        </p:sp>
        <p:sp>
          <p:nvSpPr>
            <p:cNvPr id="10259" name="文本框 8"/>
            <p:cNvSpPr txBox="1">
              <a:spLocks noChangeArrowheads="1"/>
            </p:cNvSpPr>
            <p:nvPr/>
          </p:nvSpPr>
          <p:spPr bwMode="auto">
            <a:xfrm>
              <a:off x="1482000" y="4531825"/>
              <a:ext cx="26943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此处插入说明文字</a:t>
              </a:r>
            </a:p>
          </p:txBody>
        </p:sp>
      </p:grpSp>
      <p:grpSp>
        <p:nvGrpSpPr>
          <p:cNvPr id="7" name="组合 21"/>
          <p:cNvGrpSpPr>
            <a:grpSpLocks/>
          </p:cNvGrpSpPr>
          <p:nvPr/>
        </p:nvGrpSpPr>
        <p:grpSpPr bwMode="auto">
          <a:xfrm>
            <a:off x="4592638" y="2022475"/>
            <a:ext cx="2986087" cy="3663950"/>
            <a:chOff x="4804377" y="1300079"/>
            <a:chExt cx="2910136" cy="3570300"/>
          </a:xfrm>
        </p:grpSpPr>
        <p:sp>
          <p:nvSpPr>
            <p:cNvPr id="14" name="同心圆 13"/>
            <p:cNvSpPr/>
            <p:nvPr/>
          </p:nvSpPr>
          <p:spPr>
            <a:xfrm>
              <a:off x="4804377" y="1300079"/>
              <a:ext cx="2910136" cy="2909764"/>
            </a:xfrm>
            <a:prstGeom prst="donut">
              <a:avLst>
                <a:gd name="adj" fmla="val 20008"/>
              </a:avLst>
            </a:prstGeom>
            <a:solidFill>
              <a:srgbClr val="82C027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tx1"/>
                </a:solidFill>
              </a:endParaRPr>
            </a:p>
          </p:txBody>
        </p:sp>
        <p:sp>
          <p:nvSpPr>
            <p:cNvPr id="15" name="空心弧 14"/>
            <p:cNvSpPr/>
            <p:nvPr/>
          </p:nvSpPr>
          <p:spPr>
            <a:xfrm>
              <a:off x="4804377" y="1300079"/>
              <a:ext cx="2910136" cy="2909764"/>
            </a:xfrm>
            <a:prstGeom prst="blockArc">
              <a:avLst>
                <a:gd name="adj1" fmla="val 3801169"/>
                <a:gd name="adj2" fmla="val 16149267"/>
                <a:gd name="adj3" fmla="val 19997"/>
              </a:avLst>
            </a:prstGeom>
            <a:solidFill>
              <a:srgbClr val="055122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u="sng">
                <a:latin typeface="+mn-lt"/>
                <a:ea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05786" y="2246796"/>
              <a:ext cx="1307318" cy="1571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b="1" dirty="0">
                  <a:solidFill>
                    <a:srgbClr val="292A2C"/>
                  </a:solidFill>
                  <a:latin typeface="+mn-lt"/>
                  <a:ea typeface="+mn-ea"/>
                </a:rPr>
                <a:t>54</a:t>
              </a:r>
              <a:r>
                <a:rPr lang="en-US" altLang="zh-CN" sz="2400" b="1" dirty="0">
                  <a:solidFill>
                    <a:srgbClr val="292A2C"/>
                  </a:solidFill>
                  <a:latin typeface="+mn-lt"/>
                  <a:ea typeface="+mn-ea"/>
                </a:rPr>
                <a:t>%</a:t>
              </a:r>
              <a:endParaRPr lang="zh-CN" altLang="en-US" sz="2400" b="1" dirty="0">
                <a:solidFill>
                  <a:srgbClr val="292A2C"/>
                </a:solidFill>
                <a:latin typeface="+mn-lt"/>
                <a:ea typeface="+mn-ea"/>
              </a:endParaRPr>
            </a:p>
          </p:txBody>
        </p:sp>
        <p:sp>
          <p:nvSpPr>
            <p:cNvPr id="10255" name="文本框 9"/>
            <p:cNvSpPr txBox="1">
              <a:spLocks noChangeArrowheads="1"/>
            </p:cNvSpPr>
            <p:nvPr/>
          </p:nvSpPr>
          <p:spPr bwMode="auto">
            <a:xfrm>
              <a:off x="4945503" y="4531825"/>
              <a:ext cx="26943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此处插入说明文字</a:t>
              </a:r>
            </a:p>
          </p:txBody>
        </p:sp>
      </p:grpSp>
      <p:grpSp>
        <p:nvGrpSpPr>
          <p:cNvPr id="8" name="组合 22"/>
          <p:cNvGrpSpPr>
            <a:grpSpLocks/>
          </p:cNvGrpSpPr>
          <p:nvPr/>
        </p:nvGrpSpPr>
        <p:grpSpPr bwMode="auto">
          <a:xfrm>
            <a:off x="8459788" y="2025650"/>
            <a:ext cx="2986087" cy="3663950"/>
            <a:chOff x="8213513" y="1300079"/>
            <a:chExt cx="2910136" cy="3570300"/>
          </a:xfrm>
        </p:grpSpPr>
        <p:sp>
          <p:nvSpPr>
            <p:cNvPr id="16" name="同心圆 15"/>
            <p:cNvSpPr/>
            <p:nvPr/>
          </p:nvSpPr>
          <p:spPr>
            <a:xfrm>
              <a:off x="8213513" y="1300079"/>
              <a:ext cx="2910136" cy="2909764"/>
            </a:xfrm>
            <a:prstGeom prst="donut">
              <a:avLst>
                <a:gd name="adj" fmla="val 20008"/>
              </a:avLst>
            </a:prstGeom>
            <a:solidFill>
              <a:srgbClr val="82C027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tx1"/>
                </a:solidFill>
              </a:endParaRPr>
            </a:p>
          </p:txBody>
        </p:sp>
        <p:sp>
          <p:nvSpPr>
            <p:cNvPr id="17" name="空心弧 16"/>
            <p:cNvSpPr/>
            <p:nvPr/>
          </p:nvSpPr>
          <p:spPr>
            <a:xfrm>
              <a:off x="8213513" y="1300079"/>
              <a:ext cx="2910136" cy="2909764"/>
            </a:xfrm>
            <a:prstGeom prst="blockArc">
              <a:avLst>
                <a:gd name="adj1" fmla="val 18390324"/>
                <a:gd name="adj2" fmla="val 16149267"/>
                <a:gd name="adj3" fmla="val 19997"/>
              </a:avLst>
            </a:prstGeom>
            <a:solidFill>
              <a:srgbClr val="055122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u="sng">
                <a:latin typeface="+mn-lt"/>
                <a:ea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014922" y="2246796"/>
              <a:ext cx="1307318" cy="1571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50" b="1" dirty="0">
                  <a:solidFill>
                    <a:srgbClr val="99AC39"/>
                  </a:solidFill>
                  <a:latin typeface="+mn-lt"/>
                  <a:ea typeface="+mn-ea"/>
                </a:rPr>
                <a:t>85</a:t>
              </a:r>
              <a:r>
                <a:rPr lang="en-US" altLang="zh-CN" sz="2400" b="1" dirty="0">
                  <a:solidFill>
                    <a:srgbClr val="99AC39"/>
                  </a:solidFill>
                  <a:latin typeface="+mn-lt"/>
                  <a:ea typeface="+mn-ea"/>
                </a:rPr>
                <a:t>%</a:t>
              </a:r>
              <a:endParaRPr lang="zh-CN" altLang="en-US" sz="2400" b="1" dirty="0">
                <a:solidFill>
                  <a:srgbClr val="99AC39"/>
                </a:solidFill>
                <a:latin typeface="+mn-lt"/>
                <a:ea typeface="+mn-ea"/>
              </a:endParaRPr>
            </a:p>
          </p:txBody>
        </p:sp>
        <p:sp>
          <p:nvSpPr>
            <p:cNvPr id="10251" name="文本框 10"/>
            <p:cNvSpPr txBox="1">
              <a:spLocks noChangeArrowheads="1"/>
            </p:cNvSpPr>
            <p:nvPr/>
          </p:nvSpPr>
          <p:spPr bwMode="auto">
            <a:xfrm>
              <a:off x="8394176" y="4531825"/>
              <a:ext cx="26943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82C027"/>
                  </a:solidFill>
                  <a:latin typeface="微软雅黑" pitchFamily="34" charset="-122"/>
                  <a:ea typeface="微软雅黑" pitchFamily="34" charset="-122"/>
                </a:rPr>
                <a:t>此处插入说明文字</a:t>
              </a:r>
            </a:p>
          </p:txBody>
        </p:sp>
      </p:grpSp>
      <p:sp>
        <p:nvSpPr>
          <p:cNvPr id="10246" name="文本框 24"/>
          <p:cNvSpPr txBox="1">
            <a:spLocks noChangeArrowheads="1"/>
          </p:cNvSpPr>
          <p:nvPr/>
        </p:nvSpPr>
        <p:spPr bwMode="auto">
          <a:xfrm>
            <a:off x="600075" y="569913"/>
            <a:ext cx="437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55122"/>
                </a:solidFill>
                <a:latin typeface="微软雅黑" pitchFamily="34" charset="-122"/>
                <a:ea typeface="微软雅黑" pitchFamily="34" charset="-122"/>
              </a:rPr>
              <a:t>此处输入</a:t>
            </a:r>
            <a:r>
              <a:rPr lang="zh-CN" altLang="en-US" sz="3600" b="1">
                <a:solidFill>
                  <a:srgbClr val="7A9E8B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15950" y="1314450"/>
            <a:ext cx="36369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清风素材 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932</Words>
  <Application>Microsoft Office PowerPoint</Application>
  <PresentationFormat>自定义</PresentationFormat>
  <Paragraphs>173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清风素材 12sc.taobao.com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50</cp:revision>
  <dcterms:created xsi:type="dcterms:W3CDTF">2015-07-23T01:05:15Z</dcterms:created>
  <dcterms:modified xsi:type="dcterms:W3CDTF">2016-10-09T08:19:29Z</dcterms:modified>
  <cp:category>https://800sucai.taobao.com</cp:category>
  <cp:contentStatus>12sc.taobao.com</cp:contentStatus>
</cp:coreProperties>
</file>